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6" r:id="rId4"/>
    <p:sldMasterId id="2147483687"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Lst>
  <p:sldSz cy="5143500" cx="9144000"/>
  <p:notesSz cx="6858000" cy="9144000"/>
  <p:embeddedFontLst>
    <p:embeddedFont>
      <p:font typeface="Proxima Nova"/>
      <p:regular r:id="rId63"/>
      <p:bold r:id="rId64"/>
      <p:italic r:id="rId65"/>
      <p:boldItalic r:id="rId66"/>
    </p:embeddedFont>
    <p:embeddedFont>
      <p:font typeface="Roboto Medium"/>
      <p:regular r:id="rId67"/>
      <p:bold r:id="rId68"/>
      <p:italic r:id="rId69"/>
      <p:boldItalic r:id="rId70"/>
    </p:embeddedFont>
    <p:embeddedFont>
      <p:font typeface="Amatic SC"/>
      <p:regular r:id="rId71"/>
      <p:bold r:id="rId72"/>
    </p:embeddedFont>
    <p:embeddedFont>
      <p:font typeface="Anaheim"/>
      <p:regular r:id="rId73"/>
    </p:embeddedFont>
    <p:embeddedFont>
      <p:font typeface="Inter"/>
      <p:regular r:id="rId74"/>
      <p:bold r:id="rId75"/>
    </p:embeddedFont>
    <p:embeddedFont>
      <p:font typeface="Outfit Light"/>
      <p:regular r:id="rId76"/>
      <p:bold r:id="rId77"/>
    </p:embeddedFont>
    <p:embeddedFont>
      <p:font typeface="Bebas Neue"/>
      <p:regular r:id="rId78"/>
    </p:embeddedFont>
    <p:embeddedFont>
      <p:font typeface="Outfit"/>
      <p:regular r:id="rId79"/>
      <p:bold r:id="rId80"/>
    </p:embeddedFont>
    <p:embeddedFont>
      <p:font typeface="Outfit Medium"/>
      <p:regular r:id="rId81"/>
      <p:bold r:id="rId82"/>
    </p:embeddedFont>
    <p:embeddedFont>
      <p:font typeface="Redressed"/>
      <p:regular r:id="rId83"/>
    </p:embeddedFont>
    <p:embeddedFont>
      <p:font typeface="PT Sans"/>
      <p:regular r:id="rId84"/>
      <p:bold r:id="rId85"/>
      <p:italic r:id="rId86"/>
      <p:boldItalic r:id="rId8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E6E8BF8E-E77E-4608-AE99-B63273DB4427}">
  <a:tblStyle styleId="{E6E8BF8E-E77E-4608-AE99-B63273DB4427}"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PTSans-regular.fntdata"/><Relationship Id="rId83" Type="http://schemas.openxmlformats.org/officeDocument/2006/relationships/font" Target="fonts/Redressed-regular.fntdata"/><Relationship Id="rId42" Type="http://schemas.openxmlformats.org/officeDocument/2006/relationships/slide" Target="slides/slide36.xml"/><Relationship Id="rId86" Type="http://schemas.openxmlformats.org/officeDocument/2006/relationships/font" Target="fonts/PTSans-italic.fntdata"/><Relationship Id="rId41" Type="http://schemas.openxmlformats.org/officeDocument/2006/relationships/slide" Target="slides/slide35.xml"/><Relationship Id="rId85" Type="http://schemas.openxmlformats.org/officeDocument/2006/relationships/font" Target="fonts/PTSans-bold.fntdata"/><Relationship Id="rId44" Type="http://schemas.openxmlformats.org/officeDocument/2006/relationships/slide" Target="slides/slide38.xml"/><Relationship Id="rId43" Type="http://schemas.openxmlformats.org/officeDocument/2006/relationships/slide" Target="slides/slide37.xml"/><Relationship Id="rId87" Type="http://schemas.openxmlformats.org/officeDocument/2006/relationships/font" Target="fonts/PTSans-boldItalic.fntdata"/><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Outfit-bold.fntdata"/><Relationship Id="rId82" Type="http://schemas.openxmlformats.org/officeDocument/2006/relationships/font" Target="fonts/OutfitMedium-bold.fntdata"/><Relationship Id="rId81" Type="http://schemas.openxmlformats.org/officeDocument/2006/relationships/font" Target="fonts/OutfitMedium-regular.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Anaheim-regular.fntdata"/><Relationship Id="rId72" Type="http://schemas.openxmlformats.org/officeDocument/2006/relationships/font" Target="fonts/AmaticSC-bold.fntdata"/><Relationship Id="rId31" Type="http://schemas.openxmlformats.org/officeDocument/2006/relationships/slide" Target="slides/slide25.xml"/><Relationship Id="rId75" Type="http://schemas.openxmlformats.org/officeDocument/2006/relationships/font" Target="fonts/Inter-bold.fntdata"/><Relationship Id="rId30" Type="http://schemas.openxmlformats.org/officeDocument/2006/relationships/slide" Target="slides/slide24.xml"/><Relationship Id="rId74" Type="http://schemas.openxmlformats.org/officeDocument/2006/relationships/font" Target="fonts/Inter-regular.fntdata"/><Relationship Id="rId33" Type="http://schemas.openxmlformats.org/officeDocument/2006/relationships/slide" Target="slides/slide27.xml"/><Relationship Id="rId77" Type="http://schemas.openxmlformats.org/officeDocument/2006/relationships/font" Target="fonts/OutfitLight-bold.fntdata"/><Relationship Id="rId32" Type="http://schemas.openxmlformats.org/officeDocument/2006/relationships/slide" Target="slides/slide26.xml"/><Relationship Id="rId76" Type="http://schemas.openxmlformats.org/officeDocument/2006/relationships/font" Target="fonts/OutfitLight-regular.fntdata"/><Relationship Id="rId35" Type="http://schemas.openxmlformats.org/officeDocument/2006/relationships/slide" Target="slides/slide29.xml"/><Relationship Id="rId79" Type="http://schemas.openxmlformats.org/officeDocument/2006/relationships/font" Target="fonts/Outfit-regular.fntdata"/><Relationship Id="rId34" Type="http://schemas.openxmlformats.org/officeDocument/2006/relationships/slide" Target="slides/slide28.xml"/><Relationship Id="rId78" Type="http://schemas.openxmlformats.org/officeDocument/2006/relationships/font" Target="fonts/BebasNeue-regular.fntdata"/><Relationship Id="rId71" Type="http://schemas.openxmlformats.org/officeDocument/2006/relationships/font" Target="fonts/AmaticSC-regular.fntdata"/><Relationship Id="rId70" Type="http://schemas.openxmlformats.org/officeDocument/2006/relationships/font" Target="fonts/RobotoMedium-bold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slide" Target="slides/slide56.xml"/><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font" Target="fonts/ProximaNova-bold.fntdata"/><Relationship Id="rId63" Type="http://schemas.openxmlformats.org/officeDocument/2006/relationships/font" Target="fonts/ProximaNova-regular.fntdata"/><Relationship Id="rId22" Type="http://schemas.openxmlformats.org/officeDocument/2006/relationships/slide" Target="slides/slide16.xml"/><Relationship Id="rId66" Type="http://schemas.openxmlformats.org/officeDocument/2006/relationships/font" Target="fonts/ProximaNova-boldItalic.fntdata"/><Relationship Id="rId21" Type="http://schemas.openxmlformats.org/officeDocument/2006/relationships/slide" Target="slides/slide15.xml"/><Relationship Id="rId65" Type="http://schemas.openxmlformats.org/officeDocument/2006/relationships/font" Target="fonts/ProximaNova-italic.fntdata"/><Relationship Id="rId24" Type="http://schemas.openxmlformats.org/officeDocument/2006/relationships/slide" Target="slides/slide18.xml"/><Relationship Id="rId68" Type="http://schemas.openxmlformats.org/officeDocument/2006/relationships/font" Target="fonts/RobotoMedium-bold.fntdata"/><Relationship Id="rId23" Type="http://schemas.openxmlformats.org/officeDocument/2006/relationships/slide" Target="slides/slide17.xml"/><Relationship Id="rId67" Type="http://schemas.openxmlformats.org/officeDocument/2006/relationships/font" Target="fonts/RobotoMedium-regular.fntdata"/><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5" name="Shape 755"/>
        <p:cNvGrpSpPr/>
        <p:nvPr/>
      </p:nvGrpSpPr>
      <p:grpSpPr>
        <a:xfrm>
          <a:off x="0" y="0"/>
          <a:ext cx="0" cy="0"/>
          <a:chOff x="0" y="0"/>
          <a:chExt cx="0" cy="0"/>
        </a:xfrm>
      </p:grpSpPr>
      <p:sp>
        <p:nvSpPr>
          <p:cNvPr id="756" name="Google Shape;756;g4dfce81f19_0_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7" name="Google Shape;757;g4dfce81f19_0_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2" name="Shape 1242"/>
        <p:cNvGrpSpPr/>
        <p:nvPr/>
      </p:nvGrpSpPr>
      <p:grpSpPr>
        <a:xfrm>
          <a:off x="0" y="0"/>
          <a:ext cx="0" cy="0"/>
          <a:chOff x="0" y="0"/>
          <a:chExt cx="0" cy="0"/>
        </a:xfrm>
      </p:grpSpPr>
      <p:sp>
        <p:nvSpPr>
          <p:cNvPr id="1243" name="Google Shape;1243;gd5260bdd85_0_2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4" name="Google Shape;1244;gd5260bdd85_0_2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7" name="Shape 1347"/>
        <p:cNvGrpSpPr/>
        <p:nvPr/>
      </p:nvGrpSpPr>
      <p:grpSpPr>
        <a:xfrm>
          <a:off x="0" y="0"/>
          <a:ext cx="0" cy="0"/>
          <a:chOff x="0" y="0"/>
          <a:chExt cx="0" cy="0"/>
        </a:xfrm>
      </p:grpSpPr>
      <p:sp>
        <p:nvSpPr>
          <p:cNvPr id="1348" name="Google Shape;1348;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9" name="Google Shape;1349;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5" name="Shape 1405"/>
        <p:cNvGrpSpPr/>
        <p:nvPr/>
      </p:nvGrpSpPr>
      <p:grpSpPr>
        <a:xfrm>
          <a:off x="0" y="0"/>
          <a:ext cx="0" cy="0"/>
          <a:chOff x="0" y="0"/>
          <a:chExt cx="0" cy="0"/>
        </a:xfrm>
      </p:grpSpPr>
      <p:sp>
        <p:nvSpPr>
          <p:cNvPr id="1406" name="Google Shape;1406;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7" name="Google Shape;1407;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2" name="Shape 1582"/>
        <p:cNvGrpSpPr/>
        <p:nvPr/>
      </p:nvGrpSpPr>
      <p:grpSpPr>
        <a:xfrm>
          <a:off x="0" y="0"/>
          <a:ext cx="0" cy="0"/>
          <a:chOff x="0" y="0"/>
          <a:chExt cx="0" cy="0"/>
        </a:xfrm>
      </p:grpSpPr>
      <p:sp>
        <p:nvSpPr>
          <p:cNvPr id="1583" name="Google Shape;1583;g54ff9c4cb4_3_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4" name="Google Shape;1584;g54ff9c4cb4_3_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7" name="Shape 1627"/>
        <p:cNvGrpSpPr/>
        <p:nvPr/>
      </p:nvGrpSpPr>
      <p:grpSpPr>
        <a:xfrm>
          <a:off x="0" y="0"/>
          <a:ext cx="0" cy="0"/>
          <a:chOff x="0" y="0"/>
          <a:chExt cx="0" cy="0"/>
        </a:xfrm>
      </p:grpSpPr>
      <p:sp>
        <p:nvSpPr>
          <p:cNvPr id="1628" name="Google Shape;1628;g28e567f0815_0_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9" name="Google Shape;1629;g28e567f0815_0_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7" name="Shape 1657"/>
        <p:cNvGrpSpPr/>
        <p:nvPr/>
      </p:nvGrpSpPr>
      <p:grpSpPr>
        <a:xfrm>
          <a:off x="0" y="0"/>
          <a:ext cx="0" cy="0"/>
          <a:chOff x="0" y="0"/>
          <a:chExt cx="0" cy="0"/>
        </a:xfrm>
      </p:grpSpPr>
      <p:sp>
        <p:nvSpPr>
          <p:cNvPr id="1658" name="Google Shape;1658;g54dda1946d_6_3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9" name="Google Shape;1659;g54dda1946d_6_3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9" name="Shape 1679"/>
        <p:cNvGrpSpPr/>
        <p:nvPr/>
      </p:nvGrpSpPr>
      <p:grpSpPr>
        <a:xfrm>
          <a:off x="0" y="0"/>
          <a:ext cx="0" cy="0"/>
          <a:chOff x="0" y="0"/>
          <a:chExt cx="0" cy="0"/>
        </a:xfrm>
      </p:grpSpPr>
      <p:sp>
        <p:nvSpPr>
          <p:cNvPr id="1680" name="Google Shape;1680;g54dda1946d_4_27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1" name="Google Shape;1681;g54dda1946d_4_27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64" name="Shape 1764"/>
        <p:cNvGrpSpPr/>
        <p:nvPr/>
      </p:nvGrpSpPr>
      <p:grpSpPr>
        <a:xfrm>
          <a:off x="0" y="0"/>
          <a:ext cx="0" cy="0"/>
          <a:chOff x="0" y="0"/>
          <a:chExt cx="0" cy="0"/>
        </a:xfrm>
      </p:grpSpPr>
      <p:sp>
        <p:nvSpPr>
          <p:cNvPr id="1765" name="Google Shape;1765;g54dda1946d_4_27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66" name="Google Shape;1766;g54dda1946d_4_27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2" name="Shape 1812"/>
        <p:cNvGrpSpPr/>
        <p:nvPr/>
      </p:nvGrpSpPr>
      <p:grpSpPr>
        <a:xfrm>
          <a:off x="0" y="0"/>
          <a:ext cx="0" cy="0"/>
          <a:chOff x="0" y="0"/>
          <a:chExt cx="0" cy="0"/>
        </a:xfrm>
      </p:grpSpPr>
      <p:sp>
        <p:nvSpPr>
          <p:cNvPr id="1813" name="Google Shape;1813;gd5260bdd85_0_2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4" name="Google Shape;1814;gd5260bdd85_0_2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67" name="Shape 1867"/>
        <p:cNvGrpSpPr/>
        <p:nvPr/>
      </p:nvGrpSpPr>
      <p:grpSpPr>
        <a:xfrm>
          <a:off x="0" y="0"/>
          <a:ext cx="0" cy="0"/>
          <a:chOff x="0" y="0"/>
          <a:chExt cx="0" cy="0"/>
        </a:xfrm>
      </p:grpSpPr>
      <p:sp>
        <p:nvSpPr>
          <p:cNvPr id="1868" name="Google Shape;1868;g54dda1946d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69" name="Google Shape;1869;g54dda1946d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9" name="Shape 869"/>
        <p:cNvGrpSpPr/>
        <p:nvPr/>
      </p:nvGrpSpPr>
      <p:grpSpPr>
        <a:xfrm>
          <a:off x="0" y="0"/>
          <a:ext cx="0" cy="0"/>
          <a:chOff x="0" y="0"/>
          <a:chExt cx="0" cy="0"/>
        </a:xfrm>
      </p:grpSpPr>
      <p:sp>
        <p:nvSpPr>
          <p:cNvPr id="870" name="Google Shape;870;gd431007ba2_0_2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1" name="Google Shape;871;gd431007ba2_0_2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83" name="Shape 1883"/>
        <p:cNvGrpSpPr/>
        <p:nvPr/>
      </p:nvGrpSpPr>
      <p:grpSpPr>
        <a:xfrm>
          <a:off x="0" y="0"/>
          <a:ext cx="0" cy="0"/>
          <a:chOff x="0" y="0"/>
          <a:chExt cx="0" cy="0"/>
        </a:xfrm>
      </p:grpSpPr>
      <p:sp>
        <p:nvSpPr>
          <p:cNvPr id="1884" name="Google Shape;1884;g54dda1946d_4_27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85" name="Google Shape;1885;g54dda1946d_4_27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7" name="Shape 1907"/>
        <p:cNvGrpSpPr/>
        <p:nvPr/>
      </p:nvGrpSpPr>
      <p:grpSpPr>
        <a:xfrm>
          <a:off x="0" y="0"/>
          <a:ext cx="0" cy="0"/>
          <a:chOff x="0" y="0"/>
          <a:chExt cx="0" cy="0"/>
        </a:xfrm>
      </p:grpSpPr>
      <p:sp>
        <p:nvSpPr>
          <p:cNvPr id="1908" name="Google Shape;1908;g54dda1946d_4_27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9" name="Google Shape;1909;g54dda1946d_4_27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8" name="Shape 1928"/>
        <p:cNvGrpSpPr/>
        <p:nvPr/>
      </p:nvGrpSpPr>
      <p:grpSpPr>
        <a:xfrm>
          <a:off x="0" y="0"/>
          <a:ext cx="0" cy="0"/>
          <a:chOff x="0" y="0"/>
          <a:chExt cx="0" cy="0"/>
        </a:xfrm>
      </p:grpSpPr>
      <p:sp>
        <p:nvSpPr>
          <p:cNvPr id="1929" name="Google Shape;1929;g54dda1946d_4_26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0" name="Google Shape;1930;g54dda1946d_4_26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8" name="Shape 2028"/>
        <p:cNvGrpSpPr/>
        <p:nvPr/>
      </p:nvGrpSpPr>
      <p:grpSpPr>
        <a:xfrm>
          <a:off x="0" y="0"/>
          <a:ext cx="0" cy="0"/>
          <a:chOff x="0" y="0"/>
          <a:chExt cx="0" cy="0"/>
        </a:xfrm>
      </p:grpSpPr>
      <p:sp>
        <p:nvSpPr>
          <p:cNvPr id="2029" name="Google Shape;2029;g54dda1946d_4_27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30" name="Google Shape;2030;g54dda1946d_4_27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9" name="Shape 2109"/>
        <p:cNvGrpSpPr/>
        <p:nvPr/>
      </p:nvGrpSpPr>
      <p:grpSpPr>
        <a:xfrm>
          <a:off x="0" y="0"/>
          <a:ext cx="0" cy="0"/>
          <a:chOff x="0" y="0"/>
          <a:chExt cx="0" cy="0"/>
        </a:xfrm>
      </p:grpSpPr>
      <p:sp>
        <p:nvSpPr>
          <p:cNvPr id="2110" name="Google Shape;2110;g54dda1946d_4_26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1" name="Google Shape;2111;g54dda1946d_4_26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86" name="Shape 2186"/>
        <p:cNvGrpSpPr/>
        <p:nvPr/>
      </p:nvGrpSpPr>
      <p:grpSpPr>
        <a:xfrm>
          <a:off x="0" y="0"/>
          <a:ext cx="0" cy="0"/>
          <a:chOff x="0" y="0"/>
          <a:chExt cx="0" cy="0"/>
        </a:xfrm>
      </p:grpSpPr>
      <p:sp>
        <p:nvSpPr>
          <p:cNvPr id="2187" name="Google Shape;2187;g54dda1946d_4_27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88" name="Google Shape;2188;g54dda1946d_4_27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6" name="Shape 2196"/>
        <p:cNvGrpSpPr/>
        <p:nvPr/>
      </p:nvGrpSpPr>
      <p:grpSpPr>
        <a:xfrm>
          <a:off x="0" y="0"/>
          <a:ext cx="0" cy="0"/>
          <a:chOff x="0" y="0"/>
          <a:chExt cx="0" cy="0"/>
        </a:xfrm>
      </p:grpSpPr>
      <p:sp>
        <p:nvSpPr>
          <p:cNvPr id="2197" name="Google Shape;2197;g54dda1946d_4_26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8" name="Google Shape;2198;g54dda1946d_4_26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37" name="Shape 2237"/>
        <p:cNvGrpSpPr/>
        <p:nvPr/>
      </p:nvGrpSpPr>
      <p:grpSpPr>
        <a:xfrm>
          <a:off x="0" y="0"/>
          <a:ext cx="0" cy="0"/>
          <a:chOff x="0" y="0"/>
          <a:chExt cx="0" cy="0"/>
        </a:xfrm>
      </p:grpSpPr>
      <p:sp>
        <p:nvSpPr>
          <p:cNvPr id="2238" name="Google Shape;2238;gd5260bdd85_0_3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39" name="Google Shape;2239;gd5260bdd85_0_3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69" name="Shape 2269"/>
        <p:cNvGrpSpPr/>
        <p:nvPr/>
      </p:nvGrpSpPr>
      <p:grpSpPr>
        <a:xfrm>
          <a:off x="0" y="0"/>
          <a:ext cx="0" cy="0"/>
          <a:chOff x="0" y="0"/>
          <a:chExt cx="0" cy="0"/>
        </a:xfrm>
      </p:grpSpPr>
      <p:sp>
        <p:nvSpPr>
          <p:cNvPr id="2270" name="Google Shape;2270;g28e567f0815_0_3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71" name="Google Shape;2271;g28e567f0815_0_3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95" name="Shape 2295"/>
        <p:cNvGrpSpPr/>
        <p:nvPr/>
      </p:nvGrpSpPr>
      <p:grpSpPr>
        <a:xfrm>
          <a:off x="0" y="0"/>
          <a:ext cx="0" cy="0"/>
          <a:chOff x="0" y="0"/>
          <a:chExt cx="0" cy="0"/>
        </a:xfrm>
      </p:grpSpPr>
      <p:sp>
        <p:nvSpPr>
          <p:cNvPr id="2296" name="Google Shape;2296;g28e567f0815_0_2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97" name="Google Shape;2297;g28e567f0815_0_2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8" name="Shape 898"/>
        <p:cNvGrpSpPr/>
        <p:nvPr/>
      </p:nvGrpSpPr>
      <p:grpSpPr>
        <a:xfrm>
          <a:off x="0" y="0"/>
          <a:ext cx="0" cy="0"/>
          <a:chOff x="0" y="0"/>
          <a:chExt cx="0" cy="0"/>
        </a:xfrm>
      </p:grpSpPr>
      <p:sp>
        <p:nvSpPr>
          <p:cNvPr id="899" name="Google Shape;899;gd431007ba2_0_2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0" name="Google Shape;900;gd431007ba2_0_2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40" name="Shape 2340"/>
        <p:cNvGrpSpPr/>
        <p:nvPr/>
      </p:nvGrpSpPr>
      <p:grpSpPr>
        <a:xfrm>
          <a:off x="0" y="0"/>
          <a:ext cx="0" cy="0"/>
          <a:chOff x="0" y="0"/>
          <a:chExt cx="0" cy="0"/>
        </a:xfrm>
      </p:grpSpPr>
      <p:sp>
        <p:nvSpPr>
          <p:cNvPr id="2341" name="Google Shape;2341;g28e567f0815_0_2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42" name="Google Shape;2342;g28e567f0815_0_2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9" name="Shape 2389"/>
        <p:cNvGrpSpPr/>
        <p:nvPr/>
      </p:nvGrpSpPr>
      <p:grpSpPr>
        <a:xfrm>
          <a:off x="0" y="0"/>
          <a:ext cx="0" cy="0"/>
          <a:chOff x="0" y="0"/>
          <a:chExt cx="0" cy="0"/>
        </a:xfrm>
      </p:grpSpPr>
      <p:sp>
        <p:nvSpPr>
          <p:cNvPr id="2390" name="Google Shape;2390;g28e567f0815_0_2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91" name="Google Shape;2391;g28e567f0815_0_2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77" name="Shape 2477"/>
        <p:cNvGrpSpPr/>
        <p:nvPr/>
      </p:nvGrpSpPr>
      <p:grpSpPr>
        <a:xfrm>
          <a:off x="0" y="0"/>
          <a:ext cx="0" cy="0"/>
          <a:chOff x="0" y="0"/>
          <a:chExt cx="0" cy="0"/>
        </a:xfrm>
      </p:grpSpPr>
      <p:sp>
        <p:nvSpPr>
          <p:cNvPr id="2478" name="Google Shape;2478;g28e567f0815_0_2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79" name="Google Shape;2479;g28e567f0815_0_2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35" name="Shape 2535"/>
        <p:cNvGrpSpPr/>
        <p:nvPr/>
      </p:nvGrpSpPr>
      <p:grpSpPr>
        <a:xfrm>
          <a:off x="0" y="0"/>
          <a:ext cx="0" cy="0"/>
          <a:chOff x="0" y="0"/>
          <a:chExt cx="0" cy="0"/>
        </a:xfrm>
      </p:grpSpPr>
      <p:sp>
        <p:nvSpPr>
          <p:cNvPr id="2536" name="Google Shape;2536;g28e567f0815_0_3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37" name="Google Shape;2537;g28e567f0815_0_3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26" name="Shape 2626"/>
        <p:cNvGrpSpPr/>
        <p:nvPr/>
      </p:nvGrpSpPr>
      <p:grpSpPr>
        <a:xfrm>
          <a:off x="0" y="0"/>
          <a:ext cx="0" cy="0"/>
          <a:chOff x="0" y="0"/>
          <a:chExt cx="0" cy="0"/>
        </a:xfrm>
      </p:grpSpPr>
      <p:sp>
        <p:nvSpPr>
          <p:cNvPr id="2627" name="Google Shape;2627;g28e567f0815_0_3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28" name="Google Shape;2628;g28e567f0815_0_3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57" name="Shape 2657"/>
        <p:cNvGrpSpPr/>
        <p:nvPr/>
      </p:nvGrpSpPr>
      <p:grpSpPr>
        <a:xfrm>
          <a:off x="0" y="0"/>
          <a:ext cx="0" cy="0"/>
          <a:chOff x="0" y="0"/>
          <a:chExt cx="0" cy="0"/>
        </a:xfrm>
      </p:grpSpPr>
      <p:sp>
        <p:nvSpPr>
          <p:cNvPr id="2658" name="Google Shape;2658;g135e18421cc_13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59" name="Google Shape;2659;g135e18421cc_13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17" name="Shape 2717"/>
        <p:cNvGrpSpPr/>
        <p:nvPr/>
      </p:nvGrpSpPr>
      <p:grpSpPr>
        <a:xfrm>
          <a:off x="0" y="0"/>
          <a:ext cx="0" cy="0"/>
          <a:chOff x="0" y="0"/>
          <a:chExt cx="0" cy="0"/>
        </a:xfrm>
      </p:grpSpPr>
      <p:sp>
        <p:nvSpPr>
          <p:cNvPr id="2718" name="Google Shape;2718;g2a311f6200c_0_22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19" name="Google Shape;2719;g2a311f6200c_0_22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87" name="Shape 2887"/>
        <p:cNvGrpSpPr/>
        <p:nvPr/>
      </p:nvGrpSpPr>
      <p:grpSpPr>
        <a:xfrm>
          <a:off x="0" y="0"/>
          <a:ext cx="0" cy="0"/>
          <a:chOff x="0" y="0"/>
          <a:chExt cx="0" cy="0"/>
        </a:xfrm>
      </p:grpSpPr>
      <p:sp>
        <p:nvSpPr>
          <p:cNvPr id="2888" name="Google Shape;2888;gd44c0c1fca_0_1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89" name="Google Shape;2889;gd44c0c1fca_0_1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87" name="Shape 2987"/>
        <p:cNvGrpSpPr/>
        <p:nvPr/>
      </p:nvGrpSpPr>
      <p:grpSpPr>
        <a:xfrm>
          <a:off x="0" y="0"/>
          <a:ext cx="0" cy="0"/>
          <a:chOff x="0" y="0"/>
          <a:chExt cx="0" cy="0"/>
        </a:xfrm>
      </p:grpSpPr>
      <p:sp>
        <p:nvSpPr>
          <p:cNvPr id="2988" name="Google Shape;2988;g51b1a71d38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89" name="Google Shape;2989;g51b1a71d38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7" name="Shape 3047"/>
        <p:cNvGrpSpPr/>
        <p:nvPr/>
      </p:nvGrpSpPr>
      <p:grpSpPr>
        <a:xfrm>
          <a:off x="0" y="0"/>
          <a:ext cx="0" cy="0"/>
          <a:chOff x="0" y="0"/>
          <a:chExt cx="0" cy="0"/>
        </a:xfrm>
      </p:grpSpPr>
      <p:sp>
        <p:nvSpPr>
          <p:cNvPr id="3048" name="Google Shape;3048;g2a311f6200c_0_163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49" name="Google Shape;3049;g2a311f6200c_0_163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3" name="Shape 943"/>
        <p:cNvGrpSpPr/>
        <p:nvPr/>
      </p:nvGrpSpPr>
      <p:grpSpPr>
        <a:xfrm>
          <a:off x="0" y="0"/>
          <a:ext cx="0" cy="0"/>
          <a:chOff x="0" y="0"/>
          <a:chExt cx="0" cy="0"/>
        </a:xfrm>
      </p:grpSpPr>
      <p:sp>
        <p:nvSpPr>
          <p:cNvPr id="944" name="Google Shape;944;g54dda1946d_6_2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5" name="Google Shape;945;g54dda1946d_6_2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3" name="Shape 3053"/>
        <p:cNvGrpSpPr/>
        <p:nvPr/>
      </p:nvGrpSpPr>
      <p:grpSpPr>
        <a:xfrm>
          <a:off x="0" y="0"/>
          <a:ext cx="0" cy="0"/>
          <a:chOff x="0" y="0"/>
          <a:chExt cx="0" cy="0"/>
        </a:xfrm>
      </p:grpSpPr>
      <p:sp>
        <p:nvSpPr>
          <p:cNvPr id="3054" name="Google Shape;3054;g2a311f6200c_0_163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55" name="Google Shape;3055;g2a311f6200c_0_163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9" name="Shape 3059"/>
        <p:cNvGrpSpPr/>
        <p:nvPr/>
      </p:nvGrpSpPr>
      <p:grpSpPr>
        <a:xfrm>
          <a:off x="0" y="0"/>
          <a:ext cx="0" cy="0"/>
          <a:chOff x="0" y="0"/>
          <a:chExt cx="0" cy="0"/>
        </a:xfrm>
      </p:grpSpPr>
      <p:sp>
        <p:nvSpPr>
          <p:cNvPr id="3060" name="Google Shape;3060;g2a311f6200c_0_163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61" name="Google Shape;3061;g2a311f6200c_0_163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81" name="Shape 3081"/>
        <p:cNvGrpSpPr/>
        <p:nvPr/>
      </p:nvGrpSpPr>
      <p:grpSpPr>
        <a:xfrm>
          <a:off x="0" y="0"/>
          <a:ext cx="0" cy="0"/>
          <a:chOff x="0" y="0"/>
          <a:chExt cx="0" cy="0"/>
        </a:xfrm>
      </p:grpSpPr>
      <p:sp>
        <p:nvSpPr>
          <p:cNvPr id="3082" name="Google Shape;3082;g2a311f6200c_0_164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83" name="Google Shape;3083;g2a311f6200c_0_164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97" name="Shape 3097"/>
        <p:cNvGrpSpPr/>
        <p:nvPr/>
      </p:nvGrpSpPr>
      <p:grpSpPr>
        <a:xfrm>
          <a:off x="0" y="0"/>
          <a:ext cx="0" cy="0"/>
          <a:chOff x="0" y="0"/>
          <a:chExt cx="0" cy="0"/>
        </a:xfrm>
      </p:grpSpPr>
      <p:sp>
        <p:nvSpPr>
          <p:cNvPr id="3098" name="Google Shape;3098;g2a311f6200c_0_164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99" name="Google Shape;3099;g2a311f6200c_0_164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34" name="Shape 3434"/>
        <p:cNvGrpSpPr/>
        <p:nvPr/>
      </p:nvGrpSpPr>
      <p:grpSpPr>
        <a:xfrm>
          <a:off x="0" y="0"/>
          <a:ext cx="0" cy="0"/>
          <a:chOff x="0" y="0"/>
          <a:chExt cx="0" cy="0"/>
        </a:xfrm>
      </p:grpSpPr>
      <p:sp>
        <p:nvSpPr>
          <p:cNvPr id="3435" name="Google Shape;3435;g2a311f6200c_0_167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36" name="Google Shape;3436;g2a311f6200c_0_167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48" name="Shape 9348"/>
        <p:cNvGrpSpPr/>
        <p:nvPr/>
      </p:nvGrpSpPr>
      <p:grpSpPr>
        <a:xfrm>
          <a:off x="0" y="0"/>
          <a:ext cx="0" cy="0"/>
          <a:chOff x="0" y="0"/>
          <a:chExt cx="0" cy="0"/>
        </a:xfrm>
      </p:grpSpPr>
      <p:sp>
        <p:nvSpPr>
          <p:cNvPr id="9349" name="Google Shape;9349;g2a311f6200c_0_226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50" name="Google Shape;9350;g2a311f6200c_0_226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75" name="Shape 9775"/>
        <p:cNvGrpSpPr/>
        <p:nvPr/>
      </p:nvGrpSpPr>
      <p:grpSpPr>
        <a:xfrm>
          <a:off x="0" y="0"/>
          <a:ext cx="0" cy="0"/>
          <a:chOff x="0" y="0"/>
          <a:chExt cx="0" cy="0"/>
        </a:xfrm>
      </p:grpSpPr>
      <p:sp>
        <p:nvSpPr>
          <p:cNvPr id="9776" name="Google Shape;9776;g2a311f6200c_0_231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77" name="Google Shape;9777;g2a311f6200c_0_231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38" name="Shape 9938"/>
        <p:cNvGrpSpPr/>
        <p:nvPr/>
      </p:nvGrpSpPr>
      <p:grpSpPr>
        <a:xfrm>
          <a:off x="0" y="0"/>
          <a:ext cx="0" cy="0"/>
          <a:chOff x="0" y="0"/>
          <a:chExt cx="0" cy="0"/>
        </a:xfrm>
      </p:grpSpPr>
      <p:sp>
        <p:nvSpPr>
          <p:cNvPr id="9939" name="Google Shape;9939;g2a311f6200c_0_232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40" name="Google Shape;9940;g2a311f6200c_0_232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40" name="Shape 10340"/>
        <p:cNvGrpSpPr/>
        <p:nvPr/>
      </p:nvGrpSpPr>
      <p:grpSpPr>
        <a:xfrm>
          <a:off x="0" y="0"/>
          <a:ext cx="0" cy="0"/>
          <a:chOff x="0" y="0"/>
          <a:chExt cx="0" cy="0"/>
        </a:xfrm>
      </p:grpSpPr>
      <p:sp>
        <p:nvSpPr>
          <p:cNvPr id="10341" name="Google Shape;10341;g2a311f6200c_0_236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42" name="Google Shape;10342;g2a311f6200c_0_236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11" name="Shape 10711"/>
        <p:cNvGrpSpPr/>
        <p:nvPr/>
      </p:nvGrpSpPr>
      <p:grpSpPr>
        <a:xfrm>
          <a:off x="0" y="0"/>
          <a:ext cx="0" cy="0"/>
          <a:chOff x="0" y="0"/>
          <a:chExt cx="0" cy="0"/>
        </a:xfrm>
      </p:grpSpPr>
      <p:sp>
        <p:nvSpPr>
          <p:cNvPr id="10712" name="Google Shape;10712;g2a311f6200c_0_240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13" name="Google Shape;10713;g2a311f6200c_0_240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3" name="Shape 983"/>
        <p:cNvGrpSpPr/>
        <p:nvPr/>
      </p:nvGrpSpPr>
      <p:grpSpPr>
        <a:xfrm>
          <a:off x="0" y="0"/>
          <a:ext cx="0" cy="0"/>
          <a:chOff x="0" y="0"/>
          <a:chExt cx="0" cy="0"/>
        </a:xfrm>
      </p:grpSpPr>
      <p:sp>
        <p:nvSpPr>
          <p:cNvPr id="984" name="Google Shape;984;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5" name="Google Shape;985;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00" name="Shape 11100"/>
        <p:cNvGrpSpPr/>
        <p:nvPr/>
      </p:nvGrpSpPr>
      <p:grpSpPr>
        <a:xfrm>
          <a:off x="0" y="0"/>
          <a:ext cx="0" cy="0"/>
          <a:chOff x="0" y="0"/>
          <a:chExt cx="0" cy="0"/>
        </a:xfrm>
      </p:grpSpPr>
      <p:sp>
        <p:nvSpPr>
          <p:cNvPr id="11101" name="Google Shape;11101;g2a311f6200c_0_244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02" name="Google Shape;11102;g2a311f6200c_0_244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31" name="Shape 11531"/>
        <p:cNvGrpSpPr/>
        <p:nvPr/>
      </p:nvGrpSpPr>
      <p:grpSpPr>
        <a:xfrm>
          <a:off x="0" y="0"/>
          <a:ext cx="0" cy="0"/>
          <a:chOff x="0" y="0"/>
          <a:chExt cx="0" cy="0"/>
        </a:xfrm>
      </p:grpSpPr>
      <p:sp>
        <p:nvSpPr>
          <p:cNvPr id="11532" name="Google Shape;11532;g2a311f6200c_0_248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33" name="Google Shape;11533;g2a311f6200c_0_248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24" name="Shape 12324"/>
        <p:cNvGrpSpPr/>
        <p:nvPr/>
      </p:nvGrpSpPr>
      <p:grpSpPr>
        <a:xfrm>
          <a:off x="0" y="0"/>
          <a:ext cx="0" cy="0"/>
          <a:chOff x="0" y="0"/>
          <a:chExt cx="0" cy="0"/>
        </a:xfrm>
      </p:grpSpPr>
      <p:sp>
        <p:nvSpPr>
          <p:cNvPr id="12325" name="Google Shape;12325;g2a311f6200c_0_256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26" name="Google Shape;12326;g2a311f6200c_0_256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65" name="Shape 13065"/>
        <p:cNvGrpSpPr/>
        <p:nvPr/>
      </p:nvGrpSpPr>
      <p:grpSpPr>
        <a:xfrm>
          <a:off x="0" y="0"/>
          <a:ext cx="0" cy="0"/>
          <a:chOff x="0" y="0"/>
          <a:chExt cx="0" cy="0"/>
        </a:xfrm>
      </p:grpSpPr>
      <p:sp>
        <p:nvSpPr>
          <p:cNvPr id="13066" name="Google Shape;13066;g2a311f6200c_0_263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67" name="Google Shape;13067;g2a311f6200c_0_263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58" name="Shape 13758"/>
        <p:cNvGrpSpPr/>
        <p:nvPr/>
      </p:nvGrpSpPr>
      <p:grpSpPr>
        <a:xfrm>
          <a:off x="0" y="0"/>
          <a:ext cx="0" cy="0"/>
          <a:chOff x="0" y="0"/>
          <a:chExt cx="0" cy="0"/>
        </a:xfrm>
      </p:grpSpPr>
      <p:sp>
        <p:nvSpPr>
          <p:cNvPr id="13759" name="Google Shape;13759;g2a311f6200c_0_270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60" name="Google Shape;13760;g2a311f6200c_0_270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60" name="Shape 14060"/>
        <p:cNvGrpSpPr/>
        <p:nvPr/>
      </p:nvGrpSpPr>
      <p:grpSpPr>
        <a:xfrm>
          <a:off x="0" y="0"/>
          <a:ext cx="0" cy="0"/>
          <a:chOff x="0" y="0"/>
          <a:chExt cx="0" cy="0"/>
        </a:xfrm>
      </p:grpSpPr>
      <p:sp>
        <p:nvSpPr>
          <p:cNvPr id="14061" name="Google Shape;14061;g2a311f6200c_0_273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62" name="Google Shape;14062;g2a311f6200c_0_273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00" name="Shape 14700"/>
        <p:cNvGrpSpPr/>
        <p:nvPr/>
      </p:nvGrpSpPr>
      <p:grpSpPr>
        <a:xfrm>
          <a:off x="0" y="0"/>
          <a:ext cx="0" cy="0"/>
          <a:chOff x="0" y="0"/>
          <a:chExt cx="0" cy="0"/>
        </a:xfrm>
      </p:grpSpPr>
      <p:sp>
        <p:nvSpPr>
          <p:cNvPr id="14701" name="Google Shape;14701;g2a311f6200c_0_300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02" name="Google Shape;14702;g2a311f6200c_0_300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1" name="Shape 1021"/>
        <p:cNvGrpSpPr/>
        <p:nvPr/>
      </p:nvGrpSpPr>
      <p:grpSpPr>
        <a:xfrm>
          <a:off x="0" y="0"/>
          <a:ext cx="0" cy="0"/>
          <a:chOff x="0" y="0"/>
          <a:chExt cx="0" cy="0"/>
        </a:xfrm>
      </p:grpSpPr>
      <p:sp>
        <p:nvSpPr>
          <p:cNvPr id="1022" name="Google Shape;1022;g14072739ea5_12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23" name="Google Shape;1023;g14072739ea5_12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5" name="Shape 1055"/>
        <p:cNvGrpSpPr/>
        <p:nvPr/>
      </p:nvGrpSpPr>
      <p:grpSpPr>
        <a:xfrm>
          <a:off x="0" y="0"/>
          <a:ext cx="0" cy="0"/>
          <a:chOff x="0" y="0"/>
          <a:chExt cx="0" cy="0"/>
        </a:xfrm>
      </p:grpSpPr>
      <p:sp>
        <p:nvSpPr>
          <p:cNvPr id="1056" name="Google Shape;1056;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7" name="Google Shape;1057;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6" name="Shape 1136"/>
        <p:cNvGrpSpPr/>
        <p:nvPr/>
      </p:nvGrpSpPr>
      <p:grpSpPr>
        <a:xfrm>
          <a:off x="0" y="0"/>
          <a:ext cx="0" cy="0"/>
          <a:chOff x="0" y="0"/>
          <a:chExt cx="0" cy="0"/>
        </a:xfrm>
      </p:grpSpPr>
      <p:sp>
        <p:nvSpPr>
          <p:cNvPr id="1137" name="Google Shape;1137;g54dda1946d_6_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8" name="Google Shape;1138;g54dda1946d_6_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3" name="Shape 1183"/>
        <p:cNvGrpSpPr/>
        <p:nvPr/>
      </p:nvGrpSpPr>
      <p:grpSpPr>
        <a:xfrm>
          <a:off x="0" y="0"/>
          <a:ext cx="0" cy="0"/>
          <a:chOff x="0" y="0"/>
          <a:chExt cx="0" cy="0"/>
        </a:xfrm>
      </p:grpSpPr>
      <p:sp>
        <p:nvSpPr>
          <p:cNvPr id="1184" name="Google Shape;1184;g54dda1946d_6_3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5" name="Google Shape;1185;g54dda1946d_6_3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bit.ly/3A1uf1Q"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type="ctrTitle"/>
          </p:nvPr>
        </p:nvSpPr>
        <p:spPr>
          <a:xfrm>
            <a:off x="1852200" y="1289850"/>
            <a:ext cx="5439600" cy="2182800"/>
          </a:xfrm>
          <a:prstGeom prst="rect">
            <a:avLst/>
          </a:prstGeom>
        </p:spPr>
        <p:txBody>
          <a:bodyPr anchorCtr="0" anchor="b" bIns="91425" lIns="91425" spcFirstLastPara="1" rIns="91425" wrap="square" tIns="91425">
            <a:noAutofit/>
          </a:bodyPr>
          <a:lstStyle>
            <a:lvl1pPr lvl="0" algn="ctr">
              <a:lnSpc>
                <a:spcPct val="80000"/>
              </a:lnSpc>
              <a:spcBef>
                <a:spcPts val="0"/>
              </a:spcBef>
              <a:spcAft>
                <a:spcPts val="0"/>
              </a:spcAft>
              <a:buSzPts val="5200"/>
              <a:buNone/>
              <a:defRPr sz="8200">
                <a:latin typeface="Redressed"/>
                <a:ea typeface="Redressed"/>
                <a:cs typeface="Redressed"/>
                <a:sym typeface="Redressed"/>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2307675" y="3557438"/>
            <a:ext cx="4528800" cy="475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1400"/>
              <a:buNone/>
              <a:defRPr sz="1600">
                <a:solidFill>
                  <a:schemeClr val="dk2"/>
                </a:solidFill>
                <a:latin typeface="Outfit Light"/>
                <a:ea typeface="Outfit Light"/>
                <a:cs typeface="Outfit Light"/>
                <a:sym typeface="Outfit Light"/>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1" name="Google Shape;11;p2"/>
          <p:cNvGrpSpPr/>
          <p:nvPr/>
        </p:nvGrpSpPr>
        <p:grpSpPr>
          <a:xfrm>
            <a:off x="161097" y="175608"/>
            <a:ext cx="8821945" cy="4792284"/>
            <a:chOff x="6565" y="120024"/>
            <a:chExt cx="12178278" cy="6615522"/>
          </a:xfrm>
        </p:grpSpPr>
        <p:sp>
          <p:nvSpPr>
            <p:cNvPr id="12" name="Google Shape;12;p2"/>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 name="Google Shape;13;p2"/>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4" name="Google Shape;14;p2"/>
            <p:cNvGrpSpPr/>
            <p:nvPr/>
          </p:nvGrpSpPr>
          <p:grpSpPr>
            <a:xfrm>
              <a:off x="6565" y="120024"/>
              <a:ext cx="12178278" cy="3105381"/>
              <a:chOff x="6565" y="120024"/>
              <a:chExt cx="12178278" cy="3105381"/>
            </a:xfrm>
          </p:grpSpPr>
          <p:sp>
            <p:nvSpPr>
              <p:cNvPr id="15" name="Google Shape;15;p2"/>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 name="Google Shape;16;p2"/>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 name="Google Shape;17;p2"/>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 name="Google Shape;18;p2"/>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 name="Google Shape;19;p2"/>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 name="Google Shape;20;p2"/>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 name="Google Shape;21;p2"/>
          <p:cNvSpPr/>
          <p:nvPr/>
        </p:nvSpPr>
        <p:spPr>
          <a:xfrm>
            <a:off x="8494526" y="32245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1548226" y="4508763"/>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518301" y="24579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1865726" y="4135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6736651" y="3670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6210076" y="458750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77" name="Shape 177"/>
        <p:cNvGrpSpPr/>
        <p:nvPr/>
      </p:nvGrpSpPr>
      <p:grpSpPr>
        <a:xfrm>
          <a:off x="0" y="0"/>
          <a:ext cx="0" cy="0"/>
          <a:chOff x="0" y="0"/>
          <a:chExt cx="0" cy="0"/>
        </a:xfrm>
      </p:grpSpPr>
      <p:sp>
        <p:nvSpPr>
          <p:cNvPr id="178" name="Google Shape;178;p11"/>
          <p:cNvSpPr txBox="1"/>
          <p:nvPr>
            <p:ph hasCustomPrompt="1" type="title"/>
          </p:nvPr>
        </p:nvSpPr>
        <p:spPr>
          <a:xfrm>
            <a:off x="1284000" y="1948200"/>
            <a:ext cx="6576000" cy="10623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59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179" name="Google Shape;179;p11"/>
          <p:cNvSpPr txBox="1"/>
          <p:nvPr>
            <p:ph idx="1" type="subTitle"/>
          </p:nvPr>
        </p:nvSpPr>
        <p:spPr>
          <a:xfrm>
            <a:off x="2997900" y="3277975"/>
            <a:ext cx="3148200" cy="65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sp>
        <p:nvSpPr>
          <p:cNvPr id="180" name="Google Shape;180;p11"/>
          <p:cNvSpPr txBox="1"/>
          <p:nvPr>
            <p:ph idx="2" type="subTitle"/>
          </p:nvPr>
        </p:nvSpPr>
        <p:spPr>
          <a:xfrm>
            <a:off x="2997900" y="1207625"/>
            <a:ext cx="3148200" cy="473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8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181" name="Google Shape;181;p11"/>
          <p:cNvGrpSpPr/>
          <p:nvPr/>
        </p:nvGrpSpPr>
        <p:grpSpPr>
          <a:xfrm>
            <a:off x="161097" y="175608"/>
            <a:ext cx="8821945" cy="4792284"/>
            <a:chOff x="6565" y="120024"/>
            <a:chExt cx="12178278" cy="6615522"/>
          </a:xfrm>
        </p:grpSpPr>
        <p:sp>
          <p:nvSpPr>
            <p:cNvPr id="182" name="Google Shape;182;p11"/>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 name="Google Shape;183;p11"/>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4" name="Google Shape;184;p11"/>
            <p:cNvGrpSpPr/>
            <p:nvPr/>
          </p:nvGrpSpPr>
          <p:grpSpPr>
            <a:xfrm>
              <a:off x="6565" y="120024"/>
              <a:ext cx="12178278" cy="3105381"/>
              <a:chOff x="6565" y="120024"/>
              <a:chExt cx="12178278" cy="3105381"/>
            </a:xfrm>
          </p:grpSpPr>
          <p:sp>
            <p:nvSpPr>
              <p:cNvPr id="185" name="Google Shape;185;p11"/>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 name="Google Shape;186;p11"/>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 name="Google Shape;187;p11"/>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88" name="Google Shape;188;p11"/>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 name="Google Shape;189;p11"/>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 name="Google Shape;190;p11"/>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91" name="Google Shape;191;p11"/>
          <p:cNvSpPr/>
          <p:nvPr/>
        </p:nvSpPr>
        <p:spPr>
          <a:xfrm>
            <a:off x="455676" y="11421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1"/>
          <p:cNvSpPr/>
          <p:nvPr/>
        </p:nvSpPr>
        <p:spPr>
          <a:xfrm>
            <a:off x="3215976" y="3257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11"/>
          <p:cNvSpPr/>
          <p:nvPr/>
        </p:nvSpPr>
        <p:spPr>
          <a:xfrm>
            <a:off x="2506476" y="461200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11"/>
          <p:cNvSpPr/>
          <p:nvPr/>
        </p:nvSpPr>
        <p:spPr>
          <a:xfrm>
            <a:off x="8610251" y="42523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1"/>
          <p:cNvSpPr/>
          <p:nvPr/>
        </p:nvSpPr>
        <p:spPr>
          <a:xfrm>
            <a:off x="8425576" y="132682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96" name="Shape 196"/>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197" name="Shape 197"/>
        <p:cNvGrpSpPr/>
        <p:nvPr/>
      </p:nvGrpSpPr>
      <p:grpSpPr>
        <a:xfrm>
          <a:off x="0" y="0"/>
          <a:ext cx="0" cy="0"/>
          <a:chOff x="0" y="0"/>
          <a:chExt cx="0" cy="0"/>
        </a:xfrm>
      </p:grpSpPr>
      <p:sp>
        <p:nvSpPr>
          <p:cNvPr id="198" name="Google Shape;198;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99" name="Google Shape;199;p13"/>
          <p:cNvSpPr txBox="1"/>
          <p:nvPr>
            <p:ph idx="1" type="subTitle"/>
          </p:nvPr>
        </p:nvSpPr>
        <p:spPr>
          <a:xfrm>
            <a:off x="1930725" y="1916625"/>
            <a:ext cx="23931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00" name="Google Shape;200;p13"/>
          <p:cNvSpPr txBox="1"/>
          <p:nvPr>
            <p:ph hasCustomPrompt="1" idx="2" type="title"/>
          </p:nvPr>
        </p:nvSpPr>
        <p:spPr>
          <a:xfrm>
            <a:off x="1147900" y="1762950"/>
            <a:ext cx="5694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1" name="Google Shape;201;p13"/>
          <p:cNvSpPr txBox="1"/>
          <p:nvPr>
            <p:ph idx="3" type="subTitle"/>
          </p:nvPr>
        </p:nvSpPr>
        <p:spPr>
          <a:xfrm>
            <a:off x="1930725" y="1536100"/>
            <a:ext cx="2393100" cy="484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400">
                <a:solidFill>
                  <a:schemeClr val="dk1"/>
                </a:solidFill>
                <a:latin typeface="Redressed"/>
                <a:ea typeface="Redressed"/>
                <a:cs typeface="Redressed"/>
                <a:sym typeface="Redresse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202" name="Google Shape;202;p13"/>
          <p:cNvGrpSpPr/>
          <p:nvPr/>
        </p:nvGrpSpPr>
        <p:grpSpPr>
          <a:xfrm>
            <a:off x="161097" y="175608"/>
            <a:ext cx="8821945" cy="4792284"/>
            <a:chOff x="6565" y="120024"/>
            <a:chExt cx="12178278" cy="6615522"/>
          </a:xfrm>
        </p:grpSpPr>
        <p:sp>
          <p:nvSpPr>
            <p:cNvPr id="203" name="Google Shape;203;p13"/>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 name="Google Shape;204;p13"/>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5" name="Google Shape;205;p13"/>
            <p:cNvGrpSpPr/>
            <p:nvPr/>
          </p:nvGrpSpPr>
          <p:grpSpPr>
            <a:xfrm>
              <a:off x="6565" y="120024"/>
              <a:ext cx="12178278" cy="3105381"/>
              <a:chOff x="6565" y="120024"/>
              <a:chExt cx="12178278" cy="3105381"/>
            </a:xfrm>
          </p:grpSpPr>
          <p:sp>
            <p:nvSpPr>
              <p:cNvPr id="206" name="Google Shape;206;p13"/>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 name="Google Shape;207;p13"/>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 name="Google Shape;208;p13"/>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9" name="Google Shape;209;p13"/>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 name="Google Shape;210;p13"/>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 name="Google Shape;211;p13"/>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2" name="Google Shape;212;p13"/>
          <p:cNvSpPr txBox="1"/>
          <p:nvPr>
            <p:ph idx="4" type="subTitle"/>
          </p:nvPr>
        </p:nvSpPr>
        <p:spPr>
          <a:xfrm>
            <a:off x="1930725" y="3426700"/>
            <a:ext cx="23931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3" name="Google Shape;213;p13"/>
          <p:cNvSpPr txBox="1"/>
          <p:nvPr>
            <p:ph hasCustomPrompt="1" idx="5" type="title"/>
          </p:nvPr>
        </p:nvSpPr>
        <p:spPr>
          <a:xfrm>
            <a:off x="1147900" y="3273025"/>
            <a:ext cx="5694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14" name="Google Shape;214;p13"/>
          <p:cNvSpPr txBox="1"/>
          <p:nvPr>
            <p:ph idx="6" type="subTitle"/>
          </p:nvPr>
        </p:nvSpPr>
        <p:spPr>
          <a:xfrm>
            <a:off x="1930725" y="3046175"/>
            <a:ext cx="2393100" cy="484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400">
                <a:solidFill>
                  <a:schemeClr val="dk1"/>
                </a:solidFill>
                <a:latin typeface="Redressed"/>
                <a:ea typeface="Redressed"/>
                <a:cs typeface="Redressed"/>
                <a:sym typeface="Redresse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15" name="Google Shape;215;p13"/>
          <p:cNvSpPr txBox="1"/>
          <p:nvPr>
            <p:ph idx="7" type="subTitle"/>
          </p:nvPr>
        </p:nvSpPr>
        <p:spPr>
          <a:xfrm>
            <a:off x="5702000" y="1916625"/>
            <a:ext cx="23931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6" name="Google Shape;216;p13"/>
          <p:cNvSpPr txBox="1"/>
          <p:nvPr>
            <p:ph hasCustomPrompt="1" idx="8" type="title"/>
          </p:nvPr>
        </p:nvSpPr>
        <p:spPr>
          <a:xfrm>
            <a:off x="4919175" y="1762950"/>
            <a:ext cx="5694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17" name="Google Shape;217;p13"/>
          <p:cNvSpPr txBox="1"/>
          <p:nvPr>
            <p:ph idx="9" type="subTitle"/>
          </p:nvPr>
        </p:nvSpPr>
        <p:spPr>
          <a:xfrm>
            <a:off x="5702000" y="1536100"/>
            <a:ext cx="2393100" cy="484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400">
                <a:solidFill>
                  <a:schemeClr val="dk1"/>
                </a:solidFill>
                <a:latin typeface="Redressed"/>
                <a:ea typeface="Redressed"/>
                <a:cs typeface="Redressed"/>
                <a:sym typeface="Redresse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18" name="Google Shape;218;p13"/>
          <p:cNvSpPr txBox="1"/>
          <p:nvPr>
            <p:ph idx="13" type="subTitle"/>
          </p:nvPr>
        </p:nvSpPr>
        <p:spPr>
          <a:xfrm>
            <a:off x="5702000" y="3426700"/>
            <a:ext cx="23931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9" name="Google Shape;219;p13"/>
          <p:cNvSpPr txBox="1"/>
          <p:nvPr>
            <p:ph hasCustomPrompt="1" idx="14" type="title"/>
          </p:nvPr>
        </p:nvSpPr>
        <p:spPr>
          <a:xfrm>
            <a:off x="4919175" y="3273025"/>
            <a:ext cx="5694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20" name="Google Shape;220;p13"/>
          <p:cNvSpPr txBox="1"/>
          <p:nvPr>
            <p:ph idx="15" type="subTitle"/>
          </p:nvPr>
        </p:nvSpPr>
        <p:spPr>
          <a:xfrm>
            <a:off x="5702000" y="3046175"/>
            <a:ext cx="2393100" cy="484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400">
                <a:solidFill>
                  <a:schemeClr val="dk1"/>
                </a:solidFill>
                <a:latin typeface="Redressed"/>
                <a:ea typeface="Redressed"/>
                <a:cs typeface="Redressed"/>
                <a:sym typeface="Redresse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221" name="Google Shape;221;p13"/>
          <p:cNvSpPr/>
          <p:nvPr/>
        </p:nvSpPr>
        <p:spPr>
          <a:xfrm>
            <a:off x="455901" y="63613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3"/>
          <p:cNvSpPr/>
          <p:nvPr/>
        </p:nvSpPr>
        <p:spPr>
          <a:xfrm>
            <a:off x="494601" y="3207113"/>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3"/>
          <p:cNvSpPr/>
          <p:nvPr/>
        </p:nvSpPr>
        <p:spPr>
          <a:xfrm>
            <a:off x="2384126" y="458553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3"/>
          <p:cNvSpPr/>
          <p:nvPr/>
        </p:nvSpPr>
        <p:spPr>
          <a:xfrm>
            <a:off x="8587001" y="408218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3"/>
          <p:cNvSpPr/>
          <p:nvPr/>
        </p:nvSpPr>
        <p:spPr>
          <a:xfrm>
            <a:off x="7890051" y="303163"/>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226" name="Shape 226"/>
        <p:cNvGrpSpPr/>
        <p:nvPr/>
      </p:nvGrpSpPr>
      <p:grpSpPr>
        <a:xfrm>
          <a:off x="0" y="0"/>
          <a:ext cx="0" cy="0"/>
          <a:chOff x="0" y="0"/>
          <a:chExt cx="0" cy="0"/>
        </a:xfrm>
      </p:grpSpPr>
      <p:sp>
        <p:nvSpPr>
          <p:cNvPr id="227" name="Google Shape;227;p1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228" name="Google Shape;228;p14"/>
          <p:cNvGrpSpPr/>
          <p:nvPr/>
        </p:nvGrpSpPr>
        <p:grpSpPr>
          <a:xfrm>
            <a:off x="161097" y="175608"/>
            <a:ext cx="8821945" cy="4792284"/>
            <a:chOff x="6565" y="120024"/>
            <a:chExt cx="12178278" cy="6615522"/>
          </a:xfrm>
        </p:grpSpPr>
        <p:sp>
          <p:nvSpPr>
            <p:cNvPr id="229" name="Google Shape;229;p14"/>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 name="Google Shape;230;p14"/>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31" name="Google Shape;231;p14"/>
            <p:cNvGrpSpPr/>
            <p:nvPr/>
          </p:nvGrpSpPr>
          <p:grpSpPr>
            <a:xfrm>
              <a:off x="6565" y="120024"/>
              <a:ext cx="12178278" cy="3105381"/>
              <a:chOff x="6565" y="120024"/>
              <a:chExt cx="12178278" cy="3105381"/>
            </a:xfrm>
          </p:grpSpPr>
          <p:sp>
            <p:nvSpPr>
              <p:cNvPr id="232" name="Google Shape;232;p14"/>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 name="Google Shape;233;p14"/>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 name="Google Shape;234;p14"/>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35" name="Google Shape;235;p14"/>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 name="Google Shape;236;p14"/>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 name="Google Shape;237;p14"/>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38" name="Google Shape;238;p14"/>
          <p:cNvSpPr/>
          <p:nvPr/>
        </p:nvSpPr>
        <p:spPr>
          <a:xfrm>
            <a:off x="445951" y="5784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4"/>
          <p:cNvSpPr/>
          <p:nvPr/>
        </p:nvSpPr>
        <p:spPr>
          <a:xfrm>
            <a:off x="6423376" y="35490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4"/>
          <p:cNvSpPr/>
          <p:nvPr/>
        </p:nvSpPr>
        <p:spPr>
          <a:xfrm>
            <a:off x="8561651" y="241540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14"/>
          <p:cNvSpPr/>
          <p:nvPr/>
        </p:nvSpPr>
        <p:spPr>
          <a:xfrm>
            <a:off x="6384501" y="462170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14"/>
          <p:cNvSpPr/>
          <p:nvPr/>
        </p:nvSpPr>
        <p:spPr>
          <a:xfrm>
            <a:off x="854176" y="456340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4"/>
          <p:cNvSpPr/>
          <p:nvPr/>
        </p:nvSpPr>
        <p:spPr>
          <a:xfrm>
            <a:off x="358476" y="34845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1_1">
    <p:spTree>
      <p:nvGrpSpPr>
        <p:cNvPr id="244" name="Shape 244"/>
        <p:cNvGrpSpPr/>
        <p:nvPr/>
      </p:nvGrpSpPr>
      <p:grpSpPr>
        <a:xfrm>
          <a:off x="0" y="0"/>
          <a:ext cx="0" cy="0"/>
          <a:chOff x="0" y="0"/>
          <a:chExt cx="0" cy="0"/>
        </a:xfrm>
      </p:grpSpPr>
      <p:sp>
        <p:nvSpPr>
          <p:cNvPr id="245" name="Google Shape;245;p1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246" name="Google Shape;246;p15"/>
          <p:cNvGrpSpPr/>
          <p:nvPr/>
        </p:nvGrpSpPr>
        <p:grpSpPr>
          <a:xfrm>
            <a:off x="161097" y="175608"/>
            <a:ext cx="8821945" cy="4792284"/>
            <a:chOff x="6565" y="120024"/>
            <a:chExt cx="12178278" cy="6615522"/>
          </a:xfrm>
        </p:grpSpPr>
        <p:sp>
          <p:nvSpPr>
            <p:cNvPr id="247" name="Google Shape;247;p15"/>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 name="Google Shape;248;p15"/>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49" name="Google Shape;249;p15"/>
            <p:cNvGrpSpPr/>
            <p:nvPr/>
          </p:nvGrpSpPr>
          <p:grpSpPr>
            <a:xfrm>
              <a:off x="6565" y="120024"/>
              <a:ext cx="12178278" cy="3105381"/>
              <a:chOff x="6565" y="120024"/>
              <a:chExt cx="12178278" cy="3105381"/>
            </a:xfrm>
          </p:grpSpPr>
          <p:sp>
            <p:nvSpPr>
              <p:cNvPr id="250" name="Google Shape;250;p15"/>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 name="Google Shape;251;p15"/>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 name="Google Shape;252;p15"/>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53" name="Google Shape;253;p15"/>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 name="Google Shape;254;p15"/>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 name="Google Shape;255;p15"/>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56" name="Google Shape;256;p15"/>
          <p:cNvSpPr/>
          <p:nvPr/>
        </p:nvSpPr>
        <p:spPr>
          <a:xfrm>
            <a:off x="439676" y="324688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5"/>
          <p:cNvSpPr/>
          <p:nvPr/>
        </p:nvSpPr>
        <p:spPr>
          <a:xfrm>
            <a:off x="2859801" y="455898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5"/>
          <p:cNvSpPr/>
          <p:nvPr/>
        </p:nvSpPr>
        <p:spPr>
          <a:xfrm>
            <a:off x="6582326" y="462703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5"/>
          <p:cNvSpPr/>
          <p:nvPr/>
        </p:nvSpPr>
        <p:spPr>
          <a:xfrm>
            <a:off x="8535926" y="314968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5"/>
          <p:cNvSpPr/>
          <p:nvPr/>
        </p:nvSpPr>
        <p:spPr>
          <a:xfrm>
            <a:off x="8011076" y="29218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TITLE_ONLY_1_1_1">
    <p:spTree>
      <p:nvGrpSpPr>
        <p:cNvPr id="261" name="Shape 261"/>
        <p:cNvGrpSpPr/>
        <p:nvPr/>
      </p:nvGrpSpPr>
      <p:grpSpPr>
        <a:xfrm>
          <a:off x="0" y="0"/>
          <a:ext cx="0" cy="0"/>
          <a:chOff x="0" y="0"/>
          <a:chExt cx="0" cy="0"/>
        </a:xfrm>
      </p:grpSpPr>
      <p:sp>
        <p:nvSpPr>
          <p:cNvPr id="262" name="Google Shape;262;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263" name="Google Shape;263;p16"/>
          <p:cNvGrpSpPr/>
          <p:nvPr/>
        </p:nvGrpSpPr>
        <p:grpSpPr>
          <a:xfrm>
            <a:off x="161097" y="175608"/>
            <a:ext cx="8821945" cy="4792284"/>
            <a:chOff x="6565" y="120024"/>
            <a:chExt cx="12178278" cy="6615522"/>
          </a:xfrm>
        </p:grpSpPr>
        <p:sp>
          <p:nvSpPr>
            <p:cNvPr id="264" name="Google Shape;264;p16"/>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 name="Google Shape;265;p16"/>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66" name="Google Shape;266;p16"/>
            <p:cNvGrpSpPr/>
            <p:nvPr/>
          </p:nvGrpSpPr>
          <p:grpSpPr>
            <a:xfrm>
              <a:off x="6565" y="120024"/>
              <a:ext cx="12178278" cy="3105381"/>
              <a:chOff x="6565" y="120024"/>
              <a:chExt cx="12178278" cy="3105381"/>
            </a:xfrm>
          </p:grpSpPr>
          <p:sp>
            <p:nvSpPr>
              <p:cNvPr id="267" name="Google Shape;267;p16"/>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 name="Google Shape;268;p16"/>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 name="Google Shape;269;p16"/>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0" name="Google Shape;270;p16"/>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 name="Google Shape;271;p16"/>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 name="Google Shape;272;p16"/>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3" name="Google Shape;273;p16"/>
          <p:cNvSpPr/>
          <p:nvPr/>
        </p:nvSpPr>
        <p:spPr>
          <a:xfrm>
            <a:off x="339026" y="8272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6"/>
          <p:cNvSpPr/>
          <p:nvPr/>
        </p:nvSpPr>
        <p:spPr>
          <a:xfrm>
            <a:off x="8561626" y="62312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6"/>
          <p:cNvSpPr/>
          <p:nvPr/>
        </p:nvSpPr>
        <p:spPr>
          <a:xfrm>
            <a:off x="7929876" y="45983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16"/>
          <p:cNvSpPr/>
          <p:nvPr/>
        </p:nvSpPr>
        <p:spPr>
          <a:xfrm>
            <a:off x="2030201" y="461780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TITLE_ONLY_1_1_1_1">
    <p:spTree>
      <p:nvGrpSpPr>
        <p:cNvPr id="277" name="Shape 277"/>
        <p:cNvGrpSpPr/>
        <p:nvPr/>
      </p:nvGrpSpPr>
      <p:grpSpPr>
        <a:xfrm>
          <a:off x="0" y="0"/>
          <a:ext cx="0" cy="0"/>
          <a:chOff x="0" y="0"/>
          <a:chExt cx="0" cy="0"/>
        </a:xfrm>
      </p:grpSpPr>
      <p:sp>
        <p:nvSpPr>
          <p:cNvPr id="278" name="Google Shape;278;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279" name="Google Shape;279;p17"/>
          <p:cNvGrpSpPr/>
          <p:nvPr/>
        </p:nvGrpSpPr>
        <p:grpSpPr>
          <a:xfrm>
            <a:off x="161097" y="175608"/>
            <a:ext cx="8821945" cy="4792284"/>
            <a:chOff x="6565" y="120024"/>
            <a:chExt cx="12178278" cy="6615522"/>
          </a:xfrm>
        </p:grpSpPr>
        <p:sp>
          <p:nvSpPr>
            <p:cNvPr id="280" name="Google Shape;280;p17"/>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 name="Google Shape;281;p17"/>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82" name="Google Shape;282;p17"/>
            <p:cNvGrpSpPr/>
            <p:nvPr/>
          </p:nvGrpSpPr>
          <p:grpSpPr>
            <a:xfrm>
              <a:off x="6565" y="120024"/>
              <a:ext cx="12178278" cy="3105381"/>
              <a:chOff x="6565" y="120024"/>
              <a:chExt cx="12178278" cy="3105381"/>
            </a:xfrm>
          </p:grpSpPr>
          <p:sp>
            <p:nvSpPr>
              <p:cNvPr id="283" name="Google Shape;283;p17"/>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 name="Google Shape;284;p17"/>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 name="Google Shape;285;p17"/>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86" name="Google Shape;286;p17"/>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 name="Google Shape;287;p17"/>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 name="Google Shape;288;p17"/>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89" name="Google Shape;289;p17"/>
          <p:cNvSpPr/>
          <p:nvPr/>
        </p:nvSpPr>
        <p:spPr>
          <a:xfrm>
            <a:off x="426501" y="2476513"/>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7"/>
          <p:cNvSpPr/>
          <p:nvPr/>
        </p:nvSpPr>
        <p:spPr>
          <a:xfrm>
            <a:off x="3099351" y="299363"/>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7"/>
          <p:cNvSpPr/>
          <p:nvPr/>
        </p:nvSpPr>
        <p:spPr>
          <a:xfrm>
            <a:off x="1933026" y="4556463"/>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7"/>
          <p:cNvSpPr/>
          <p:nvPr/>
        </p:nvSpPr>
        <p:spPr>
          <a:xfrm>
            <a:off x="8513051" y="3147163"/>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7"/>
          <p:cNvSpPr/>
          <p:nvPr/>
        </p:nvSpPr>
        <p:spPr>
          <a:xfrm>
            <a:off x="8464451" y="70758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TITLE_ONLY_1_1_1_1_1">
    <p:spTree>
      <p:nvGrpSpPr>
        <p:cNvPr id="294" name="Shape 294"/>
        <p:cNvGrpSpPr/>
        <p:nvPr/>
      </p:nvGrpSpPr>
      <p:grpSpPr>
        <a:xfrm>
          <a:off x="0" y="0"/>
          <a:ext cx="0" cy="0"/>
          <a:chOff x="0" y="0"/>
          <a:chExt cx="0" cy="0"/>
        </a:xfrm>
      </p:grpSpPr>
      <p:sp>
        <p:nvSpPr>
          <p:cNvPr id="295" name="Google Shape;295;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296" name="Google Shape;296;p18"/>
          <p:cNvGrpSpPr/>
          <p:nvPr/>
        </p:nvGrpSpPr>
        <p:grpSpPr>
          <a:xfrm>
            <a:off x="161097" y="175608"/>
            <a:ext cx="8821945" cy="4792284"/>
            <a:chOff x="6565" y="120024"/>
            <a:chExt cx="12178278" cy="6615522"/>
          </a:xfrm>
        </p:grpSpPr>
        <p:sp>
          <p:nvSpPr>
            <p:cNvPr id="297" name="Google Shape;297;p18"/>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 name="Google Shape;298;p18"/>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99" name="Google Shape;299;p18"/>
            <p:cNvGrpSpPr/>
            <p:nvPr/>
          </p:nvGrpSpPr>
          <p:grpSpPr>
            <a:xfrm>
              <a:off x="6565" y="120024"/>
              <a:ext cx="12178278" cy="3105381"/>
              <a:chOff x="6565" y="120024"/>
              <a:chExt cx="12178278" cy="3105381"/>
            </a:xfrm>
          </p:grpSpPr>
          <p:sp>
            <p:nvSpPr>
              <p:cNvPr id="300" name="Google Shape;300;p18"/>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 name="Google Shape;301;p18"/>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 name="Google Shape;302;p18"/>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03" name="Google Shape;303;p18"/>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 name="Google Shape;304;p18"/>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 name="Google Shape;305;p18"/>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06" name="Google Shape;306;p18"/>
          <p:cNvSpPr/>
          <p:nvPr/>
        </p:nvSpPr>
        <p:spPr>
          <a:xfrm>
            <a:off x="348751" y="7242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18"/>
          <p:cNvSpPr/>
          <p:nvPr/>
        </p:nvSpPr>
        <p:spPr>
          <a:xfrm>
            <a:off x="7716051" y="31602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18"/>
          <p:cNvSpPr/>
          <p:nvPr/>
        </p:nvSpPr>
        <p:spPr>
          <a:xfrm>
            <a:off x="8532501" y="245430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18"/>
          <p:cNvSpPr/>
          <p:nvPr/>
        </p:nvSpPr>
        <p:spPr>
          <a:xfrm>
            <a:off x="2817501" y="466060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TITLE_ONLY_1_1_1_1_1_1">
    <p:spTree>
      <p:nvGrpSpPr>
        <p:cNvPr id="310" name="Shape 310"/>
        <p:cNvGrpSpPr/>
        <p:nvPr/>
      </p:nvGrpSpPr>
      <p:grpSpPr>
        <a:xfrm>
          <a:off x="0" y="0"/>
          <a:ext cx="0" cy="0"/>
          <a:chOff x="0" y="0"/>
          <a:chExt cx="0" cy="0"/>
        </a:xfrm>
      </p:grpSpPr>
      <p:sp>
        <p:nvSpPr>
          <p:cNvPr id="311" name="Google Shape;311;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312" name="Google Shape;312;p19"/>
          <p:cNvGrpSpPr/>
          <p:nvPr/>
        </p:nvGrpSpPr>
        <p:grpSpPr>
          <a:xfrm>
            <a:off x="161097" y="175608"/>
            <a:ext cx="8821945" cy="4792284"/>
            <a:chOff x="6565" y="120024"/>
            <a:chExt cx="12178278" cy="6615522"/>
          </a:xfrm>
        </p:grpSpPr>
        <p:sp>
          <p:nvSpPr>
            <p:cNvPr id="313" name="Google Shape;313;p19"/>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 name="Google Shape;314;p19"/>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15" name="Google Shape;315;p19"/>
            <p:cNvGrpSpPr/>
            <p:nvPr/>
          </p:nvGrpSpPr>
          <p:grpSpPr>
            <a:xfrm>
              <a:off x="6565" y="120024"/>
              <a:ext cx="12178278" cy="3105381"/>
              <a:chOff x="6565" y="120024"/>
              <a:chExt cx="12178278" cy="3105381"/>
            </a:xfrm>
          </p:grpSpPr>
          <p:sp>
            <p:nvSpPr>
              <p:cNvPr id="316" name="Google Shape;316;p19"/>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 name="Google Shape;317;p19"/>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 name="Google Shape;318;p19"/>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19" name="Google Shape;319;p19"/>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 name="Google Shape;320;p19"/>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 name="Google Shape;321;p19"/>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22" name="Google Shape;322;p19"/>
          <p:cNvSpPr/>
          <p:nvPr/>
        </p:nvSpPr>
        <p:spPr>
          <a:xfrm>
            <a:off x="426501" y="24056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19"/>
          <p:cNvSpPr/>
          <p:nvPr/>
        </p:nvSpPr>
        <p:spPr>
          <a:xfrm>
            <a:off x="1174901" y="45633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9"/>
          <p:cNvSpPr/>
          <p:nvPr/>
        </p:nvSpPr>
        <p:spPr>
          <a:xfrm>
            <a:off x="8522751" y="433012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9"/>
          <p:cNvSpPr/>
          <p:nvPr/>
        </p:nvSpPr>
        <p:spPr>
          <a:xfrm>
            <a:off x="8202001" y="32572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TITLE_ONLY_1_1_1_1_1_1_1">
    <p:spTree>
      <p:nvGrpSpPr>
        <p:cNvPr id="326" name="Shape 326"/>
        <p:cNvGrpSpPr/>
        <p:nvPr/>
      </p:nvGrpSpPr>
      <p:grpSpPr>
        <a:xfrm>
          <a:off x="0" y="0"/>
          <a:ext cx="0" cy="0"/>
          <a:chOff x="0" y="0"/>
          <a:chExt cx="0" cy="0"/>
        </a:xfrm>
      </p:grpSpPr>
      <p:sp>
        <p:nvSpPr>
          <p:cNvPr id="327" name="Google Shape;327;p2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328" name="Google Shape;328;p20"/>
          <p:cNvGrpSpPr/>
          <p:nvPr/>
        </p:nvGrpSpPr>
        <p:grpSpPr>
          <a:xfrm>
            <a:off x="161097" y="175608"/>
            <a:ext cx="8821945" cy="4792284"/>
            <a:chOff x="6565" y="120024"/>
            <a:chExt cx="12178278" cy="6615522"/>
          </a:xfrm>
        </p:grpSpPr>
        <p:sp>
          <p:nvSpPr>
            <p:cNvPr id="329" name="Google Shape;329;p20"/>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 name="Google Shape;330;p20"/>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1" name="Google Shape;331;p20"/>
            <p:cNvGrpSpPr/>
            <p:nvPr/>
          </p:nvGrpSpPr>
          <p:grpSpPr>
            <a:xfrm>
              <a:off x="6565" y="120024"/>
              <a:ext cx="12178278" cy="3105381"/>
              <a:chOff x="6565" y="120024"/>
              <a:chExt cx="12178278" cy="3105381"/>
            </a:xfrm>
          </p:grpSpPr>
          <p:sp>
            <p:nvSpPr>
              <p:cNvPr id="332" name="Google Shape;332;p20"/>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 name="Google Shape;333;p20"/>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 name="Google Shape;334;p20"/>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5" name="Google Shape;335;p20"/>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 name="Google Shape;336;p20"/>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 name="Google Shape;337;p20"/>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38" name="Google Shape;338;p20"/>
          <p:cNvSpPr/>
          <p:nvPr/>
        </p:nvSpPr>
        <p:spPr>
          <a:xfrm>
            <a:off x="329326" y="8272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0"/>
          <p:cNvSpPr/>
          <p:nvPr/>
        </p:nvSpPr>
        <p:spPr>
          <a:xfrm>
            <a:off x="8561651" y="6814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0"/>
          <p:cNvSpPr/>
          <p:nvPr/>
        </p:nvSpPr>
        <p:spPr>
          <a:xfrm>
            <a:off x="8649126" y="391802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0"/>
          <p:cNvSpPr/>
          <p:nvPr/>
        </p:nvSpPr>
        <p:spPr>
          <a:xfrm>
            <a:off x="1777501" y="46372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27" name="Shape 27"/>
        <p:cNvGrpSpPr/>
        <p:nvPr/>
      </p:nvGrpSpPr>
      <p:grpSpPr>
        <a:xfrm>
          <a:off x="0" y="0"/>
          <a:ext cx="0" cy="0"/>
          <a:chOff x="0" y="0"/>
          <a:chExt cx="0" cy="0"/>
        </a:xfrm>
      </p:grpSpPr>
      <p:sp>
        <p:nvSpPr>
          <p:cNvPr id="28" name="Google Shape;28;p3"/>
          <p:cNvSpPr txBox="1"/>
          <p:nvPr>
            <p:ph type="title"/>
          </p:nvPr>
        </p:nvSpPr>
        <p:spPr>
          <a:xfrm>
            <a:off x="1529400" y="2422125"/>
            <a:ext cx="6085200" cy="8418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65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29" name="Google Shape;29;p3"/>
          <p:cNvSpPr txBox="1"/>
          <p:nvPr>
            <p:ph hasCustomPrompt="1" idx="2" type="title"/>
          </p:nvPr>
        </p:nvSpPr>
        <p:spPr>
          <a:xfrm>
            <a:off x="4121550" y="1043800"/>
            <a:ext cx="900900" cy="841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lt1"/>
              </a:buClr>
              <a:buSzPts val="6000"/>
              <a:buNone/>
              <a:defRPr sz="6000"/>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0" name="Google Shape;30;p3"/>
          <p:cNvSpPr txBox="1"/>
          <p:nvPr>
            <p:ph idx="1" type="subTitle"/>
          </p:nvPr>
        </p:nvSpPr>
        <p:spPr>
          <a:xfrm>
            <a:off x="3019200" y="3515575"/>
            <a:ext cx="3105600" cy="650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31" name="Google Shape;31;p3"/>
          <p:cNvGrpSpPr/>
          <p:nvPr/>
        </p:nvGrpSpPr>
        <p:grpSpPr>
          <a:xfrm>
            <a:off x="161097" y="175608"/>
            <a:ext cx="8821945" cy="4792284"/>
            <a:chOff x="6565" y="120024"/>
            <a:chExt cx="12178278" cy="6615522"/>
          </a:xfrm>
        </p:grpSpPr>
        <p:sp>
          <p:nvSpPr>
            <p:cNvPr id="32" name="Google Shape;32;p3"/>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 name="Google Shape;33;p3"/>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4" name="Google Shape;34;p3"/>
            <p:cNvGrpSpPr/>
            <p:nvPr/>
          </p:nvGrpSpPr>
          <p:grpSpPr>
            <a:xfrm>
              <a:off x="6565" y="120024"/>
              <a:ext cx="12178278" cy="3105381"/>
              <a:chOff x="6565" y="120024"/>
              <a:chExt cx="12178278" cy="3105381"/>
            </a:xfrm>
          </p:grpSpPr>
          <p:sp>
            <p:nvSpPr>
              <p:cNvPr id="35" name="Google Shape;35;p3"/>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 name="Google Shape;36;p3"/>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 name="Google Shape;37;p3"/>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8" name="Google Shape;38;p3"/>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 name="Google Shape;39;p3"/>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 name="Google Shape;40;p3"/>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1" name="Google Shape;41;p3"/>
          <p:cNvSpPr/>
          <p:nvPr/>
        </p:nvSpPr>
        <p:spPr>
          <a:xfrm>
            <a:off x="3670726" y="34903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3"/>
          <p:cNvSpPr/>
          <p:nvPr/>
        </p:nvSpPr>
        <p:spPr>
          <a:xfrm>
            <a:off x="487976" y="243988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3"/>
          <p:cNvSpPr/>
          <p:nvPr/>
        </p:nvSpPr>
        <p:spPr>
          <a:xfrm>
            <a:off x="387301" y="4275213"/>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3"/>
          <p:cNvSpPr/>
          <p:nvPr/>
        </p:nvSpPr>
        <p:spPr>
          <a:xfrm>
            <a:off x="2826626" y="460818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3"/>
          <p:cNvSpPr/>
          <p:nvPr/>
        </p:nvSpPr>
        <p:spPr>
          <a:xfrm>
            <a:off x="7736276" y="34128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3"/>
          <p:cNvSpPr/>
          <p:nvPr/>
        </p:nvSpPr>
        <p:spPr>
          <a:xfrm>
            <a:off x="8479701" y="243213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342" name="Shape 342"/>
        <p:cNvGrpSpPr/>
        <p:nvPr/>
      </p:nvGrpSpPr>
      <p:grpSpPr>
        <a:xfrm>
          <a:off x="0" y="0"/>
          <a:ext cx="0" cy="0"/>
          <a:chOff x="0" y="0"/>
          <a:chExt cx="0" cy="0"/>
        </a:xfrm>
      </p:grpSpPr>
      <p:sp>
        <p:nvSpPr>
          <p:cNvPr id="343" name="Google Shape;343;p21"/>
          <p:cNvSpPr txBox="1"/>
          <p:nvPr>
            <p:ph type="title"/>
          </p:nvPr>
        </p:nvSpPr>
        <p:spPr>
          <a:xfrm>
            <a:off x="4707275" y="3158625"/>
            <a:ext cx="3324000" cy="5319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sz="24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344" name="Google Shape;344;p21"/>
          <p:cNvSpPr txBox="1"/>
          <p:nvPr>
            <p:ph idx="1" type="subTitle"/>
          </p:nvPr>
        </p:nvSpPr>
        <p:spPr>
          <a:xfrm>
            <a:off x="1112725" y="1559925"/>
            <a:ext cx="6004800" cy="1478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3000"/>
              <a:buNone/>
              <a:defRPr sz="2600"/>
            </a:lvl1pPr>
            <a:lvl2pPr lvl="1" rtl="0" algn="ctr">
              <a:lnSpc>
                <a:spcPct val="100000"/>
              </a:lnSpc>
              <a:spcBef>
                <a:spcPts val="0"/>
              </a:spcBef>
              <a:spcAft>
                <a:spcPts val="0"/>
              </a:spcAft>
              <a:buSzPts val="3000"/>
              <a:buNone/>
              <a:defRPr sz="3000"/>
            </a:lvl2pPr>
            <a:lvl3pPr lvl="2" rtl="0" algn="ctr">
              <a:lnSpc>
                <a:spcPct val="100000"/>
              </a:lnSpc>
              <a:spcBef>
                <a:spcPts val="0"/>
              </a:spcBef>
              <a:spcAft>
                <a:spcPts val="0"/>
              </a:spcAft>
              <a:buSzPts val="3000"/>
              <a:buNone/>
              <a:defRPr sz="3000"/>
            </a:lvl3pPr>
            <a:lvl4pPr lvl="3" rtl="0" algn="ctr">
              <a:lnSpc>
                <a:spcPct val="100000"/>
              </a:lnSpc>
              <a:spcBef>
                <a:spcPts val="0"/>
              </a:spcBef>
              <a:spcAft>
                <a:spcPts val="0"/>
              </a:spcAft>
              <a:buSzPts val="3000"/>
              <a:buNone/>
              <a:defRPr sz="3000"/>
            </a:lvl4pPr>
            <a:lvl5pPr lvl="4" rtl="0" algn="ctr">
              <a:lnSpc>
                <a:spcPct val="100000"/>
              </a:lnSpc>
              <a:spcBef>
                <a:spcPts val="0"/>
              </a:spcBef>
              <a:spcAft>
                <a:spcPts val="0"/>
              </a:spcAft>
              <a:buSzPts val="3000"/>
              <a:buNone/>
              <a:defRPr sz="3000"/>
            </a:lvl5pPr>
            <a:lvl6pPr lvl="5" rtl="0" algn="ctr">
              <a:lnSpc>
                <a:spcPct val="100000"/>
              </a:lnSpc>
              <a:spcBef>
                <a:spcPts val="0"/>
              </a:spcBef>
              <a:spcAft>
                <a:spcPts val="0"/>
              </a:spcAft>
              <a:buSzPts val="3000"/>
              <a:buNone/>
              <a:defRPr sz="3000"/>
            </a:lvl6pPr>
            <a:lvl7pPr lvl="6" rtl="0" algn="ctr">
              <a:lnSpc>
                <a:spcPct val="100000"/>
              </a:lnSpc>
              <a:spcBef>
                <a:spcPts val="0"/>
              </a:spcBef>
              <a:spcAft>
                <a:spcPts val="0"/>
              </a:spcAft>
              <a:buSzPts val="3000"/>
              <a:buNone/>
              <a:defRPr sz="3000"/>
            </a:lvl7pPr>
            <a:lvl8pPr lvl="7" rtl="0" algn="ctr">
              <a:lnSpc>
                <a:spcPct val="100000"/>
              </a:lnSpc>
              <a:spcBef>
                <a:spcPts val="0"/>
              </a:spcBef>
              <a:spcAft>
                <a:spcPts val="0"/>
              </a:spcAft>
              <a:buSzPts val="3000"/>
              <a:buNone/>
              <a:defRPr sz="3000"/>
            </a:lvl8pPr>
            <a:lvl9pPr lvl="8" rtl="0" algn="ctr">
              <a:lnSpc>
                <a:spcPct val="100000"/>
              </a:lnSpc>
              <a:spcBef>
                <a:spcPts val="0"/>
              </a:spcBef>
              <a:spcAft>
                <a:spcPts val="0"/>
              </a:spcAft>
              <a:buSzPts val="3000"/>
              <a:buNone/>
              <a:defRPr sz="3000"/>
            </a:lvl9pPr>
          </a:lstStyle>
          <a:p/>
        </p:txBody>
      </p:sp>
      <p:grpSp>
        <p:nvGrpSpPr>
          <p:cNvPr id="345" name="Google Shape;345;p21"/>
          <p:cNvGrpSpPr/>
          <p:nvPr/>
        </p:nvGrpSpPr>
        <p:grpSpPr>
          <a:xfrm>
            <a:off x="161097" y="175608"/>
            <a:ext cx="8821945" cy="4792284"/>
            <a:chOff x="6565" y="120024"/>
            <a:chExt cx="12178278" cy="6615522"/>
          </a:xfrm>
        </p:grpSpPr>
        <p:sp>
          <p:nvSpPr>
            <p:cNvPr id="346" name="Google Shape;346;p21"/>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7" name="Google Shape;347;p21"/>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48" name="Google Shape;348;p21"/>
            <p:cNvGrpSpPr/>
            <p:nvPr/>
          </p:nvGrpSpPr>
          <p:grpSpPr>
            <a:xfrm>
              <a:off x="6565" y="120024"/>
              <a:ext cx="12178278" cy="3105381"/>
              <a:chOff x="6565" y="120024"/>
              <a:chExt cx="12178278" cy="3105381"/>
            </a:xfrm>
          </p:grpSpPr>
          <p:sp>
            <p:nvSpPr>
              <p:cNvPr id="349" name="Google Shape;349;p21"/>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0" name="Google Shape;350;p21"/>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1" name="Google Shape;351;p21"/>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52" name="Google Shape;352;p21"/>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3" name="Google Shape;353;p21"/>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 name="Google Shape;354;p21"/>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55" name="Google Shape;355;p21"/>
          <p:cNvSpPr/>
          <p:nvPr/>
        </p:nvSpPr>
        <p:spPr>
          <a:xfrm>
            <a:off x="436226" y="112110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1"/>
          <p:cNvSpPr/>
          <p:nvPr/>
        </p:nvSpPr>
        <p:spPr>
          <a:xfrm>
            <a:off x="3769976" y="4018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1"/>
          <p:cNvSpPr/>
          <p:nvPr/>
        </p:nvSpPr>
        <p:spPr>
          <a:xfrm>
            <a:off x="8532476" y="8003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1"/>
          <p:cNvSpPr/>
          <p:nvPr/>
        </p:nvSpPr>
        <p:spPr>
          <a:xfrm>
            <a:off x="8610226" y="32107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1"/>
          <p:cNvSpPr/>
          <p:nvPr/>
        </p:nvSpPr>
        <p:spPr>
          <a:xfrm>
            <a:off x="7745201" y="45520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1"/>
          <p:cNvSpPr/>
          <p:nvPr/>
        </p:nvSpPr>
        <p:spPr>
          <a:xfrm>
            <a:off x="3031301" y="46006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1"/>
          <p:cNvSpPr/>
          <p:nvPr/>
        </p:nvSpPr>
        <p:spPr>
          <a:xfrm>
            <a:off x="319601" y="396890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362" name="Shape 362"/>
        <p:cNvGrpSpPr/>
        <p:nvPr/>
      </p:nvGrpSpPr>
      <p:grpSpPr>
        <a:xfrm>
          <a:off x="0" y="0"/>
          <a:ext cx="0" cy="0"/>
          <a:chOff x="0" y="0"/>
          <a:chExt cx="0" cy="0"/>
        </a:xfrm>
      </p:grpSpPr>
      <p:sp>
        <p:nvSpPr>
          <p:cNvPr id="363" name="Google Shape;363;p22"/>
          <p:cNvSpPr txBox="1"/>
          <p:nvPr>
            <p:ph type="title"/>
          </p:nvPr>
        </p:nvSpPr>
        <p:spPr>
          <a:xfrm>
            <a:off x="4942400" y="1344650"/>
            <a:ext cx="3119100" cy="1632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64" name="Google Shape;364;p22"/>
          <p:cNvSpPr txBox="1"/>
          <p:nvPr>
            <p:ph idx="1" type="subTitle"/>
          </p:nvPr>
        </p:nvSpPr>
        <p:spPr>
          <a:xfrm>
            <a:off x="5109200" y="2976650"/>
            <a:ext cx="2785500" cy="102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365" name="Google Shape;365;p22"/>
          <p:cNvSpPr/>
          <p:nvPr>
            <p:ph idx="2" type="pic"/>
          </p:nvPr>
        </p:nvSpPr>
        <p:spPr>
          <a:xfrm>
            <a:off x="1341375" y="1055575"/>
            <a:ext cx="3032400" cy="3032400"/>
          </a:xfrm>
          <a:prstGeom prst="rect">
            <a:avLst/>
          </a:prstGeom>
          <a:noFill/>
          <a:ln>
            <a:noFill/>
          </a:ln>
        </p:spPr>
      </p:sp>
      <p:grpSp>
        <p:nvGrpSpPr>
          <p:cNvPr id="366" name="Google Shape;366;p22"/>
          <p:cNvGrpSpPr/>
          <p:nvPr/>
        </p:nvGrpSpPr>
        <p:grpSpPr>
          <a:xfrm>
            <a:off x="1063850" y="827100"/>
            <a:ext cx="3587450" cy="3489300"/>
            <a:chOff x="1063850" y="827100"/>
            <a:chExt cx="3587450" cy="3489300"/>
          </a:xfrm>
        </p:grpSpPr>
        <p:sp>
          <p:nvSpPr>
            <p:cNvPr id="367" name="Google Shape;367;p22"/>
            <p:cNvSpPr/>
            <p:nvPr/>
          </p:nvSpPr>
          <p:spPr>
            <a:xfrm>
              <a:off x="1151750" y="827100"/>
              <a:ext cx="3411600" cy="3489300"/>
            </a:xfrm>
            <a:prstGeom prst="plus">
              <a:avLst>
                <a:gd fmla="val 4131" name="adj"/>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utfit Light"/>
                <a:ea typeface="Outfit Light"/>
                <a:cs typeface="Outfit Light"/>
                <a:sym typeface="Outfit Light"/>
              </a:endParaRPr>
            </a:p>
          </p:txBody>
        </p:sp>
        <p:sp>
          <p:nvSpPr>
            <p:cNvPr id="368" name="Google Shape;368;p22"/>
            <p:cNvSpPr/>
            <p:nvPr/>
          </p:nvSpPr>
          <p:spPr>
            <a:xfrm>
              <a:off x="1063850" y="2475925"/>
              <a:ext cx="191700" cy="191700"/>
            </a:xfrm>
            <a:prstGeom prst="rect">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utfit Light"/>
                <a:ea typeface="Outfit Light"/>
                <a:cs typeface="Outfit Light"/>
                <a:sym typeface="Outfit Light"/>
              </a:endParaRPr>
            </a:p>
          </p:txBody>
        </p:sp>
        <p:sp>
          <p:nvSpPr>
            <p:cNvPr id="369" name="Google Shape;369;p22"/>
            <p:cNvSpPr/>
            <p:nvPr/>
          </p:nvSpPr>
          <p:spPr>
            <a:xfrm>
              <a:off x="4459600" y="2475925"/>
              <a:ext cx="191700" cy="191700"/>
            </a:xfrm>
            <a:prstGeom prst="rect">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utfit Light"/>
                <a:ea typeface="Outfit Light"/>
                <a:cs typeface="Outfit Light"/>
                <a:sym typeface="Outfit Light"/>
              </a:endParaRPr>
            </a:p>
          </p:txBody>
        </p:sp>
      </p:grpSp>
      <p:grpSp>
        <p:nvGrpSpPr>
          <p:cNvPr id="370" name="Google Shape;370;p22"/>
          <p:cNvGrpSpPr/>
          <p:nvPr/>
        </p:nvGrpSpPr>
        <p:grpSpPr>
          <a:xfrm>
            <a:off x="161097" y="175608"/>
            <a:ext cx="8821945" cy="4792284"/>
            <a:chOff x="6565" y="120024"/>
            <a:chExt cx="12178278" cy="6615522"/>
          </a:xfrm>
        </p:grpSpPr>
        <p:sp>
          <p:nvSpPr>
            <p:cNvPr id="371" name="Google Shape;371;p22"/>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 name="Google Shape;372;p22"/>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73" name="Google Shape;373;p22"/>
            <p:cNvGrpSpPr/>
            <p:nvPr/>
          </p:nvGrpSpPr>
          <p:grpSpPr>
            <a:xfrm>
              <a:off x="6565" y="120024"/>
              <a:ext cx="12178278" cy="3105381"/>
              <a:chOff x="6565" y="120024"/>
              <a:chExt cx="12178278" cy="3105381"/>
            </a:xfrm>
          </p:grpSpPr>
          <p:sp>
            <p:nvSpPr>
              <p:cNvPr id="374" name="Google Shape;374;p22"/>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 name="Google Shape;375;p22"/>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 name="Google Shape;376;p22"/>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77" name="Google Shape;377;p22"/>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 name="Google Shape;378;p22"/>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9" name="Google Shape;379;p22"/>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80" name="Google Shape;380;p22"/>
          <p:cNvSpPr/>
          <p:nvPr/>
        </p:nvSpPr>
        <p:spPr>
          <a:xfrm>
            <a:off x="403801" y="23959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2"/>
          <p:cNvSpPr/>
          <p:nvPr/>
        </p:nvSpPr>
        <p:spPr>
          <a:xfrm>
            <a:off x="2036676" y="46411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2"/>
          <p:cNvSpPr/>
          <p:nvPr/>
        </p:nvSpPr>
        <p:spPr>
          <a:xfrm>
            <a:off x="8305701" y="458282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2"/>
          <p:cNvSpPr/>
          <p:nvPr/>
        </p:nvSpPr>
        <p:spPr>
          <a:xfrm>
            <a:off x="8490376" y="177392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2"/>
          <p:cNvSpPr/>
          <p:nvPr/>
        </p:nvSpPr>
        <p:spPr>
          <a:xfrm>
            <a:off x="5292701" y="3548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2"/>
          <p:cNvSpPr/>
          <p:nvPr/>
        </p:nvSpPr>
        <p:spPr>
          <a:xfrm>
            <a:off x="1064751" y="37432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386" name="Shape 386"/>
        <p:cNvGrpSpPr/>
        <p:nvPr/>
      </p:nvGrpSpPr>
      <p:grpSpPr>
        <a:xfrm>
          <a:off x="0" y="0"/>
          <a:ext cx="0" cy="0"/>
          <a:chOff x="0" y="0"/>
          <a:chExt cx="0" cy="0"/>
        </a:xfrm>
      </p:grpSpPr>
      <p:sp>
        <p:nvSpPr>
          <p:cNvPr id="387" name="Google Shape;387;p23"/>
          <p:cNvSpPr txBox="1"/>
          <p:nvPr>
            <p:ph type="title"/>
          </p:nvPr>
        </p:nvSpPr>
        <p:spPr>
          <a:xfrm>
            <a:off x="1351750" y="1435375"/>
            <a:ext cx="2730300" cy="1133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388" name="Google Shape;388;p23"/>
          <p:cNvSpPr txBox="1"/>
          <p:nvPr>
            <p:ph idx="1" type="subTitle"/>
          </p:nvPr>
        </p:nvSpPr>
        <p:spPr>
          <a:xfrm>
            <a:off x="1351750" y="2492900"/>
            <a:ext cx="2730300" cy="101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389" name="Google Shape;389;p23"/>
          <p:cNvGrpSpPr/>
          <p:nvPr/>
        </p:nvGrpSpPr>
        <p:grpSpPr>
          <a:xfrm>
            <a:off x="161097" y="175608"/>
            <a:ext cx="8821945" cy="4792284"/>
            <a:chOff x="6565" y="120024"/>
            <a:chExt cx="12178278" cy="6615522"/>
          </a:xfrm>
        </p:grpSpPr>
        <p:sp>
          <p:nvSpPr>
            <p:cNvPr id="390" name="Google Shape;390;p23"/>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 name="Google Shape;391;p23"/>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92" name="Google Shape;392;p23"/>
            <p:cNvGrpSpPr/>
            <p:nvPr/>
          </p:nvGrpSpPr>
          <p:grpSpPr>
            <a:xfrm>
              <a:off x="6565" y="120024"/>
              <a:ext cx="12178278" cy="3105381"/>
              <a:chOff x="6565" y="120024"/>
              <a:chExt cx="12178278" cy="3105381"/>
            </a:xfrm>
          </p:grpSpPr>
          <p:sp>
            <p:nvSpPr>
              <p:cNvPr id="393" name="Google Shape;393;p23"/>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 name="Google Shape;394;p23"/>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 name="Google Shape;395;p23"/>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96" name="Google Shape;396;p23"/>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 name="Google Shape;397;p23"/>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 name="Google Shape;398;p23"/>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99" name="Google Shape;399;p23"/>
          <p:cNvSpPr/>
          <p:nvPr/>
        </p:nvSpPr>
        <p:spPr>
          <a:xfrm>
            <a:off x="397351" y="120050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3"/>
          <p:cNvSpPr/>
          <p:nvPr/>
        </p:nvSpPr>
        <p:spPr>
          <a:xfrm>
            <a:off x="6083201" y="34520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3"/>
          <p:cNvSpPr/>
          <p:nvPr/>
        </p:nvSpPr>
        <p:spPr>
          <a:xfrm>
            <a:off x="8542201" y="17642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3"/>
          <p:cNvSpPr/>
          <p:nvPr/>
        </p:nvSpPr>
        <p:spPr>
          <a:xfrm>
            <a:off x="7968751" y="46217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3"/>
          <p:cNvSpPr/>
          <p:nvPr/>
        </p:nvSpPr>
        <p:spPr>
          <a:xfrm>
            <a:off x="1388726" y="45925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404" name="Shape 404"/>
        <p:cNvGrpSpPr/>
        <p:nvPr/>
      </p:nvGrpSpPr>
      <p:grpSpPr>
        <a:xfrm>
          <a:off x="0" y="0"/>
          <a:ext cx="0" cy="0"/>
          <a:chOff x="0" y="0"/>
          <a:chExt cx="0" cy="0"/>
        </a:xfrm>
      </p:grpSpPr>
      <p:sp>
        <p:nvSpPr>
          <p:cNvPr id="405" name="Google Shape;405;p24"/>
          <p:cNvSpPr txBox="1"/>
          <p:nvPr>
            <p:ph type="title"/>
          </p:nvPr>
        </p:nvSpPr>
        <p:spPr>
          <a:xfrm>
            <a:off x="4776275" y="1723075"/>
            <a:ext cx="2630400" cy="693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06" name="Google Shape;406;p24"/>
          <p:cNvSpPr txBox="1"/>
          <p:nvPr>
            <p:ph idx="1" type="subTitle"/>
          </p:nvPr>
        </p:nvSpPr>
        <p:spPr>
          <a:xfrm>
            <a:off x="4776400" y="2340125"/>
            <a:ext cx="2630400" cy="1080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407" name="Google Shape;407;p24"/>
          <p:cNvGrpSpPr/>
          <p:nvPr/>
        </p:nvGrpSpPr>
        <p:grpSpPr>
          <a:xfrm>
            <a:off x="161097" y="175608"/>
            <a:ext cx="8821945" cy="4792284"/>
            <a:chOff x="6565" y="120024"/>
            <a:chExt cx="12178278" cy="6615522"/>
          </a:xfrm>
        </p:grpSpPr>
        <p:sp>
          <p:nvSpPr>
            <p:cNvPr id="408" name="Google Shape;408;p24"/>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 name="Google Shape;409;p24"/>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10" name="Google Shape;410;p24"/>
            <p:cNvGrpSpPr/>
            <p:nvPr/>
          </p:nvGrpSpPr>
          <p:grpSpPr>
            <a:xfrm>
              <a:off x="6565" y="120024"/>
              <a:ext cx="12178278" cy="3105381"/>
              <a:chOff x="6565" y="120024"/>
              <a:chExt cx="12178278" cy="3105381"/>
            </a:xfrm>
          </p:grpSpPr>
          <p:sp>
            <p:nvSpPr>
              <p:cNvPr id="411" name="Google Shape;411;p24"/>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 name="Google Shape;412;p24"/>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3" name="Google Shape;413;p24"/>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14" name="Google Shape;414;p24"/>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 name="Google Shape;415;p24"/>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 name="Google Shape;416;p24"/>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17" name="Google Shape;417;p24"/>
          <p:cNvSpPr/>
          <p:nvPr/>
        </p:nvSpPr>
        <p:spPr>
          <a:xfrm>
            <a:off x="510576" y="18905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4"/>
          <p:cNvSpPr/>
          <p:nvPr/>
        </p:nvSpPr>
        <p:spPr>
          <a:xfrm>
            <a:off x="432801" y="411630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4"/>
          <p:cNvSpPr/>
          <p:nvPr/>
        </p:nvSpPr>
        <p:spPr>
          <a:xfrm>
            <a:off x="6935076" y="3354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4"/>
          <p:cNvSpPr/>
          <p:nvPr/>
        </p:nvSpPr>
        <p:spPr>
          <a:xfrm>
            <a:off x="8422151" y="25417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4"/>
          <p:cNvSpPr/>
          <p:nvPr/>
        </p:nvSpPr>
        <p:spPr>
          <a:xfrm>
            <a:off x="5972851" y="461200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4_2">
    <p:spTree>
      <p:nvGrpSpPr>
        <p:cNvPr id="422" name="Shape 422"/>
        <p:cNvGrpSpPr/>
        <p:nvPr/>
      </p:nvGrpSpPr>
      <p:grpSpPr>
        <a:xfrm>
          <a:off x="0" y="0"/>
          <a:ext cx="0" cy="0"/>
          <a:chOff x="0" y="0"/>
          <a:chExt cx="0" cy="0"/>
        </a:xfrm>
      </p:grpSpPr>
      <p:sp>
        <p:nvSpPr>
          <p:cNvPr id="423" name="Google Shape;423;p25"/>
          <p:cNvSpPr txBox="1"/>
          <p:nvPr>
            <p:ph type="title"/>
          </p:nvPr>
        </p:nvSpPr>
        <p:spPr>
          <a:xfrm>
            <a:off x="1750275" y="1740438"/>
            <a:ext cx="2730300" cy="7224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24" name="Google Shape;424;p25"/>
          <p:cNvSpPr txBox="1"/>
          <p:nvPr>
            <p:ph idx="1" type="subTitle"/>
          </p:nvPr>
        </p:nvSpPr>
        <p:spPr>
          <a:xfrm>
            <a:off x="1750275" y="2386663"/>
            <a:ext cx="2730300" cy="1016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425" name="Google Shape;425;p25"/>
          <p:cNvGrpSpPr/>
          <p:nvPr/>
        </p:nvGrpSpPr>
        <p:grpSpPr>
          <a:xfrm>
            <a:off x="161097" y="175608"/>
            <a:ext cx="8821945" cy="4792284"/>
            <a:chOff x="6565" y="120024"/>
            <a:chExt cx="12178278" cy="6615522"/>
          </a:xfrm>
        </p:grpSpPr>
        <p:sp>
          <p:nvSpPr>
            <p:cNvPr id="426" name="Google Shape;426;p25"/>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 name="Google Shape;427;p25"/>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28" name="Google Shape;428;p25"/>
            <p:cNvGrpSpPr/>
            <p:nvPr/>
          </p:nvGrpSpPr>
          <p:grpSpPr>
            <a:xfrm>
              <a:off x="6565" y="120024"/>
              <a:ext cx="12178278" cy="3105381"/>
              <a:chOff x="6565" y="120024"/>
              <a:chExt cx="12178278" cy="3105381"/>
            </a:xfrm>
          </p:grpSpPr>
          <p:sp>
            <p:nvSpPr>
              <p:cNvPr id="429" name="Google Shape;429;p25"/>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 name="Google Shape;430;p25"/>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 name="Google Shape;431;p25"/>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32" name="Google Shape;432;p25"/>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3" name="Google Shape;433;p25"/>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 name="Google Shape;434;p25"/>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35" name="Google Shape;435;p25"/>
          <p:cNvSpPr/>
          <p:nvPr/>
        </p:nvSpPr>
        <p:spPr>
          <a:xfrm>
            <a:off x="445951" y="70940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5"/>
          <p:cNvSpPr/>
          <p:nvPr/>
        </p:nvSpPr>
        <p:spPr>
          <a:xfrm>
            <a:off x="3565876" y="3497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5"/>
          <p:cNvSpPr/>
          <p:nvPr/>
        </p:nvSpPr>
        <p:spPr>
          <a:xfrm>
            <a:off x="8445001" y="128282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5"/>
          <p:cNvSpPr/>
          <p:nvPr/>
        </p:nvSpPr>
        <p:spPr>
          <a:xfrm>
            <a:off x="7531376" y="46068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5"/>
          <p:cNvSpPr/>
          <p:nvPr/>
        </p:nvSpPr>
        <p:spPr>
          <a:xfrm>
            <a:off x="1320676" y="458742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4_2_1">
    <p:spTree>
      <p:nvGrpSpPr>
        <p:cNvPr id="440" name="Shape 440"/>
        <p:cNvGrpSpPr/>
        <p:nvPr/>
      </p:nvGrpSpPr>
      <p:grpSpPr>
        <a:xfrm>
          <a:off x="0" y="0"/>
          <a:ext cx="0" cy="0"/>
          <a:chOff x="0" y="0"/>
          <a:chExt cx="0" cy="0"/>
        </a:xfrm>
      </p:grpSpPr>
      <p:sp>
        <p:nvSpPr>
          <p:cNvPr id="441" name="Google Shape;441;p26"/>
          <p:cNvSpPr txBox="1"/>
          <p:nvPr>
            <p:ph idx="1" type="subTitle"/>
          </p:nvPr>
        </p:nvSpPr>
        <p:spPr>
          <a:xfrm>
            <a:off x="2367750" y="1988925"/>
            <a:ext cx="4408500" cy="1887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42" name="Google Shape;442;p26"/>
          <p:cNvSpPr txBox="1"/>
          <p:nvPr>
            <p:ph type="title"/>
          </p:nvPr>
        </p:nvSpPr>
        <p:spPr>
          <a:xfrm>
            <a:off x="1792650" y="1150975"/>
            <a:ext cx="55587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443" name="Google Shape;443;p26"/>
          <p:cNvGrpSpPr/>
          <p:nvPr/>
        </p:nvGrpSpPr>
        <p:grpSpPr>
          <a:xfrm>
            <a:off x="161097" y="175608"/>
            <a:ext cx="8821945" cy="4792284"/>
            <a:chOff x="6565" y="120024"/>
            <a:chExt cx="12178278" cy="6615522"/>
          </a:xfrm>
        </p:grpSpPr>
        <p:sp>
          <p:nvSpPr>
            <p:cNvPr id="444" name="Google Shape;444;p26"/>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 name="Google Shape;445;p26"/>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46" name="Google Shape;446;p26"/>
            <p:cNvGrpSpPr/>
            <p:nvPr/>
          </p:nvGrpSpPr>
          <p:grpSpPr>
            <a:xfrm>
              <a:off x="6565" y="120024"/>
              <a:ext cx="12178278" cy="3105381"/>
              <a:chOff x="6565" y="120024"/>
              <a:chExt cx="12178278" cy="3105381"/>
            </a:xfrm>
          </p:grpSpPr>
          <p:sp>
            <p:nvSpPr>
              <p:cNvPr id="447" name="Google Shape;447;p26"/>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 name="Google Shape;448;p26"/>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 name="Google Shape;449;p26"/>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50" name="Google Shape;450;p26"/>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 name="Google Shape;451;p26"/>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 name="Google Shape;452;p26"/>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53" name="Google Shape;453;p26"/>
          <p:cNvSpPr/>
          <p:nvPr/>
        </p:nvSpPr>
        <p:spPr>
          <a:xfrm>
            <a:off x="407051" y="8408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6"/>
          <p:cNvSpPr/>
          <p:nvPr/>
        </p:nvSpPr>
        <p:spPr>
          <a:xfrm>
            <a:off x="6316451" y="32572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6"/>
          <p:cNvSpPr/>
          <p:nvPr/>
        </p:nvSpPr>
        <p:spPr>
          <a:xfrm>
            <a:off x="8522751" y="32901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6"/>
          <p:cNvSpPr/>
          <p:nvPr/>
        </p:nvSpPr>
        <p:spPr>
          <a:xfrm>
            <a:off x="7725751" y="46411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6"/>
          <p:cNvSpPr/>
          <p:nvPr/>
        </p:nvSpPr>
        <p:spPr>
          <a:xfrm>
            <a:off x="1816376" y="45925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5">
  <p:cSld name="CUSTOM_4_2_1_1">
    <p:spTree>
      <p:nvGrpSpPr>
        <p:cNvPr id="458" name="Shape 458"/>
        <p:cNvGrpSpPr/>
        <p:nvPr/>
      </p:nvGrpSpPr>
      <p:grpSpPr>
        <a:xfrm>
          <a:off x="0" y="0"/>
          <a:ext cx="0" cy="0"/>
          <a:chOff x="0" y="0"/>
          <a:chExt cx="0" cy="0"/>
        </a:xfrm>
      </p:grpSpPr>
      <p:sp>
        <p:nvSpPr>
          <p:cNvPr id="459" name="Google Shape;459;p27"/>
          <p:cNvSpPr txBox="1"/>
          <p:nvPr>
            <p:ph idx="1" type="subTitle"/>
          </p:nvPr>
        </p:nvSpPr>
        <p:spPr>
          <a:xfrm>
            <a:off x="720000" y="1094725"/>
            <a:ext cx="7704000" cy="102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200"/>
              <a:buChar char="○"/>
              <a:defRPr sz="1200">
                <a:solidFill>
                  <a:srgbClr val="001024"/>
                </a:solidFill>
              </a:defRPr>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grpSp>
        <p:nvGrpSpPr>
          <p:cNvPr id="460" name="Google Shape;460;p27"/>
          <p:cNvGrpSpPr/>
          <p:nvPr/>
        </p:nvGrpSpPr>
        <p:grpSpPr>
          <a:xfrm>
            <a:off x="161097" y="175608"/>
            <a:ext cx="8821945" cy="4792284"/>
            <a:chOff x="6565" y="120024"/>
            <a:chExt cx="12178278" cy="6615522"/>
          </a:xfrm>
        </p:grpSpPr>
        <p:sp>
          <p:nvSpPr>
            <p:cNvPr id="461" name="Google Shape;461;p27"/>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 name="Google Shape;462;p27"/>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63" name="Google Shape;463;p27"/>
            <p:cNvGrpSpPr/>
            <p:nvPr/>
          </p:nvGrpSpPr>
          <p:grpSpPr>
            <a:xfrm>
              <a:off x="6565" y="120024"/>
              <a:ext cx="12178278" cy="3105381"/>
              <a:chOff x="6565" y="120024"/>
              <a:chExt cx="12178278" cy="3105381"/>
            </a:xfrm>
          </p:grpSpPr>
          <p:sp>
            <p:nvSpPr>
              <p:cNvPr id="464" name="Google Shape;464;p27"/>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 name="Google Shape;465;p27"/>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 name="Google Shape;466;p27"/>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67" name="Google Shape;467;p27"/>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 name="Google Shape;468;p27"/>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 name="Google Shape;469;p27"/>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70" name="Google Shape;470;p27"/>
          <p:cNvSpPr/>
          <p:nvPr/>
        </p:nvSpPr>
        <p:spPr>
          <a:xfrm>
            <a:off x="407051" y="8408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7"/>
          <p:cNvSpPr/>
          <p:nvPr/>
        </p:nvSpPr>
        <p:spPr>
          <a:xfrm>
            <a:off x="6316451" y="32572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7"/>
          <p:cNvSpPr/>
          <p:nvPr/>
        </p:nvSpPr>
        <p:spPr>
          <a:xfrm>
            <a:off x="8522751" y="32901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7"/>
          <p:cNvSpPr/>
          <p:nvPr/>
        </p:nvSpPr>
        <p:spPr>
          <a:xfrm>
            <a:off x="7725751" y="46411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7"/>
          <p:cNvSpPr/>
          <p:nvPr/>
        </p:nvSpPr>
        <p:spPr>
          <a:xfrm>
            <a:off x="1816376" y="45925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6">
  <p:cSld name="CUSTOM_4_2_1_1_1">
    <p:spTree>
      <p:nvGrpSpPr>
        <p:cNvPr id="476" name="Shape 476"/>
        <p:cNvGrpSpPr/>
        <p:nvPr/>
      </p:nvGrpSpPr>
      <p:grpSpPr>
        <a:xfrm>
          <a:off x="0" y="0"/>
          <a:ext cx="0" cy="0"/>
          <a:chOff x="0" y="0"/>
          <a:chExt cx="0" cy="0"/>
        </a:xfrm>
      </p:grpSpPr>
      <p:sp>
        <p:nvSpPr>
          <p:cNvPr id="477" name="Google Shape;477;p28"/>
          <p:cNvSpPr txBox="1"/>
          <p:nvPr>
            <p:ph idx="1" type="subTitle"/>
          </p:nvPr>
        </p:nvSpPr>
        <p:spPr>
          <a:xfrm>
            <a:off x="720000" y="1094725"/>
            <a:ext cx="7704000" cy="35094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accent1"/>
              </a:buClr>
              <a:buSzPts val="1200"/>
              <a:buChar char="○"/>
              <a:defRPr sz="1200">
                <a:solidFill>
                  <a:srgbClr val="001024"/>
                </a:solidFill>
              </a:defRPr>
            </a:lvl1pPr>
            <a:lvl2pPr lvl="1" rtl="0" algn="ctr">
              <a:lnSpc>
                <a:spcPct val="100000"/>
              </a:lnSpc>
              <a:spcBef>
                <a:spcPts val="0"/>
              </a:spcBef>
              <a:spcAft>
                <a:spcPts val="0"/>
              </a:spcAft>
              <a:buSzPts val="1400"/>
              <a:buChar char="○"/>
              <a:defRPr/>
            </a:lvl2pPr>
            <a:lvl3pPr lvl="2" rtl="0" algn="ctr">
              <a:lnSpc>
                <a:spcPct val="100000"/>
              </a:lnSpc>
              <a:spcBef>
                <a:spcPts val="0"/>
              </a:spcBef>
              <a:spcAft>
                <a:spcPts val="0"/>
              </a:spcAft>
              <a:buSzPts val="1400"/>
              <a:buChar char="■"/>
              <a:defRPr/>
            </a:lvl3pPr>
            <a:lvl4pPr lvl="3" rtl="0" algn="ctr">
              <a:lnSpc>
                <a:spcPct val="100000"/>
              </a:lnSpc>
              <a:spcBef>
                <a:spcPts val="0"/>
              </a:spcBef>
              <a:spcAft>
                <a:spcPts val="0"/>
              </a:spcAft>
              <a:buSzPts val="1400"/>
              <a:buChar char="●"/>
              <a:defRPr/>
            </a:lvl4pPr>
            <a:lvl5pPr lvl="4" rtl="0" algn="ctr">
              <a:lnSpc>
                <a:spcPct val="100000"/>
              </a:lnSpc>
              <a:spcBef>
                <a:spcPts val="0"/>
              </a:spcBef>
              <a:spcAft>
                <a:spcPts val="0"/>
              </a:spcAft>
              <a:buSzPts val="1400"/>
              <a:buChar char="○"/>
              <a:defRPr/>
            </a:lvl5pPr>
            <a:lvl6pPr lvl="5" rtl="0" algn="ctr">
              <a:lnSpc>
                <a:spcPct val="100000"/>
              </a:lnSpc>
              <a:spcBef>
                <a:spcPts val="0"/>
              </a:spcBef>
              <a:spcAft>
                <a:spcPts val="0"/>
              </a:spcAft>
              <a:buSzPts val="1400"/>
              <a:buChar char="■"/>
              <a:defRPr/>
            </a:lvl6pPr>
            <a:lvl7pPr lvl="6" rtl="0" algn="ctr">
              <a:lnSpc>
                <a:spcPct val="100000"/>
              </a:lnSpc>
              <a:spcBef>
                <a:spcPts val="0"/>
              </a:spcBef>
              <a:spcAft>
                <a:spcPts val="0"/>
              </a:spcAft>
              <a:buSzPts val="1400"/>
              <a:buChar char="●"/>
              <a:defRPr/>
            </a:lvl7pPr>
            <a:lvl8pPr lvl="7" rtl="0" algn="ctr">
              <a:lnSpc>
                <a:spcPct val="100000"/>
              </a:lnSpc>
              <a:spcBef>
                <a:spcPts val="0"/>
              </a:spcBef>
              <a:spcAft>
                <a:spcPts val="0"/>
              </a:spcAft>
              <a:buSzPts val="1400"/>
              <a:buChar char="○"/>
              <a:defRPr/>
            </a:lvl8pPr>
            <a:lvl9pPr lvl="8" rtl="0" algn="ctr">
              <a:lnSpc>
                <a:spcPct val="100000"/>
              </a:lnSpc>
              <a:spcBef>
                <a:spcPts val="0"/>
              </a:spcBef>
              <a:spcAft>
                <a:spcPts val="0"/>
              </a:spcAft>
              <a:buSzPts val="1400"/>
              <a:buChar char="■"/>
              <a:defRPr/>
            </a:lvl9pPr>
          </a:lstStyle>
          <a:p/>
        </p:txBody>
      </p:sp>
      <p:grpSp>
        <p:nvGrpSpPr>
          <p:cNvPr id="478" name="Google Shape;478;p28"/>
          <p:cNvGrpSpPr/>
          <p:nvPr/>
        </p:nvGrpSpPr>
        <p:grpSpPr>
          <a:xfrm>
            <a:off x="161097" y="175608"/>
            <a:ext cx="8821945" cy="4792284"/>
            <a:chOff x="6565" y="120024"/>
            <a:chExt cx="12178278" cy="6615522"/>
          </a:xfrm>
        </p:grpSpPr>
        <p:sp>
          <p:nvSpPr>
            <p:cNvPr id="479" name="Google Shape;479;p28"/>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0" name="Google Shape;480;p28"/>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81" name="Google Shape;481;p28"/>
            <p:cNvGrpSpPr/>
            <p:nvPr/>
          </p:nvGrpSpPr>
          <p:grpSpPr>
            <a:xfrm>
              <a:off x="6565" y="120024"/>
              <a:ext cx="12178278" cy="3105381"/>
              <a:chOff x="6565" y="120024"/>
              <a:chExt cx="12178278" cy="3105381"/>
            </a:xfrm>
          </p:grpSpPr>
          <p:sp>
            <p:nvSpPr>
              <p:cNvPr id="482" name="Google Shape;482;p28"/>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3" name="Google Shape;483;p28"/>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4" name="Google Shape;484;p28"/>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85" name="Google Shape;485;p28"/>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 name="Google Shape;486;p28"/>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 name="Google Shape;487;p28"/>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88" name="Google Shape;488;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489" name="Google Shape;489;p28"/>
          <p:cNvSpPr/>
          <p:nvPr/>
        </p:nvSpPr>
        <p:spPr>
          <a:xfrm>
            <a:off x="510576" y="53950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8"/>
          <p:cNvSpPr/>
          <p:nvPr/>
        </p:nvSpPr>
        <p:spPr>
          <a:xfrm>
            <a:off x="307926" y="44272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8"/>
          <p:cNvSpPr/>
          <p:nvPr/>
        </p:nvSpPr>
        <p:spPr>
          <a:xfrm>
            <a:off x="3649926" y="461772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8"/>
          <p:cNvSpPr/>
          <p:nvPr/>
        </p:nvSpPr>
        <p:spPr>
          <a:xfrm>
            <a:off x="6604626" y="45982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8"/>
          <p:cNvSpPr/>
          <p:nvPr/>
        </p:nvSpPr>
        <p:spPr>
          <a:xfrm>
            <a:off x="8529076" y="16338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494" name="Shape 494"/>
        <p:cNvGrpSpPr/>
        <p:nvPr/>
      </p:nvGrpSpPr>
      <p:grpSpPr>
        <a:xfrm>
          <a:off x="0" y="0"/>
          <a:ext cx="0" cy="0"/>
          <a:chOff x="0" y="0"/>
          <a:chExt cx="0" cy="0"/>
        </a:xfrm>
      </p:grpSpPr>
      <p:sp>
        <p:nvSpPr>
          <p:cNvPr id="495" name="Google Shape;495;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96" name="Google Shape;496;p29"/>
          <p:cNvSpPr txBox="1"/>
          <p:nvPr>
            <p:ph idx="1" type="subTitle"/>
          </p:nvPr>
        </p:nvSpPr>
        <p:spPr>
          <a:xfrm>
            <a:off x="1118275" y="3040976"/>
            <a:ext cx="2612700" cy="102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7" name="Google Shape;497;p29"/>
          <p:cNvSpPr txBox="1"/>
          <p:nvPr>
            <p:ph idx="2" type="subTitle"/>
          </p:nvPr>
        </p:nvSpPr>
        <p:spPr>
          <a:xfrm>
            <a:off x="1118275" y="2660425"/>
            <a:ext cx="26127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Redressed"/>
                <a:ea typeface="Redressed"/>
                <a:cs typeface="Redressed"/>
                <a:sym typeface="Redresse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498" name="Google Shape;498;p29"/>
          <p:cNvSpPr txBox="1"/>
          <p:nvPr>
            <p:ph idx="3" type="subTitle"/>
          </p:nvPr>
        </p:nvSpPr>
        <p:spPr>
          <a:xfrm>
            <a:off x="5413022" y="3040976"/>
            <a:ext cx="2612700" cy="1024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499" name="Google Shape;499;p29"/>
          <p:cNvSpPr txBox="1"/>
          <p:nvPr>
            <p:ph idx="4" type="subTitle"/>
          </p:nvPr>
        </p:nvSpPr>
        <p:spPr>
          <a:xfrm>
            <a:off x="5413018" y="2660425"/>
            <a:ext cx="26127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Redressed"/>
                <a:ea typeface="Redressed"/>
                <a:cs typeface="Redressed"/>
                <a:sym typeface="Redresse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500" name="Google Shape;500;p29"/>
          <p:cNvGrpSpPr/>
          <p:nvPr/>
        </p:nvGrpSpPr>
        <p:grpSpPr>
          <a:xfrm>
            <a:off x="161097" y="175608"/>
            <a:ext cx="8821945" cy="4792284"/>
            <a:chOff x="6565" y="120024"/>
            <a:chExt cx="12178278" cy="6615522"/>
          </a:xfrm>
        </p:grpSpPr>
        <p:sp>
          <p:nvSpPr>
            <p:cNvPr id="501" name="Google Shape;501;p29"/>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 name="Google Shape;502;p29"/>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03" name="Google Shape;503;p29"/>
            <p:cNvGrpSpPr/>
            <p:nvPr/>
          </p:nvGrpSpPr>
          <p:grpSpPr>
            <a:xfrm>
              <a:off x="6565" y="120024"/>
              <a:ext cx="12178278" cy="3105381"/>
              <a:chOff x="6565" y="120024"/>
              <a:chExt cx="12178278" cy="3105381"/>
            </a:xfrm>
          </p:grpSpPr>
          <p:sp>
            <p:nvSpPr>
              <p:cNvPr id="504" name="Google Shape;504;p29"/>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 name="Google Shape;505;p29"/>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6" name="Google Shape;506;p29"/>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07" name="Google Shape;507;p29"/>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8" name="Google Shape;508;p29"/>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9" name="Google Shape;509;p29"/>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10" name="Google Shape;510;p29"/>
          <p:cNvSpPr/>
          <p:nvPr/>
        </p:nvSpPr>
        <p:spPr>
          <a:xfrm>
            <a:off x="487976" y="243988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9"/>
          <p:cNvSpPr/>
          <p:nvPr/>
        </p:nvSpPr>
        <p:spPr>
          <a:xfrm>
            <a:off x="511201" y="4445563"/>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9"/>
          <p:cNvSpPr/>
          <p:nvPr/>
        </p:nvSpPr>
        <p:spPr>
          <a:xfrm>
            <a:off x="7744001" y="456173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9"/>
          <p:cNvSpPr/>
          <p:nvPr/>
        </p:nvSpPr>
        <p:spPr>
          <a:xfrm>
            <a:off x="8580351" y="3121363"/>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9"/>
          <p:cNvSpPr/>
          <p:nvPr/>
        </p:nvSpPr>
        <p:spPr>
          <a:xfrm>
            <a:off x="8162201" y="333563"/>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TITLE_AND_TWO_COLUMNS_1_1">
    <p:spTree>
      <p:nvGrpSpPr>
        <p:cNvPr id="515" name="Shape 515"/>
        <p:cNvGrpSpPr/>
        <p:nvPr/>
      </p:nvGrpSpPr>
      <p:grpSpPr>
        <a:xfrm>
          <a:off x="0" y="0"/>
          <a:ext cx="0" cy="0"/>
          <a:chOff x="0" y="0"/>
          <a:chExt cx="0" cy="0"/>
        </a:xfrm>
      </p:grpSpPr>
      <p:sp>
        <p:nvSpPr>
          <p:cNvPr id="516" name="Google Shape;516;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17" name="Google Shape;517;p30"/>
          <p:cNvSpPr txBox="1"/>
          <p:nvPr>
            <p:ph idx="1" type="subTitle"/>
          </p:nvPr>
        </p:nvSpPr>
        <p:spPr>
          <a:xfrm>
            <a:off x="1224325" y="3044925"/>
            <a:ext cx="6695400" cy="105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18" name="Google Shape;518;p30"/>
          <p:cNvSpPr txBox="1"/>
          <p:nvPr>
            <p:ph idx="2" type="subTitle"/>
          </p:nvPr>
        </p:nvSpPr>
        <p:spPr>
          <a:xfrm>
            <a:off x="1224300" y="1566975"/>
            <a:ext cx="6695400" cy="126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19" name="Google Shape;519;p30"/>
          <p:cNvSpPr/>
          <p:nvPr/>
        </p:nvSpPr>
        <p:spPr>
          <a:xfrm>
            <a:off x="449251" y="767213"/>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0"/>
          <p:cNvSpPr/>
          <p:nvPr/>
        </p:nvSpPr>
        <p:spPr>
          <a:xfrm>
            <a:off x="441501" y="3299463"/>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0"/>
          <p:cNvSpPr/>
          <p:nvPr/>
        </p:nvSpPr>
        <p:spPr>
          <a:xfrm>
            <a:off x="7519426" y="460398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0"/>
          <p:cNvSpPr/>
          <p:nvPr/>
        </p:nvSpPr>
        <p:spPr>
          <a:xfrm>
            <a:off x="8541626" y="347933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0"/>
          <p:cNvSpPr/>
          <p:nvPr/>
        </p:nvSpPr>
        <p:spPr>
          <a:xfrm>
            <a:off x="8417726" y="41453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4" name="Google Shape;524;p30"/>
          <p:cNvGrpSpPr/>
          <p:nvPr/>
        </p:nvGrpSpPr>
        <p:grpSpPr>
          <a:xfrm>
            <a:off x="161097" y="175608"/>
            <a:ext cx="8821945" cy="4792284"/>
            <a:chOff x="6565" y="120024"/>
            <a:chExt cx="12178278" cy="6615522"/>
          </a:xfrm>
        </p:grpSpPr>
        <p:sp>
          <p:nvSpPr>
            <p:cNvPr id="525" name="Google Shape;525;p30"/>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 name="Google Shape;526;p30"/>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27" name="Google Shape;527;p30"/>
            <p:cNvGrpSpPr/>
            <p:nvPr/>
          </p:nvGrpSpPr>
          <p:grpSpPr>
            <a:xfrm>
              <a:off x="6565" y="120024"/>
              <a:ext cx="12178278" cy="3105381"/>
              <a:chOff x="6565" y="120024"/>
              <a:chExt cx="12178278" cy="3105381"/>
            </a:xfrm>
          </p:grpSpPr>
          <p:sp>
            <p:nvSpPr>
              <p:cNvPr id="528" name="Google Shape;528;p30"/>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 name="Google Shape;529;p30"/>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 name="Google Shape;530;p30"/>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31" name="Google Shape;531;p30"/>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 name="Google Shape;532;p30"/>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 name="Google Shape;533;p30"/>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47" name="Shape 47"/>
        <p:cNvGrpSpPr/>
        <p:nvPr/>
      </p:nvGrpSpPr>
      <p:grpSpPr>
        <a:xfrm>
          <a:off x="0" y="0"/>
          <a:ext cx="0" cy="0"/>
          <a:chOff x="0" y="0"/>
          <a:chExt cx="0" cy="0"/>
        </a:xfrm>
      </p:grpSpPr>
      <p:sp>
        <p:nvSpPr>
          <p:cNvPr id="48" name="Google Shape;48;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49" name="Google Shape;49;p4"/>
          <p:cNvSpPr txBox="1"/>
          <p:nvPr>
            <p:ph idx="1" type="body"/>
          </p:nvPr>
        </p:nvSpPr>
        <p:spPr>
          <a:xfrm>
            <a:off x="720000" y="1156848"/>
            <a:ext cx="7704000" cy="3843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Font typeface="Nunito Light"/>
              <a:buChar char="●"/>
              <a:defRPr/>
            </a:lvl1pPr>
            <a:lvl2pPr indent="-317500" lvl="1" marL="914400" rtl="0">
              <a:lnSpc>
                <a:spcPct val="100000"/>
              </a:lnSpc>
              <a:spcBef>
                <a:spcPts val="0"/>
              </a:spcBef>
              <a:spcAft>
                <a:spcPts val="0"/>
              </a:spcAft>
              <a:buSzPts val="1400"/>
              <a:buFont typeface="Nunito Light"/>
              <a:buChar char="○"/>
              <a:defRPr/>
            </a:lvl2pPr>
            <a:lvl3pPr indent="-317500" lvl="2" marL="1371600" rtl="0">
              <a:lnSpc>
                <a:spcPct val="100000"/>
              </a:lnSpc>
              <a:spcBef>
                <a:spcPts val="0"/>
              </a:spcBef>
              <a:spcAft>
                <a:spcPts val="0"/>
              </a:spcAft>
              <a:buSzPts val="1400"/>
              <a:buFont typeface="Nunito Light"/>
              <a:buChar char="■"/>
              <a:defRPr/>
            </a:lvl3pPr>
            <a:lvl4pPr indent="-317500" lvl="3" marL="1828800" rtl="0">
              <a:lnSpc>
                <a:spcPct val="100000"/>
              </a:lnSpc>
              <a:spcBef>
                <a:spcPts val="0"/>
              </a:spcBef>
              <a:spcAft>
                <a:spcPts val="0"/>
              </a:spcAft>
              <a:buSzPts val="1400"/>
              <a:buFont typeface="Nunito Light"/>
              <a:buChar char="●"/>
              <a:defRPr/>
            </a:lvl4pPr>
            <a:lvl5pPr indent="-317500" lvl="4" marL="2286000" rtl="0">
              <a:lnSpc>
                <a:spcPct val="100000"/>
              </a:lnSpc>
              <a:spcBef>
                <a:spcPts val="0"/>
              </a:spcBef>
              <a:spcAft>
                <a:spcPts val="0"/>
              </a:spcAft>
              <a:buSzPts val="1400"/>
              <a:buFont typeface="Nunito Light"/>
              <a:buChar char="○"/>
              <a:defRPr/>
            </a:lvl5pPr>
            <a:lvl6pPr indent="-317500" lvl="5" marL="2743200" rtl="0">
              <a:lnSpc>
                <a:spcPct val="100000"/>
              </a:lnSpc>
              <a:spcBef>
                <a:spcPts val="0"/>
              </a:spcBef>
              <a:spcAft>
                <a:spcPts val="0"/>
              </a:spcAft>
              <a:buSzPts val="1400"/>
              <a:buFont typeface="Nunito Light"/>
              <a:buChar char="■"/>
              <a:defRPr/>
            </a:lvl6pPr>
            <a:lvl7pPr indent="-317500" lvl="6" marL="3200400" rtl="0">
              <a:lnSpc>
                <a:spcPct val="100000"/>
              </a:lnSpc>
              <a:spcBef>
                <a:spcPts val="0"/>
              </a:spcBef>
              <a:spcAft>
                <a:spcPts val="0"/>
              </a:spcAft>
              <a:buSzPts val="1400"/>
              <a:buFont typeface="Nunito Light"/>
              <a:buChar char="●"/>
              <a:defRPr/>
            </a:lvl7pPr>
            <a:lvl8pPr indent="-317500" lvl="7" marL="3657600" rtl="0">
              <a:lnSpc>
                <a:spcPct val="100000"/>
              </a:lnSpc>
              <a:spcBef>
                <a:spcPts val="0"/>
              </a:spcBef>
              <a:spcAft>
                <a:spcPts val="0"/>
              </a:spcAft>
              <a:buSzPts val="1400"/>
              <a:buFont typeface="Nunito Light"/>
              <a:buChar char="○"/>
              <a:defRPr/>
            </a:lvl8pPr>
            <a:lvl9pPr indent="-317500" lvl="8" marL="4114800" rtl="0">
              <a:lnSpc>
                <a:spcPct val="100000"/>
              </a:lnSpc>
              <a:spcBef>
                <a:spcPts val="0"/>
              </a:spcBef>
              <a:spcAft>
                <a:spcPts val="0"/>
              </a:spcAft>
              <a:buSzPts val="1400"/>
              <a:buFont typeface="Nunito Light"/>
              <a:buChar char="■"/>
              <a:defRPr/>
            </a:lvl9pPr>
          </a:lstStyle>
          <a:p/>
        </p:txBody>
      </p:sp>
      <p:grpSp>
        <p:nvGrpSpPr>
          <p:cNvPr id="50" name="Google Shape;50;p4"/>
          <p:cNvGrpSpPr/>
          <p:nvPr/>
        </p:nvGrpSpPr>
        <p:grpSpPr>
          <a:xfrm>
            <a:off x="161097" y="175608"/>
            <a:ext cx="8821945" cy="4792284"/>
            <a:chOff x="6565" y="120024"/>
            <a:chExt cx="12178278" cy="6615522"/>
          </a:xfrm>
        </p:grpSpPr>
        <p:sp>
          <p:nvSpPr>
            <p:cNvPr id="51" name="Google Shape;51;p4"/>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 name="Google Shape;52;p4"/>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3" name="Google Shape;53;p4"/>
            <p:cNvGrpSpPr/>
            <p:nvPr/>
          </p:nvGrpSpPr>
          <p:grpSpPr>
            <a:xfrm>
              <a:off x="6565" y="120024"/>
              <a:ext cx="12178278" cy="3105381"/>
              <a:chOff x="6565" y="120024"/>
              <a:chExt cx="12178278" cy="3105381"/>
            </a:xfrm>
          </p:grpSpPr>
          <p:sp>
            <p:nvSpPr>
              <p:cNvPr id="54" name="Google Shape;54;p4"/>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 name="Google Shape;55;p4"/>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 name="Google Shape;56;p4"/>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7" name="Google Shape;57;p4"/>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 name="Google Shape;58;p4"/>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 name="Google Shape;59;p4"/>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0" name="Google Shape;60;p4"/>
          <p:cNvSpPr/>
          <p:nvPr/>
        </p:nvSpPr>
        <p:spPr>
          <a:xfrm>
            <a:off x="414101" y="9663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4"/>
          <p:cNvSpPr/>
          <p:nvPr/>
        </p:nvSpPr>
        <p:spPr>
          <a:xfrm>
            <a:off x="390876" y="397100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4"/>
          <p:cNvSpPr/>
          <p:nvPr/>
        </p:nvSpPr>
        <p:spPr>
          <a:xfrm>
            <a:off x="8568426" y="32740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4"/>
          <p:cNvSpPr/>
          <p:nvPr/>
        </p:nvSpPr>
        <p:spPr>
          <a:xfrm>
            <a:off x="8552951" y="6643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534" name="Shape 534"/>
        <p:cNvGrpSpPr/>
        <p:nvPr/>
      </p:nvGrpSpPr>
      <p:grpSpPr>
        <a:xfrm>
          <a:off x="0" y="0"/>
          <a:ext cx="0" cy="0"/>
          <a:chOff x="0" y="0"/>
          <a:chExt cx="0" cy="0"/>
        </a:xfrm>
      </p:grpSpPr>
      <p:sp>
        <p:nvSpPr>
          <p:cNvPr id="535" name="Google Shape;535;p3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36" name="Google Shape;536;p31"/>
          <p:cNvSpPr txBox="1"/>
          <p:nvPr>
            <p:ph idx="1" type="subTitle"/>
          </p:nvPr>
        </p:nvSpPr>
        <p:spPr>
          <a:xfrm>
            <a:off x="713225" y="2682675"/>
            <a:ext cx="2246700" cy="81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37" name="Google Shape;537;p31"/>
          <p:cNvSpPr txBox="1"/>
          <p:nvPr>
            <p:ph idx="2" type="subTitle"/>
          </p:nvPr>
        </p:nvSpPr>
        <p:spPr>
          <a:xfrm>
            <a:off x="713225" y="2302125"/>
            <a:ext cx="22467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Redressed"/>
                <a:ea typeface="Redressed"/>
                <a:cs typeface="Redressed"/>
                <a:sym typeface="Redresse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38" name="Google Shape;538;p31"/>
          <p:cNvSpPr txBox="1"/>
          <p:nvPr>
            <p:ph idx="3" type="subTitle"/>
          </p:nvPr>
        </p:nvSpPr>
        <p:spPr>
          <a:xfrm>
            <a:off x="3448650" y="3570075"/>
            <a:ext cx="2246700" cy="81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39" name="Google Shape;539;p31"/>
          <p:cNvSpPr txBox="1"/>
          <p:nvPr>
            <p:ph idx="4" type="subTitle"/>
          </p:nvPr>
        </p:nvSpPr>
        <p:spPr>
          <a:xfrm>
            <a:off x="3448650" y="3189525"/>
            <a:ext cx="22467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Redressed"/>
                <a:ea typeface="Redressed"/>
                <a:cs typeface="Redressed"/>
                <a:sym typeface="Redresse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40" name="Google Shape;540;p31"/>
          <p:cNvSpPr txBox="1"/>
          <p:nvPr>
            <p:ph idx="5" type="subTitle"/>
          </p:nvPr>
        </p:nvSpPr>
        <p:spPr>
          <a:xfrm>
            <a:off x="6184075" y="2682675"/>
            <a:ext cx="2246700" cy="81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1" name="Google Shape;541;p31"/>
          <p:cNvSpPr txBox="1"/>
          <p:nvPr>
            <p:ph idx="6" type="subTitle"/>
          </p:nvPr>
        </p:nvSpPr>
        <p:spPr>
          <a:xfrm>
            <a:off x="6184075" y="2302125"/>
            <a:ext cx="22467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Redressed"/>
                <a:ea typeface="Redressed"/>
                <a:cs typeface="Redressed"/>
                <a:sym typeface="Redresse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542" name="Google Shape;542;p31"/>
          <p:cNvGrpSpPr/>
          <p:nvPr/>
        </p:nvGrpSpPr>
        <p:grpSpPr>
          <a:xfrm>
            <a:off x="161097" y="175608"/>
            <a:ext cx="8821945" cy="4792284"/>
            <a:chOff x="6565" y="120024"/>
            <a:chExt cx="12178278" cy="6615522"/>
          </a:xfrm>
        </p:grpSpPr>
        <p:sp>
          <p:nvSpPr>
            <p:cNvPr id="543" name="Google Shape;543;p31"/>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4" name="Google Shape;544;p31"/>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45" name="Google Shape;545;p31"/>
            <p:cNvGrpSpPr/>
            <p:nvPr/>
          </p:nvGrpSpPr>
          <p:grpSpPr>
            <a:xfrm>
              <a:off x="6565" y="120024"/>
              <a:ext cx="12178278" cy="3105381"/>
              <a:chOff x="6565" y="120024"/>
              <a:chExt cx="12178278" cy="3105381"/>
            </a:xfrm>
          </p:grpSpPr>
          <p:sp>
            <p:nvSpPr>
              <p:cNvPr id="546" name="Google Shape;546;p31"/>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7" name="Google Shape;547;p31"/>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8" name="Google Shape;548;p31"/>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49" name="Google Shape;549;p31"/>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0" name="Google Shape;550;p31"/>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1" name="Google Shape;551;p31"/>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52" name="Google Shape;552;p31"/>
          <p:cNvSpPr/>
          <p:nvPr/>
        </p:nvSpPr>
        <p:spPr>
          <a:xfrm>
            <a:off x="302301" y="74582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1"/>
          <p:cNvSpPr/>
          <p:nvPr/>
        </p:nvSpPr>
        <p:spPr>
          <a:xfrm>
            <a:off x="6017301" y="31990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1"/>
          <p:cNvSpPr/>
          <p:nvPr/>
        </p:nvSpPr>
        <p:spPr>
          <a:xfrm>
            <a:off x="8588276" y="17060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1"/>
          <p:cNvSpPr/>
          <p:nvPr/>
        </p:nvSpPr>
        <p:spPr>
          <a:xfrm>
            <a:off x="6450976" y="46100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1"/>
          <p:cNvSpPr/>
          <p:nvPr/>
        </p:nvSpPr>
        <p:spPr>
          <a:xfrm>
            <a:off x="449451" y="43467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557" name="Shape 557"/>
        <p:cNvGrpSpPr/>
        <p:nvPr/>
      </p:nvGrpSpPr>
      <p:grpSpPr>
        <a:xfrm>
          <a:off x="0" y="0"/>
          <a:ext cx="0" cy="0"/>
          <a:chOff x="0" y="0"/>
          <a:chExt cx="0" cy="0"/>
        </a:xfrm>
      </p:grpSpPr>
      <p:sp>
        <p:nvSpPr>
          <p:cNvPr id="558" name="Google Shape;558;p3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59" name="Google Shape;559;p32"/>
          <p:cNvSpPr txBox="1"/>
          <p:nvPr>
            <p:ph idx="1" type="subTitle"/>
          </p:nvPr>
        </p:nvSpPr>
        <p:spPr>
          <a:xfrm>
            <a:off x="834600" y="3581475"/>
            <a:ext cx="1630800" cy="81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60" name="Google Shape;560;p32"/>
          <p:cNvSpPr txBox="1"/>
          <p:nvPr>
            <p:ph idx="2" type="subTitle"/>
          </p:nvPr>
        </p:nvSpPr>
        <p:spPr>
          <a:xfrm>
            <a:off x="834600" y="3200925"/>
            <a:ext cx="16308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Redressed"/>
                <a:ea typeface="Redressed"/>
                <a:cs typeface="Redressed"/>
                <a:sym typeface="Redresse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61" name="Google Shape;561;p32"/>
          <p:cNvSpPr txBox="1"/>
          <p:nvPr>
            <p:ph idx="3" type="subTitle"/>
          </p:nvPr>
        </p:nvSpPr>
        <p:spPr>
          <a:xfrm>
            <a:off x="2782603" y="2634050"/>
            <a:ext cx="1630800" cy="81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62" name="Google Shape;562;p32"/>
          <p:cNvSpPr txBox="1"/>
          <p:nvPr>
            <p:ph idx="4" type="subTitle"/>
          </p:nvPr>
        </p:nvSpPr>
        <p:spPr>
          <a:xfrm>
            <a:off x="2782603" y="2253500"/>
            <a:ext cx="16308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Redressed"/>
                <a:ea typeface="Redressed"/>
                <a:cs typeface="Redressed"/>
                <a:sym typeface="Redresse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63" name="Google Shape;563;p32"/>
          <p:cNvSpPr txBox="1"/>
          <p:nvPr>
            <p:ph idx="5" type="subTitle"/>
          </p:nvPr>
        </p:nvSpPr>
        <p:spPr>
          <a:xfrm>
            <a:off x="4730605" y="2634050"/>
            <a:ext cx="1630800" cy="81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64" name="Google Shape;564;p32"/>
          <p:cNvSpPr txBox="1"/>
          <p:nvPr>
            <p:ph idx="6" type="subTitle"/>
          </p:nvPr>
        </p:nvSpPr>
        <p:spPr>
          <a:xfrm>
            <a:off x="4730605" y="2253500"/>
            <a:ext cx="16308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Redressed"/>
                <a:ea typeface="Redressed"/>
                <a:cs typeface="Redressed"/>
                <a:sym typeface="Redresse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65" name="Google Shape;565;p32"/>
          <p:cNvSpPr txBox="1"/>
          <p:nvPr>
            <p:ph idx="7" type="subTitle"/>
          </p:nvPr>
        </p:nvSpPr>
        <p:spPr>
          <a:xfrm>
            <a:off x="6678608" y="3581475"/>
            <a:ext cx="1630800" cy="810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66" name="Google Shape;566;p32"/>
          <p:cNvSpPr txBox="1"/>
          <p:nvPr>
            <p:ph idx="8" type="subTitle"/>
          </p:nvPr>
        </p:nvSpPr>
        <p:spPr>
          <a:xfrm>
            <a:off x="6678608" y="3200925"/>
            <a:ext cx="16308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Redressed"/>
                <a:ea typeface="Redressed"/>
                <a:cs typeface="Redressed"/>
                <a:sym typeface="Redresse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567" name="Google Shape;567;p32"/>
          <p:cNvGrpSpPr/>
          <p:nvPr/>
        </p:nvGrpSpPr>
        <p:grpSpPr>
          <a:xfrm>
            <a:off x="161097" y="175608"/>
            <a:ext cx="8821945" cy="4792284"/>
            <a:chOff x="6565" y="120024"/>
            <a:chExt cx="12178278" cy="6615522"/>
          </a:xfrm>
        </p:grpSpPr>
        <p:sp>
          <p:nvSpPr>
            <p:cNvPr id="568" name="Google Shape;568;p32"/>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9" name="Google Shape;569;p32"/>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70" name="Google Shape;570;p32"/>
            <p:cNvGrpSpPr/>
            <p:nvPr/>
          </p:nvGrpSpPr>
          <p:grpSpPr>
            <a:xfrm>
              <a:off x="6565" y="120024"/>
              <a:ext cx="12178278" cy="3105381"/>
              <a:chOff x="6565" y="120024"/>
              <a:chExt cx="12178278" cy="3105381"/>
            </a:xfrm>
          </p:grpSpPr>
          <p:sp>
            <p:nvSpPr>
              <p:cNvPr id="571" name="Google Shape;571;p32"/>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2" name="Google Shape;572;p32"/>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3" name="Google Shape;573;p32"/>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74" name="Google Shape;574;p32"/>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5" name="Google Shape;575;p32"/>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6" name="Google Shape;576;p32"/>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77" name="Google Shape;577;p32"/>
          <p:cNvSpPr/>
          <p:nvPr/>
        </p:nvSpPr>
        <p:spPr>
          <a:xfrm>
            <a:off x="399201" y="34952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2"/>
          <p:cNvSpPr/>
          <p:nvPr/>
        </p:nvSpPr>
        <p:spPr>
          <a:xfrm>
            <a:off x="2621701" y="45871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2"/>
          <p:cNvSpPr/>
          <p:nvPr/>
        </p:nvSpPr>
        <p:spPr>
          <a:xfrm>
            <a:off x="7058976" y="46026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2"/>
          <p:cNvSpPr/>
          <p:nvPr/>
        </p:nvSpPr>
        <p:spPr>
          <a:xfrm>
            <a:off x="8499351" y="24498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2"/>
          <p:cNvSpPr/>
          <p:nvPr/>
        </p:nvSpPr>
        <p:spPr>
          <a:xfrm>
            <a:off x="3279951" y="3202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582" name="Shape 582"/>
        <p:cNvGrpSpPr/>
        <p:nvPr/>
      </p:nvGrpSpPr>
      <p:grpSpPr>
        <a:xfrm>
          <a:off x="0" y="0"/>
          <a:ext cx="0" cy="0"/>
          <a:chOff x="0" y="0"/>
          <a:chExt cx="0" cy="0"/>
        </a:xfrm>
      </p:grpSpPr>
      <p:sp>
        <p:nvSpPr>
          <p:cNvPr id="583" name="Google Shape;583;p3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584" name="Google Shape;584;p33"/>
          <p:cNvSpPr txBox="1"/>
          <p:nvPr>
            <p:ph idx="1" type="subTitle"/>
          </p:nvPr>
        </p:nvSpPr>
        <p:spPr>
          <a:xfrm>
            <a:off x="999850" y="2042725"/>
            <a:ext cx="2120100" cy="61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85" name="Google Shape;585;p33"/>
          <p:cNvSpPr txBox="1"/>
          <p:nvPr>
            <p:ph idx="2" type="subTitle"/>
          </p:nvPr>
        </p:nvSpPr>
        <p:spPr>
          <a:xfrm>
            <a:off x="999850" y="1662175"/>
            <a:ext cx="21201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Redressed"/>
                <a:ea typeface="Redressed"/>
                <a:cs typeface="Redressed"/>
                <a:sym typeface="Redresse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86" name="Google Shape;586;p33"/>
          <p:cNvSpPr txBox="1"/>
          <p:nvPr>
            <p:ph idx="3" type="subTitle"/>
          </p:nvPr>
        </p:nvSpPr>
        <p:spPr>
          <a:xfrm>
            <a:off x="3511950" y="2042725"/>
            <a:ext cx="2120100" cy="61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87" name="Google Shape;587;p33"/>
          <p:cNvSpPr txBox="1"/>
          <p:nvPr>
            <p:ph idx="4" type="subTitle"/>
          </p:nvPr>
        </p:nvSpPr>
        <p:spPr>
          <a:xfrm>
            <a:off x="3511950" y="1662175"/>
            <a:ext cx="21201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Redressed"/>
                <a:ea typeface="Redressed"/>
                <a:cs typeface="Redressed"/>
                <a:sym typeface="Redresse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88" name="Google Shape;588;p33"/>
          <p:cNvSpPr txBox="1"/>
          <p:nvPr>
            <p:ph idx="5" type="subTitle"/>
          </p:nvPr>
        </p:nvSpPr>
        <p:spPr>
          <a:xfrm>
            <a:off x="6024050" y="2042725"/>
            <a:ext cx="2120100" cy="61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89" name="Google Shape;589;p33"/>
          <p:cNvSpPr txBox="1"/>
          <p:nvPr>
            <p:ph idx="6" type="subTitle"/>
          </p:nvPr>
        </p:nvSpPr>
        <p:spPr>
          <a:xfrm>
            <a:off x="6024050" y="1662175"/>
            <a:ext cx="21201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Redressed"/>
                <a:ea typeface="Redressed"/>
                <a:cs typeface="Redressed"/>
                <a:sym typeface="Redresse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90" name="Google Shape;590;p33"/>
          <p:cNvSpPr txBox="1"/>
          <p:nvPr>
            <p:ph idx="7" type="subTitle"/>
          </p:nvPr>
        </p:nvSpPr>
        <p:spPr>
          <a:xfrm>
            <a:off x="999850" y="3578400"/>
            <a:ext cx="2120100" cy="61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91" name="Google Shape;591;p33"/>
          <p:cNvSpPr txBox="1"/>
          <p:nvPr>
            <p:ph idx="8" type="subTitle"/>
          </p:nvPr>
        </p:nvSpPr>
        <p:spPr>
          <a:xfrm>
            <a:off x="999850" y="3197850"/>
            <a:ext cx="21201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Redressed"/>
                <a:ea typeface="Redressed"/>
                <a:cs typeface="Redressed"/>
                <a:sym typeface="Redresse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92" name="Google Shape;592;p33"/>
          <p:cNvSpPr txBox="1"/>
          <p:nvPr>
            <p:ph idx="9" type="subTitle"/>
          </p:nvPr>
        </p:nvSpPr>
        <p:spPr>
          <a:xfrm>
            <a:off x="3511950" y="3578400"/>
            <a:ext cx="2120100" cy="61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93" name="Google Shape;593;p33"/>
          <p:cNvSpPr txBox="1"/>
          <p:nvPr>
            <p:ph idx="13" type="subTitle"/>
          </p:nvPr>
        </p:nvSpPr>
        <p:spPr>
          <a:xfrm>
            <a:off x="3511950" y="3197850"/>
            <a:ext cx="21201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Redressed"/>
                <a:ea typeface="Redressed"/>
                <a:cs typeface="Redressed"/>
                <a:sym typeface="Redresse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594" name="Google Shape;594;p33"/>
          <p:cNvSpPr txBox="1"/>
          <p:nvPr>
            <p:ph idx="14" type="subTitle"/>
          </p:nvPr>
        </p:nvSpPr>
        <p:spPr>
          <a:xfrm>
            <a:off x="6024050" y="3578400"/>
            <a:ext cx="2120100" cy="61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95" name="Google Shape;595;p33"/>
          <p:cNvSpPr txBox="1"/>
          <p:nvPr>
            <p:ph idx="15" type="subTitle"/>
          </p:nvPr>
        </p:nvSpPr>
        <p:spPr>
          <a:xfrm>
            <a:off x="6024050" y="3197850"/>
            <a:ext cx="2120100" cy="4848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2400"/>
              <a:buFont typeface="Bebas Neue"/>
              <a:buNone/>
              <a:defRPr sz="2400">
                <a:solidFill>
                  <a:schemeClr val="dk1"/>
                </a:solidFill>
                <a:latin typeface="Redressed"/>
                <a:ea typeface="Redressed"/>
                <a:cs typeface="Redressed"/>
                <a:sym typeface="Redressed"/>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596" name="Google Shape;596;p33"/>
          <p:cNvGrpSpPr/>
          <p:nvPr/>
        </p:nvGrpSpPr>
        <p:grpSpPr>
          <a:xfrm>
            <a:off x="161097" y="175608"/>
            <a:ext cx="8821945" cy="4792284"/>
            <a:chOff x="6565" y="120024"/>
            <a:chExt cx="12178278" cy="6615522"/>
          </a:xfrm>
        </p:grpSpPr>
        <p:sp>
          <p:nvSpPr>
            <p:cNvPr id="597" name="Google Shape;597;p33"/>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 name="Google Shape;598;p33"/>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99" name="Google Shape;599;p33"/>
            <p:cNvGrpSpPr/>
            <p:nvPr/>
          </p:nvGrpSpPr>
          <p:grpSpPr>
            <a:xfrm>
              <a:off x="6565" y="120024"/>
              <a:ext cx="12178278" cy="3105381"/>
              <a:chOff x="6565" y="120024"/>
              <a:chExt cx="12178278" cy="3105381"/>
            </a:xfrm>
          </p:grpSpPr>
          <p:sp>
            <p:nvSpPr>
              <p:cNvPr id="600" name="Google Shape;600;p33"/>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 name="Google Shape;601;p33"/>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 name="Google Shape;602;p33"/>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03" name="Google Shape;603;p33"/>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 name="Google Shape;604;p33"/>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 name="Google Shape;605;p33"/>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06" name="Google Shape;606;p33"/>
          <p:cNvSpPr/>
          <p:nvPr/>
        </p:nvSpPr>
        <p:spPr>
          <a:xfrm>
            <a:off x="371976" y="78452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3"/>
          <p:cNvSpPr/>
          <p:nvPr/>
        </p:nvSpPr>
        <p:spPr>
          <a:xfrm>
            <a:off x="1107626" y="46022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3"/>
          <p:cNvSpPr/>
          <p:nvPr/>
        </p:nvSpPr>
        <p:spPr>
          <a:xfrm>
            <a:off x="7692851" y="46022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3"/>
          <p:cNvSpPr/>
          <p:nvPr/>
        </p:nvSpPr>
        <p:spPr>
          <a:xfrm>
            <a:off x="8596001" y="13575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610" name="Shape 610"/>
        <p:cNvGrpSpPr/>
        <p:nvPr/>
      </p:nvGrpSpPr>
      <p:grpSpPr>
        <a:xfrm>
          <a:off x="0" y="0"/>
          <a:ext cx="0" cy="0"/>
          <a:chOff x="0" y="0"/>
          <a:chExt cx="0" cy="0"/>
        </a:xfrm>
      </p:grpSpPr>
      <p:sp>
        <p:nvSpPr>
          <p:cNvPr id="611" name="Google Shape;611;p34"/>
          <p:cNvSpPr txBox="1"/>
          <p:nvPr>
            <p:ph hasCustomPrompt="1" type="title"/>
          </p:nvPr>
        </p:nvSpPr>
        <p:spPr>
          <a:xfrm>
            <a:off x="3381588" y="966800"/>
            <a:ext cx="23808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sz="45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612" name="Google Shape;612;p34"/>
          <p:cNvSpPr txBox="1"/>
          <p:nvPr>
            <p:ph idx="1" type="subTitle"/>
          </p:nvPr>
        </p:nvSpPr>
        <p:spPr>
          <a:xfrm>
            <a:off x="3381588" y="1724800"/>
            <a:ext cx="2380800" cy="595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613" name="Google Shape;613;p34"/>
          <p:cNvSpPr txBox="1"/>
          <p:nvPr>
            <p:ph hasCustomPrompt="1" idx="2" type="title"/>
          </p:nvPr>
        </p:nvSpPr>
        <p:spPr>
          <a:xfrm>
            <a:off x="1774200" y="2823200"/>
            <a:ext cx="23808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sz="45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614" name="Google Shape;614;p34"/>
          <p:cNvSpPr txBox="1"/>
          <p:nvPr>
            <p:ph idx="3" type="subTitle"/>
          </p:nvPr>
        </p:nvSpPr>
        <p:spPr>
          <a:xfrm>
            <a:off x="1774200" y="3581200"/>
            <a:ext cx="2380800" cy="595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615" name="Google Shape;615;p34"/>
          <p:cNvSpPr txBox="1"/>
          <p:nvPr>
            <p:ph hasCustomPrompt="1" idx="4" type="title"/>
          </p:nvPr>
        </p:nvSpPr>
        <p:spPr>
          <a:xfrm>
            <a:off x="4989005" y="2823200"/>
            <a:ext cx="2380800" cy="768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SzPts val="6000"/>
              <a:buNone/>
              <a:defRPr sz="4500"/>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616" name="Google Shape;616;p34"/>
          <p:cNvSpPr txBox="1"/>
          <p:nvPr>
            <p:ph idx="5" type="subTitle"/>
          </p:nvPr>
        </p:nvSpPr>
        <p:spPr>
          <a:xfrm>
            <a:off x="4989005" y="3581200"/>
            <a:ext cx="2380800" cy="595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grpSp>
        <p:nvGrpSpPr>
          <p:cNvPr id="617" name="Google Shape;617;p34"/>
          <p:cNvGrpSpPr/>
          <p:nvPr/>
        </p:nvGrpSpPr>
        <p:grpSpPr>
          <a:xfrm>
            <a:off x="161097" y="175608"/>
            <a:ext cx="8821945" cy="4792284"/>
            <a:chOff x="6565" y="120024"/>
            <a:chExt cx="12178278" cy="6615522"/>
          </a:xfrm>
        </p:grpSpPr>
        <p:sp>
          <p:nvSpPr>
            <p:cNvPr id="618" name="Google Shape;618;p34"/>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9" name="Google Shape;619;p34"/>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20" name="Google Shape;620;p34"/>
            <p:cNvGrpSpPr/>
            <p:nvPr/>
          </p:nvGrpSpPr>
          <p:grpSpPr>
            <a:xfrm>
              <a:off x="6565" y="120024"/>
              <a:ext cx="12178278" cy="3105381"/>
              <a:chOff x="6565" y="120024"/>
              <a:chExt cx="12178278" cy="3105381"/>
            </a:xfrm>
          </p:grpSpPr>
          <p:sp>
            <p:nvSpPr>
              <p:cNvPr id="621" name="Google Shape;621;p34"/>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2" name="Google Shape;622;p34"/>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 name="Google Shape;623;p34"/>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24" name="Google Shape;624;p34"/>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5" name="Google Shape;625;p34"/>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6" name="Google Shape;626;p34"/>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27" name="Google Shape;627;p34"/>
          <p:cNvSpPr/>
          <p:nvPr/>
        </p:nvSpPr>
        <p:spPr>
          <a:xfrm>
            <a:off x="426501" y="340162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4"/>
          <p:cNvSpPr/>
          <p:nvPr/>
        </p:nvSpPr>
        <p:spPr>
          <a:xfrm>
            <a:off x="1524801" y="45582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4"/>
          <p:cNvSpPr/>
          <p:nvPr/>
        </p:nvSpPr>
        <p:spPr>
          <a:xfrm>
            <a:off x="5509751" y="45679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4"/>
          <p:cNvSpPr/>
          <p:nvPr/>
        </p:nvSpPr>
        <p:spPr>
          <a:xfrm>
            <a:off x="8522751" y="334332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4"/>
          <p:cNvSpPr/>
          <p:nvPr/>
        </p:nvSpPr>
        <p:spPr>
          <a:xfrm>
            <a:off x="7171751" y="3497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4"/>
          <p:cNvSpPr/>
          <p:nvPr/>
        </p:nvSpPr>
        <p:spPr>
          <a:xfrm>
            <a:off x="2195426" y="3497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633" name="Shape 633"/>
        <p:cNvGrpSpPr/>
        <p:nvPr/>
      </p:nvGrpSpPr>
      <p:grpSpPr>
        <a:xfrm>
          <a:off x="0" y="0"/>
          <a:ext cx="0" cy="0"/>
          <a:chOff x="0" y="0"/>
          <a:chExt cx="0" cy="0"/>
        </a:xfrm>
      </p:grpSpPr>
      <p:sp>
        <p:nvSpPr>
          <p:cNvPr id="634" name="Google Shape;634;p35"/>
          <p:cNvSpPr txBox="1"/>
          <p:nvPr>
            <p:ph type="title"/>
          </p:nvPr>
        </p:nvSpPr>
        <p:spPr>
          <a:xfrm>
            <a:off x="1579050" y="730450"/>
            <a:ext cx="4448100" cy="1505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sz="104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635" name="Google Shape;635;p35"/>
          <p:cNvSpPr txBox="1"/>
          <p:nvPr>
            <p:ph idx="1" type="subTitle"/>
          </p:nvPr>
        </p:nvSpPr>
        <p:spPr>
          <a:xfrm>
            <a:off x="2080650" y="2452025"/>
            <a:ext cx="3444900" cy="10587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636" name="Google Shape;636;p35"/>
          <p:cNvGrpSpPr/>
          <p:nvPr/>
        </p:nvGrpSpPr>
        <p:grpSpPr>
          <a:xfrm>
            <a:off x="161097" y="175608"/>
            <a:ext cx="8821945" cy="4792284"/>
            <a:chOff x="6565" y="120024"/>
            <a:chExt cx="12178278" cy="6615522"/>
          </a:xfrm>
        </p:grpSpPr>
        <p:sp>
          <p:nvSpPr>
            <p:cNvPr id="637" name="Google Shape;637;p35"/>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8" name="Google Shape;638;p35"/>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39" name="Google Shape;639;p35"/>
            <p:cNvGrpSpPr/>
            <p:nvPr/>
          </p:nvGrpSpPr>
          <p:grpSpPr>
            <a:xfrm>
              <a:off x="6565" y="120024"/>
              <a:ext cx="12178278" cy="3105381"/>
              <a:chOff x="6565" y="120024"/>
              <a:chExt cx="12178278" cy="3105381"/>
            </a:xfrm>
          </p:grpSpPr>
          <p:sp>
            <p:nvSpPr>
              <p:cNvPr id="640" name="Google Shape;640;p35"/>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1" name="Google Shape;641;p35"/>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 name="Google Shape;642;p35"/>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43" name="Google Shape;643;p35"/>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4" name="Google Shape;644;p35"/>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5" name="Google Shape;645;p35"/>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46" name="Google Shape;646;p35"/>
          <p:cNvSpPr/>
          <p:nvPr/>
        </p:nvSpPr>
        <p:spPr>
          <a:xfrm>
            <a:off x="348751" y="17447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5"/>
          <p:cNvSpPr/>
          <p:nvPr/>
        </p:nvSpPr>
        <p:spPr>
          <a:xfrm>
            <a:off x="475101" y="427182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5"/>
          <p:cNvSpPr/>
          <p:nvPr/>
        </p:nvSpPr>
        <p:spPr>
          <a:xfrm>
            <a:off x="6957926" y="46022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5"/>
          <p:cNvSpPr/>
          <p:nvPr/>
        </p:nvSpPr>
        <p:spPr>
          <a:xfrm>
            <a:off x="8551901" y="247372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5"/>
          <p:cNvSpPr/>
          <p:nvPr/>
        </p:nvSpPr>
        <p:spPr>
          <a:xfrm>
            <a:off x="5985976" y="35490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5"/>
          <p:cNvSpPr txBox="1"/>
          <p:nvPr/>
        </p:nvSpPr>
        <p:spPr>
          <a:xfrm>
            <a:off x="1395450" y="3829700"/>
            <a:ext cx="48153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lang="en" sz="1100">
                <a:solidFill>
                  <a:schemeClr val="dk2"/>
                </a:solidFill>
                <a:latin typeface="Outfit Light"/>
                <a:ea typeface="Outfit Light"/>
                <a:cs typeface="Outfit Light"/>
                <a:sym typeface="Outfit Light"/>
              </a:rPr>
              <a:t>CREDITS: This presentation template was created by </a:t>
            </a:r>
            <a:r>
              <a:rPr lang="en" sz="1100" u="sng">
                <a:solidFill>
                  <a:schemeClr val="dk2"/>
                </a:solidFill>
                <a:latin typeface="Outfit Medium"/>
                <a:ea typeface="Outfit Medium"/>
                <a:cs typeface="Outfit Medium"/>
                <a:sym typeface="Outfit Medium"/>
                <a:hlinkClick r:id="rId2">
                  <a:extLst>
                    <a:ext uri="{A12FA001-AC4F-418D-AE19-62706E023703}">
                      <ahyp:hlinkClr val="tx"/>
                    </a:ext>
                  </a:extLst>
                </a:hlinkClick>
              </a:rPr>
              <a:t>Slidesgo</a:t>
            </a:r>
            <a:r>
              <a:rPr lang="en" sz="1100">
                <a:solidFill>
                  <a:schemeClr val="dk2"/>
                </a:solidFill>
                <a:latin typeface="Outfit Light"/>
                <a:ea typeface="Outfit Light"/>
                <a:cs typeface="Outfit Light"/>
                <a:sym typeface="Outfit Light"/>
              </a:rPr>
              <a:t>, and includes icons by </a:t>
            </a:r>
            <a:r>
              <a:rPr lang="en" sz="1100" u="sng">
                <a:solidFill>
                  <a:schemeClr val="dk2"/>
                </a:solidFill>
                <a:latin typeface="Outfit Medium"/>
                <a:ea typeface="Outfit Medium"/>
                <a:cs typeface="Outfit Medium"/>
                <a:sym typeface="Outfit Medium"/>
                <a:hlinkClick r:id="rId3">
                  <a:extLst>
                    <a:ext uri="{A12FA001-AC4F-418D-AE19-62706E023703}">
                      <ahyp:hlinkClr val="tx"/>
                    </a:ext>
                  </a:extLst>
                </a:hlinkClick>
              </a:rPr>
              <a:t>Flaticon</a:t>
            </a:r>
            <a:r>
              <a:rPr lang="en" sz="1100">
                <a:solidFill>
                  <a:schemeClr val="dk2"/>
                </a:solidFill>
                <a:latin typeface="Outfit Light"/>
                <a:ea typeface="Outfit Light"/>
                <a:cs typeface="Outfit Light"/>
                <a:sym typeface="Outfit Light"/>
              </a:rPr>
              <a:t>, and infographics &amp; images by </a:t>
            </a:r>
            <a:r>
              <a:rPr lang="en" sz="1100" u="sng">
                <a:solidFill>
                  <a:schemeClr val="dk2"/>
                </a:solidFill>
                <a:latin typeface="Outfit Medium"/>
                <a:ea typeface="Outfit Medium"/>
                <a:cs typeface="Outfit Medium"/>
                <a:sym typeface="Outfit Medium"/>
                <a:hlinkClick r:id="rId4">
                  <a:extLst>
                    <a:ext uri="{A12FA001-AC4F-418D-AE19-62706E023703}">
                      <ahyp:hlinkClr val="tx"/>
                    </a:ext>
                  </a:extLst>
                </a:hlinkClick>
              </a:rPr>
              <a:t>Freepik</a:t>
            </a:r>
            <a:r>
              <a:rPr lang="en" sz="1100" u="sng">
                <a:solidFill>
                  <a:schemeClr val="dk2"/>
                </a:solidFill>
                <a:latin typeface="Outfit Light"/>
                <a:ea typeface="Outfit Light"/>
                <a:cs typeface="Outfit Light"/>
                <a:sym typeface="Outfit Light"/>
              </a:rPr>
              <a:t> </a:t>
            </a:r>
            <a:endParaRPr sz="1100" u="sng">
              <a:solidFill>
                <a:schemeClr val="dk2"/>
              </a:solidFill>
              <a:latin typeface="Outfit Light"/>
              <a:ea typeface="Outfit Light"/>
              <a:cs typeface="Outfit Light"/>
              <a:sym typeface="Outfit Light"/>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652" name="Shape 652"/>
        <p:cNvGrpSpPr/>
        <p:nvPr/>
      </p:nvGrpSpPr>
      <p:grpSpPr>
        <a:xfrm>
          <a:off x="0" y="0"/>
          <a:ext cx="0" cy="0"/>
          <a:chOff x="0" y="0"/>
          <a:chExt cx="0" cy="0"/>
        </a:xfrm>
      </p:grpSpPr>
      <p:grpSp>
        <p:nvGrpSpPr>
          <p:cNvPr id="653" name="Google Shape;653;p36"/>
          <p:cNvGrpSpPr/>
          <p:nvPr/>
        </p:nvGrpSpPr>
        <p:grpSpPr>
          <a:xfrm>
            <a:off x="161097" y="175608"/>
            <a:ext cx="8821945" cy="4792284"/>
            <a:chOff x="6565" y="120024"/>
            <a:chExt cx="12178278" cy="6615522"/>
          </a:xfrm>
        </p:grpSpPr>
        <p:sp>
          <p:nvSpPr>
            <p:cNvPr id="654" name="Google Shape;654;p36"/>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5" name="Google Shape;655;p36"/>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56" name="Google Shape;656;p36"/>
            <p:cNvGrpSpPr/>
            <p:nvPr/>
          </p:nvGrpSpPr>
          <p:grpSpPr>
            <a:xfrm>
              <a:off x="6565" y="120024"/>
              <a:ext cx="12178278" cy="3105381"/>
              <a:chOff x="6565" y="120024"/>
              <a:chExt cx="12178278" cy="3105381"/>
            </a:xfrm>
          </p:grpSpPr>
          <p:sp>
            <p:nvSpPr>
              <p:cNvPr id="657" name="Google Shape;657;p36"/>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8" name="Google Shape;658;p36"/>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9" name="Google Shape;659;p36"/>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60" name="Google Shape;660;p36"/>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1" name="Google Shape;661;p36"/>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2" name="Google Shape;662;p36"/>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63" name="Google Shape;663;p36"/>
          <p:cNvSpPr/>
          <p:nvPr/>
        </p:nvSpPr>
        <p:spPr>
          <a:xfrm>
            <a:off x="348751" y="17447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 name="Google Shape;664;p36"/>
          <p:cNvGrpSpPr/>
          <p:nvPr/>
        </p:nvGrpSpPr>
        <p:grpSpPr>
          <a:xfrm>
            <a:off x="353439" y="4177867"/>
            <a:ext cx="719580" cy="667923"/>
            <a:chOff x="-1441236" y="3717479"/>
            <a:chExt cx="719580" cy="667923"/>
          </a:xfrm>
        </p:grpSpPr>
        <p:sp>
          <p:nvSpPr>
            <p:cNvPr id="665" name="Google Shape;665;p36"/>
            <p:cNvSpPr/>
            <p:nvPr/>
          </p:nvSpPr>
          <p:spPr>
            <a:xfrm rot="9662199">
              <a:off x="-1275420" y="4171922"/>
              <a:ext cx="308684" cy="167881"/>
            </a:xfrm>
            <a:custGeom>
              <a:rect b="b" l="l" r="r" t="t"/>
              <a:pathLst>
                <a:path extrusionOk="0" h="279770" w="514416">
                  <a:moveTo>
                    <a:pt x="514417" y="199161"/>
                  </a:moveTo>
                  <a:cubicBezTo>
                    <a:pt x="486573" y="170851"/>
                    <a:pt x="446729" y="156871"/>
                    <a:pt x="407176" y="153026"/>
                  </a:cubicBezTo>
                  <a:cubicBezTo>
                    <a:pt x="367624" y="149182"/>
                    <a:pt x="327896" y="154541"/>
                    <a:pt x="288518" y="159958"/>
                  </a:cubicBezTo>
                  <a:cubicBezTo>
                    <a:pt x="316945" y="112483"/>
                    <a:pt x="327080" y="54290"/>
                    <a:pt x="316304" y="0"/>
                  </a:cubicBezTo>
                  <a:cubicBezTo>
                    <a:pt x="254965" y="23009"/>
                    <a:pt x="201374" y="66173"/>
                    <a:pt x="165841" y="121221"/>
                  </a:cubicBezTo>
                  <a:cubicBezTo>
                    <a:pt x="123376" y="75552"/>
                    <a:pt x="65474" y="44562"/>
                    <a:pt x="3902" y="34485"/>
                  </a:cubicBezTo>
                  <a:cubicBezTo>
                    <a:pt x="-5360" y="32970"/>
                    <a:pt x="4543" y="112017"/>
                    <a:pt x="6291" y="118250"/>
                  </a:cubicBezTo>
                  <a:cubicBezTo>
                    <a:pt x="14795" y="148308"/>
                    <a:pt x="31106" y="175511"/>
                    <a:pt x="52775" y="197938"/>
                  </a:cubicBezTo>
                  <a:cubicBezTo>
                    <a:pt x="85105" y="231432"/>
                    <a:pt x="135842" y="263937"/>
                    <a:pt x="182035" y="273956"/>
                  </a:cubicBezTo>
                  <a:cubicBezTo>
                    <a:pt x="285839" y="296324"/>
                    <a:pt x="426341" y="250481"/>
                    <a:pt x="514417" y="19916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6" name="Google Shape;666;p36"/>
            <p:cNvSpPr/>
            <p:nvPr/>
          </p:nvSpPr>
          <p:spPr>
            <a:xfrm rot="9662199">
              <a:off x="-1230225" y="4172017"/>
              <a:ext cx="227007" cy="123501"/>
            </a:xfrm>
            <a:custGeom>
              <a:rect b="b" l="l" r="r" t="t"/>
              <a:pathLst>
                <a:path extrusionOk="0" h="205812" w="378302">
                  <a:moveTo>
                    <a:pt x="378303" y="146560"/>
                  </a:moveTo>
                  <a:cubicBezTo>
                    <a:pt x="357857" y="125706"/>
                    <a:pt x="328498" y="115454"/>
                    <a:pt x="299430" y="112600"/>
                  </a:cubicBezTo>
                  <a:cubicBezTo>
                    <a:pt x="270363" y="109804"/>
                    <a:pt x="241121" y="113706"/>
                    <a:pt x="212170" y="117667"/>
                  </a:cubicBezTo>
                  <a:cubicBezTo>
                    <a:pt x="233082" y="82717"/>
                    <a:pt x="240538" y="39960"/>
                    <a:pt x="232616" y="0"/>
                  </a:cubicBezTo>
                  <a:cubicBezTo>
                    <a:pt x="187471" y="16893"/>
                    <a:pt x="148093" y="48698"/>
                    <a:pt x="121939" y="89183"/>
                  </a:cubicBezTo>
                  <a:cubicBezTo>
                    <a:pt x="90716" y="55630"/>
                    <a:pt x="48134" y="32795"/>
                    <a:pt x="2873" y="25397"/>
                  </a:cubicBezTo>
                  <a:cubicBezTo>
                    <a:pt x="-3942" y="24291"/>
                    <a:pt x="3339" y="82425"/>
                    <a:pt x="4620" y="86969"/>
                  </a:cubicBezTo>
                  <a:cubicBezTo>
                    <a:pt x="10911" y="109046"/>
                    <a:pt x="22911" y="129085"/>
                    <a:pt x="38814" y="145570"/>
                  </a:cubicBezTo>
                  <a:cubicBezTo>
                    <a:pt x="62580" y="170210"/>
                    <a:pt x="99920" y="194093"/>
                    <a:pt x="133880" y="201491"/>
                  </a:cubicBezTo>
                  <a:cubicBezTo>
                    <a:pt x="210189" y="218035"/>
                    <a:pt x="313527" y="184365"/>
                    <a:pt x="378303" y="14656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7" name="Google Shape;667;p36"/>
            <p:cNvSpPr/>
            <p:nvPr/>
          </p:nvSpPr>
          <p:spPr>
            <a:xfrm rot="9662199">
              <a:off x="-1397837" y="3974205"/>
              <a:ext cx="254265" cy="309563"/>
            </a:xfrm>
            <a:custGeom>
              <a:rect b="b" l="l" r="r" t="t"/>
              <a:pathLst>
                <a:path extrusionOk="0" h="515880" w="423728">
                  <a:moveTo>
                    <a:pt x="0" y="0"/>
                  </a:moveTo>
                  <a:cubicBezTo>
                    <a:pt x="0" y="0"/>
                    <a:pt x="450865" y="129959"/>
                    <a:pt x="422439" y="515874"/>
                  </a:cubicBezTo>
                  <a:cubicBezTo>
                    <a:pt x="422439" y="515874"/>
                    <a:pt x="65009" y="523971"/>
                    <a:pt x="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8" name="Google Shape;668;p36"/>
            <p:cNvSpPr/>
            <p:nvPr/>
          </p:nvSpPr>
          <p:spPr>
            <a:xfrm rot="9662199">
              <a:off x="-1302027" y="3820818"/>
              <a:ext cx="181645" cy="438752"/>
            </a:xfrm>
            <a:custGeom>
              <a:rect b="b" l="l" r="r" t="t"/>
              <a:pathLst>
                <a:path extrusionOk="0" h="731170" w="302708">
                  <a:moveTo>
                    <a:pt x="81223" y="0"/>
                  </a:moveTo>
                  <a:cubicBezTo>
                    <a:pt x="81223" y="0"/>
                    <a:pt x="454905" y="357430"/>
                    <a:pt x="231511" y="731170"/>
                  </a:cubicBezTo>
                  <a:cubicBezTo>
                    <a:pt x="231511" y="731170"/>
                    <a:pt x="-166520" y="621483"/>
                    <a:pt x="8122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9" name="Google Shape;669;p36"/>
            <p:cNvSpPr/>
            <p:nvPr/>
          </p:nvSpPr>
          <p:spPr>
            <a:xfrm rot="9662199">
              <a:off x="-1126742" y="4043399"/>
              <a:ext cx="390060" cy="157627"/>
            </a:xfrm>
            <a:custGeom>
              <a:rect b="b" l="l" r="r" t="t"/>
              <a:pathLst>
                <a:path extrusionOk="0" h="262682" w="650026">
                  <a:moveTo>
                    <a:pt x="650026" y="46813"/>
                  </a:moveTo>
                  <a:cubicBezTo>
                    <a:pt x="650026" y="46813"/>
                    <a:pt x="214190" y="-127009"/>
                    <a:pt x="0" y="195237"/>
                  </a:cubicBezTo>
                  <a:cubicBezTo>
                    <a:pt x="0" y="195237"/>
                    <a:pt x="277334" y="420845"/>
                    <a:pt x="650026" y="468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0" name="Google Shape;670;p36"/>
            <p:cNvSpPr/>
            <p:nvPr/>
          </p:nvSpPr>
          <p:spPr>
            <a:xfrm rot="9662199">
              <a:off x="-1157989" y="3885014"/>
              <a:ext cx="340319" cy="301466"/>
            </a:xfrm>
            <a:custGeom>
              <a:rect b="b" l="l" r="r" t="t"/>
              <a:pathLst>
                <a:path extrusionOk="0" h="502386" w="567134">
                  <a:moveTo>
                    <a:pt x="567134" y="0"/>
                  </a:moveTo>
                  <a:cubicBezTo>
                    <a:pt x="567134" y="0"/>
                    <a:pt x="52717" y="53183"/>
                    <a:pt x="0" y="485350"/>
                  </a:cubicBezTo>
                  <a:cubicBezTo>
                    <a:pt x="58" y="485350"/>
                    <a:pt x="381721" y="642861"/>
                    <a:pt x="56713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1" name="Google Shape;671;p36"/>
            <p:cNvSpPr/>
            <p:nvPr/>
          </p:nvSpPr>
          <p:spPr>
            <a:xfrm rot="9662199">
              <a:off x="-1218667" y="3740227"/>
              <a:ext cx="220603" cy="482619"/>
            </a:xfrm>
            <a:custGeom>
              <a:rect b="b" l="l" r="r" t="t"/>
              <a:pathLst>
                <a:path extrusionOk="0" h="804275" w="367631">
                  <a:moveTo>
                    <a:pt x="307176" y="0"/>
                  </a:moveTo>
                  <a:cubicBezTo>
                    <a:pt x="307176" y="0"/>
                    <a:pt x="554977" y="459020"/>
                    <a:pt x="47200" y="804276"/>
                  </a:cubicBezTo>
                  <a:cubicBezTo>
                    <a:pt x="47200" y="804276"/>
                    <a:pt x="-164019" y="182793"/>
                    <a:pt x="30717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2" name="Google Shape;672;p36"/>
            <p:cNvSpPr/>
            <p:nvPr/>
          </p:nvSpPr>
          <p:spPr>
            <a:xfrm rot="9662199">
              <a:off x="-1192940" y="3790334"/>
              <a:ext cx="136447" cy="391484"/>
            </a:xfrm>
            <a:custGeom>
              <a:rect b="b" l="l" r="r" t="t"/>
              <a:pathLst>
                <a:path extrusionOk="0" h="652400" w="227386">
                  <a:moveTo>
                    <a:pt x="566" y="652343"/>
                  </a:moveTo>
                  <a:cubicBezTo>
                    <a:pt x="46700" y="627120"/>
                    <a:pt x="78738" y="581859"/>
                    <a:pt x="103612" y="536772"/>
                  </a:cubicBezTo>
                  <a:cubicBezTo>
                    <a:pt x="132621" y="484230"/>
                    <a:pt x="155397" y="427668"/>
                    <a:pt x="174679" y="370931"/>
                  </a:cubicBezTo>
                  <a:cubicBezTo>
                    <a:pt x="195125" y="310990"/>
                    <a:pt x="210212" y="249535"/>
                    <a:pt x="218717" y="186741"/>
                  </a:cubicBezTo>
                  <a:cubicBezTo>
                    <a:pt x="226872" y="126392"/>
                    <a:pt x="232755" y="61675"/>
                    <a:pt x="219824" y="1618"/>
                  </a:cubicBezTo>
                  <a:cubicBezTo>
                    <a:pt x="219299" y="-945"/>
                    <a:pt x="215571" y="-246"/>
                    <a:pt x="215455" y="2200"/>
                  </a:cubicBezTo>
                  <a:cubicBezTo>
                    <a:pt x="212542" y="63131"/>
                    <a:pt x="214348" y="123363"/>
                    <a:pt x="205319" y="183944"/>
                  </a:cubicBezTo>
                  <a:cubicBezTo>
                    <a:pt x="196407" y="243536"/>
                    <a:pt x="181610" y="302428"/>
                    <a:pt x="162854" y="359630"/>
                  </a:cubicBezTo>
                  <a:cubicBezTo>
                    <a:pt x="144796" y="414678"/>
                    <a:pt x="123301" y="469259"/>
                    <a:pt x="96330" y="520637"/>
                  </a:cubicBezTo>
                  <a:cubicBezTo>
                    <a:pt x="70641" y="569568"/>
                    <a:pt x="37904" y="611626"/>
                    <a:pt x="99" y="651703"/>
                  </a:cubicBezTo>
                  <a:cubicBezTo>
                    <a:pt x="-192" y="652052"/>
                    <a:pt x="216" y="652576"/>
                    <a:pt x="566" y="65234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3" name="Google Shape;673;p36"/>
            <p:cNvSpPr/>
            <p:nvPr/>
          </p:nvSpPr>
          <p:spPr>
            <a:xfrm rot="9662199">
              <a:off x="-1165760" y="3783776"/>
              <a:ext cx="123642" cy="408878"/>
            </a:xfrm>
            <a:custGeom>
              <a:rect b="b" l="l" r="r" t="t"/>
              <a:pathLst>
                <a:path extrusionOk="0" h="681387" w="206046">
                  <a:moveTo>
                    <a:pt x="3658" y="680384"/>
                  </a:moveTo>
                  <a:cubicBezTo>
                    <a:pt x="27774" y="629181"/>
                    <a:pt x="43910" y="572444"/>
                    <a:pt x="61560" y="518737"/>
                  </a:cubicBezTo>
                  <a:cubicBezTo>
                    <a:pt x="80201" y="462000"/>
                    <a:pt x="98083" y="404972"/>
                    <a:pt x="115210" y="347769"/>
                  </a:cubicBezTo>
                  <a:cubicBezTo>
                    <a:pt x="132335" y="290566"/>
                    <a:pt x="149578" y="233305"/>
                    <a:pt x="164840" y="175578"/>
                  </a:cubicBezTo>
                  <a:cubicBezTo>
                    <a:pt x="180160" y="117676"/>
                    <a:pt x="192276" y="59250"/>
                    <a:pt x="206023" y="1057"/>
                  </a:cubicBezTo>
                  <a:cubicBezTo>
                    <a:pt x="206257" y="8"/>
                    <a:pt x="204684" y="-457"/>
                    <a:pt x="204392" y="591"/>
                  </a:cubicBezTo>
                  <a:cubicBezTo>
                    <a:pt x="189772" y="58318"/>
                    <a:pt x="172005" y="115696"/>
                    <a:pt x="155986" y="173073"/>
                  </a:cubicBezTo>
                  <a:cubicBezTo>
                    <a:pt x="140258" y="229286"/>
                    <a:pt x="124996" y="285615"/>
                    <a:pt x="108220" y="341536"/>
                  </a:cubicBezTo>
                  <a:cubicBezTo>
                    <a:pt x="91443" y="397457"/>
                    <a:pt x="73910" y="453146"/>
                    <a:pt x="55735" y="508601"/>
                  </a:cubicBezTo>
                  <a:cubicBezTo>
                    <a:pt x="37328" y="564872"/>
                    <a:pt x="14318" y="621317"/>
                    <a:pt x="47" y="678811"/>
                  </a:cubicBezTo>
                  <a:cubicBezTo>
                    <a:pt x="-419" y="680966"/>
                    <a:pt x="2726" y="682481"/>
                    <a:pt x="3658" y="68038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4" name="Google Shape;674;p36"/>
            <p:cNvSpPr/>
            <p:nvPr/>
          </p:nvSpPr>
          <p:spPr>
            <a:xfrm rot="9662199">
              <a:off x="-1141952" y="3820544"/>
              <a:ext cx="130992" cy="359025"/>
            </a:xfrm>
            <a:custGeom>
              <a:rect b="b" l="l" r="r" t="t"/>
              <a:pathLst>
                <a:path extrusionOk="0" h="598308" w="218295">
                  <a:moveTo>
                    <a:pt x="14295" y="596016"/>
                  </a:moveTo>
                  <a:cubicBezTo>
                    <a:pt x="15576" y="599394"/>
                    <a:pt x="20586" y="598986"/>
                    <a:pt x="20761" y="595142"/>
                  </a:cubicBezTo>
                  <a:cubicBezTo>
                    <a:pt x="21984" y="567764"/>
                    <a:pt x="17265" y="540153"/>
                    <a:pt x="16275" y="512774"/>
                  </a:cubicBezTo>
                  <a:cubicBezTo>
                    <a:pt x="15401" y="487260"/>
                    <a:pt x="15925" y="461688"/>
                    <a:pt x="17906" y="436232"/>
                  </a:cubicBezTo>
                  <a:cubicBezTo>
                    <a:pt x="22159" y="380719"/>
                    <a:pt x="32353" y="325671"/>
                    <a:pt x="49362" y="272663"/>
                  </a:cubicBezTo>
                  <a:cubicBezTo>
                    <a:pt x="66021" y="220702"/>
                    <a:pt x="89439" y="171596"/>
                    <a:pt x="117633" y="124995"/>
                  </a:cubicBezTo>
                  <a:cubicBezTo>
                    <a:pt x="132195" y="100938"/>
                    <a:pt x="148447" y="78103"/>
                    <a:pt x="166622" y="56608"/>
                  </a:cubicBezTo>
                  <a:cubicBezTo>
                    <a:pt x="182816" y="37444"/>
                    <a:pt x="203786" y="20900"/>
                    <a:pt x="218232" y="571"/>
                  </a:cubicBezTo>
                  <a:cubicBezTo>
                    <a:pt x="218465" y="221"/>
                    <a:pt x="218000" y="-128"/>
                    <a:pt x="217708" y="47"/>
                  </a:cubicBezTo>
                  <a:cubicBezTo>
                    <a:pt x="194524" y="12570"/>
                    <a:pt x="174835" y="36919"/>
                    <a:pt x="157651" y="56492"/>
                  </a:cubicBezTo>
                  <a:cubicBezTo>
                    <a:pt x="140758" y="75715"/>
                    <a:pt x="124914" y="96045"/>
                    <a:pt x="110351" y="117073"/>
                  </a:cubicBezTo>
                  <a:cubicBezTo>
                    <a:pt x="78779" y="162568"/>
                    <a:pt x="54954" y="213654"/>
                    <a:pt x="37187" y="266022"/>
                  </a:cubicBezTo>
                  <a:cubicBezTo>
                    <a:pt x="19188" y="318914"/>
                    <a:pt x="7538" y="374136"/>
                    <a:pt x="3285" y="429883"/>
                  </a:cubicBezTo>
                  <a:cubicBezTo>
                    <a:pt x="-734" y="482251"/>
                    <a:pt x="-4521" y="546036"/>
                    <a:pt x="14295" y="59601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5" name="Google Shape;675;p36"/>
            <p:cNvSpPr/>
            <p:nvPr/>
          </p:nvSpPr>
          <p:spPr>
            <a:xfrm rot="9662199">
              <a:off x="-1273228" y="3862189"/>
              <a:ext cx="52167" cy="305004"/>
            </a:xfrm>
            <a:custGeom>
              <a:rect b="b" l="l" r="r" t="t"/>
              <a:pathLst>
                <a:path extrusionOk="0" h="508282" w="86935">
                  <a:moveTo>
                    <a:pt x="21764" y="63200"/>
                  </a:moveTo>
                  <a:cubicBezTo>
                    <a:pt x="29278" y="83064"/>
                    <a:pt x="36036" y="103161"/>
                    <a:pt x="42036" y="123490"/>
                  </a:cubicBezTo>
                  <a:cubicBezTo>
                    <a:pt x="53977" y="164150"/>
                    <a:pt x="63355" y="205683"/>
                    <a:pt x="69588" y="247624"/>
                  </a:cubicBezTo>
                  <a:cubicBezTo>
                    <a:pt x="82287" y="333428"/>
                    <a:pt x="80715" y="421271"/>
                    <a:pt x="69588" y="507250"/>
                  </a:cubicBezTo>
                  <a:cubicBezTo>
                    <a:pt x="69413" y="508415"/>
                    <a:pt x="71394" y="508706"/>
                    <a:pt x="71627" y="507541"/>
                  </a:cubicBezTo>
                  <a:cubicBezTo>
                    <a:pt x="89743" y="420164"/>
                    <a:pt x="91083" y="330981"/>
                    <a:pt x="79317" y="242556"/>
                  </a:cubicBezTo>
                  <a:cubicBezTo>
                    <a:pt x="73666" y="199974"/>
                    <a:pt x="64928" y="157917"/>
                    <a:pt x="52579" y="116733"/>
                  </a:cubicBezTo>
                  <a:cubicBezTo>
                    <a:pt x="46171" y="95239"/>
                    <a:pt x="38832" y="73977"/>
                    <a:pt x="30735" y="53006"/>
                  </a:cubicBezTo>
                  <a:cubicBezTo>
                    <a:pt x="23861" y="35356"/>
                    <a:pt x="17454" y="15376"/>
                    <a:pt x="4871" y="930"/>
                  </a:cubicBezTo>
                  <a:cubicBezTo>
                    <a:pt x="2774" y="-1459"/>
                    <a:pt x="-371" y="1221"/>
                    <a:pt x="36" y="3726"/>
                  </a:cubicBezTo>
                  <a:cubicBezTo>
                    <a:pt x="3182" y="24230"/>
                    <a:pt x="14483" y="43861"/>
                    <a:pt x="21764" y="632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6" name="Google Shape;676;p36"/>
            <p:cNvSpPr/>
            <p:nvPr/>
          </p:nvSpPr>
          <p:spPr>
            <a:xfrm rot="9662199">
              <a:off x="-1276622" y="3863668"/>
              <a:ext cx="26888" cy="119753"/>
            </a:xfrm>
            <a:custGeom>
              <a:rect b="b" l="l" r="r" t="t"/>
              <a:pathLst>
                <a:path extrusionOk="0" h="199566" w="44809">
                  <a:moveTo>
                    <a:pt x="9973" y="51976"/>
                  </a:moveTo>
                  <a:cubicBezTo>
                    <a:pt x="13760" y="68461"/>
                    <a:pt x="17313" y="85004"/>
                    <a:pt x="20634" y="101606"/>
                  </a:cubicBezTo>
                  <a:cubicBezTo>
                    <a:pt x="23954" y="118207"/>
                    <a:pt x="27565" y="134692"/>
                    <a:pt x="30769" y="151294"/>
                  </a:cubicBezTo>
                  <a:cubicBezTo>
                    <a:pt x="33740" y="166672"/>
                    <a:pt x="34439" y="184963"/>
                    <a:pt x="41779" y="199002"/>
                  </a:cubicBezTo>
                  <a:cubicBezTo>
                    <a:pt x="42245" y="199876"/>
                    <a:pt x="43759" y="199701"/>
                    <a:pt x="43934" y="198711"/>
                  </a:cubicBezTo>
                  <a:cubicBezTo>
                    <a:pt x="46730" y="184032"/>
                    <a:pt x="42128" y="167255"/>
                    <a:pt x="39915" y="152634"/>
                  </a:cubicBezTo>
                  <a:cubicBezTo>
                    <a:pt x="37293" y="135275"/>
                    <a:pt x="34556" y="117858"/>
                    <a:pt x="31060" y="100674"/>
                  </a:cubicBezTo>
                  <a:cubicBezTo>
                    <a:pt x="27507" y="83490"/>
                    <a:pt x="23779" y="66364"/>
                    <a:pt x="19760" y="49238"/>
                  </a:cubicBezTo>
                  <a:cubicBezTo>
                    <a:pt x="15973" y="33102"/>
                    <a:pt x="12653" y="16734"/>
                    <a:pt x="5896" y="1530"/>
                  </a:cubicBezTo>
                  <a:cubicBezTo>
                    <a:pt x="4615" y="-1266"/>
                    <a:pt x="-279" y="74"/>
                    <a:pt x="12" y="3103"/>
                  </a:cubicBezTo>
                  <a:cubicBezTo>
                    <a:pt x="1469" y="19704"/>
                    <a:pt x="6245" y="35840"/>
                    <a:pt x="9973" y="519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7" name="Google Shape;677;p36"/>
            <p:cNvSpPr/>
            <p:nvPr/>
          </p:nvSpPr>
          <p:spPr>
            <a:xfrm rot="9662199">
              <a:off x="-1246224" y="3888569"/>
              <a:ext cx="18695" cy="42488"/>
            </a:xfrm>
            <a:custGeom>
              <a:rect b="b" l="l" r="r" t="t"/>
              <a:pathLst>
                <a:path extrusionOk="0" h="70806" w="31155">
                  <a:moveTo>
                    <a:pt x="13121" y="36734"/>
                  </a:moveTo>
                  <a:cubicBezTo>
                    <a:pt x="15625" y="42093"/>
                    <a:pt x="18072" y="47510"/>
                    <a:pt x="20926" y="52695"/>
                  </a:cubicBezTo>
                  <a:cubicBezTo>
                    <a:pt x="22382" y="55374"/>
                    <a:pt x="23839" y="58112"/>
                    <a:pt x="25295" y="60791"/>
                  </a:cubicBezTo>
                  <a:cubicBezTo>
                    <a:pt x="26518" y="63063"/>
                    <a:pt x="29897" y="67199"/>
                    <a:pt x="29489" y="69821"/>
                  </a:cubicBezTo>
                  <a:cubicBezTo>
                    <a:pt x="29140" y="71743"/>
                    <a:pt x="32285" y="70461"/>
                    <a:pt x="30713" y="69296"/>
                  </a:cubicBezTo>
                  <a:cubicBezTo>
                    <a:pt x="28557" y="67723"/>
                    <a:pt x="28032" y="62423"/>
                    <a:pt x="27333" y="59918"/>
                  </a:cubicBezTo>
                  <a:cubicBezTo>
                    <a:pt x="26460" y="56947"/>
                    <a:pt x="25586" y="54034"/>
                    <a:pt x="24712" y="51064"/>
                  </a:cubicBezTo>
                  <a:cubicBezTo>
                    <a:pt x="23023" y="45355"/>
                    <a:pt x="20984" y="39821"/>
                    <a:pt x="19004" y="34229"/>
                  </a:cubicBezTo>
                  <a:cubicBezTo>
                    <a:pt x="14984" y="22870"/>
                    <a:pt x="11373" y="11453"/>
                    <a:pt x="4849" y="1259"/>
                  </a:cubicBezTo>
                  <a:cubicBezTo>
                    <a:pt x="3217" y="-1304"/>
                    <a:pt x="-568" y="385"/>
                    <a:pt x="72" y="3297"/>
                  </a:cubicBezTo>
                  <a:cubicBezTo>
                    <a:pt x="2518" y="15181"/>
                    <a:pt x="7936" y="25783"/>
                    <a:pt x="13121" y="36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8" name="Google Shape;678;p36"/>
            <p:cNvSpPr/>
            <p:nvPr/>
          </p:nvSpPr>
          <p:spPr>
            <a:xfrm rot="9662199">
              <a:off x="-1001787" y="3894870"/>
              <a:ext cx="58325" cy="31136"/>
            </a:xfrm>
            <a:custGeom>
              <a:rect b="b" l="l" r="r" t="t"/>
              <a:pathLst>
                <a:path extrusionOk="0" h="51887" w="97198">
                  <a:moveTo>
                    <a:pt x="1853" y="51322"/>
                  </a:moveTo>
                  <a:cubicBezTo>
                    <a:pt x="5348" y="52720"/>
                    <a:pt x="9600" y="51205"/>
                    <a:pt x="13095" y="50215"/>
                  </a:cubicBezTo>
                  <a:cubicBezTo>
                    <a:pt x="17581" y="48934"/>
                    <a:pt x="21891" y="46953"/>
                    <a:pt x="26143" y="45205"/>
                  </a:cubicBezTo>
                  <a:cubicBezTo>
                    <a:pt x="34357" y="41769"/>
                    <a:pt x="42454" y="38099"/>
                    <a:pt x="50434" y="34080"/>
                  </a:cubicBezTo>
                  <a:cubicBezTo>
                    <a:pt x="66453" y="26041"/>
                    <a:pt x="81890" y="17012"/>
                    <a:pt x="96045" y="6061"/>
                  </a:cubicBezTo>
                  <a:cubicBezTo>
                    <a:pt x="99249" y="3556"/>
                    <a:pt x="95113" y="-1570"/>
                    <a:pt x="91734" y="468"/>
                  </a:cubicBezTo>
                  <a:cubicBezTo>
                    <a:pt x="76706" y="9556"/>
                    <a:pt x="61619" y="18585"/>
                    <a:pt x="45832" y="26216"/>
                  </a:cubicBezTo>
                  <a:cubicBezTo>
                    <a:pt x="37794" y="30118"/>
                    <a:pt x="29639" y="33672"/>
                    <a:pt x="21308" y="36934"/>
                  </a:cubicBezTo>
                  <a:cubicBezTo>
                    <a:pt x="17347" y="38507"/>
                    <a:pt x="13270" y="39788"/>
                    <a:pt x="9425" y="41594"/>
                  </a:cubicBezTo>
                  <a:cubicBezTo>
                    <a:pt x="6047" y="43108"/>
                    <a:pt x="2261" y="44390"/>
                    <a:pt x="338" y="47652"/>
                  </a:cubicBezTo>
                  <a:cubicBezTo>
                    <a:pt x="-536" y="49167"/>
                    <a:pt x="396" y="50739"/>
                    <a:pt x="1853" y="513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9" name="Google Shape;679;p36"/>
            <p:cNvSpPr/>
            <p:nvPr/>
          </p:nvSpPr>
          <p:spPr>
            <a:xfrm rot="9662199">
              <a:off x="-1000158" y="3894779"/>
              <a:ext cx="117159" cy="79085"/>
            </a:xfrm>
            <a:custGeom>
              <a:rect b="b" l="l" r="r" t="t"/>
              <a:pathLst>
                <a:path extrusionOk="0" h="131794" w="195243">
                  <a:moveTo>
                    <a:pt x="3937" y="131738"/>
                  </a:moveTo>
                  <a:cubicBezTo>
                    <a:pt x="12733" y="130340"/>
                    <a:pt x="21295" y="125331"/>
                    <a:pt x="29101" y="121253"/>
                  </a:cubicBezTo>
                  <a:cubicBezTo>
                    <a:pt x="37955" y="116709"/>
                    <a:pt x="46518" y="111874"/>
                    <a:pt x="55081" y="106748"/>
                  </a:cubicBezTo>
                  <a:cubicBezTo>
                    <a:pt x="72557" y="96263"/>
                    <a:pt x="89974" y="85487"/>
                    <a:pt x="106692" y="73836"/>
                  </a:cubicBezTo>
                  <a:cubicBezTo>
                    <a:pt x="123002" y="62536"/>
                    <a:pt x="139021" y="50827"/>
                    <a:pt x="154808" y="38711"/>
                  </a:cubicBezTo>
                  <a:cubicBezTo>
                    <a:pt x="169079" y="27818"/>
                    <a:pt x="185506" y="16109"/>
                    <a:pt x="195176" y="789"/>
                  </a:cubicBezTo>
                  <a:cubicBezTo>
                    <a:pt x="195409" y="440"/>
                    <a:pt x="195001" y="-143"/>
                    <a:pt x="194593" y="32"/>
                  </a:cubicBezTo>
                  <a:cubicBezTo>
                    <a:pt x="177525" y="6265"/>
                    <a:pt x="162205" y="19197"/>
                    <a:pt x="147526" y="29682"/>
                  </a:cubicBezTo>
                  <a:cubicBezTo>
                    <a:pt x="131390" y="41157"/>
                    <a:pt x="115022" y="52283"/>
                    <a:pt x="98362" y="63002"/>
                  </a:cubicBezTo>
                  <a:cubicBezTo>
                    <a:pt x="82168" y="73429"/>
                    <a:pt x="66091" y="83972"/>
                    <a:pt x="49664" y="93991"/>
                  </a:cubicBezTo>
                  <a:cubicBezTo>
                    <a:pt x="41159" y="99118"/>
                    <a:pt x="32771" y="104302"/>
                    <a:pt x="24383" y="109603"/>
                  </a:cubicBezTo>
                  <a:cubicBezTo>
                    <a:pt x="16402" y="114612"/>
                    <a:pt x="7199" y="119331"/>
                    <a:pt x="907" y="126437"/>
                  </a:cubicBezTo>
                  <a:cubicBezTo>
                    <a:pt x="-1306" y="129000"/>
                    <a:pt x="849" y="132262"/>
                    <a:pt x="3937" y="1317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0" name="Google Shape;680;p36"/>
            <p:cNvSpPr/>
            <p:nvPr/>
          </p:nvSpPr>
          <p:spPr>
            <a:xfrm rot="9662199">
              <a:off x="-1041156" y="3929679"/>
              <a:ext cx="199194" cy="178824"/>
            </a:xfrm>
            <a:custGeom>
              <a:rect b="b" l="l" r="r" t="t"/>
              <a:pathLst>
                <a:path extrusionOk="0" h="298006" w="331953">
                  <a:moveTo>
                    <a:pt x="8538" y="296234"/>
                  </a:moveTo>
                  <a:cubicBezTo>
                    <a:pt x="31664" y="268158"/>
                    <a:pt x="51120" y="237168"/>
                    <a:pt x="74071" y="208857"/>
                  </a:cubicBezTo>
                  <a:cubicBezTo>
                    <a:pt x="96556" y="181188"/>
                    <a:pt x="120846" y="154859"/>
                    <a:pt x="147351" y="130917"/>
                  </a:cubicBezTo>
                  <a:cubicBezTo>
                    <a:pt x="174729" y="106219"/>
                    <a:pt x="203855" y="83268"/>
                    <a:pt x="234320" y="62530"/>
                  </a:cubicBezTo>
                  <a:cubicBezTo>
                    <a:pt x="248708" y="52744"/>
                    <a:pt x="263038" y="42783"/>
                    <a:pt x="277776" y="33521"/>
                  </a:cubicBezTo>
                  <a:cubicBezTo>
                    <a:pt x="294610" y="22919"/>
                    <a:pt x="312785" y="8881"/>
                    <a:pt x="331366" y="1658"/>
                  </a:cubicBezTo>
                  <a:cubicBezTo>
                    <a:pt x="332532" y="1192"/>
                    <a:pt x="331775" y="-497"/>
                    <a:pt x="330726" y="143"/>
                  </a:cubicBezTo>
                  <a:cubicBezTo>
                    <a:pt x="314183" y="9522"/>
                    <a:pt x="295134" y="15056"/>
                    <a:pt x="278125" y="23852"/>
                  </a:cubicBezTo>
                  <a:cubicBezTo>
                    <a:pt x="261116" y="32647"/>
                    <a:pt x="244339" y="41909"/>
                    <a:pt x="228379" y="52453"/>
                  </a:cubicBezTo>
                  <a:cubicBezTo>
                    <a:pt x="198204" y="72491"/>
                    <a:pt x="169544" y="94627"/>
                    <a:pt x="142574" y="118859"/>
                  </a:cubicBezTo>
                  <a:cubicBezTo>
                    <a:pt x="114730" y="143849"/>
                    <a:pt x="88168" y="170295"/>
                    <a:pt x="63760" y="198663"/>
                  </a:cubicBezTo>
                  <a:cubicBezTo>
                    <a:pt x="39994" y="226217"/>
                    <a:pt x="15412" y="256740"/>
                    <a:pt x="441" y="290060"/>
                  </a:cubicBezTo>
                  <a:cubicBezTo>
                    <a:pt x="-1714" y="294836"/>
                    <a:pt x="4519" y="301128"/>
                    <a:pt x="8538" y="2962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1" name="Google Shape;681;p36"/>
            <p:cNvSpPr/>
            <p:nvPr/>
          </p:nvSpPr>
          <p:spPr>
            <a:xfrm rot="9662199">
              <a:off x="-1390563" y="4012067"/>
              <a:ext cx="172247" cy="221648"/>
            </a:xfrm>
            <a:custGeom>
              <a:rect b="b" l="l" r="r" t="t"/>
              <a:pathLst>
                <a:path extrusionOk="0" h="369372" w="287046">
                  <a:moveTo>
                    <a:pt x="1016" y="5056"/>
                  </a:moveTo>
                  <a:cubicBezTo>
                    <a:pt x="30200" y="29697"/>
                    <a:pt x="62064" y="50609"/>
                    <a:pt x="90432" y="76298"/>
                  </a:cubicBezTo>
                  <a:cubicBezTo>
                    <a:pt x="119441" y="102627"/>
                    <a:pt x="146353" y="131403"/>
                    <a:pt x="170527" y="162218"/>
                  </a:cubicBezTo>
                  <a:cubicBezTo>
                    <a:pt x="195052" y="193557"/>
                    <a:pt x="216954" y="226936"/>
                    <a:pt x="235828" y="261945"/>
                  </a:cubicBezTo>
                  <a:cubicBezTo>
                    <a:pt x="244914" y="278779"/>
                    <a:pt x="253186" y="295963"/>
                    <a:pt x="261050" y="313380"/>
                  </a:cubicBezTo>
                  <a:cubicBezTo>
                    <a:pt x="269089" y="331264"/>
                    <a:pt x="274215" y="351826"/>
                    <a:pt x="284118" y="368661"/>
                  </a:cubicBezTo>
                  <a:cubicBezTo>
                    <a:pt x="284875" y="369884"/>
                    <a:pt x="287263" y="369476"/>
                    <a:pt x="287030" y="367845"/>
                  </a:cubicBezTo>
                  <a:cubicBezTo>
                    <a:pt x="284933" y="349322"/>
                    <a:pt x="275671" y="330448"/>
                    <a:pt x="268681" y="313264"/>
                  </a:cubicBezTo>
                  <a:cubicBezTo>
                    <a:pt x="261691" y="296138"/>
                    <a:pt x="253885" y="279420"/>
                    <a:pt x="245380" y="262993"/>
                  </a:cubicBezTo>
                  <a:cubicBezTo>
                    <a:pt x="226449" y="226469"/>
                    <a:pt x="204313" y="191694"/>
                    <a:pt x="179265" y="159073"/>
                  </a:cubicBezTo>
                  <a:cubicBezTo>
                    <a:pt x="155790" y="128432"/>
                    <a:pt x="129810" y="99656"/>
                    <a:pt x="101616" y="73210"/>
                  </a:cubicBezTo>
                  <a:cubicBezTo>
                    <a:pt x="72607" y="46065"/>
                    <a:pt x="40743" y="17639"/>
                    <a:pt x="4686" y="280"/>
                  </a:cubicBezTo>
                  <a:cubicBezTo>
                    <a:pt x="1774" y="-1060"/>
                    <a:pt x="-1780" y="2726"/>
                    <a:pt x="1016" y="50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2" name="Google Shape;682;p36"/>
            <p:cNvSpPr/>
            <p:nvPr/>
          </p:nvSpPr>
          <p:spPr>
            <a:xfrm rot="9662199">
              <a:off x="-1372097" y="4031411"/>
              <a:ext cx="88704" cy="116428"/>
            </a:xfrm>
            <a:custGeom>
              <a:rect b="b" l="l" r="r" t="t"/>
              <a:pathLst>
                <a:path extrusionOk="0" h="194024" w="147824">
                  <a:moveTo>
                    <a:pt x="223" y="3654"/>
                  </a:moveTo>
                  <a:cubicBezTo>
                    <a:pt x="8961" y="20547"/>
                    <a:pt x="22767" y="34702"/>
                    <a:pt x="34650" y="49439"/>
                  </a:cubicBezTo>
                  <a:cubicBezTo>
                    <a:pt x="47174" y="65050"/>
                    <a:pt x="59290" y="80953"/>
                    <a:pt x="71814" y="96564"/>
                  </a:cubicBezTo>
                  <a:cubicBezTo>
                    <a:pt x="97387" y="128544"/>
                    <a:pt x="122609" y="160932"/>
                    <a:pt x="147075" y="193844"/>
                  </a:cubicBezTo>
                  <a:cubicBezTo>
                    <a:pt x="147366" y="194252"/>
                    <a:pt x="148007" y="193902"/>
                    <a:pt x="147774" y="193436"/>
                  </a:cubicBezTo>
                  <a:cubicBezTo>
                    <a:pt x="125872" y="158602"/>
                    <a:pt x="103095" y="124408"/>
                    <a:pt x="78979" y="91089"/>
                  </a:cubicBezTo>
                  <a:cubicBezTo>
                    <a:pt x="67736" y="75536"/>
                    <a:pt x="55737" y="60507"/>
                    <a:pt x="43795" y="45536"/>
                  </a:cubicBezTo>
                  <a:cubicBezTo>
                    <a:pt x="31388" y="29925"/>
                    <a:pt x="19505" y="12682"/>
                    <a:pt x="3544" y="450"/>
                  </a:cubicBezTo>
                  <a:cubicBezTo>
                    <a:pt x="1447" y="-1123"/>
                    <a:pt x="-709" y="1789"/>
                    <a:pt x="223" y="36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3" name="Google Shape;683;p36"/>
            <p:cNvSpPr/>
            <p:nvPr/>
          </p:nvSpPr>
          <p:spPr>
            <a:xfrm rot="9662199">
              <a:off x="-1339153" y="4046946"/>
              <a:ext cx="24074" cy="23188"/>
            </a:xfrm>
            <a:custGeom>
              <a:rect b="b" l="l" r="r" t="t"/>
              <a:pathLst>
                <a:path extrusionOk="0" h="38643" w="40119">
                  <a:moveTo>
                    <a:pt x="8462" y="12679"/>
                  </a:moveTo>
                  <a:cubicBezTo>
                    <a:pt x="11607" y="15941"/>
                    <a:pt x="14811" y="19145"/>
                    <a:pt x="18131" y="22232"/>
                  </a:cubicBezTo>
                  <a:cubicBezTo>
                    <a:pt x="21394" y="25261"/>
                    <a:pt x="24655" y="28290"/>
                    <a:pt x="28267" y="30912"/>
                  </a:cubicBezTo>
                  <a:cubicBezTo>
                    <a:pt x="31995" y="33591"/>
                    <a:pt x="35840" y="36154"/>
                    <a:pt x="39743" y="38600"/>
                  </a:cubicBezTo>
                  <a:cubicBezTo>
                    <a:pt x="39975" y="38775"/>
                    <a:pt x="40267" y="38368"/>
                    <a:pt x="40034" y="38193"/>
                  </a:cubicBezTo>
                  <a:cubicBezTo>
                    <a:pt x="36830" y="35164"/>
                    <a:pt x="33684" y="32076"/>
                    <a:pt x="30655" y="28931"/>
                  </a:cubicBezTo>
                  <a:cubicBezTo>
                    <a:pt x="27509" y="25669"/>
                    <a:pt x="24131" y="22640"/>
                    <a:pt x="20928" y="19436"/>
                  </a:cubicBezTo>
                  <a:cubicBezTo>
                    <a:pt x="17782" y="16290"/>
                    <a:pt x="14753" y="13087"/>
                    <a:pt x="11782" y="9825"/>
                  </a:cubicBezTo>
                  <a:cubicBezTo>
                    <a:pt x="8753" y="6446"/>
                    <a:pt x="5258" y="3533"/>
                    <a:pt x="2054" y="330"/>
                  </a:cubicBezTo>
                  <a:cubicBezTo>
                    <a:pt x="1122" y="-603"/>
                    <a:pt x="-567" y="621"/>
                    <a:pt x="190" y="1786"/>
                  </a:cubicBezTo>
                  <a:cubicBezTo>
                    <a:pt x="2811" y="5514"/>
                    <a:pt x="5316" y="9417"/>
                    <a:pt x="8462" y="1267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4" name="Google Shape;684;p36"/>
            <p:cNvSpPr/>
            <p:nvPr/>
          </p:nvSpPr>
          <p:spPr>
            <a:xfrm rot="9662199">
              <a:off x="-892371" y="4044710"/>
              <a:ext cx="38544" cy="8814"/>
            </a:xfrm>
            <a:custGeom>
              <a:rect b="b" l="l" r="r" t="t"/>
              <a:pathLst>
                <a:path extrusionOk="0" h="14689" w="64232">
                  <a:moveTo>
                    <a:pt x="3535" y="13476"/>
                  </a:moveTo>
                  <a:cubicBezTo>
                    <a:pt x="23282" y="16854"/>
                    <a:pt x="44660" y="12893"/>
                    <a:pt x="62893" y="5146"/>
                  </a:cubicBezTo>
                  <a:cubicBezTo>
                    <a:pt x="65339" y="4097"/>
                    <a:pt x="64174" y="-330"/>
                    <a:pt x="61494" y="20"/>
                  </a:cubicBezTo>
                  <a:cubicBezTo>
                    <a:pt x="52174" y="1243"/>
                    <a:pt x="42738" y="2408"/>
                    <a:pt x="33418" y="2932"/>
                  </a:cubicBezTo>
                  <a:cubicBezTo>
                    <a:pt x="23923" y="3457"/>
                    <a:pt x="14311" y="3398"/>
                    <a:pt x="4816" y="3981"/>
                  </a:cubicBezTo>
                  <a:cubicBezTo>
                    <a:pt x="2428" y="4097"/>
                    <a:pt x="331" y="5728"/>
                    <a:pt x="39" y="8175"/>
                  </a:cubicBezTo>
                  <a:cubicBezTo>
                    <a:pt x="-252" y="10330"/>
                    <a:pt x="1088" y="13068"/>
                    <a:pt x="3535" y="134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5" name="Google Shape;685;p36"/>
            <p:cNvSpPr/>
            <p:nvPr/>
          </p:nvSpPr>
          <p:spPr>
            <a:xfrm rot="9662199">
              <a:off x="-956864" y="4066221"/>
              <a:ext cx="168070" cy="42382"/>
            </a:xfrm>
            <a:custGeom>
              <a:rect b="b" l="l" r="r" t="t"/>
              <a:pathLst>
                <a:path extrusionOk="0" h="70628" w="280085">
                  <a:moveTo>
                    <a:pt x="1344" y="67341"/>
                  </a:moveTo>
                  <a:cubicBezTo>
                    <a:pt x="8218" y="71885"/>
                    <a:pt x="14043" y="71128"/>
                    <a:pt x="21674" y="68623"/>
                  </a:cubicBezTo>
                  <a:cubicBezTo>
                    <a:pt x="33848" y="64603"/>
                    <a:pt x="45615" y="59477"/>
                    <a:pt x="57964" y="55750"/>
                  </a:cubicBezTo>
                  <a:cubicBezTo>
                    <a:pt x="82547" y="48351"/>
                    <a:pt x="107769" y="43225"/>
                    <a:pt x="132992" y="38565"/>
                  </a:cubicBezTo>
                  <a:cubicBezTo>
                    <a:pt x="158332" y="33905"/>
                    <a:pt x="183729" y="29653"/>
                    <a:pt x="208894" y="24061"/>
                  </a:cubicBezTo>
                  <a:cubicBezTo>
                    <a:pt x="232019" y="18935"/>
                    <a:pt x="259864" y="14391"/>
                    <a:pt x="279844" y="993"/>
                  </a:cubicBezTo>
                  <a:cubicBezTo>
                    <a:pt x="280252" y="760"/>
                    <a:pt x="280135" y="-55"/>
                    <a:pt x="279553" y="3"/>
                  </a:cubicBezTo>
                  <a:cubicBezTo>
                    <a:pt x="256951" y="2974"/>
                    <a:pt x="234466" y="12119"/>
                    <a:pt x="212039" y="16779"/>
                  </a:cubicBezTo>
                  <a:cubicBezTo>
                    <a:pt x="189263" y="21498"/>
                    <a:pt x="166254" y="25168"/>
                    <a:pt x="143303" y="29129"/>
                  </a:cubicBezTo>
                  <a:cubicBezTo>
                    <a:pt x="120410" y="33148"/>
                    <a:pt x="97575" y="37284"/>
                    <a:pt x="75032" y="42934"/>
                  </a:cubicBezTo>
                  <a:cubicBezTo>
                    <a:pt x="63848" y="45730"/>
                    <a:pt x="52664" y="48876"/>
                    <a:pt x="41712" y="52604"/>
                  </a:cubicBezTo>
                  <a:cubicBezTo>
                    <a:pt x="30586" y="56332"/>
                    <a:pt x="15499" y="65827"/>
                    <a:pt x="3558" y="62099"/>
                  </a:cubicBezTo>
                  <a:cubicBezTo>
                    <a:pt x="296" y="61050"/>
                    <a:pt x="-1335" y="65594"/>
                    <a:pt x="1344" y="673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6" name="Google Shape;686;p36"/>
            <p:cNvSpPr/>
            <p:nvPr/>
          </p:nvSpPr>
          <p:spPr>
            <a:xfrm rot="9662199">
              <a:off x="-1026946" y="4107407"/>
              <a:ext cx="244638" cy="59045"/>
            </a:xfrm>
            <a:custGeom>
              <a:rect b="b" l="l" r="r" t="t"/>
              <a:pathLst>
                <a:path extrusionOk="0" h="98397" w="407684">
                  <a:moveTo>
                    <a:pt x="4943" y="98289"/>
                  </a:moveTo>
                  <a:cubicBezTo>
                    <a:pt x="21195" y="94444"/>
                    <a:pt x="35583" y="84833"/>
                    <a:pt x="50495" y="77493"/>
                  </a:cubicBezTo>
                  <a:cubicBezTo>
                    <a:pt x="66689" y="69571"/>
                    <a:pt x="83232" y="62290"/>
                    <a:pt x="100067" y="55707"/>
                  </a:cubicBezTo>
                  <a:cubicBezTo>
                    <a:pt x="131523" y="43416"/>
                    <a:pt x="163852" y="33513"/>
                    <a:pt x="196764" y="26057"/>
                  </a:cubicBezTo>
                  <a:cubicBezTo>
                    <a:pt x="263520" y="10854"/>
                    <a:pt x="338315" y="2058"/>
                    <a:pt x="406877" y="7999"/>
                  </a:cubicBezTo>
                  <a:cubicBezTo>
                    <a:pt x="407983" y="8116"/>
                    <a:pt x="407925" y="6426"/>
                    <a:pt x="406877" y="6310"/>
                  </a:cubicBezTo>
                  <a:cubicBezTo>
                    <a:pt x="369188" y="2640"/>
                    <a:pt x="333422" y="-1671"/>
                    <a:pt x="295325" y="660"/>
                  </a:cubicBezTo>
                  <a:cubicBezTo>
                    <a:pt x="261190" y="2757"/>
                    <a:pt x="227113" y="7358"/>
                    <a:pt x="193618" y="14582"/>
                  </a:cubicBezTo>
                  <a:cubicBezTo>
                    <a:pt x="158376" y="22213"/>
                    <a:pt x="123717" y="32640"/>
                    <a:pt x="90106" y="45746"/>
                  </a:cubicBezTo>
                  <a:cubicBezTo>
                    <a:pt x="61039" y="57105"/>
                    <a:pt x="23059" y="68930"/>
                    <a:pt x="1098" y="91706"/>
                  </a:cubicBezTo>
                  <a:cubicBezTo>
                    <a:pt x="-1640" y="94561"/>
                    <a:pt x="1156" y="99162"/>
                    <a:pt x="4943" y="982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87" name="Google Shape;687;p36"/>
          <p:cNvGrpSpPr/>
          <p:nvPr/>
        </p:nvGrpSpPr>
        <p:grpSpPr>
          <a:xfrm>
            <a:off x="7944489" y="3708087"/>
            <a:ext cx="932157" cy="1193334"/>
            <a:chOff x="2490664" y="2893837"/>
            <a:chExt cx="932157" cy="1193334"/>
          </a:xfrm>
        </p:grpSpPr>
        <p:sp>
          <p:nvSpPr>
            <p:cNvPr id="688" name="Google Shape;688;p36"/>
            <p:cNvSpPr/>
            <p:nvPr/>
          </p:nvSpPr>
          <p:spPr>
            <a:xfrm rot="1709092">
              <a:off x="2727254" y="2936182"/>
              <a:ext cx="458977" cy="1108644"/>
            </a:xfrm>
            <a:custGeom>
              <a:rect b="b" l="l" r="r" t="t"/>
              <a:pathLst>
                <a:path extrusionOk="0" h="1107313" w="458426">
                  <a:moveTo>
                    <a:pt x="211983" y="279658"/>
                  </a:moveTo>
                  <a:cubicBezTo>
                    <a:pt x="198352" y="261193"/>
                    <a:pt x="187517" y="240980"/>
                    <a:pt x="173595" y="222630"/>
                  </a:cubicBezTo>
                  <a:cubicBezTo>
                    <a:pt x="159499" y="204107"/>
                    <a:pt x="144120" y="186573"/>
                    <a:pt x="129965" y="168165"/>
                  </a:cubicBezTo>
                  <a:cubicBezTo>
                    <a:pt x="104568" y="135137"/>
                    <a:pt x="78296" y="95992"/>
                    <a:pt x="75092" y="53177"/>
                  </a:cubicBezTo>
                  <a:cubicBezTo>
                    <a:pt x="73636" y="33954"/>
                    <a:pt x="78879" y="11236"/>
                    <a:pt x="98393" y="2965"/>
                  </a:cubicBezTo>
                  <a:cubicBezTo>
                    <a:pt x="115286" y="-4200"/>
                    <a:pt x="134625" y="2790"/>
                    <a:pt x="149479" y="11528"/>
                  </a:cubicBezTo>
                  <a:cubicBezTo>
                    <a:pt x="191304" y="36168"/>
                    <a:pt x="218565" y="80381"/>
                    <a:pt x="229750" y="126865"/>
                  </a:cubicBezTo>
                  <a:cubicBezTo>
                    <a:pt x="236157" y="153428"/>
                    <a:pt x="238662" y="181389"/>
                    <a:pt x="237555" y="208708"/>
                  </a:cubicBezTo>
                  <a:cubicBezTo>
                    <a:pt x="236682" y="230786"/>
                    <a:pt x="236274" y="256300"/>
                    <a:pt x="230623" y="278552"/>
                  </a:cubicBezTo>
                  <a:cubicBezTo>
                    <a:pt x="236565" y="305406"/>
                    <a:pt x="241283" y="332551"/>
                    <a:pt x="245070" y="359871"/>
                  </a:cubicBezTo>
                  <a:cubicBezTo>
                    <a:pt x="246992" y="347754"/>
                    <a:pt x="249264" y="335754"/>
                    <a:pt x="251594" y="324162"/>
                  </a:cubicBezTo>
                  <a:cubicBezTo>
                    <a:pt x="255846" y="303192"/>
                    <a:pt x="261205" y="282455"/>
                    <a:pt x="267555" y="262067"/>
                  </a:cubicBezTo>
                  <a:cubicBezTo>
                    <a:pt x="273205" y="243950"/>
                    <a:pt x="278331" y="223329"/>
                    <a:pt x="289341" y="207660"/>
                  </a:cubicBezTo>
                  <a:cubicBezTo>
                    <a:pt x="297962" y="195369"/>
                    <a:pt x="312699" y="185932"/>
                    <a:pt x="328194" y="189544"/>
                  </a:cubicBezTo>
                  <a:cubicBezTo>
                    <a:pt x="345553" y="193621"/>
                    <a:pt x="352077" y="211504"/>
                    <a:pt x="354058" y="227349"/>
                  </a:cubicBezTo>
                  <a:cubicBezTo>
                    <a:pt x="358893" y="265678"/>
                    <a:pt x="349107" y="305347"/>
                    <a:pt x="333612" y="340298"/>
                  </a:cubicBezTo>
                  <a:cubicBezTo>
                    <a:pt x="323534" y="363074"/>
                    <a:pt x="310777" y="384919"/>
                    <a:pt x="296506" y="405307"/>
                  </a:cubicBezTo>
                  <a:cubicBezTo>
                    <a:pt x="288991" y="416083"/>
                    <a:pt x="281069" y="426685"/>
                    <a:pt x="272972" y="436995"/>
                  </a:cubicBezTo>
                  <a:cubicBezTo>
                    <a:pt x="267205" y="444335"/>
                    <a:pt x="261264" y="452432"/>
                    <a:pt x="254273" y="458898"/>
                  </a:cubicBezTo>
                  <a:cubicBezTo>
                    <a:pt x="255788" y="488781"/>
                    <a:pt x="256254" y="518605"/>
                    <a:pt x="255555" y="548197"/>
                  </a:cubicBezTo>
                  <a:cubicBezTo>
                    <a:pt x="254972" y="572663"/>
                    <a:pt x="253574" y="597128"/>
                    <a:pt x="251652" y="621535"/>
                  </a:cubicBezTo>
                  <a:cubicBezTo>
                    <a:pt x="259865" y="579129"/>
                    <a:pt x="278797" y="535848"/>
                    <a:pt x="299069" y="499615"/>
                  </a:cubicBezTo>
                  <a:cubicBezTo>
                    <a:pt x="323476" y="455985"/>
                    <a:pt x="354291" y="412005"/>
                    <a:pt x="395882" y="383229"/>
                  </a:cubicBezTo>
                  <a:cubicBezTo>
                    <a:pt x="410329" y="373210"/>
                    <a:pt x="427979" y="364123"/>
                    <a:pt x="443357" y="377695"/>
                  </a:cubicBezTo>
                  <a:cubicBezTo>
                    <a:pt x="458153" y="390744"/>
                    <a:pt x="456056" y="411598"/>
                    <a:pt x="450580" y="428491"/>
                  </a:cubicBezTo>
                  <a:cubicBezTo>
                    <a:pt x="435785" y="474334"/>
                    <a:pt x="410154" y="518256"/>
                    <a:pt x="379164" y="555071"/>
                  </a:cubicBezTo>
                  <a:cubicBezTo>
                    <a:pt x="361572" y="576041"/>
                    <a:pt x="341825" y="595264"/>
                    <a:pt x="320563" y="612448"/>
                  </a:cubicBezTo>
                  <a:cubicBezTo>
                    <a:pt x="299127" y="629749"/>
                    <a:pt x="275360" y="647457"/>
                    <a:pt x="248623" y="655438"/>
                  </a:cubicBezTo>
                  <a:cubicBezTo>
                    <a:pt x="241808" y="721669"/>
                    <a:pt x="230099" y="787435"/>
                    <a:pt x="213381" y="851861"/>
                  </a:cubicBezTo>
                  <a:cubicBezTo>
                    <a:pt x="235633" y="806367"/>
                    <a:pt x="262196" y="762737"/>
                    <a:pt x="292253" y="722077"/>
                  </a:cubicBezTo>
                  <a:cubicBezTo>
                    <a:pt x="319457" y="685321"/>
                    <a:pt x="351553" y="636215"/>
                    <a:pt x="395649" y="617924"/>
                  </a:cubicBezTo>
                  <a:cubicBezTo>
                    <a:pt x="410795" y="611633"/>
                    <a:pt x="432581" y="608604"/>
                    <a:pt x="447144" y="618157"/>
                  </a:cubicBezTo>
                  <a:cubicBezTo>
                    <a:pt x="464386" y="629458"/>
                    <a:pt x="458269" y="653748"/>
                    <a:pt x="452270" y="669884"/>
                  </a:cubicBezTo>
                  <a:cubicBezTo>
                    <a:pt x="433571" y="719980"/>
                    <a:pt x="391339" y="766057"/>
                    <a:pt x="353068" y="802114"/>
                  </a:cubicBezTo>
                  <a:cubicBezTo>
                    <a:pt x="329709" y="824075"/>
                    <a:pt x="304603" y="844230"/>
                    <a:pt x="277516" y="861356"/>
                  </a:cubicBezTo>
                  <a:cubicBezTo>
                    <a:pt x="254390" y="875977"/>
                    <a:pt x="228410" y="892870"/>
                    <a:pt x="200740" y="896831"/>
                  </a:cubicBezTo>
                  <a:cubicBezTo>
                    <a:pt x="198760" y="903472"/>
                    <a:pt x="196779" y="910171"/>
                    <a:pt x="194682" y="916753"/>
                  </a:cubicBezTo>
                  <a:cubicBezTo>
                    <a:pt x="184139" y="949840"/>
                    <a:pt x="172197" y="982519"/>
                    <a:pt x="158916" y="1014615"/>
                  </a:cubicBezTo>
                  <a:cubicBezTo>
                    <a:pt x="145809" y="1046246"/>
                    <a:pt x="131946" y="1079099"/>
                    <a:pt x="111907" y="1107060"/>
                  </a:cubicBezTo>
                  <a:cubicBezTo>
                    <a:pt x="111441" y="1107701"/>
                    <a:pt x="110626" y="1107002"/>
                    <a:pt x="110859" y="1106361"/>
                  </a:cubicBezTo>
                  <a:cubicBezTo>
                    <a:pt x="120237" y="1077119"/>
                    <a:pt x="133810" y="1049100"/>
                    <a:pt x="145227" y="1020557"/>
                  </a:cubicBezTo>
                  <a:cubicBezTo>
                    <a:pt x="108936" y="995334"/>
                    <a:pt x="76607" y="964694"/>
                    <a:pt x="50394" y="929044"/>
                  </a:cubicBezTo>
                  <a:cubicBezTo>
                    <a:pt x="28666" y="899511"/>
                    <a:pt x="7171" y="865608"/>
                    <a:pt x="1637" y="828677"/>
                  </a:cubicBezTo>
                  <a:cubicBezTo>
                    <a:pt x="-401" y="815279"/>
                    <a:pt x="-2091" y="794309"/>
                    <a:pt x="6647" y="782833"/>
                  </a:cubicBezTo>
                  <a:cubicBezTo>
                    <a:pt x="15851" y="770659"/>
                    <a:pt x="31579" y="776950"/>
                    <a:pt x="42064" y="783591"/>
                  </a:cubicBezTo>
                  <a:cubicBezTo>
                    <a:pt x="76141" y="805144"/>
                    <a:pt x="100140" y="839978"/>
                    <a:pt x="116800" y="876094"/>
                  </a:cubicBezTo>
                  <a:cubicBezTo>
                    <a:pt x="127053" y="898346"/>
                    <a:pt x="134509" y="921821"/>
                    <a:pt x="140509" y="945587"/>
                  </a:cubicBezTo>
                  <a:cubicBezTo>
                    <a:pt x="143421" y="957180"/>
                    <a:pt x="146101" y="968830"/>
                    <a:pt x="148489" y="980538"/>
                  </a:cubicBezTo>
                  <a:cubicBezTo>
                    <a:pt x="149887" y="987237"/>
                    <a:pt x="151693" y="994635"/>
                    <a:pt x="152334" y="1001916"/>
                  </a:cubicBezTo>
                  <a:cubicBezTo>
                    <a:pt x="161013" y="979257"/>
                    <a:pt x="169343" y="956480"/>
                    <a:pt x="176741" y="933355"/>
                  </a:cubicBezTo>
                  <a:cubicBezTo>
                    <a:pt x="188741" y="895899"/>
                    <a:pt x="198760" y="857919"/>
                    <a:pt x="207265" y="819648"/>
                  </a:cubicBezTo>
                  <a:cubicBezTo>
                    <a:pt x="168877" y="808347"/>
                    <a:pt x="132703" y="777591"/>
                    <a:pt x="106082" y="749048"/>
                  </a:cubicBezTo>
                  <a:cubicBezTo>
                    <a:pt x="76898" y="717767"/>
                    <a:pt x="54122" y="680195"/>
                    <a:pt x="39734" y="639885"/>
                  </a:cubicBezTo>
                  <a:cubicBezTo>
                    <a:pt x="33967" y="623633"/>
                    <a:pt x="26336" y="603711"/>
                    <a:pt x="32045" y="586410"/>
                  </a:cubicBezTo>
                  <a:cubicBezTo>
                    <a:pt x="37229" y="570799"/>
                    <a:pt x="51501" y="561012"/>
                    <a:pt x="67927" y="564740"/>
                  </a:cubicBezTo>
                  <a:cubicBezTo>
                    <a:pt x="87325" y="569109"/>
                    <a:pt x="104509" y="586468"/>
                    <a:pt x="117266" y="600681"/>
                  </a:cubicBezTo>
                  <a:cubicBezTo>
                    <a:pt x="133519" y="618798"/>
                    <a:pt x="146450" y="639302"/>
                    <a:pt x="157693" y="660797"/>
                  </a:cubicBezTo>
                  <a:cubicBezTo>
                    <a:pt x="170275" y="684796"/>
                    <a:pt x="181401" y="709553"/>
                    <a:pt x="191595" y="734659"/>
                  </a:cubicBezTo>
                  <a:cubicBezTo>
                    <a:pt x="196721" y="747358"/>
                    <a:pt x="201614" y="760115"/>
                    <a:pt x="206041" y="773105"/>
                  </a:cubicBezTo>
                  <a:cubicBezTo>
                    <a:pt x="208313" y="779746"/>
                    <a:pt x="211167" y="786794"/>
                    <a:pt x="212857" y="794018"/>
                  </a:cubicBezTo>
                  <a:cubicBezTo>
                    <a:pt x="215536" y="780678"/>
                    <a:pt x="218041" y="767280"/>
                    <a:pt x="220313" y="753882"/>
                  </a:cubicBezTo>
                  <a:cubicBezTo>
                    <a:pt x="229225" y="700175"/>
                    <a:pt x="234701" y="645826"/>
                    <a:pt x="236973" y="591303"/>
                  </a:cubicBezTo>
                  <a:cubicBezTo>
                    <a:pt x="215595" y="582507"/>
                    <a:pt x="195556" y="569575"/>
                    <a:pt x="176217" y="557226"/>
                  </a:cubicBezTo>
                  <a:cubicBezTo>
                    <a:pt x="157460" y="545226"/>
                    <a:pt x="138936" y="532819"/>
                    <a:pt x="121169" y="519421"/>
                  </a:cubicBezTo>
                  <a:cubicBezTo>
                    <a:pt x="86510" y="493266"/>
                    <a:pt x="54879" y="461170"/>
                    <a:pt x="36122" y="421559"/>
                  </a:cubicBezTo>
                  <a:cubicBezTo>
                    <a:pt x="29423" y="407404"/>
                    <a:pt x="19637" y="387889"/>
                    <a:pt x="27792" y="372453"/>
                  </a:cubicBezTo>
                  <a:cubicBezTo>
                    <a:pt x="34782" y="359230"/>
                    <a:pt x="51093" y="353871"/>
                    <a:pt x="65248" y="356492"/>
                  </a:cubicBezTo>
                  <a:cubicBezTo>
                    <a:pt x="84354" y="360045"/>
                    <a:pt x="100839" y="375074"/>
                    <a:pt x="115169" y="387190"/>
                  </a:cubicBezTo>
                  <a:cubicBezTo>
                    <a:pt x="132295" y="401637"/>
                    <a:pt x="148023" y="417831"/>
                    <a:pt x="162003" y="435364"/>
                  </a:cubicBezTo>
                  <a:cubicBezTo>
                    <a:pt x="179129" y="456859"/>
                    <a:pt x="194216" y="479926"/>
                    <a:pt x="208138" y="503577"/>
                  </a:cubicBezTo>
                  <a:cubicBezTo>
                    <a:pt x="218274" y="520761"/>
                    <a:pt x="229225" y="538469"/>
                    <a:pt x="237963" y="556760"/>
                  </a:cubicBezTo>
                  <a:cubicBezTo>
                    <a:pt x="238779" y="503635"/>
                    <a:pt x="236565" y="450510"/>
                    <a:pt x="230798" y="397792"/>
                  </a:cubicBezTo>
                  <a:cubicBezTo>
                    <a:pt x="214313" y="390511"/>
                    <a:pt x="198935" y="379152"/>
                    <a:pt x="184430" y="369133"/>
                  </a:cubicBezTo>
                  <a:cubicBezTo>
                    <a:pt x="163227" y="354395"/>
                    <a:pt x="142897" y="338609"/>
                    <a:pt x="122858" y="322298"/>
                  </a:cubicBezTo>
                  <a:cubicBezTo>
                    <a:pt x="89131" y="294862"/>
                    <a:pt x="48937" y="267251"/>
                    <a:pt x="28084" y="227931"/>
                  </a:cubicBezTo>
                  <a:cubicBezTo>
                    <a:pt x="20686" y="214009"/>
                    <a:pt x="12938" y="195252"/>
                    <a:pt x="22200" y="180398"/>
                  </a:cubicBezTo>
                  <a:cubicBezTo>
                    <a:pt x="30996" y="166243"/>
                    <a:pt x="49229" y="163564"/>
                    <a:pt x="63966" y="168224"/>
                  </a:cubicBezTo>
                  <a:cubicBezTo>
                    <a:pt x="83888" y="174457"/>
                    <a:pt x="99383" y="190359"/>
                    <a:pt x="113946" y="204514"/>
                  </a:cubicBezTo>
                  <a:cubicBezTo>
                    <a:pt x="131247" y="221349"/>
                    <a:pt x="148431" y="238242"/>
                    <a:pt x="164683" y="256125"/>
                  </a:cubicBezTo>
                  <a:cubicBezTo>
                    <a:pt x="185653" y="279192"/>
                    <a:pt x="205575" y="304299"/>
                    <a:pt x="221944" y="331327"/>
                  </a:cubicBezTo>
                  <a:cubicBezTo>
                    <a:pt x="219264" y="314376"/>
                    <a:pt x="216294" y="297483"/>
                    <a:pt x="213090" y="280591"/>
                  </a:cubicBezTo>
                  <a:cubicBezTo>
                    <a:pt x="212565" y="280008"/>
                    <a:pt x="212216" y="280008"/>
                    <a:pt x="211983" y="27965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89" name="Google Shape;689;p36"/>
            <p:cNvGrpSpPr/>
            <p:nvPr/>
          </p:nvGrpSpPr>
          <p:grpSpPr>
            <a:xfrm rot="1706614">
              <a:off x="2759216" y="2946142"/>
              <a:ext cx="439279" cy="1005827"/>
              <a:chOff x="2647930" y="1061666"/>
              <a:chExt cx="439272" cy="1005812"/>
            </a:xfrm>
          </p:grpSpPr>
          <p:sp>
            <p:nvSpPr>
              <p:cNvPr id="690" name="Google Shape;690;p36"/>
              <p:cNvSpPr/>
              <p:nvPr/>
            </p:nvSpPr>
            <p:spPr>
              <a:xfrm>
                <a:off x="2867199" y="1669460"/>
                <a:ext cx="211964" cy="267089"/>
              </a:xfrm>
              <a:custGeom>
                <a:rect b="b" l="l" r="r" t="t"/>
                <a:pathLst>
                  <a:path extrusionOk="0" h="267089" w="211964">
                    <a:moveTo>
                      <a:pt x="47" y="266383"/>
                    </a:moveTo>
                    <a:cubicBezTo>
                      <a:pt x="22124" y="213782"/>
                      <a:pt x="55677" y="164909"/>
                      <a:pt x="90627" y="120114"/>
                    </a:cubicBezTo>
                    <a:cubicBezTo>
                      <a:pt x="124180" y="77066"/>
                      <a:pt x="161461" y="36698"/>
                      <a:pt x="201888" y="0"/>
                    </a:cubicBezTo>
                    <a:cubicBezTo>
                      <a:pt x="205382" y="408"/>
                      <a:pt x="208761" y="1165"/>
                      <a:pt x="211965" y="2330"/>
                    </a:cubicBezTo>
                    <a:cubicBezTo>
                      <a:pt x="193849" y="18640"/>
                      <a:pt x="176257" y="35533"/>
                      <a:pt x="159364" y="53242"/>
                    </a:cubicBezTo>
                    <a:cubicBezTo>
                      <a:pt x="120277" y="94251"/>
                      <a:pt x="84744" y="138696"/>
                      <a:pt x="52939" y="185530"/>
                    </a:cubicBezTo>
                    <a:cubicBezTo>
                      <a:pt x="34881" y="212209"/>
                      <a:pt x="18454" y="239937"/>
                      <a:pt x="804" y="266907"/>
                    </a:cubicBezTo>
                    <a:cubicBezTo>
                      <a:pt x="513" y="267373"/>
                      <a:pt x="-186" y="266849"/>
                      <a:pt x="47" y="266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1" name="Google Shape;691;p36"/>
              <p:cNvSpPr/>
              <p:nvPr/>
            </p:nvSpPr>
            <p:spPr>
              <a:xfrm>
                <a:off x="2674084" y="1416009"/>
                <a:ext cx="181161" cy="207372"/>
              </a:xfrm>
              <a:custGeom>
                <a:rect b="b" l="l" r="r" t="t"/>
                <a:pathLst>
                  <a:path extrusionOk="0" h="207372" w="181161">
                    <a:moveTo>
                      <a:pt x="77125" y="70018"/>
                    </a:moveTo>
                    <a:cubicBezTo>
                      <a:pt x="116095" y="112483"/>
                      <a:pt x="150288" y="157745"/>
                      <a:pt x="181045" y="206384"/>
                    </a:cubicBezTo>
                    <a:cubicBezTo>
                      <a:pt x="181511" y="207083"/>
                      <a:pt x="180463" y="207782"/>
                      <a:pt x="179997" y="207083"/>
                    </a:cubicBezTo>
                    <a:cubicBezTo>
                      <a:pt x="146153" y="160599"/>
                      <a:pt x="109046" y="115571"/>
                      <a:pt x="69960" y="73397"/>
                    </a:cubicBezTo>
                    <a:cubicBezTo>
                      <a:pt x="47591" y="49281"/>
                      <a:pt x="24000" y="26504"/>
                      <a:pt x="0" y="4136"/>
                    </a:cubicBezTo>
                    <a:cubicBezTo>
                      <a:pt x="2097" y="2447"/>
                      <a:pt x="4427" y="1107"/>
                      <a:pt x="6874" y="0"/>
                    </a:cubicBezTo>
                    <a:cubicBezTo>
                      <a:pt x="31514" y="22077"/>
                      <a:pt x="54815" y="45727"/>
                      <a:pt x="77125" y="7001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2" name="Google Shape;692;p36"/>
              <p:cNvSpPr/>
              <p:nvPr/>
            </p:nvSpPr>
            <p:spPr>
              <a:xfrm>
                <a:off x="2663191" y="1228265"/>
                <a:ext cx="186710" cy="189855"/>
              </a:xfrm>
              <a:custGeom>
                <a:rect b="b" l="l" r="r" t="t"/>
                <a:pathLst>
                  <a:path extrusionOk="0" h="189855" w="186710">
                    <a:moveTo>
                      <a:pt x="78173" y="59242"/>
                    </a:moveTo>
                    <a:cubicBezTo>
                      <a:pt x="98969" y="78523"/>
                      <a:pt x="118833" y="98911"/>
                      <a:pt x="137298" y="120522"/>
                    </a:cubicBezTo>
                    <a:cubicBezTo>
                      <a:pt x="146386" y="131182"/>
                      <a:pt x="155240" y="142075"/>
                      <a:pt x="163744" y="153201"/>
                    </a:cubicBezTo>
                    <a:cubicBezTo>
                      <a:pt x="168346" y="159201"/>
                      <a:pt x="172890" y="165201"/>
                      <a:pt x="177200" y="171434"/>
                    </a:cubicBezTo>
                    <a:cubicBezTo>
                      <a:pt x="180929" y="176793"/>
                      <a:pt x="185356" y="182210"/>
                      <a:pt x="186695" y="188676"/>
                    </a:cubicBezTo>
                    <a:cubicBezTo>
                      <a:pt x="186812" y="189317"/>
                      <a:pt x="186229" y="190191"/>
                      <a:pt x="185530" y="189724"/>
                    </a:cubicBezTo>
                    <a:cubicBezTo>
                      <a:pt x="175395" y="183433"/>
                      <a:pt x="168346" y="170036"/>
                      <a:pt x="161065" y="160832"/>
                    </a:cubicBezTo>
                    <a:cubicBezTo>
                      <a:pt x="152036" y="149356"/>
                      <a:pt x="142716" y="138172"/>
                      <a:pt x="133104" y="127221"/>
                    </a:cubicBezTo>
                    <a:cubicBezTo>
                      <a:pt x="114056" y="105610"/>
                      <a:pt x="94076" y="84872"/>
                      <a:pt x="72931" y="65358"/>
                    </a:cubicBezTo>
                    <a:cubicBezTo>
                      <a:pt x="52310" y="46310"/>
                      <a:pt x="30698" y="28368"/>
                      <a:pt x="8272" y="11534"/>
                    </a:cubicBezTo>
                    <a:cubicBezTo>
                      <a:pt x="5534" y="9495"/>
                      <a:pt x="2738" y="7573"/>
                      <a:pt x="0" y="5592"/>
                    </a:cubicBezTo>
                    <a:cubicBezTo>
                      <a:pt x="1864" y="3379"/>
                      <a:pt x="3903" y="1515"/>
                      <a:pt x="6233" y="0"/>
                    </a:cubicBezTo>
                    <a:cubicBezTo>
                      <a:pt x="31689" y="18233"/>
                      <a:pt x="55747" y="38446"/>
                      <a:pt x="78173" y="5924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3" name="Google Shape;693;p36"/>
              <p:cNvSpPr/>
              <p:nvPr/>
            </p:nvSpPr>
            <p:spPr>
              <a:xfrm>
                <a:off x="2647930" y="1833554"/>
                <a:ext cx="139569" cy="233924"/>
              </a:xfrm>
              <a:custGeom>
                <a:rect b="b" l="l" r="r" t="t"/>
                <a:pathLst>
                  <a:path extrusionOk="0" h="233924" w="139569">
                    <a:moveTo>
                      <a:pt x="0" y="3553"/>
                    </a:moveTo>
                    <a:cubicBezTo>
                      <a:pt x="2039" y="1748"/>
                      <a:pt x="4311" y="641"/>
                      <a:pt x="6699" y="0"/>
                    </a:cubicBezTo>
                    <a:cubicBezTo>
                      <a:pt x="8796" y="5767"/>
                      <a:pt x="10893" y="11592"/>
                      <a:pt x="13107" y="17301"/>
                    </a:cubicBezTo>
                    <a:cubicBezTo>
                      <a:pt x="23650" y="43980"/>
                      <a:pt x="35708" y="70018"/>
                      <a:pt x="49222" y="95357"/>
                    </a:cubicBezTo>
                    <a:cubicBezTo>
                      <a:pt x="62387" y="120056"/>
                      <a:pt x="76717" y="144114"/>
                      <a:pt x="92328" y="167356"/>
                    </a:cubicBezTo>
                    <a:cubicBezTo>
                      <a:pt x="100134" y="178948"/>
                      <a:pt x="108231" y="190365"/>
                      <a:pt x="116619" y="201550"/>
                    </a:cubicBezTo>
                    <a:cubicBezTo>
                      <a:pt x="124134" y="211510"/>
                      <a:pt x="134269" y="221763"/>
                      <a:pt x="139512" y="233122"/>
                    </a:cubicBezTo>
                    <a:cubicBezTo>
                      <a:pt x="139803" y="233763"/>
                      <a:pt x="138929" y="234112"/>
                      <a:pt x="138463" y="233821"/>
                    </a:cubicBezTo>
                    <a:cubicBezTo>
                      <a:pt x="127396" y="226306"/>
                      <a:pt x="118483" y="212559"/>
                      <a:pt x="110386" y="202132"/>
                    </a:cubicBezTo>
                    <a:cubicBezTo>
                      <a:pt x="101823" y="191064"/>
                      <a:pt x="93610" y="179764"/>
                      <a:pt x="85688" y="168230"/>
                    </a:cubicBezTo>
                    <a:cubicBezTo>
                      <a:pt x="69552" y="144755"/>
                      <a:pt x="54756" y="120405"/>
                      <a:pt x="41475" y="95241"/>
                    </a:cubicBezTo>
                    <a:cubicBezTo>
                      <a:pt x="26096" y="65940"/>
                      <a:pt x="11592" y="35184"/>
                      <a:pt x="0" y="355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4" name="Google Shape;694;p36"/>
              <p:cNvSpPr/>
              <p:nvPr/>
            </p:nvSpPr>
            <p:spPr>
              <a:xfrm>
                <a:off x="2694356" y="1620892"/>
                <a:ext cx="151598" cy="242424"/>
              </a:xfrm>
              <a:custGeom>
                <a:rect b="b" l="l" r="r" t="t"/>
                <a:pathLst>
                  <a:path extrusionOk="0" h="242424" w="151598">
                    <a:moveTo>
                      <a:pt x="8738" y="220"/>
                    </a:moveTo>
                    <a:cubicBezTo>
                      <a:pt x="25397" y="30161"/>
                      <a:pt x="39203" y="62083"/>
                      <a:pt x="53824" y="92374"/>
                    </a:cubicBezTo>
                    <a:cubicBezTo>
                      <a:pt x="66814" y="119344"/>
                      <a:pt x="80561" y="145965"/>
                      <a:pt x="96522" y="171363"/>
                    </a:cubicBezTo>
                    <a:cubicBezTo>
                      <a:pt x="104328" y="183770"/>
                      <a:pt x="112774" y="195828"/>
                      <a:pt x="121978" y="207245"/>
                    </a:cubicBezTo>
                    <a:cubicBezTo>
                      <a:pt x="131240" y="218663"/>
                      <a:pt x="141725" y="228857"/>
                      <a:pt x="151220" y="240041"/>
                    </a:cubicBezTo>
                    <a:cubicBezTo>
                      <a:pt x="152502" y="241556"/>
                      <a:pt x="150230" y="243070"/>
                      <a:pt x="148832" y="242138"/>
                    </a:cubicBezTo>
                    <a:cubicBezTo>
                      <a:pt x="125532" y="226410"/>
                      <a:pt x="107357" y="200896"/>
                      <a:pt x="92095" y="177712"/>
                    </a:cubicBezTo>
                    <a:cubicBezTo>
                      <a:pt x="76309" y="153771"/>
                      <a:pt x="63261" y="128140"/>
                      <a:pt x="50737" y="102393"/>
                    </a:cubicBezTo>
                    <a:cubicBezTo>
                      <a:pt x="37456" y="75131"/>
                      <a:pt x="24932" y="47579"/>
                      <a:pt x="11009" y="20667"/>
                    </a:cubicBezTo>
                    <a:cubicBezTo>
                      <a:pt x="7456" y="13851"/>
                      <a:pt x="3728" y="7152"/>
                      <a:pt x="0" y="453"/>
                    </a:cubicBezTo>
                    <a:cubicBezTo>
                      <a:pt x="2796" y="-71"/>
                      <a:pt x="5709" y="-129"/>
                      <a:pt x="8738" y="2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5" name="Google Shape;695;p36"/>
              <p:cNvSpPr/>
              <p:nvPr/>
            </p:nvSpPr>
            <p:spPr>
              <a:xfrm>
                <a:off x="2901372" y="1433776"/>
                <a:ext cx="185830" cy="259692"/>
              </a:xfrm>
              <a:custGeom>
                <a:rect b="b" l="l" r="r" t="t"/>
                <a:pathLst>
                  <a:path extrusionOk="0" h="259692" w="185830">
                    <a:moveTo>
                      <a:pt x="174529" y="20155"/>
                    </a:moveTo>
                    <a:cubicBezTo>
                      <a:pt x="153676" y="45320"/>
                      <a:pt x="133171" y="70775"/>
                      <a:pt x="113482" y="96930"/>
                    </a:cubicBezTo>
                    <a:cubicBezTo>
                      <a:pt x="93851" y="123085"/>
                      <a:pt x="74978" y="149822"/>
                      <a:pt x="56745" y="176909"/>
                    </a:cubicBezTo>
                    <a:cubicBezTo>
                      <a:pt x="38338" y="204229"/>
                      <a:pt x="22086" y="233646"/>
                      <a:pt x="1465" y="259393"/>
                    </a:cubicBezTo>
                    <a:cubicBezTo>
                      <a:pt x="824" y="260150"/>
                      <a:pt x="-283" y="259335"/>
                      <a:pt x="67" y="258461"/>
                    </a:cubicBezTo>
                    <a:cubicBezTo>
                      <a:pt x="12183" y="227879"/>
                      <a:pt x="31581" y="199627"/>
                      <a:pt x="49406" y="172191"/>
                    </a:cubicBezTo>
                    <a:cubicBezTo>
                      <a:pt x="67405" y="144405"/>
                      <a:pt x="86453" y="117318"/>
                      <a:pt x="106201" y="90756"/>
                    </a:cubicBezTo>
                    <a:cubicBezTo>
                      <a:pt x="126064" y="64076"/>
                      <a:pt x="146569" y="37863"/>
                      <a:pt x="168238" y="12641"/>
                    </a:cubicBezTo>
                    <a:cubicBezTo>
                      <a:pt x="171850" y="8446"/>
                      <a:pt x="175578" y="4194"/>
                      <a:pt x="179190" y="0"/>
                    </a:cubicBezTo>
                    <a:cubicBezTo>
                      <a:pt x="179655" y="349"/>
                      <a:pt x="180180" y="583"/>
                      <a:pt x="180646" y="990"/>
                    </a:cubicBezTo>
                    <a:cubicBezTo>
                      <a:pt x="182685" y="2796"/>
                      <a:pt x="184374" y="4835"/>
                      <a:pt x="185830" y="6932"/>
                    </a:cubicBezTo>
                    <a:cubicBezTo>
                      <a:pt x="182102" y="11243"/>
                      <a:pt x="178257" y="15670"/>
                      <a:pt x="174529" y="201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6" name="Google Shape;696;p36"/>
              <p:cNvSpPr/>
              <p:nvPr/>
            </p:nvSpPr>
            <p:spPr>
              <a:xfrm>
                <a:off x="2727734" y="1061666"/>
                <a:ext cx="127570" cy="251101"/>
              </a:xfrm>
              <a:custGeom>
                <a:rect b="b" l="l" r="r" t="t"/>
                <a:pathLst>
                  <a:path extrusionOk="0" h="251101" w="127570">
                    <a:moveTo>
                      <a:pt x="79746" y="106658"/>
                    </a:moveTo>
                    <a:cubicBezTo>
                      <a:pt x="91222" y="128852"/>
                      <a:pt x="101066" y="151803"/>
                      <a:pt x="109163" y="175453"/>
                    </a:cubicBezTo>
                    <a:cubicBezTo>
                      <a:pt x="113241" y="187336"/>
                      <a:pt x="116910" y="199394"/>
                      <a:pt x="120056" y="211511"/>
                    </a:cubicBezTo>
                    <a:cubicBezTo>
                      <a:pt x="123143" y="223277"/>
                      <a:pt x="127454" y="236908"/>
                      <a:pt x="127571" y="249083"/>
                    </a:cubicBezTo>
                    <a:cubicBezTo>
                      <a:pt x="127571" y="251238"/>
                      <a:pt x="124658" y="251937"/>
                      <a:pt x="123842" y="249840"/>
                    </a:cubicBezTo>
                    <a:cubicBezTo>
                      <a:pt x="119299" y="238481"/>
                      <a:pt x="117551" y="225374"/>
                      <a:pt x="114231" y="213491"/>
                    </a:cubicBezTo>
                    <a:cubicBezTo>
                      <a:pt x="110794" y="201375"/>
                      <a:pt x="107008" y="189433"/>
                      <a:pt x="102755" y="177608"/>
                    </a:cubicBezTo>
                    <a:cubicBezTo>
                      <a:pt x="94192" y="153842"/>
                      <a:pt x="83940" y="130599"/>
                      <a:pt x="72173" y="108231"/>
                    </a:cubicBezTo>
                    <a:cubicBezTo>
                      <a:pt x="52193" y="70484"/>
                      <a:pt x="27087" y="36931"/>
                      <a:pt x="0" y="4427"/>
                    </a:cubicBezTo>
                    <a:cubicBezTo>
                      <a:pt x="1864" y="2738"/>
                      <a:pt x="3903" y="1282"/>
                      <a:pt x="6233" y="0"/>
                    </a:cubicBezTo>
                    <a:cubicBezTo>
                      <a:pt x="35883" y="31456"/>
                      <a:pt x="60115" y="68678"/>
                      <a:pt x="79746" y="10665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 name="Google Shape;697;p36"/>
              <p:cNvSpPr/>
              <p:nvPr/>
            </p:nvSpPr>
            <p:spPr>
              <a:xfrm>
                <a:off x="2892401" y="1246090"/>
                <a:ext cx="79813" cy="250077"/>
              </a:xfrm>
              <a:custGeom>
                <a:rect b="b" l="l" r="r" t="t"/>
                <a:pathLst>
                  <a:path extrusionOk="0" h="250077" w="79813">
                    <a:moveTo>
                      <a:pt x="79814" y="2330"/>
                    </a:moveTo>
                    <a:cubicBezTo>
                      <a:pt x="77484" y="8388"/>
                      <a:pt x="75153" y="14446"/>
                      <a:pt x="72998" y="20504"/>
                    </a:cubicBezTo>
                    <a:cubicBezTo>
                      <a:pt x="63911" y="46135"/>
                      <a:pt x="55290" y="71882"/>
                      <a:pt x="47135" y="97804"/>
                    </a:cubicBezTo>
                    <a:cubicBezTo>
                      <a:pt x="39154" y="123027"/>
                      <a:pt x="31698" y="148424"/>
                      <a:pt x="24591" y="173938"/>
                    </a:cubicBezTo>
                    <a:cubicBezTo>
                      <a:pt x="17659" y="199103"/>
                      <a:pt x="12184" y="224850"/>
                      <a:pt x="2805" y="249199"/>
                    </a:cubicBezTo>
                    <a:cubicBezTo>
                      <a:pt x="2165" y="250888"/>
                      <a:pt x="-165" y="249898"/>
                      <a:pt x="9" y="248267"/>
                    </a:cubicBezTo>
                    <a:cubicBezTo>
                      <a:pt x="2689" y="221471"/>
                      <a:pt x="10553" y="195317"/>
                      <a:pt x="17659" y="169395"/>
                    </a:cubicBezTo>
                    <a:cubicBezTo>
                      <a:pt x="24650" y="143881"/>
                      <a:pt x="32048" y="118483"/>
                      <a:pt x="39912" y="93202"/>
                    </a:cubicBezTo>
                    <a:cubicBezTo>
                      <a:pt x="47542" y="68620"/>
                      <a:pt x="55698" y="44213"/>
                      <a:pt x="64202" y="19922"/>
                    </a:cubicBezTo>
                    <a:cubicBezTo>
                      <a:pt x="66474" y="13398"/>
                      <a:pt x="68746" y="6757"/>
                      <a:pt x="71018" y="0"/>
                    </a:cubicBezTo>
                    <a:cubicBezTo>
                      <a:pt x="72183" y="117"/>
                      <a:pt x="73348" y="175"/>
                      <a:pt x="74571" y="466"/>
                    </a:cubicBezTo>
                    <a:cubicBezTo>
                      <a:pt x="76435" y="932"/>
                      <a:pt x="78124" y="1573"/>
                      <a:pt x="79814" y="23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698" name="Google Shape;698;p36"/>
          <p:cNvSpPr/>
          <p:nvPr/>
        </p:nvSpPr>
        <p:spPr>
          <a:xfrm>
            <a:off x="3098701" y="45715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6"/>
          <p:cNvSpPr/>
          <p:nvPr/>
        </p:nvSpPr>
        <p:spPr>
          <a:xfrm>
            <a:off x="8552526" y="326570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6"/>
          <p:cNvSpPr/>
          <p:nvPr/>
        </p:nvSpPr>
        <p:spPr>
          <a:xfrm>
            <a:off x="5464576" y="3006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701" name="Shape 701"/>
        <p:cNvGrpSpPr/>
        <p:nvPr/>
      </p:nvGrpSpPr>
      <p:grpSpPr>
        <a:xfrm>
          <a:off x="0" y="0"/>
          <a:ext cx="0" cy="0"/>
          <a:chOff x="0" y="0"/>
          <a:chExt cx="0" cy="0"/>
        </a:xfrm>
      </p:grpSpPr>
      <p:grpSp>
        <p:nvGrpSpPr>
          <p:cNvPr id="702" name="Google Shape;702;p37"/>
          <p:cNvGrpSpPr/>
          <p:nvPr/>
        </p:nvGrpSpPr>
        <p:grpSpPr>
          <a:xfrm>
            <a:off x="161097" y="175608"/>
            <a:ext cx="8821945" cy="4792284"/>
            <a:chOff x="6565" y="120024"/>
            <a:chExt cx="12178278" cy="6615522"/>
          </a:xfrm>
        </p:grpSpPr>
        <p:sp>
          <p:nvSpPr>
            <p:cNvPr id="703" name="Google Shape;703;p37"/>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4" name="Google Shape;704;p37"/>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05" name="Google Shape;705;p37"/>
            <p:cNvGrpSpPr/>
            <p:nvPr/>
          </p:nvGrpSpPr>
          <p:grpSpPr>
            <a:xfrm>
              <a:off x="6565" y="120024"/>
              <a:ext cx="12178278" cy="3105381"/>
              <a:chOff x="6565" y="120024"/>
              <a:chExt cx="12178278" cy="3105381"/>
            </a:xfrm>
          </p:grpSpPr>
          <p:sp>
            <p:nvSpPr>
              <p:cNvPr id="706" name="Google Shape;706;p37"/>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7" name="Google Shape;707;p37"/>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8" name="Google Shape;708;p37"/>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09" name="Google Shape;709;p37"/>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0" name="Google Shape;710;p37"/>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1" name="Google Shape;711;p37"/>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12" name="Google Shape;712;p37"/>
          <p:cNvGrpSpPr/>
          <p:nvPr/>
        </p:nvGrpSpPr>
        <p:grpSpPr>
          <a:xfrm rot="8724950">
            <a:off x="7971566" y="164131"/>
            <a:ext cx="918432" cy="1092561"/>
            <a:chOff x="476060" y="1778784"/>
            <a:chExt cx="1480593" cy="1761304"/>
          </a:xfrm>
        </p:grpSpPr>
        <p:sp>
          <p:nvSpPr>
            <p:cNvPr id="713" name="Google Shape;713;p37"/>
            <p:cNvSpPr/>
            <p:nvPr/>
          </p:nvSpPr>
          <p:spPr>
            <a:xfrm flipH="1">
              <a:off x="476060" y="2372171"/>
              <a:ext cx="836191" cy="1167917"/>
            </a:xfrm>
            <a:custGeom>
              <a:rect b="b" l="l" r="r" t="t"/>
              <a:pathLst>
                <a:path extrusionOk="0" h="1382150" w="989575">
                  <a:moveTo>
                    <a:pt x="14" y="4129"/>
                  </a:moveTo>
                  <a:cubicBezTo>
                    <a:pt x="-627" y="29876"/>
                    <a:pt x="20809" y="40362"/>
                    <a:pt x="38343" y="56381"/>
                  </a:cubicBezTo>
                  <a:cubicBezTo>
                    <a:pt x="58731" y="75021"/>
                    <a:pt x="77721" y="95118"/>
                    <a:pt x="95138" y="116496"/>
                  </a:cubicBezTo>
                  <a:cubicBezTo>
                    <a:pt x="128167" y="157039"/>
                    <a:pt x="156011" y="202475"/>
                    <a:pt x="180709" y="248494"/>
                  </a:cubicBezTo>
                  <a:cubicBezTo>
                    <a:pt x="233078" y="346065"/>
                    <a:pt x="270649" y="450567"/>
                    <a:pt x="312707" y="552740"/>
                  </a:cubicBezTo>
                  <a:cubicBezTo>
                    <a:pt x="356046" y="658058"/>
                    <a:pt x="406724" y="759591"/>
                    <a:pt x="467248" y="856113"/>
                  </a:cubicBezTo>
                  <a:cubicBezTo>
                    <a:pt x="528819" y="954266"/>
                    <a:pt x="594527" y="1052187"/>
                    <a:pt x="670253" y="1140088"/>
                  </a:cubicBezTo>
                  <a:cubicBezTo>
                    <a:pt x="711845" y="1188379"/>
                    <a:pt x="754776" y="1234980"/>
                    <a:pt x="801843" y="1278085"/>
                  </a:cubicBezTo>
                  <a:cubicBezTo>
                    <a:pt x="824794" y="1299114"/>
                    <a:pt x="848910" y="1318978"/>
                    <a:pt x="874133" y="1337327"/>
                  </a:cubicBezTo>
                  <a:cubicBezTo>
                    <a:pt x="899822" y="1355968"/>
                    <a:pt x="927491" y="1376064"/>
                    <a:pt x="959121" y="1381715"/>
                  </a:cubicBezTo>
                  <a:cubicBezTo>
                    <a:pt x="978170" y="1385151"/>
                    <a:pt x="993141" y="1367676"/>
                    <a:pt x="988830" y="1350725"/>
                  </a:cubicBezTo>
                  <a:cubicBezTo>
                    <a:pt x="981723" y="1322939"/>
                    <a:pt x="935297" y="1309250"/>
                    <a:pt x="914093" y="1293930"/>
                  </a:cubicBezTo>
                  <a:cubicBezTo>
                    <a:pt x="890618" y="1276979"/>
                    <a:pt x="868948" y="1257697"/>
                    <a:pt x="847629" y="1238067"/>
                  </a:cubicBezTo>
                  <a:cubicBezTo>
                    <a:pt x="806445" y="1200145"/>
                    <a:pt x="766251" y="1160709"/>
                    <a:pt x="727572" y="1120224"/>
                  </a:cubicBezTo>
                  <a:cubicBezTo>
                    <a:pt x="646953" y="1035760"/>
                    <a:pt x="572217" y="945645"/>
                    <a:pt x="511228" y="845919"/>
                  </a:cubicBezTo>
                  <a:cubicBezTo>
                    <a:pt x="451054" y="747474"/>
                    <a:pt x="400025" y="643787"/>
                    <a:pt x="356978" y="536721"/>
                  </a:cubicBezTo>
                  <a:cubicBezTo>
                    <a:pt x="316726" y="436645"/>
                    <a:pt x="281018" y="334065"/>
                    <a:pt x="230165" y="238649"/>
                  </a:cubicBezTo>
                  <a:cubicBezTo>
                    <a:pt x="202262" y="186281"/>
                    <a:pt x="169816" y="137000"/>
                    <a:pt x="130147" y="92730"/>
                  </a:cubicBezTo>
                  <a:cubicBezTo>
                    <a:pt x="110924" y="71235"/>
                    <a:pt x="90129" y="51196"/>
                    <a:pt x="67935" y="32847"/>
                  </a:cubicBezTo>
                  <a:cubicBezTo>
                    <a:pt x="48537" y="16886"/>
                    <a:pt x="28673" y="-6123"/>
                    <a:pt x="1994" y="1508"/>
                  </a:cubicBezTo>
                  <a:cubicBezTo>
                    <a:pt x="830" y="1916"/>
                    <a:pt x="72" y="2964"/>
                    <a:pt x="14" y="412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4" name="Google Shape;714;p37"/>
            <p:cNvSpPr/>
            <p:nvPr/>
          </p:nvSpPr>
          <p:spPr>
            <a:xfrm flipH="1">
              <a:off x="1154435" y="2724020"/>
              <a:ext cx="591449" cy="472302"/>
            </a:xfrm>
            <a:custGeom>
              <a:rect b="b" l="l" r="r" t="t"/>
              <a:pathLst>
                <a:path extrusionOk="0" h="558937" w="699940">
                  <a:moveTo>
                    <a:pt x="560377" y="376657"/>
                  </a:moveTo>
                  <a:cubicBezTo>
                    <a:pt x="560377" y="376657"/>
                    <a:pt x="644958" y="537897"/>
                    <a:pt x="444050" y="558110"/>
                  </a:cubicBezTo>
                  <a:cubicBezTo>
                    <a:pt x="243141" y="578323"/>
                    <a:pt x="171026" y="222524"/>
                    <a:pt x="0" y="103633"/>
                  </a:cubicBezTo>
                  <a:cubicBezTo>
                    <a:pt x="0" y="103633"/>
                    <a:pt x="405662" y="-97450"/>
                    <a:pt x="597250" y="60585"/>
                  </a:cubicBezTo>
                  <a:cubicBezTo>
                    <a:pt x="788839" y="218622"/>
                    <a:pt x="674375" y="375609"/>
                    <a:pt x="560377" y="37665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5" name="Google Shape;715;p37"/>
            <p:cNvSpPr/>
            <p:nvPr/>
          </p:nvSpPr>
          <p:spPr>
            <a:xfrm flipH="1">
              <a:off x="875679" y="2789380"/>
              <a:ext cx="793773" cy="358315"/>
            </a:xfrm>
            <a:custGeom>
              <a:rect b="b" l="l" r="r" t="t"/>
              <a:pathLst>
                <a:path extrusionOk="0" h="424041" w="939376">
                  <a:moveTo>
                    <a:pt x="39077" y="11411"/>
                  </a:moveTo>
                  <a:cubicBezTo>
                    <a:pt x="40009" y="12692"/>
                    <a:pt x="40184" y="14731"/>
                    <a:pt x="40941" y="16129"/>
                  </a:cubicBezTo>
                  <a:cubicBezTo>
                    <a:pt x="41815" y="17702"/>
                    <a:pt x="42805" y="19217"/>
                    <a:pt x="43737" y="20789"/>
                  </a:cubicBezTo>
                  <a:cubicBezTo>
                    <a:pt x="45660" y="24168"/>
                    <a:pt x="47640" y="27139"/>
                    <a:pt x="50028" y="30226"/>
                  </a:cubicBezTo>
                  <a:cubicBezTo>
                    <a:pt x="54571" y="36168"/>
                    <a:pt x="58416" y="42459"/>
                    <a:pt x="62144" y="48925"/>
                  </a:cubicBezTo>
                  <a:cubicBezTo>
                    <a:pt x="64707" y="53352"/>
                    <a:pt x="66979" y="57953"/>
                    <a:pt x="69076" y="62556"/>
                  </a:cubicBezTo>
                  <a:cubicBezTo>
                    <a:pt x="46941" y="55449"/>
                    <a:pt x="24048" y="50323"/>
                    <a:pt x="1214" y="51954"/>
                  </a:cubicBezTo>
                  <a:cubicBezTo>
                    <a:pt x="223" y="52012"/>
                    <a:pt x="-592" y="53468"/>
                    <a:pt x="573" y="54051"/>
                  </a:cubicBezTo>
                  <a:cubicBezTo>
                    <a:pt x="29232" y="67915"/>
                    <a:pt x="60863" y="74147"/>
                    <a:pt x="90629" y="85448"/>
                  </a:cubicBezTo>
                  <a:cubicBezTo>
                    <a:pt x="115561" y="94885"/>
                    <a:pt x="139677" y="106302"/>
                    <a:pt x="163444" y="118418"/>
                  </a:cubicBezTo>
                  <a:cubicBezTo>
                    <a:pt x="161055" y="119234"/>
                    <a:pt x="158725" y="120108"/>
                    <a:pt x="156337" y="120923"/>
                  </a:cubicBezTo>
                  <a:cubicBezTo>
                    <a:pt x="146026" y="124418"/>
                    <a:pt x="135716" y="127680"/>
                    <a:pt x="125464" y="131292"/>
                  </a:cubicBezTo>
                  <a:cubicBezTo>
                    <a:pt x="104959" y="138515"/>
                    <a:pt x="84105" y="144806"/>
                    <a:pt x="63193" y="150690"/>
                  </a:cubicBezTo>
                  <a:cubicBezTo>
                    <a:pt x="62436" y="150923"/>
                    <a:pt x="62436" y="152262"/>
                    <a:pt x="63309" y="152204"/>
                  </a:cubicBezTo>
                  <a:cubicBezTo>
                    <a:pt x="85095" y="150573"/>
                    <a:pt x="106590" y="147486"/>
                    <a:pt x="128027" y="143233"/>
                  </a:cubicBezTo>
                  <a:cubicBezTo>
                    <a:pt x="138687" y="141137"/>
                    <a:pt x="148997" y="138107"/>
                    <a:pt x="159366" y="134904"/>
                  </a:cubicBezTo>
                  <a:cubicBezTo>
                    <a:pt x="164550" y="133272"/>
                    <a:pt x="169676" y="131642"/>
                    <a:pt x="174802" y="129894"/>
                  </a:cubicBezTo>
                  <a:cubicBezTo>
                    <a:pt x="177016" y="129137"/>
                    <a:pt x="179346" y="128496"/>
                    <a:pt x="181560" y="127680"/>
                  </a:cubicBezTo>
                  <a:cubicBezTo>
                    <a:pt x="182434" y="128147"/>
                    <a:pt x="183307" y="128554"/>
                    <a:pt x="184181" y="129020"/>
                  </a:cubicBezTo>
                  <a:cubicBezTo>
                    <a:pt x="243656" y="161291"/>
                    <a:pt x="300218" y="198689"/>
                    <a:pt x="356489" y="236203"/>
                  </a:cubicBezTo>
                  <a:cubicBezTo>
                    <a:pt x="367090" y="243251"/>
                    <a:pt x="377750" y="250358"/>
                    <a:pt x="388410" y="257406"/>
                  </a:cubicBezTo>
                  <a:cubicBezTo>
                    <a:pt x="375711" y="262824"/>
                    <a:pt x="363013" y="267716"/>
                    <a:pt x="349324" y="271619"/>
                  </a:cubicBezTo>
                  <a:cubicBezTo>
                    <a:pt x="329984" y="277095"/>
                    <a:pt x="310412" y="281522"/>
                    <a:pt x="290781" y="285600"/>
                  </a:cubicBezTo>
                  <a:cubicBezTo>
                    <a:pt x="271849" y="289561"/>
                    <a:pt x="252684" y="292648"/>
                    <a:pt x="233462" y="294862"/>
                  </a:cubicBezTo>
                  <a:cubicBezTo>
                    <a:pt x="213598" y="297133"/>
                    <a:pt x="193792" y="297949"/>
                    <a:pt x="174278" y="302259"/>
                  </a:cubicBezTo>
                  <a:cubicBezTo>
                    <a:pt x="173346" y="302434"/>
                    <a:pt x="173172" y="304007"/>
                    <a:pt x="174220" y="304182"/>
                  </a:cubicBezTo>
                  <a:cubicBezTo>
                    <a:pt x="213714" y="312453"/>
                    <a:pt x="258451" y="304823"/>
                    <a:pt x="297771" y="298066"/>
                  </a:cubicBezTo>
                  <a:cubicBezTo>
                    <a:pt x="318916" y="294454"/>
                    <a:pt x="339770" y="289037"/>
                    <a:pt x="360333" y="282920"/>
                  </a:cubicBezTo>
                  <a:cubicBezTo>
                    <a:pt x="374081" y="278784"/>
                    <a:pt x="389691" y="274940"/>
                    <a:pt x="400818" y="265561"/>
                  </a:cubicBezTo>
                  <a:cubicBezTo>
                    <a:pt x="494486" y="327250"/>
                    <a:pt x="592173" y="386433"/>
                    <a:pt x="702268" y="411364"/>
                  </a:cubicBezTo>
                  <a:cubicBezTo>
                    <a:pt x="779043" y="428723"/>
                    <a:pt x="855702" y="429364"/>
                    <a:pt x="931370" y="406355"/>
                  </a:cubicBezTo>
                  <a:cubicBezTo>
                    <a:pt x="944652" y="402335"/>
                    <a:pt x="940225" y="381190"/>
                    <a:pt x="926769" y="385151"/>
                  </a:cubicBezTo>
                  <a:cubicBezTo>
                    <a:pt x="858207" y="405306"/>
                    <a:pt x="783995" y="410316"/>
                    <a:pt x="713919" y="395403"/>
                  </a:cubicBezTo>
                  <a:cubicBezTo>
                    <a:pt x="650890" y="381947"/>
                    <a:pt x="591008" y="356725"/>
                    <a:pt x="534330" y="326492"/>
                  </a:cubicBezTo>
                  <a:cubicBezTo>
                    <a:pt x="469845" y="292066"/>
                    <a:pt x="409730" y="250649"/>
                    <a:pt x="349032" y="210164"/>
                  </a:cubicBezTo>
                  <a:cubicBezTo>
                    <a:pt x="359809" y="181912"/>
                    <a:pt x="352527" y="149699"/>
                    <a:pt x="343673" y="121506"/>
                  </a:cubicBezTo>
                  <a:cubicBezTo>
                    <a:pt x="337207" y="100827"/>
                    <a:pt x="329809" y="80439"/>
                    <a:pt x="322469" y="60109"/>
                  </a:cubicBezTo>
                  <a:cubicBezTo>
                    <a:pt x="315014" y="39488"/>
                    <a:pt x="308664" y="17877"/>
                    <a:pt x="295441" y="168"/>
                  </a:cubicBezTo>
                  <a:cubicBezTo>
                    <a:pt x="295208" y="-181"/>
                    <a:pt x="294509" y="52"/>
                    <a:pt x="294567" y="518"/>
                  </a:cubicBezTo>
                  <a:cubicBezTo>
                    <a:pt x="296256" y="21430"/>
                    <a:pt x="304470" y="40770"/>
                    <a:pt x="310936" y="60575"/>
                  </a:cubicBezTo>
                  <a:cubicBezTo>
                    <a:pt x="317227" y="79739"/>
                    <a:pt x="323343" y="98963"/>
                    <a:pt x="328994" y="118302"/>
                  </a:cubicBezTo>
                  <a:cubicBezTo>
                    <a:pt x="337149" y="146263"/>
                    <a:pt x="342683" y="174514"/>
                    <a:pt x="338256" y="203116"/>
                  </a:cubicBezTo>
                  <a:cubicBezTo>
                    <a:pt x="293868" y="173583"/>
                    <a:pt x="249014" y="144748"/>
                    <a:pt x="201889" y="119758"/>
                  </a:cubicBezTo>
                  <a:cubicBezTo>
                    <a:pt x="170317" y="103040"/>
                    <a:pt x="137813" y="87836"/>
                    <a:pt x="104318" y="75313"/>
                  </a:cubicBezTo>
                  <a:cubicBezTo>
                    <a:pt x="98959" y="73332"/>
                    <a:pt x="93484" y="71293"/>
                    <a:pt x="88008" y="69313"/>
                  </a:cubicBezTo>
                  <a:cubicBezTo>
                    <a:pt x="86901" y="65410"/>
                    <a:pt x="84804" y="61449"/>
                    <a:pt x="83639" y="58769"/>
                  </a:cubicBezTo>
                  <a:cubicBezTo>
                    <a:pt x="80552" y="51895"/>
                    <a:pt x="76999" y="45138"/>
                    <a:pt x="72746" y="38906"/>
                  </a:cubicBezTo>
                  <a:cubicBezTo>
                    <a:pt x="68377" y="32556"/>
                    <a:pt x="63659" y="26498"/>
                    <a:pt x="58416" y="20847"/>
                  </a:cubicBezTo>
                  <a:cubicBezTo>
                    <a:pt x="55795" y="18051"/>
                    <a:pt x="52824" y="16013"/>
                    <a:pt x="49562" y="14032"/>
                  </a:cubicBezTo>
                  <a:cubicBezTo>
                    <a:pt x="48047" y="13100"/>
                    <a:pt x="46417" y="11877"/>
                    <a:pt x="44786" y="11236"/>
                  </a:cubicBezTo>
                  <a:cubicBezTo>
                    <a:pt x="43446" y="10712"/>
                    <a:pt x="41815" y="10770"/>
                    <a:pt x="40592" y="10071"/>
                  </a:cubicBezTo>
                  <a:cubicBezTo>
                    <a:pt x="39310" y="9255"/>
                    <a:pt x="38436" y="10479"/>
                    <a:pt x="39077" y="1141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6" name="Google Shape;716;p37"/>
            <p:cNvSpPr/>
            <p:nvPr/>
          </p:nvSpPr>
          <p:spPr>
            <a:xfrm flipH="1">
              <a:off x="697365" y="2241610"/>
              <a:ext cx="360255" cy="455756"/>
            </a:xfrm>
            <a:custGeom>
              <a:rect b="b" l="l" r="r" t="t"/>
              <a:pathLst>
                <a:path extrusionOk="0" h="539356" w="426337">
                  <a:moveTo>
                    <a:pt x="144051" y="437642"/>
                  </a:moveTo>
                  <a:cubicBezTo>
                    <a:pt x="144051" y="437642"/>
                    <a:pt x="23878" y="507952"/>
                    <a:pt x="1335" y="355217"/>
                  </a:cubicBezTo>
                  <a:cubicBezTo>
                    <a:pt x="-21208" y="202482"/>
                    <a:pt x="248029" y="134852"/>
                    <a:pt x="332727" y="0"/>
                  </a:cubicBezTo>
                  <a:cubicBezTo>
                    <a:pt x="332727" y="0"/>
                    <a:pt x="500607" y="302732"/>
                    <a:pt x="386726" y="454593"/>
                  </a:cubicBezTo>
                  <a:cubicBezTo>
                    <a:pt x="272844" y="606571"/>
                    <a:pt x="148885" y="524670"/>
                    <a:pt x="144051" y="43764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7" name="Google Shape;717;p37"/>
            <p:cNvSpPr/>
            <p:nvPr/>
          </p:nvSpPr>
          <p:spPr>
            <a:xfrm flipH="1">
              <a:off x="747938" y="2300749"/>
              <a:ext cx="258628" cy="616423"/>
            </a:xfrm>
            <a:custGeom>
              <a:rect b="b" l="l" r="r" t="t"/>
              <a:pathLst>
                <a:path extrusionOk="0" h="729495" w="306069">
                  <a:moveTo>
                    <a:pt x="288256" y="28383"/>
                  </a:moveTo>
                  <a:cubicBezTo>
                    <a:pt x="287323" y="29140"/>
                    <a:pt x="285750" y="29315"/>
                    <a:pt x="284702" y="30014"/>
                  </a:cubicBezTo>
                  <a:cubicBezTo>
                    <a:pt x="283537" y="30713"/>
                    <a:pt x="282430" y="31587"/>
                    <a:pt x="281265" y="32286"/>
                  </a:cubicBezTo>
                  <a:cubicBezTo>
                    <a:pt x="278761" y="33858"/>
                    <a:pt x="276547" y="35489"/>
                    <a:pt x="274275" y="37412"/>
                  </a:cubicBezTo>
                  <a:cubicBezTo>
                    <a:pt x="269906" y="41082"/>
                    <a:pt x="265246" y="44285"/>
                    <a:pt x="260411" y="47314"/>
                  </a:cubicBezTo>
                  <a:cubicBezTo>
                    <a:pt x="257091" y="49411"/>
                    <a:pt x="253712" y="51334"/>
                    <a:pt x="250217" y="53081"/>
                  </a:cubicBezTo>
                  <a:cubicBezTo>
                    <a:pt x="254878" y="35897"/>
                    <a:pt x="257964" y="18247"/>
                    <a:pt x="255926" y="888"/>
                  </a:cubicBezTo>
                  <a:cubicBezTo>
                    <a:pt x="255809" y="131"/>
                    <a:pt x="254703" y="-452"/>
                    <a:pt x="254295" y="480"/>
                  </a:cubicBezTo>
                  <a:cubicBezTo>
                    <a:pt x="244684" y="22849"/>
                    <a:pt x="241072" y="47256"/>
                    <a:pt x="233499" y="70382"/>
                  </a:cubicBezTo>
                  <a:cubicBezTo>
                    <a:pt x="227150" y="89780"/>
                    <a:pt x="219286" y="108595"/>
                    <a:pt x="210898" y="127119"/>
                  </a:cubicBezTo>
                  <a:cubicBezTo>
                    <a:pt x="210199" y="125313"/>
                    <a:pt x="209441" y="123565"/>
                    <a:pt x="208742" y="121818"/>
                  </a:cubicBezTo>
                  <a:cubicBezTo>
                    <a:pt x="205713" y="114070"/>
                    <a:pt x="202859" y="106265"/>
                    <a:pt x="199771" y="98576"/>
                  </a:cubicBezTo>
                  <a:cubicBezTo>
                    <a:pt x="193539" y="83197"/>
                    <a:pt x="188005" y="67469"/>
                    <a:pt x="182763" y="51741"/>
                  </a:cubicBezTo>
                  <a:cubicBezTo>
                    <a:pt x="182588" y="51159"/>
                    <a:pt x="181539" y="51217"/>
                    <a:pt x="181597" y="51916"/>
                  </a:cubicBezTo>
                  <a:cubicBezTo>
                    <a:pt x="183578" y="68518"/>
                    <a:pt x="186723" y="84828"/>
                    <a:pt x="190743" y="101022"/>
                  </a:cubicBezTo>
                  <a:cubicBezTo>
                    <a:pt x="192723" y="109061"/>
                    <a:pt x="195403" y="116866"/>
                    <a:pt x="198199" y="124672"/>
                  </a:cubicBezTo>
                  <a:cubicBezTo>
                    <a:pt x="199597" y="128575"/>
                    <a:pt x="201053" y="132420"/>
                    <a:pt x="202568" y="136264"/>
                  </a:cubicBezTo>
                  <a:cubicBezTo>
                    <a:pt x="203209" y="137895"/>
                    <a:pt x="203791" y="139701"/>
                    <a:pt x="204490" y="141332"/>
                  </a:cubicBezTo>
                  <a:cubicBezTo>
                    <a:pt x="204199" y="141973"/>
                    <a:pt x="203908" y="142672"/>
                    <a:pt x="203558" y="143371"/>
                  </a:cubicBezTo>
                  <a:cubicBezTo>
                    <a:pt x="181015" y="189914"/>
                    <a:pt x="154452" y="234476"/>
                    <a:pt x="127773" y="278747"/>
                  </a:cubicBezTo>
                  <a:cubicBezTo>
                    <a:pt x="122763" y="287077"/>
                    <a:pt x="117696" y="295465"/>
                    <a:pt x="112686" y="303853"/>
                  </a:cubicBezTo>
                  <a:cubicBezTo>
                    <a:pt x="108084" y="294300"/>
                    <a:pt x="103890" y="284805"/>
                    <a:pt x="100453" y="274494"/>
                  </a:cubicBezTo>
                  <a:cubicBezTo>
                    <a:pt x="95618" y="259932"/>
                    <a:pt x="91482" y="245136"/>
                    <a:pt x="87696" y="230282"/>
                  </a:cubicBezTo>
                  <a:cubicBezTo>
                    <a:pt x="84026" y="215952"/>
                    <a:pt x="80997" y="201447"/>
                    <a:pt x="78609" y="186826"/>
                  </a:cubicBezTo>
                  <a:cubicBezTo>
                    <a:pt x="76162" y="171739"/>
                    <a:pt x="74881" y="156652"/>
                    <a:pt x="70861" y="141915"/>
                  </a:cubicBezTo>
                  <a:cubicBezTo>
                    <a:pt x="70687" y="141216"/>
                    <a:pt x="69522" y="141099"/>
                    <a:pt x="69347" y="141915"/>
                  </a:cubicBezTo>
                  <a:cubicBezTo>
                    <a:pt x="64454" y="172322"/>
                    <a:pt x="71793" y="206282"/>
                    <a:pt x="78376" y="236049"/>
                  </a:cubicBezTo>
                  <a:cubicBezTo>
                    <a:pt x="81929" y="252068"/>
                    <a:pt x="86764" y="267796"/>
                    <a:pt x="92181" y="283290"/>
                  </a:cubicBezTo>
                  <a:cubicBezTo>
                    <a:pt x="95793" y="293601"/>
                    <a:pt x="99346" y="305426"/>
                    <a:pt x="106919" y="313581"/>
                  </a:cubicBezTo>
                  <a:cubicBezTo>
                    <a:pt x="63114" y="387269"/>
                    <a:pt x="21348" y="463986"/>
                    <a:pt x="6202" y="548975"/>
                  </a:cubicBezTo>
                  <a:cubicBezTo>
                    <a:pt x="-4341" y="608216"/>
                    <a:pt x="-2127" y="666759"/>
                    <a:pt x="18144" y="723787"/>
                  </a:cubicBezTo>
                  <a:cubicBezTo>
                    <a:pt x="21697" y="733748"/>
                    <a:pt x="37658" y="729612"/>
                    <a:pt x="34163" y="719535"/>
                  </a:cubicBezTo>
                  <a:cubicBezTo>
                    <a:pt x="16338" y="667924"/>
                    <a:pt x="9872" y="611362"/>
                    <a:pt x="18843" y="557305"/>
                  </a:cubicBezTo>
                  <a:cubicBezTo>
                    <a:pt x="26882" y="508723"/>
                    <a:pt x="44066" y="462064"/>
                    <a:pt x="65153" y="417735"/>
                  </a:cubicBezTo>
                  <a:cubicBezTo>
                    <a:pt x="89152" y="367289"/>
                    <a:pt x="118628" y="319872"/>
                    <a:pt x="147462" y="272106"/>
                  </a:cubicBezTo>
                  <a:cubicBezTo>
                    <a:pt x="169423" y="279329"/>
                    <a:pt x="193772" y="272631"/>
                    <a:pt x="214975" y="264883"/>
                  </a:cubicBezTo>
                  <a:cubicBezTo>
                    <a:pt x="230528" y="259175"/>
                    <a:pt x="245848" y="252883"/>
                    <a:pt x="261110" y="246476"/>
                  </a:cubicBezTo>
                  <a:cubicBezTo>
                    <a:pt x="276605" y="240010"/>
                    <a:pt x="292858" y="234418"/>
                    <a:pt x="305964" y="223699"/>
                  </a:cubicBezTo>
                  <a:cubicBezTo>
                    <a:pt x="306197" y="223525"/>
                    <a:pt x="306022" y="223000"/>
                    <a:pt x="305673" y="223059"/>
                  </a:cubicBezTo>
                  <a:cubicBezTo>
                    <a:pt x="289770" y="225097"/>
                    <a:pt x="275266" y="232029"/>
                    <a:pt x="260411" y="237680"/>
                  </a:cubicBezTo>
                  <a:cubicBezTo>
                    <a:pt x="246023" y="243155"/>
                    <a:pt x="231577" y="248514"/>
                    <a:pt x="216956" y="253524"/>
                  </a:cubicBezTo>
                  <a:cubicBezTo>
                    <a:pt x="195927" y="260747"/>
                    <a:pt x="174491" y="265932"/>
                    <a:pt x="152530" y="263601"/>
                  </a:cubicBezTo>
                  <a:cubicBezTo>
                    <a:pt x="173500" y="228651"/>
                    <a:pt x="193946" y="193409"/>
                    <a:pt x="211363" y="156477"/>
                  </a:cubicBezTo>
                  <a:cubicBezTo>
                    <a:pt x="223014" y="131779"/>
                    <a:pt x="233499" y="106440"/>
                    <a:pt x="241888" y="80401"/>
                  </a:cubicBezTo>
                  <a:cubicBezTo>
                    <a:pt x="243227" y="76207"/>
                    <a:pt x="244567" y="72013"/>
                    <a:pt x="245907" y="67702"/>
                  </a:cubicBezTo>
                  <a:cubicBezTo>
                    <a:pt x="248878" y="66712"/>
                    <a:pt x="251790" y="65023"/>
                    <a:pt x="253771" y="63974"/>
                  </a:cubicBezTo>
                  <a:cubicBezTo>
                    <a:pt x="258897" y="61353"/>
                    <a:pt x="263964" y="58440"/>
                    <a:pt x="268567" y="54945"/>
                  </a:cubicBezTo>
                  <a:cubicBezTo>
                    <a:pt x="273226" y="51392"/>
                    <a:pt x="277712" y="47547"/>
                    <a:pt x="281848" y="43353"/>
                  </a:cubicBezTo>
                  <a:cubicBezTo>
                    <a:pt x="283887" y="41256"/>
                    <a:pt x="285343" y="38926"/>
                    <a:pt x="286741" y="36363"/>
                  </a:cubicBezTo>
                  <a:cubicBezTo>
                    <a:pt x="287382" y="35198"/>
                    <a:pt x="288256" y="33917"/>
                    <a:pt x="288721" y="32635"/>
                  </a:cubicBezTo>
                  <a:cubicBezTo>
                    <a:pt x="289071" y="31587"/>
                    <a:pt x="288955" y="30363"/>
                    <a:pt x="289479" y="29373"/>
                  </a:cubicBezTo>
                  <a:cubicBezTo>
                    <a:pt x="289887" y="28499"/>
                    <a:pt x="288896" y="27858"/>
                    <a:pt x="288256" y="28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8" name="Google Shape;718;p37"/>
            <p:cNvSpPr/>
            <p:nvPr/>
          </p:nvSpPr>
          <p:spPr>
            <a:xfrm flipH="1">
              <a:off x="1149015" y="2206868"/>
              <a:ext cx="275531" cy="408988"/>
            </a:xfrm>
            <a:custGeom>
              <a:rect b="b" l="l" r="r" t="t"/>
              <a:pathLst>
                <a:path extrusionOk="0" h="484010" w="326072">
                  <a:moveTo>
                    <a:pt x="20688" y="484010"/>
                  </a:moveTo>
                  <a:cubicBezTo>
                    <a:pt x="56628" y="464088"/>
                    <a:pt x="81560" y="428264"/>
                    <a:pt x="96298" y="389876"/>
                  </a:cubicBezTo>
                  <a:cubicBezTo>
                    <a:pt x="111036" y="351547"/>
                    <a:pt x="116686" y="310422"/>
                    <a:pt x="122219" y="269704"/>
                  </a:cubicBezTo>
                  <a:cubicBezTo>
                    <a:pt x="161714" y="311179"/>
                    <a:pt x="216878" y="337334"/>
                    <a:pt x="273964" y="341644"/>
                  </a:cubicBezTo>
                  <a:cubicBezTo>
                    <a:pt x="268023" y="274131"/>
                    <a:pt x="239771" y="208773"/>
                    <a:pt x="194743" y="158152"/>
                  </a:cubicBezTo>
                  <a:cubicBezTo>
                    <a:pt x="252004" y="128444"/>
                    <a:pt x="298896" y="79280"/>
                    <a:pt x="325925" y="20738"/>
                  </a:cubicBezTo>
                  <a:cubicBezTo>
                    <a:pt x="330002" y="11942"/>
                    <a:pt x="248450" y="-58"/>
                    <a:pt x="241751" y="0"/>
                  </a:cubicBezTo>
                  <a:cubicBezTo>
                    <a:pt x="209481" y="175"/>
                    <a:pt x="177850" y="8913"/>
                    <a:pt x="149481" y="24291"/>
                  </a:cubicBezTo>
                  <a:cubicBezTo>
                    <a:pt x="107191" y="47242"/>
                    <a:pt x="60706" y="88833"/>
                    <a:pt x="37988" y="132114"/>
                  </a:cubicBezTo>
                  <a:cubicBezTo>
                    <a:pt x="-13040" y="229336"/>
                    <a:pt x="-6166" y="382012"/>
                    <a:pt x="20688" y="48401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9" name="Google Shape;719;p37"/>
            <p:cNvSpPr/>
            <p:nvPr/>
          </p:nvSpPr>
          <p:spPr>
            <a:xfrm flipH="1">
              <a:off x="1211122" y="2237870"/>
              <a:ext cx="202648" cy="300797"/>
            </a:xfrm>
            <a:custGeom>
              <a:rect b="b" l="l" r="r" t="t"/>
              <a:pathLst>
                <a:path extrusionOk="0" h="355973" w="239820">
                  <a:moveTo>
                    <a:pt x="15214" y="355974"/>
                  </a:moveTo>
                  <a:cubicBezTo>
                    <a:pt x="41660" y="341353"/>
                    <a:pt x="59951" y="314965"/>
                    <a:pt x="70844" y="286771"/>
                  </a:cubicBezTo>
                  <a:cubicBezTo>
                    <a:pt x="81737" y="258578"/>
                    <a:pt x="85815" y="228345"/>
                    <a:pt x="89892" y="198404"/>
                  </a:cubicBezTo>
                  <a:cubicBezTo>
                    <a:pt x="118901" y="228928"/>
                    <a:pt x="159503" y="248151"/>
                    <a:pt x="201502" y="251296"/>
                  </a:cubicBezTo>
                  <a:cubicBezTo>
                    <a:pt x="197133" y="201666"/>
                    <a:pt x="176337" y="153609"/>
                    <a:pt x="143250" y="116328"/>
                  </a:cubicBezTo>
                  <a:cubicBezTo>
                    <a:pt x="185366" y="94484"/>
                    <a:pt x="219851" y="58310"/>
                    <a:pt x="239714" y="15262"/>
                  </a:cubicBezTo>
                  <a:cubicBezTo>
                    <a:pt x="242685" y="8796"/>
                    <a:pt x="182745" y="0"/>
                    <a:pt x="177851" y="0"/>
                  </a:cubicBezTo>
                  <a:cubicBezTo>
                    <a:pt x="154085" y="117"/>
                    <a:pt x="130843" y="6582"/>
                    <a:pt x="109989" y="17883"/>
                  </a:cubicBezTo>
                  <a:cubicBezTo>
                    <a:pt x="78882" y="34776"/>
                    <a:pt x="44689" y="65358"/>
                    <a:pt x="27971" y="97221"/>
                  </a:cubicBezTo>
                  <a:cubicBezTo>
                    <a:pt x="-9601" y="168638"/>
                    <a:pt x="-4533" y="280946"/>
                    <a:pt x="15214" y="35597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0" name="Google Shape;720;p37"/>
            <p:cNvSpPr/>
            <p:nvPr/>
          </p:nvSpPr>
          <p:spPr>
            <a:xfrm flipH="1">
              <a:off x="1305815" y="2359765"/>
              <a:ext cx="533127" cy="268058"/>
            </a:xfrm>
            <a:custGeom>
              <a:rect b="b" l="l" r="r" t="t"/>
              <a:pathLst>
                <a:path extrusionOk="0" h="317228" w="630919">
                  <a:moveTo>
                    <a:pt x="630920" y="11651"/>
                  </a:moveTo>
                  <a:cubicBezTo>
                    <a:pt x="630920" y="11651"/>
                    <a:pt x="376769" y="425119"/>
                    <a:pt x="0" y="290151"/>
                  </a:cubicBezTo>
                  <a:cubicBezTo>
                    <a:pt x="0" y="290151"/>
                    <a:pt x="90697" y="-68386"/>
                    <a:pt x="630920" y="116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1" name="Google Shape;721;p37"/>
            <p:cNvSpPr/>
            <p:nvPr/>
          </p:nvSpPr>
          <p:spPr>
            <a:xfrm flipH="1">
              <a:off x="1305787" y="2200075"/>
              <a:ext cx="650867" cy="260417"/>
            </a:xfrm>
            <a:custGeom>
              <a:rect b="b" l="l" r="r" t="t"/>
              <a:pathLst>
                <a:path extrusionOk="0" h="308186" w="770257">
                  <a:moveTo>
                    <a:pt x="770257" y="200678"/>
                  </a:moveTo>
                  <a:cubicBezTo>
                    <a:pt x="770257" y="200678"/>
                    <a:pt x="310713" y="474342"/>
                    <a:pt x="0" y="148426"/>
                  </a:cubicBezTo>
                  <a:cubicBezTo>
                    <a:pt x="0" y="148426"/>
                    <a:pt x="219316" y="-218033"/>
                    <a:pt x="770257" y="20067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 name="Google Shape;722;p37"/>
            <p:cNvSpPr/>
            <p:nvPr/>
          </p:nvSpPr>
          <p:spPr>
            <a:xfrm flipH="1">
              <a:off x="1187218" y="1787642"/>
              <a:ext cx="213517" cy="582104"/>
            </a:xfrm>
            <a:custGeom>
              <a:rect b="b" l="l" r="r" t="t"/>
              <a:pathLst>
                <a:path extrusionOk="0" h="688880" w="252683">
                  <a:moveTo>
                    <a:pt x="112208" y="688880"/>
                  </a:moveTo>
                  <a:cubicBezTo>
                    <a:pt x="112208" y="688880"/>
                    <a:pt x="405912" y="302499"/>
                    <a:pt x="143956" y="0"/>
                  </a:cubicBezTo>
                  <a:cubicBezTo>
                    <a:pt x="143956" y="0"/>
                    <a:pt x="-157611" y="214074"/>
                    <a:pt x="112208" y="6888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3" name="Google Shape;723;p37"/>
            <p:cNvSpPr/>
            <p:nvPr/>
          </p:nvSpPr>
          <p:spPr>
            <a:xfrm flipH="1">
              <a:off x="1299082" y="1778784"/>
              <a:ext cx="332328" cy="590963"/>
            </a:xfrm>
            <a:custGeom>
              <a:rect b="b" l="l" r="r" t="t"/>
              <a:pathLst>
                <a:path extrusionOk="0" h="699365" w="393288">
                  <a:moveTo>
                    <a:pt x="385262" y="699365"/>
                  </a:moveTo>
                  <a:cubicBezTo>
                    <a:pt x="385262" y="699365"/>
                    <a:pt x="474445" y="171958"/>
                    <a:pt x="58240" y="0"/>
                  </a:cubicBezTo>
                  <a:cubicBezTo>
                    <a:pt x="58240" y="0"/>
                    <a:pt x="-204241" y="336926"/>
                    <a:pt x="385262" y="6993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4" name="Google Shape;724;p37"/>
            <p:cNvSpPr/>
            <p:nvPr/>
          </p:nvSpPr>
          <p:spPr>
            <a:xfrm flipH="1">
              <a:off x="1305796" y="1962380"/>
              <a:ext cx="616656" cy="415590"/>
            </a:xfrm>
            <a:custGeom>
              <a:rect b="b" l="l" r="r" t="t"/>
              <a:pathLst>
                <a:path extrusionOk="0" h="491823" w="729771">
                  <a:moveTo>
                    <a:pt x="729772" y="482040"/>
                  </a:moveTo>
                  <a:cubicBezTo>
                    <a:pt x="729772" y="482040"/>
                    <a:pt x="203821" y="602154"/>
                    <a:pt x="0" y="651"/>
                  </a:cubicBezTo>
                  <a:cubicBezTo>
                    <a:pt x="0" y="651"/>
                    <a:pt x="677812" y="-38086"/>
                    <a:pt x="729772" y="4820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5" name="Google Shape;725;p37"/>
            <p:cNvSpPr/>
            <p:nvPr/>
          </p:nvSpPr>
          <p:spPr>
            <a:xfrm flipH="1">
              <a:off x="1373171" y="2023233"/>
              <a:ext cx="498705" cy="337060"/>
            </a:xfrm>
            <a:custGeom>
              <a:rect b="b" l="l" r="r" t="t"/>
              <a:pathLst>
                <a:path extrusionOk="0" h="398887" w="590183">
                  <a:moveTo>
                    <a:pt x="14" y="501"/>
                  </a:moveTo>
                  <a:cubicBezTo>
                    <a:pt x="12421" y="53452"/>
                    <a:pt x="48654" y="97898"/>
                    <a:pt x="86750" y="135178"/>
                  </a:cubicBezTo>
                  <a:cubicBezTo>
                    <a:pt x="131079" y="178576"/>
                    <a:pt x="181176" y="216905"/>
                    <a:pt x="232378" y="251856"/>
                  </a:cubicBezTo>
                  <a:cubicBezTo>
                    <a:pt x="286494" y="288787"/>
                    <a:pt x="343522" y="320826"/>
                    <a:pt x="403754" y="346631"/>
                  </a:cubicBezTo>
                  <a:cubicBezTo>
                    <a:pt x="461597" y="371446"/>
                    <a:pt x="524509" y="395212"/>
                    <a:pt x="587945" y="398882"/>
                  </a:cubicBezTo>
                  <a:cubicBezTo>
                    <a:pt x="590624" y="399057"/>
                    <a:pt x="590974" y="395154"/>
                    <a:pt x="588585" y="394339"/>
                  </a:cubicBezTo>
                  <a:cubicBezTo>
                    <a:pt x="528645" y="374591"/>
                    <a:pt x="468122" y="359796"/>
                    <a:pt x="410220" y="333990"/>
                  </a:cubicBezTo>
                  <a:cubicBezTo>
                    <a:pt x="353308" y="308651"/>
                    <a:pt x="298669" y="277661"/>
                    <a:pt x="246883" y="243118"/>
                  </a:cubicBezTo>
                  <a:cubicBezTo>
                    <a:pt x="196962" y="209857"/>
                    <a:pt x="148496" y="173391"/>
                    <a:pt x="104808" y="132324"/>
                  </a:cubicBezTo>
                  <a:cubicBezTo>
                    <a:pt x="63159" y="93238"/>
                    <a:pt x="30247" y="48967"/>
                    <a:pt x="771" y="210"/>
                  </a:cubicBezTo>
                  <a:cubicBezTo>
                    <a:pt x="539" y="-198"/>
                    <a:pt x="-102" y="36"/>
                    <a:pt x="14" y="50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6" name="Google Shape;726;p37"/>
            <p:cNvSpPr/>
            <p:nvPr/>
          </p:nvSpPr>
          <p:spPr>
            <a:xfrm flipH="1">
              <a:off x="1340880" y="2006065"/>
              <a:ext cx="526506" cy="332024"/>
            </a:xfrm>
            <a:custGeom>
              <a:rect b="b" l="l" r="r" t="t"/>
              <a:pathLst>
                <a:path extrusionOk="0" h="392928" w="623084">
                  <a:moveTo>
                    <a:pt x="642" y="3406"/>
                  </a:moveTo>
                  <a:cubicBezTo>
                    <a:pt x="45029" y="41561"/>
                    <a:pt x="97106" y="73366"/>
                    <a:pt x="145746" y="105812"/>
                  </a:cubicBezTo>
                  <a:cubicBezTo>
                    <a:pt x="197123" y="140064"/>
                    <a:pt x="249025" y="173617"/>
                    <a:pt x="301335" y="206529"/>
                  </a:cubicBezTo>
                  <a:cubicBezTo>
                    <a:pt x="353587" y="239440"/>
                    <a:pt x="405896" y="272411"/>
                    <a:pt x="459254" y="303575"/>
                  </a:cubicBezTo>
                  <a:cubicBezTo>
                    <a:pt x="512729" y="334856"/>
                    <a:pt x="567602" y="363050"/>
                    <a:pt x="621775" y="392816"/>
                  </a:cubicBezTo>
                  <a:cubicBezTo>
                    <a:pt x="622766" y="393341"/>
                    <a:pt x="623640" y="391884"/>
                    <a:pt x="622649" y="391302"/>
                  </a:cubicBezTo>
                  <a:cubicBezTo>
                    <a:pt x="569174" y="360778"/>
                    <a:pt x="516865" y="327225"/>
                    <a:pt x="464089" y="295362"/>
                  </a:cubicBezTo>
                  <a:cubicBezTo>
                    <a:pt x="412420" y="264139"/>
                    <a:pt x="360460" y="233382"/>
                    <a:pt x="309374" y="201228"/>
                  </a:cubicBezTo>
                  <a:cubicBezTo>
                    <a:pt x="258287" y="169073"/>
                    <a:pt x="207609" y="136219"/>
                    <a:pt x="157338" y="102783"/>
                  </a:cubicBezTo>
                  <a:cubicBezTo>
                    <a:pt x="106368" y="68881"/>
                    <a:pt x="56447" y="30318"/>
                    <a:pt x="3088" y="261"/>
                  </a:cubicBezTo>
                  <a:cubicBezTo>
                    <a:pt x="1224" y="-846"/>
                    <a:pt x="-1164" y="1834"/>
                    <a:pt x="642" y="34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7" name="Google Shape;727;p37"/>
            <p:cNvSpPr/>
            <p:nvPr/>
          </p:nvSpPr>
          <p:spPr>
            <a:xfrm flipH="1">
              <a:off x="1340473" y="1998932"/>
              <a:ext cx="457288" cy="311522"/>
            </a:xfrm>
            <a:custGeom>
              <a:rect b="b" l="l" r="r" t="t"/>
              <a:pathLst>
                <a:path extrusionOk="0" h="368665" w="541169">
                  <a:moveTo>
                    <a:pt x="3329" y="723"/>
                  </a:moveTo>
                  <a:cubicBezTo>
                    <a:pt x="-399" y="1073"/>
                    <a:pt x="-1389" y="6141"/>
                    <a:pt x="2398" y="7364"/>
                  </a:cubicBezTo>
                  <a:cubicBezTo>
                    <a:pt x="29310" y="16102"/>
                    <a:pt x="58202" y="19072"/>
                    <a:pt x="85697" y="25655"/>
                  </a:cubicBezTo>
                  <a:cubicBezTo>
                    <a:pt x="111386" y="31829"/>
                    <a:pt x="136667" y="39460"/>
                    <a:pt x="161540" y="48431"/>
                  </a:cubicBezTo>
                  <a:cubicBezTo>
                    <a:pt x="215656" y="68003"/>
                    <a:pt x="267732" y="93401"/>
                    <a:pt x="315906" y="124973"/>
                  </a:cubicBezTo>
                  <a:cubicBezTo>
                    <a:pt x="363089" y="155905"/>
                    <a:pt x="405555" y="192836"/>
                    <a:pt x="444234" y="233845"/>
                  </a:cubicBezTo>
                  <a:cubicBezTo>
                    <a:pt x="464214" y="254990"/>
                    <a:pt x="482446" y="277533"/>
                    <a:pt x="498874" y="301591"/>
                  </a:cubicBezTo>
                  <a:cubicBezTo>
                    <a:pt x="513495" y="323028"/>
                    <a:pt x="524213" y="348484"/>
                    <a:pt x="540465" y="368522"/>
                  </a:cubicBezTo>
                  <a:cubicBezTo>
                    <a:pt x="540756" y="368872"/>
                    <a:pt x="541222" y="368522"/>
                    <a:pt x="541164" y="368114"/>
                  </a:cubicBezTo>
                  <a:cubicBezTo>
                    <a:pt x="535106" y="341493"/>
                    <a:pt x="516232" y="315222"/>
                    <a:pt x="501495" y="292621"/>
                  </a:cubicBezTo>
                  <a:cubicBezTo>
                    <a:pt x="486990" y="270485"/>
                    <a:pt x="471146" y="249049"/>
                    <a:pt x="454195" y="228719"/>
                  </a:cubicBezTo>
                  <a:cubicBezTo>
                    <a:pt x="417554" y="184681"/>
                    <a:pt x="373225" y="146818"/>
                    <a:pt x="325983" y="114605"/>
                  </a:cubicBezTo>
                  <a:cubicBezTo>
                    <a:pt x="278218" y="82042"/>
                    <a:pt x="226432" y="55130"/>
                    <a:pt x="172026" y="35558"/>
                  </a:cubicBezTo>
                  <a:cubicBezTo>
                    <a:pt x="120881" y="17208"/>
                    <a:pt x="58377" y="-4228"/>
                    <a:pt x="3329" y="7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8" name="Google Shape;728;p37"/>
            <p:cNvSpPr/>
            <p:nvPr/>
          </p:nvSpPr>
          <p:spPr>
            <a:xfrm flipH="1">
              <a:off x="1466638" y="2328011"/>
              <a:ext cx="443873" cy="77042"/>
            </a:xfrm>
            <a:custGeom>
              <a:rect b="b" l="l" r="r" t="t"/>
              <a:pathLst>
                <a:path extrusionOk="0" h="91174" w="525293">
                  <a:moveTo>
                    <a:pt x="457117" y="75102"/>
                  </a:moveTo>
                  <a:cubicBezTo>
                    <a:pt x="435273" y="77082"/>
                    <a:pt x="413371" y="78247"/>
                    <a:pt x="391410" y="78597"/>
                  </a:cubicBezTo>
                  <a:cubicBezTo>
                    <a:pt x="347605" y="79296"/>
                    <a:pt x="303567" y="77140"/>
                    <a:pt x="260112" y="71781"/>
                  </a:cubicBezTo>
                  <a:cubicBezTo>
                    <a:pt x="171045" y="60714"/>
                    <a:pt x="83960" y="34850"/>
                    <a:pt x="1359" y="74"/>
                  </a:cubicBezTo>
                  <a:cubicBezTo>
                    <a:pt x="253" y="-392"/>
                    <a:pt x="-563" y="1472"/>
                    <a:pt x="486" y="2055"/>
                  </a:cubicBezTo>
                  <a:cubicBezTo>
                    <a:pt x="82562" y="44228"/>
                    <a:pt x="171103" y="70208"/>
                    <a:pt x="262442" y="82907"/>
                  </a:cubicBezTo>
                  <a:cubicBezTo>
                    <a:pt x="306479" y="89024"/>
                    <a:pt x="350751" y="91936"/>
                    <a:pt x="395196" y="91004"/>
                  </a:cubicBezTo>
                  <a:cubicBezTo>
                    <a:pt x="418439" y="90538"/>
                    <a:pt x="441623" y="89140"/>
                    <a:pt x="464749" y="86810"/>
                  </a:cubicBezTo>
                  <a:cubicBezTo>
                    <a:pt x="484263" y="84830"/>
                    <a:pt x="505932" y="84014"/>
                    <a:pt x="523757" y="75451"/>
                  </a:cubicBezTo>
                  <a:cubicBezTo>
                    <a:pt x="526728" y="73995"/>
                    <a:pt x="524922" y="70208"/>
                    <a:pt x="522301" y="69859"/>
                  </a:cubicBezTo>
                  <a:cubicBezTo>
                    <a:pt x="501097" y="67354"/>
                    <a:pt x="478437" y="73179"/>
                    <a:pt x="457117" y="751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9" name="Google Shape;729;p37"/>
            <p:cNvSpPr/>
            <p:nvPr/>
          </p:nvSpPr>
          <p:spPr>
            <a:xfrm flipH="1">
              <a:off x="1723667" y="2301245"/>
              <a:ext cx="177453" cy="18236"/>
            </a:xfrm>
            <a:custGeom>
              <a:rect b="b" l="l" r="r" t="t"/>
              <a:pathLst>
                <a:path extrusionOk="0" h="21581" w="210004">
                  <a:moveTo>
                    <a:pt x="156202" y="10204"/>
                  </a:moveTo>
                  <a:cubicBezTo>
                    <a:pt x="138727" y="9388"/>
                    <a:pt x="121251" y="8398"/>
                    <a:pt x="103776" y="7116"/>
                  </a:cubicBezTo>
                  <a:cubicBezTo>
                    <a:pt x="86359" y="5835"/>
                    <a:pt x="68883" y="4903"/>
                    <a:pt x="51466" y="3505"/>
                  </a:cubicBezTo>
                  <a:cubicBezTo>
                    <a:pt x="35331" y="2223"/>
                    <a:pt x="16865" y="-2146"/>
                    <a:pt x="905" y="1291"/>
                  </a:cubicBezTo>
                  <a:cubicBezTo>
                    <a:pt x="-86" y="1524"/>
                    <a:pt x="-378" y="3039"/>
                    <a:pt x="613" y="3505"/>
                  </a:cubicBezTo>
                  <a:cubicBezTo>
                    <a:pt x="14477" y="10320"/>
                    <a:pt x="32476" y="10378"/>
                    <a:pt x="47622" y="12242"/>
                  </a:cubicBezTo>
                  <a:cubicBezTo>
                    <a:pt x="65680" y="14398"/>
                    <a:pt x="83738" y="16553"/>
                    <a:pt x="101912" y="17776"/>
                  </a:cubicBezTo>
                  <a:cubicBezTo>
                    <a:pt x="120028" y="19000"/>
                    <a:pt x="138144" y="19990"/>
                    <a:pt x="156260" y="20689"/>
                  </a:cubicBezTo>
                  <a:cubicBezTo>
                    <a:pt x="173387" y="21330"/>
                    <a:pt x="190629" y="22611"/>
                    <a:pt x="207638" y="20048"/>
                  </a:cubicBezTo>
                  <a:cubicBezTo>
                    <a:pt x="210783" y="19582"/>
                    <a:pt x="210783" y="14339"/>
                    <a:pt x="207697" y="13757"/>
                  </a:cubicBezTo>
                  <a:cubicBezTo>
                    <a:pt x="190687" y="10670"/>
                    <a:pt x="173328" y="10961"/>
                    <a:pt x="156202" y="102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 name="Google Shape;730;p37"/>
            <p:cNvSpPr/>
            <p:nvPr/>
          </p:nvSpPr>
          <p:spPr>
            <a:xfrm flipH="1">
              <a:off x="1774095" y="2260518"/>
              <a:ext cx="66098" cy="10794"/>
            </a:xfrm>
            <a:custGeom>
              <a:rect b="b" l="l" r="r" t="t"/>
              <a:pathLst>
                <a:path extrusionOk="0" h="12774" w="78222">
                  <a:moveTo>
                    <a:pt x="38645" y="4065"/>
                  </a:moveTo>
                  <a:cubicBezTo>
                    <a:pt x="32586" y="5114"/>
                    <a:pt x="26528" y="6046"/>
                    <a:pt x="20587" y="7385"/>
                  </a:cubicBezTo>
                  <a:cubicBezTo>
                    <a:pt x="17499" y="8084"/>
                    <a:pt x="14412" y="8783"/>
                    <a:pt x="11324" y="9482"/>
                  </a:cubicBezTo>
                  <a:cubicBezTo>
                    <a:pt x="8703" y="10065"/>
                    <a:pt x="3636" y="12279"/>
                    <a:pt x="1189" y="11113"/>
                  </a:cubicBezTo>
                  <a:cubicBezTo>
                    <a:pt x="-617" y="10240"/>
                    <a:pt x="-209" y="13735"/>
                    <a:pt x="1364" y="12511"/>
                  </a:cubicBezTo>
                  <a:cubicBezTo>
                    <a:pt x="3519" y="10822"/>
                    <a:pt x="8937" y="11754"/>
                    <a:pt x="11616" y="11696"/>
                  </a:cubicBezTo>
                  <a:cubicBezTo>
                    <a:pt x="14820" y="11638"/>
                    <a:pt x="17965" y="11579"/>
                    <a:pt x="21169" y="11521"/>
                  </a:cubicBezTo>
                  <a:cubicBezTo>
                    <a:pt x="27285" y="11405"/>
                    <a:pt x="33402" y="10939"/>
                    <a:pt x="39519" y="10473"/>
                  </a:cubicBezTo>
                  <a:cubicBezTo>
                    <a:pt x="51984" y="9599"/>
                    <a:pt x="64334" y="9191"/>
                    <a:pt x="76275" y="5463"/>
                  </a:cubicBezTo>
                  <a:cubicBezTo>
                    <a:pt x="79246" y="4531"/>
                    <a:pt x="78663" y="337"/>
                    <a:pt x="75576" y="104"/>
                  </a:cubicBezTo>
                  <a:cubicBezTo>
                    <a:pt x="63052" y="-537"/>
                    <a:pt x="50936" y="1910"/>
                    <a:pt x="38645" y="40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 name="Google Shape;731;p37"/>
            <p:cNvSpPr/>
            <p:nvPr/>
          </p:nvSpPr>
          <p:spPr>
            <a:xfrm flipH="1">
              <a:off x="1577124" y="1904012"/>
              <a:ext cx="23652" cy="92624"/>
            </a:xfrm>
            <a:custGeom>
              <a:rect b="b" l="l" r="r" t="t"/>
              <a:pathLst>
                <a:path extrusionOk="0" h="109614" w="27991">
                  <a:moveTo>
                    <a:pt x="2057" y="1238"/>
                  </a:moveTo>
                  <a:cubicBezTo>
                    <a:pt x="-332" y="4326"/>
                    <a:pt x="18" y="8986"/>
                    <a:pt x="18" y="12772"/>
                  </a:cubicBezTo>
                  <a:cubicBezTo>
                    <a:pt x="76" y="17549"/>
                    <a:pt x="834" y="22442"/>
                    <a:pt x="1416" y="27160"/>
                  </a:cubicBezTo>
                  <a:cubicBezTo>
                    <a:pt x="2581" y="36306"/>
                    <a:pt x="3979" y="45393"/>
                    <a:pt x="5785" y="54480"/>
                  </a:cubicBezTo>
                  <a:cubicBezTo>
                    <a:pt x="9396" y="72655"/>
                    <a:pt x="14114" y="90538"/>
                    <a:pt x="21105" y="107722"/>
                  </a:cubicBezTo>
                  <a:cubicBezTo>
                    <a:pt x="22678" y="111625"/>
                    <a:pt x="28969" y="108887"/>
                    <a:pt x="27862" y="104984"/>
                  </a:cubicBezTo>
                  <a:cubicBezTo>
                    <a:pt x="22969" y="87509"/>
                    <a:pt x="18134" y="69975"/>
                    <a:pt x="14872" y="52092"/>
                  </a:cubicBezTo>
                  <a:cubicBezTo>
                    <a:pt x="13241" y="43005"/>
                    <a:pt x="11901" y="33859"/>
                    <a:pt x="10969" y="24655"/>
                  </a:cubicBezTo>
                  <a:cubicBezTo>
                    <a:pt x="10503" y="20287"/>
                    <a:pt x="10329" y="15859"/>
                    <a:pt x="9629" y="11549"/>
                  </a:cubicBezTo>
                  <a:cubicBezTo>
                    <a:pt x="9046" y="7763"/>
                    <a:pt x="8814" y="3685"/>
                    <a:pt x="6076" y="831"/>
                  </a:cubicBezTo>
                  <a:cubicBezTo>
                    <a:pt x="4853" y="-567"/>
                    <a:pt x="3047" y="-43"/>
                    <a:pt x="2057" y="12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2" name="Google Shape;732;p37"/>
            <p:cNvSpPr/>
            <p:nvPr/>
          </p:nvSpPr>
          <p:spPr>
            <a:xfrm flipH="1">
              <a:off x="1501633" y="1835919"/>
              <a:ext cx="66603" cy="194470"/>
            </a:xfrm>
            <a:custGeom>
              <a:rect b="b" l="l" r="r" t="t"/>
              <a:pathLst>
                <a:path extrusionOk="0" h="230142" w="78820">
                  <a:moveTo>
                    <a:pt x="236" y="3201"/>
                  </a:moveTo>
                  <a:cubicBezTo>
                    <a:pt x="-812" y="12347"/>
                    <a:pt x="1867" y="22250"/>
                    <a:pt x="3731" y="31221"/>
                  </a:cubicBezTo>
                  <a:cubicBezTo>
                    <a:pt x="5828" y="41298"/>
                    <a:pt x="8217" y="51201"/>
                    <a:pt x="11013" y="61103"/>
                  </a:cubicBezTo>
                  <a:cubicBezTo>
                    <a:pt x="16663" y="81433"/>
                    <a:pt x="22546" y="101704"/>
                    <a:pt x="29536" y="121626"/>
                  </a:cubicBezTo>
                  <a:cubicBezTo>
                    <a:pt x="36352" y="141024"/>
                    <a:pt x="43575" y="160247"/>
                    <a:pt x="51264" y="179237"/>
                  </a:cubicBezTo>
                  <a:cubicBezTo>
                    <a:pt x="58196" y="196479"/>
                    <a:pt x="65303" y="216110"/>
                    <a:pt x="77885" y="229974"/>
                  </a:cubicBezTo>
                  <a:cubicBezTo>
                    <a:pt x="78176" y="230323"/>
                    <a:pt x="78875" y="230090"/>
                    <a:pt x="78817" y="229624"/>
                  </a:cubicBezTo>
                  <a:cubicBezTo>
                    <a:pt x="77303" y="210868"/>
                    <a:pt x="68681" y="192052"/>
                    <a:pt x="62273" y="174519"/>
                  </a:cubicBezTo>
                  <a:cubicBezTo>
                    <a:pt x="55284" y="155296"/>
                    <a:pt x="48759" y="135898"/>
                    <a:pt x="42643" y="116326"/>
                  </a:cubicBezTo>
                  <a:cubicBezTo>
                    <a:pt x="36701" y="97336"/>
                    <a:pt x="30643" y="78404"/>
                    <a:pt x="25226" y="59239"/>
                  </a:cubicBezTo>
                  <a:cubicBezTo>
                    <a:pt x="22430" y="49337"/>
                    <a:pt x="19634" y="39550"/>
                    <a:pt x="16663" y="29706"/>
                  </a:cubicBezTo>
                  <a:cubicBezTo>
                    <a:pt x="13867" y="20386"/>
                    <a:pt x="11712" y="9901"/>
                    <a:pt x="6352" y="1629"/>
                  </a:cubicBezTo>
                  <a:cubicBezTo>
                    <a:pt x="4489" y="-1284"/>
                    <a:pt x="644" y="-2"/>
                    <a:pt x="236" y="32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 name="Google Shape;733;p37"/>
            <p:cNvSpPr/>
            <p:nvPr/>
          </p:nvSpPr>
          <p:spPr>
            <a:xfrm flipH="1">
              <a:off x="1346020" y="1829522"/>
              <a:ext cx="174973" cy="347817"/>
            </a:xfrm>
            <a:custGeom>
              <a:rect b="b" l="l" r="r" t="t"/>
              <a:pathLst>
                <a:path extrusionOk="0" h="411618" w="207069">
                  <a:moveTo>
                    <a:pt x="992" y="7512"/>
                  </a:moveTo>
                  <a:cubicBezTo>
                    <a:pt x="22603" y="38327"/>
                    <a:pt x="48117" y="66229"/>
                    <a:pt x="69962" y="96986"/>
                  </a:cubicBezTo>
                  <a:cubicBezTo>
                    <a:pt x="91340" y="127043"/>
                    <a:pt x="110854" y="158557"/>
                    <a:pt x="127397" y="191586"/>
                  </a:cubicBezTo>
                  <a:cubicBezTo>
                    <a:pt x="144465" y="225721"/>
                    <a:pt x="159261" y="261021"/>
                    <a:pt x="171493" y="297195"/>
                  </a:cubicBezTo>
                  <a:cubicBezTo>
                    <a:pt x="177261" y="314263"/>
                    <a:pt x="183202" y="331272"/>
                    <a:pt x="188386" y="348573"/>
                  </a:cubicBezTo>
                  <a:cubicBezTo>
                    <a:pt x="194328" y="368320"/>
                    <a:pt x="203241" y="390281"/>
                    <a:pt x="205338" y="410785"/>
                  </a:cubicBezTo>
                  <a:cubicBezTo>
                    <a:pt x="205454" y="412067"/>
                    <a:pt x="207376" y="411776"/>
                    <a:pt x="207027" y="410552"/>
                  </a:cubicBezTo>
                  <a:cubicBezTo>
                    <a:pt x="202250" y="391504"/>
                    <a:pt x="202018" y="370942"/>
                    <a:pt x="197940" y="351602"/>
                  </a:cubicBezTo>
                  <a:cubicBezTo>
                    <a:pt x="193862" y="332205"/>
                    <a:pt x="189319" y="312923"/>
                    <a:pt x="183144" y="294108"/>
                  </a:cubicBezTo>
                  <a:cubicBezTo>
                    <a:pt x="171552" y="258516"/>
                    <a:pt x="157339" y="223799"/>
                    <a:pt x="140679" y="190246"/>
                  </a:cubicBezTo>
                  <a:cubicBezTo>
                    <a:pt x="123494" y="155587"/>
                    <a:pt x="104447" y="121801"/>
                    <a:pt x="82952" y="89646"/>
                  </a:cubicBezTo>
                  <a:cubicBezTo>
                    <a:pt x="62040" y="58365"/>
                    <a:pt x="38447" y="25395"/>
                    <a:pt x="9322" y="1279"/>
                  </a:cubicBezTo>
                  <a:cubicBezTo>
                    <a:pt x="5186" y="-2275"/>
                    <a:pt x="-2794" y="2153"/>
                    <a:pt x="992" y="75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 name="Google Shape;734;p37"/>
            <p:cNvSpPr/>
            <p:nvPr/>
          </p:nvSpPr>
          <p:spPr>
            <a:xfrm flipH="1">
              <a:off x="1419159" y="2444480"/>
              <a:ext cx="377130" cy="157522"/>
            </a:xfrm>
            <a:custGeom>
              <a:rect b="b" l="l" r="r" t="t"/>
              <a:pathLst>
                <a:path extrusionOk="0" h="186416" w="446308">
                  <a:moveTo>
                    <a:pt x="441794" y="554"/>
                  </a:moveTo>
                  <a:cubicBezTo>
                    <a:pt x="409174" y="22806"/>
                    <a:pt x="379523" y="48845"/>
                    <a:pt x="346087" y="69990"/>
                  </a:cubicBezTo>
                  <a:cubicBezTo>
                    <a:pt x="311835" y="91659"/>
                    <a:pt x="275720" y="110475"/>
                    <a:pt x="238322" y="126028"/>
                  </a:cubicBezTo>
                  <a:cubicBezTo>
                    <a:pt x="200342" y="141814"/>
                    <a:pt x="161023" y="154454"/>
                    <a:pt x="120888" y="163541"/>
                  </a:cubicBezTo>
                  <a:cubicBezTo>
                    <a:pt x="101607" y="167910"/>
                    <a:pt x="82151" y="171464"/>
                    <a:pt x="62637" y="174435"/>
                  </a:cubicBezTo>
                  <a:cubicBezTo>
                    <a:pt x="42598" y="177464"/>
                    <a:pt x="20695" y="176939"/>
                    <a:pt x="1181" y="182182"/>
                  </a:cubicBezTo>
                  <a:cubicBezTo>
                    <a:pt x="-275" y="182590"/>
                    <a:pt x="-508" y="185036"/>
                    <a:pt x="1181" y="185328"/>
                  </a:cubicBezTo>
                  <a:cubicBezTo>
                    <a:pt x="20230" y="188357"/>
                    <a:pt x="41607" y="184337"/>
                    <a:pt x="60656" y="182124"/>
                  </a:cubicBezTo>
                  <a:cubicBezTo>
                    <a:pt x="79646" y="179910"/>
                    <a:pt x="98519" y="176706"/>
                    <a:pt x="117218" y="172745"/>
                  </a:cubicBezTo>
                  <a:cubicBezTo>
                    <a:pt x="158809" y="164008"/>
                    <a:pt x="199643" y="151484"/>
                    <a:pt x="239079" y="135581"/>
                  </a:cubicBezTo>
                  <a:cubicBezTo>
                    <a:pt x="276127" y="120610"/>
                    <a:pt x="312010" y="102727"/>
                    <a:pt x="346087" y="81873"/>
                  </a:cubicBezTo>
                  <a:cubicBezTo>
                    <a:pt x="381155" y="60437"/>
                    <a:pt x="418261" y="36554"/>
                    <a:pt x="445581" y="5447"/>
                  </a:cubicBezTo>
                  <a:cubicBezTo>
                    <a:pt x="447678" y="3059"/>
                    <a:pt x="444882" y="-1601"/>
                    <a:pt x="441794" y="554"/>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 name="Google Shape;735;p37"/>
            <p:cNvSpPr/>
            <p:nvPr/>
          </p:nvSpPr>
          <p:spPr>
            <a:xfrm flipH="1">
              <a:off x="1568007" y="2483144"/>
              <a:ext cx="197347" cy="79940"/>
            </a:xfrm>
            <a:custGeom>
              <a:rect b="b" l="l" r="r" t="t"/>
              <a:pathLst>
                <a:path extrusionOk="0" h="94603" w="233547">
                  <a:moveTo>
                    <a:pt x="230363" y="49"/>
                  </a:moveTo>
                  <a:cubicBezTo>
                    <a:pt x="211081" y="4068"/>
                    <a:pt x="193199" y="13913"/>
                    <a:pt x="175199" y="21660"/>
                  </a:cubicBezTo>
                  <a:cubicBezTo>
                    <a:pt x="156209" y="29815"/>
                    <a:pt x="136986" y="37505"/>
                    <a:pt x="117996" y="45660"/>
                  </a:cubicBezTo>
                  <a:cubicBezTo>
                    <a:pt x="79026" y="62320"/>
                    <a:pt x="39765" y="78514"/>
                    <a:pt x="270" y="93775"/>
                  </a:cubicBezTo>
                  <a:cubicBezTo>
                    <a:pt x="-196" y="93950"/>
                    <a:pt x="-21" y="94707"/>
                    <a:pt x="503" y="94591"/>
                  </a:cubicBezTo>
                  <a:cubicBezTo>
                    <a:pt x="41279" y="82358"/>
                    <a:pt x="81647" y="69135"/>
                    <a:pt x="121549" y="54281"/>
                  </a:cubicBezTo>
                  <a:cubicBezTo>
                    <a:pt x="140132" y="47349"/>
                    <a:pt x="158423" y="39543"/>
                    <a:pt x="176714" y="31796"/>
                  </a:cubicBezTo>
                  <a:cubicBezTo>
                    <a:pt x="195703" y="23699"/>
                    <a:pt x="216208" y="16651"/>
                    <a:pt x="232751" y="4185"/>
                  </a:cubicBezTo>
                  <a:cubicBezTo>
                    <a:pt x="234790" y="2554"/>
                    <a:pt x="232518" y="-417"/>
                    <a:pt x="230363" y="49"/>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 name="Google Shape;736;p37"/>
            <p:cNvSpPr/>
            <p:nvPr/>
          </p:nvSpPr>
          <p:spPr>
            <a:xfrm flipH="1">
              <a:off x="1682449" y="2484261"/>
              <a:ext cx="41658" cy="25151"/>
            </a:xfrm>
            <a:custGeom>
              <a:rect b="b" l="l" r="r" t="t"/>
              <a:pathLst>
                <a:path extrusionOk="0" h="29764" w="49299">
                  <a:moveTo>
                    <a:pt x="34628" y="5310"/>
                  </a:moveTo>
                  <a:cubicBezTo>
                    <a:pt x="30492" y="7523"/>
                    <a:pt x="26414" y="9853"/>
                    <a:pt x="22395" y="12300"/>
                  </a:cubicBezTo>
                  <a:cubicBezTo>
                    <a:pt x="18492" y="14688"/>
                    <a:pt x="14531" y="17135"/>
                    <a:pt x="10919" y="19989"/>
                  </a:cubicBezTo>
                  <a:cubicBezTo>
                    <a:pt x="7191" y="22960"/>
                    <a:pt x="3580" y="26105"/>
                    <a:pt x="85" y="29309"/>
                  </a:cubicBezTo>
                  <a:cubicBezTo>
                    <a:pt x="-148" y="29542"/>
                    <a:pt x="143" y="29892"/>
                    <a:pt x="435" y="29717"/>
                  </a:cubicBezTo>
                  <a:cubicBezTo>
                    <a:pt x="4337" y="27329"/>
                    <a:pt x="8298" y="25115"/>
                    <a:pt x="12259" y="22901"/>
                  </a:cubicBezTo>
                  <a:cubicBezTo>
                    <a:pt x="16395" y="20688"/>
                    <a:pt x="20356" y="18183"/>
                    <a:pt x="24434" y="15853"/>
                  </a:cubicBezTo>
                  <a:cubicBezTo>
                    <a:pt x="28395" y="13581"/>
                    <a:pt x="32473" y="11426"/>
                    <a:pt x="36550" y="9387"/>
                  </a:cubicBezTo>
                  <a:cubicBezTo>
                    <a:pt x="40744" y="7290"/>
                    <a:pt x="44647" y="4669"/>
                    <a:pt x="48724" y="2339"/>
                  </a:cubicBezTo>
                  <a:cubicBezTo>
                    <a:pt x="49890" y="1698"/>
                    <a:pt x="49133" y="-399"/>
                    <a:pt x="47793" y="67"/>
                  </a:cubicBezTo>
                  <a:cubicBezTo>
                    <a:pt x="43366" y="1640"/>
                    <a:pt x="38764" y="3038"/>
                    <a:pt x="34628" y="5310"/>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 name="Google Shape;737;p37"/>
            <p:cNvSpPr/>
            <p:nvPr/>
          </p:nvSpPr>
          <p:spPr>
            <a:xfrm flipH="1">
              <a:off x="1331017" y="1917772"/>
              <a:ext cx="15692" cy="55739"/>
            </a:xfrm>
            <a:custGeom>
              <a:rect b="b" l="l" r="r" t="t"/>
              <a:pathLst>
                <a:path extrusionOk="0" h="65963" w="18571">
                  <a:moveTo>
                    <a:pt x="9231" y="2368"/>
                  </a:moveTo>
                  <a:cubicBezTo>
                    <a:pt x="435" y="21125"/>
                    <a:pt x="-1604" y="43493"/>
                    <a:pt x="1134" y="63881"/>
                  </a:cubicBezTo>
                  <a:cubicBezTo>
                    <a:pt x="1484" y="66619"/>
                    <a:pt x="6260" y="66677"/>
                    <a:pt x="6668" y="63939"/>
                  </a:cubicBezTo>
                  <a:cubicBezTo>
                    <a:pt x="8008" y="54328"/>
                    <a:pt x="9464" y="44600"/>
                    <a:pt x="11561" y="35105"/>
                  </a:cubicBezTo>
                  <a:cubicBezTo>
                    <a:pt x="13658" y="25494"/>
                    <a:pt x="16396" y="15940"/>
                    <a:pt x="18434" y="6329"/>
                  </a:cubicBezTo>
                  <a:cubicBezTo>
                    <a:pt x="18959" y="3882"/>
                    <a:pt x="17969" y="1377"/>
                    <a:pt x="15580" y="387"/>
                  </a:cubicBezTo>
                  <a:cubicBezTo>
                    <a:pt x="13367" y="-487"/>
                    <a:pt x="10280" y="96"/>
                    <a:pt x="9231" y="23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 name="Google Shape;738;p37"/>
            <p:cNvSpPr/>
            <p:nvPr/>
          </p:nvSpPr>
          <p:spPr>
            <a:xfrm flipH="1">
              <a:off x="1284573" y="1851764"/>
              <a:ext cx="17819" cy="250972"/>
            </a:xfrm>
            <a:custGeom>
              <a:rect b="b" l="l" r="r" t="t"/>
              <a:pathLst>
                <a:path extrusionOk="0" h="297008" w="21087">
                  <a:moveTo>
                    <a:pt x="15954" y="756"/>
                  </a:moveTo>
                  <a:cubicBezTo>
                    <a:pt x="9547" y="6348"/>
                    <a:pt x="8673" y="12406"/>
                    <a:pt x="9080" y="20678"/>
                  </a:cubicBezTo>
                  <a:cubicBezTo>
                    <a:pt x="9721" y="33959"/>
                    <a:pt x="11585" y="47065"/>
                    <a:pt x="11876" y="60405"/>
                  </a:cubicBezTo>
                  <a:cubicBezTo>
                    <a:pt x="12459" y="86968"/>
                    <a:pt x="10595" y="113472"/>
                    <a:pt x="8265" y="139918"/>
                  </a:cubicBezTo>
                  <a:cubicBezTo>
                    <a:pt x="5934" y="166481"/>
                    <a:pt x="3138" y="192927"/>
                    <a:pt x="1740" y="219548"/>
                  </a:cubicBezTo>
                  <a:cubicBezTo>
                    <a:pt x="459" y="244013"/>
                    <a:pt x="-2745" y="273022"/>
                    <a:pt x="5120" y="296614"/>
                  </a:cubicBezTo>
                  <a:cubicBezTo>
                    <a:pt x="5294" y="297080"/>
                    <a:pt x="6109" y="297197"/>
                    <a:pt x="6168" y="296614"/>
                  </a:cubicBezTo>
                  <a:cubicBezTo>
                    <a:pt x="9430" y="273255"/>
                    <a:pt x="6576" y="248324"/>
                    <a:pt x="8148" y="224674"/>
                  </a:cubicBezTo>
                  <a:cubicBezTo>
                    <a:pt x="9721" y="200616"/>
                    <a:pt x="12459" y="176675"/>
                    <a:pt x="14789" y="152733"/>
                  </a:cubicBezTo>
                  <a:cubicBezTo>
                    <a:pt x="17119" y="128850"/>
                    <a:pt x="19333" y="104851"/>
                    <a:pt x="19915" y="80851"/>
                  </a:cubicBezTo>
                  <a:cubicBezTo>
                    <a:pt x="20206" y="68910"/>
                    <a:pt x="20148" y="56910"/>
                    <a:pt x="19507" y="44968"/>
                  </a:cubicBezTo>
                  <a:cubicBezTo>
                    <a:pt x="18867" y="32852"/>
                    <a:pt x="13566" y="15202"/>
                    <a:pt x="20614" y="4309"/>
                  </a:cubicBezTo>
                  <a:cubicBezTo>
                    <a:pt x="22478" y="1455"/>
                    <a:pt x="18400" y="-1400"/>
                    <a:pt x="15954" y="7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 name="Google Shape;739;p37"/>
            <p:cNvSpPr/>
            <p:nvPr/>
          </p:nvSpPr>
          <p:spPr>
            <a:xfrm flipH="1">
              <a:off x="1228663" y="1873367"/>
              <a:ext cx="45295" cy="363908"/>
            </a:xfrm>
            <a:custGeom>
              <a:rect b="b" l="l" r="r" t="t"/>
              <a:pathLst>
                <a:path extrusionOk="0" h="430660" w="53603">
                  <a:moveTo>
                    <a:pt x="21150" y="4019"/>
                  </a:moveTo>
                  <a:cubicBezTo>
                    <a:pt x="20509" y="21320"/>
                    <a:pt x="26102" y="38329"/>
                    <a:pt x="29247" y="55164"/>
                  </a:cubicBezTo>
                  <a:cubicBezTo>
                    <a:pt x="32684" y="73513"/>
                    <a:pt x="35364" y="91979"/>
                    <a:pt x="37286" y="110561"/>
                  </a:cubicBezTo>
                  <a:cubicBezTo>
                    <a:pt x="40839" y="145278"/>
                    <a:pt x="41771" y="180288"/>
                    <a:pt x="40140" y="215180"/>
                  </a:cubicBezTo>
                  <a:cubicBezTo>
                    <a:pt x="36878" y="285956"/>
                    <a:pt x="24936" y="362905"/>
                    <a:pt x="63" y="429603"/>
                  </a:cubicBezTo>
                  <a:cubicBezTo>
                    <a:pt x="-345" y="430652"/>
                    <a:pt x="1345" y="431118"/>
                    <a:pt x="1752" y="430069"/>
                  </a:cubicBezTo>
                  <a:cubicBezTo>
                    <a:pt x="15791" y="393546"/>
                    <a:pt x="30004" y="359061"/>
                    <a:pt x="38218" y="320440"/>
                  </a:cubicBezTo>
                  <a:cubicBezTo>
                    <a:pt x="45558" y="285839"/>
                    <a:pt x="50392" y="250597"/>
                    <a:pt x="52431" y="215238"/>
                  </a:cubicBezTo>
                  <a:cubicBezTo>
                    <a:pt x="54586" y="178016"/>
                    <a:pt x="53771" y="140560"/>
                    <a:pt x="49985" y="103454"/>
                  </a:cubicBezTo>
                  <a:cubicBezTo>
                    <a:pt x="46722" y="71358"/>
                    <a:pt x="45441" y="30232"/>
                    <a:pt x="28723" y="2039"/>
                  </a:cubicBezTo>
                  <a:cubicBezTo>
                    <a:pt x="26626" y="-1573"/>
                    <a:pt x="21266" y="-58"/>
                    <a:pt x="21150" y="40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40" name="Google Shape;740;p37"/>
          <p:cNvGrpSpPr/>
          <p:nvPr/>
        </p:nvGrpSpPr>
        <p:grpSpPr>
          <a:xfrm>
            <a:off x="461939" y="4232355"/>
            <a:ext cx="725287" cy="911146"/>
            <a:chOff x="4594564" y="2066155"/>
            <a:chExt cx="725287" cy="911146"/>
          </a:xfrm>
        </p:grpSpPr>
        <p:sp>
          <p:nvSpPr>
            <p:cNvPr id="741" name="Google Shape;741;p37"/>
            <p:cNvSpPr/>
            <p:nvPr/>
          </p:nvSpPr>
          <p:spPr>
            <a:xfrm>
              <a:off x="4919064" y="2351947"/>
              <a:ext cx="161452" cy="625354"/>
            </a:xfrm>
            <a:custGeom>
              <a:rect b="b" l="l" r="r" t="t"/>
              <a:pathLst>
                <a:path extrusionOk="0" h="1534610" w="396202">
                  <a:moveTo>
                    <a:pt x="394155" y="1212238"/>
                  </a:moveTo>
                  <a:cubicBezTo>
                    <a:pt x="389844" y="1107677"/>
                    <a:pt x="379068" y="1003290"/>
                    <a:pt x="362117" y="900069"/>
                  </a:cubicBezTo>
                  <a:cubicBezTo>
                    <a:pt x="328447" y="695258"/>
                    <a:pt x="269264" y="493533"/>
                    <a:pt x="183810" y="304275"/>
                  </a:cubicBezTo>
                  <a:cubicBezTo>
                    <a:pt x="159752" y="250975"/>
                    <a:pt x="133771" y="198549"/>
                    <a:pt x="105869" y="147171"/>
                  </a:cubicBezTo>
                  <a:cubicBezTo>
                    <a:pt x="78957" y="97541"/>
                    <a:pt x="50996" y="41853"/>
                    <a:pt x="10803" y="1717"/>
                  </a:cubicBezTo>
                  <a:cubicBezTo>
                    <a:pt x="6551" y="-2535"/>
                    <a:pt x="-1721" y="1717"/>
                    <a:pt x="318" y="7834"/>
                  </a:cubicBezTo>
                  <a:cubicBezTo>
                    <a:pt x="15754" y="54202"/>
                    <a:pt x="43191" y="97716"/>
                    <a:pt x="65618" y="141054"/>
                  </a:cubicBezTo>
                  <a:cubicBezTo>
                    <a:pt x="89209" y="186607"/>
                    <a:pt x="111287" y="232917"/>
                    <a:pt x="131908" y="279867"/>
                  </a:cubicBezTo>
                  <a:cubicBezTo>
                    <a:pt x="173383" y="374293"/>
                    <a:pt x="209323" y="471398"/>
                    <a:pt x="239090" y="570134"/>
                  </a:cubicBezTo>
                  <a:cubicBezTo>
                    <a:pt x="298332" y="766557"/>
                    <a:pt x="333515" y="970612"/>
                    <a:pt x="340622" y="1175715"/>
                  </a:cubicBezTo>
                  <a:cubicBezTo>
                    <a:pt x="342544" y="1231810"/>
                    <a:pt x="342544" y="1287906"/>
                    <a:pt x="340564" y="1344002"/>
                  </a:cubicBezTo>
                  <a:cubicBezTo>
                    <a:pt x="339515" y="1373245"/>
                    <a:pt x="337942" y="1402545"/>
                    <a:pt x="335787" y="1431729"/>
                  </a:cubicBezTo>
                  <a:cubicBezTo>
                    <a:pt x="333690" y="1460797"/>
                    <a:pt x="329613" y="1489398"/>
                    <a:pt x="336137" y="1518057"/>
                  </a:cubicBezTo>
                  <a:cubicBezTo>
                    <a:pt x="340214" y="1535882"/>
                    <a:pt x="369806" y="1541707"/>
                    <a:pt x="377786" y="1523475"/>
                  </a:cubicBezTo>
                  <a:cubicBezTo>
                    <a:pt x="398466" y="1476233"/>
                    <a:pt x="394388" y="1416816"/>
                    <a:pt x="395553" y="1365905"/>
                  </a:cubicBezTo>
                  <a:cubicBezTo>
                    <a:pt x="396776" y="1314702"/>
                    <a:pt x="396252" y="1263441"/>
                    <a:pt x="394155" y="121223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 name="Google Shape;742;p37"/>
            <p:cNvSpPr/>
            <p:nvPr/>
          </p:nvSpPr>
          <p:spPr>
            <a:xfrm>
              <a:off x="4594564" y="2066155"/>
              <a:ext cx="725287" cy="470932"/>
            </a:xfrm>
            <a:custGeom>
              <a:rect b="b" l="l" r="r" t="t"/>
              <a:pathLst>
                <a:path extrusionOk="0" h="1155662" w="1779845">
                  <a:moveTo>
                    <a:pt x="224429" y="192691"/>
                  </a:moveTo>
                  <a:cubicBezTo>
                    <a:pt x="215109" y="220360"/>
                    <a:pt x="215167" y="250651"/>
                    <a:pt x="205148" y="278087"/>
                  </a:cubicBezTo>
                  <a:cubicBezTo>
                    <a:pt x="179168" y="349037"/>
                    <a:pt x="96742" y="379969"/>
                    <a:pt x="47578" y="437288"/>
                  </a:cubicBezTo>
                  <a:cubicBezTo>
                    <a:pt x="28122" y="459948"/>
                    <a:pt x="13618" y="488316"/>
                    <a:pt x="13909" y="518141"/>
                  </a:cubicBezTo>
                  <a:cubicBezTo>
                    <a:pt x="14200" y="550179"/>
                    <a:pt x="31384" y="581635"/>
                    <a:pt x="24802" y="612974"/>
                  </a:cubicBezTo>
                  <a:cubicBezTo>
                    <a:pt x="21132" y="630391"/>
                    <a:pt x="10472" y="645478"/>
                    <a:pt x="4822" y="662371"/>
                  </a:cubicBezTo>
                  <a:cubicBezTo>
                    <a:pt x="-15450" y="722312"/>
                    <a:pt x="31443" y="785049"/>
                    <a:pt x="84917" y="818893"/>
                  </a:cubicBezTo>
                  <a:cubicBezTo>
                    <a:pt x="138392" y="852737"/>
                    <a:pt x="201886" y="872076"/>
                    <a:pt x="247031" y="916405"/>
                  </a:cubicBezTo>
                  <a:cubicBezTo>
                    <a:pt x="285302" y="954036"/>
                    <a:pt x="306214" y="1005705"/>
                    <a:pt x="339301" y="1047937"/>
                  </a:cubicBezTo>
                  <a:cubicBezTo>
                    <a:pt x="384912" y="1106188"/>
                    <a:pt x="454347" y="1145158"/>
                    <a:pt x="527860" y="1153663"/>
                  </a:cubicBezTo>
                  <a:cubicBezTo>
                    <a:pt x="640285" y="1166711"/>
                    <a:pt x="751079" y="1111430"/>
                    <a:pt x="864087" y="1117139"/>
                  </a:cubicBezTo>
                  <a:cubicBezTo>
                    <a:pt x="924377" y="1120168"/>
                    <a:pt x="982570" y="1140498"/>
                    <a:pt x="1042627" y="1146615"/>
                  </a:cubicBezTo>
                  <a:cubicBezTo>
                    <a:pt x="1174858" y="1160129"/>
                    <a:pt x="1312156" y="1098790"/>
                    <a:pt x="1390388" y="991316"/>
                  </a:cubicBezTo>
                  <a:cubicBezTo>
                    <a:pt x="1408329" y="966676"/>
                    <a:pt x="1423533" y="939647"/>
                    <a:pt x="1445901" y="919027"/>
                  </a:cubicBezTo>
                  <a:cubicBezTo>
                    <a:pt x="1483998" y="883901"/>
                    <a:pt x="1537297" y="871785"/>
                    <a:pt x="1583316" y="848018"/>
                  </a:cubicBezTo>
                  <a:cubicBezTo>
                    <a:pt x="1666615" y="804912"/>
                    <a:pt x="1726265" y="718875"/>
                    <a:pt x="1737332" y="625731"/>
                  </a:cubicBezTo>
                  <a:cubicBezTo>
                    <a:pt x="1744031" y="569635"/>
                    <a:pt x="1734187" y="512665"/>
                    <a:pt x="1740303" y="456511"/>
                  </a:cubicBezTo>
                  <a:cubicBezTo>
                    <a:pt x="1748225" y="383406"/>
                    <a:pt x="1782943" y="313562"/>
                    <a:pt x="1779623" y="240107"/>
                  </a:cubicBezTo>
                  <a:cubicBezTo>
                    <a:pt x="1776244" y="165488"/>
                    <a:pt x="1731449" y="95353"/>
                    <a:pt x="1668304" y="55509"/>
                  </a:cubicBezTo>
                  <a:cubicBezTo>
                    <a:pt x="1605102" y="15665"/>
                    <a:pt x="1525589" y="5005"/>
                    <a:pt x="1452483" y="20442"/>
                  </a:cubicBezTo>
                  <a:cubicBezTo>
                    <a:pt x="1382931" y="35179"/>
                    <a:pt x="1317981" y="72169"/>
                    <a:pt x="1246915" y="74499"/>
                  </a:cubicBezTo>
                  <a:cubicBezTo>
                    <a:pt x="1158314" y="77353"/>
                    <a:pt x="1077753" y="26209"/>
                    <a:pt x="991249" y="6869"/>
                  </a:cubicBezTo>
                  <a:cubicBezTo>
                    <a:pt x="833971" y="-28315"/>
                    <a:pt x="718866" y="83178"/>
                    <a:pt x="567995" y="81780"/>
                  </a:cubicBezTo>
                  <a:cubicBezTo>
                    <a:pt x="453939" y="80615"/>
                    <a:pt x="271787" y="51781"/>
                    <a:pt x="224429" y="19269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 name="Google Shape;743;p37"/>
            <p:cNvSpPr/>
            <p:nvPr/>
          </p:nvSpPr>
          <p:spPr>
            <a:xfrm>
              <a:off x="4594606" y="2066247"/>
              <a:ext cx="724988" cy="462143"/>
            </a:xfrm>
            <a:custGeom>
              <a:rect b="b" l="l" r="r" t="t"/>
              <a:pathLst>
                <a:path extrusionOk="0" h="1134094" w="1779111">
                  <a:moveTo>
                    <a:pt x="1730530" y="660919"/>
                  </a:moveTo>
                  <a:cubicBezTo>
                    <a:pt x="1704666" y="654570"/>
                    <a:pt x="1678861" y="647929"/>
                    <a:pt x="1652939" y="641755"/>
                  </a:cubicBezTo>
                  <a:cubicBezTo>
                    <a:pt x="1514767" y="608901"/>
                    <a:pt x="1376013" y="578261"/>
                    <a:pt x="1236617" y="551057"/>
                  </a:cubicBezTo>
                  <a:cubicBezTo>
                    <a:pt x="1167881" y="537601"/>
                    <a:pt x="1098794" y="523330"/>
                    <a:pt x="1029242" y="513951"/>
                  </a:cubicBezTo>
                  <a:cubicBezTo>
                    <a:pt x="1276345" y="430419"/>
                    <a:pt x="1525311" y="352362"/>
                    <a:pt x="1777073" y="284033"/>
                  </a:cubicBezTo>
                  <a:cubicBezTo>
                    <a:pt x="1777947" y="277276"/>
                    <a:pt x="1778704" y="270577"/>
                    <a:pt x="1779112" y="263762"/>
                  </a:cubicBezTo>
                  <a:cubicBezTo>
                    <a:pt x="1747365" y="272325"/>
                    <a:pt x="1715618" y="280946"/>
                    <a:pt x="1683929" y="289859"/>
                  </a:cubicBezTo>
                  <a:cubicBezTo>
                    <a:pt x="1533058" y="332091"/>
                    <a:pt x="1383177" y="377818"/>
                    <a:pt x="1234404" y="426924"/>
                  </a:cubicBezTo>
                  <a:cubicBezTo>
                    <a:pt x="1155415" y="453020"/>
                    <a:pt x="1077067" y="480631"/>
                    <a:pt x="999010" y="509349"/>
                  </a:cubicBezTo>
                  <a:cubicBezTo>
                    <a:pt x="998952" y="509291"/>
                    <a:pt x="998894" y="509291"/>
                    <a:pt x="998835" y="509233"/>
                  </a:cubicBezTo>
                  <a:cubicBezTo>
                    <a:pt x="1030874" y="466535"/>
                    <a:pt x="1058426" y="419701"/>
                    <a:pt x="1088950" y="376187"/>
                  </a:cubicBezTo>
                  <a:cubicBezTo>
                    <a:pt x="1127920" y="320615"/>
                    <a:pt x="1168347" y="266150"/>
                    <a:pt x="1210346" y="212850"/>
                  </a:cubicBezTo>
                  <a:cubicBezTo>
                    <a:pt x="1252753" y="158968"/>
                    <a:pt x="1296499" y="106192"/>
                    <a:pt x="1341528" y="54523"/>
                  </a:cubicBezTo>
                  <a:cubicBezTo>
                    <a:pt x="1329819" y="58368"/>
                    <a:pt x="1318052" y="61863"/>
                    <a:pt x="1306228" y="64892"/>
                  </a:cubicBezTo>
                  <a:cubicBezTo>
                    <a:pt x="1231025" y="151686"/>
                    <a:pt x="1159900" y="241859"/>
                    <a:pt x="1093377" y="335528"/>
                  </a:cubicBezTo>
                  <a:cubicBezTo>
                    <a:pt x="1071708" y="366051"/>
                    <a:pt x="1050446" y="396983"/>
                    <a:pt x="1029708" y="428147"/>
                  </a:cubicBezTo>
                  <a:cubicBezTo>
                    <a:pt x="1016660" y="447778"/>
                    <a:pt x="1003321" y="467642"/>
                    <a:pt x="991263" y="488146"/>
                  </a:cubicBezTo>
                  <a:cubicBezTo>
                    <a:pt x="989748" y="443992"/>
                    <a:pt x="984272" y="399487"/>
                    <a:pt x="981010" y="355857"/>
                  </a:cubicBezTo>
                  <a:cubicBezTo>
                    <a:pt x="976525" y="295975"/>
                    <a:pt x="972273" y="236093"/>
                    <a:pt x="968195" y="176152"/>
                  </a:cubicBezTo>
                  <a:cubicBezTo>
                    <a:pt x="964234" y="117842"/>
                    <a:pt x="960564" y="59475"/>
                    <a:pt x="956603" y="1165"/>
                  </a:cubicBezTo>
                  <a:cubicBezTo>
                    <a:pt x="950720" y="583"/>
                    <a:pt x="944836" y="175"/>
                    <a:pt x="939011" y="0"/>
                  </a:cubicBezTo>
                  <a:cubicBezTo>
                    <a:pt x="942390" y="60174"/>
                    <a:pt x="946409" y="120289"/>
                    <a:pt x="950603" y="180346"/>
                  </a:cubicBezTo>
                  <a:cubicBezTo>
                    <a:pt x="954739" y="240228"/>
                    <a:pt x="959050" y="300169"/>
                    <a:pt x="963593" y="360051"/>
                  </a:cubicBezTo>
                  <a:cubicBezTo>
                    <a:pt x="967030" y="405429"/>
                    <a:pt x="968836" y="452089"/>
                    <a:pt x="975069" y="497641"/>
                  </a:cubicBezTo>
                  <a:cubicBezTo>
                    <a:pt x="926021" y="460360"/>
                    <a:pt x="874643" y="425759"/>
                    <a:pt x="825479" y="388711"/>
                  </a:cubicBezTo>
                  <a:cubicBezTo>
                    <a:pt x="762219" y="341119"/>
                    <a:pt x="699948" y="292247"/>
                    <a:pt x="638842" y="241976"/>
                  </a:cubicBezTo>
                  <a:cubicBezTo>
                    <a:pt x="574416" y="188967"/>
                    <a:pt x="511330" y="134269"/>
                    <a:pt x="449409" y="78348"/>
                  </a:cubicBezTo>
                  <a:cubicBezTo>
                    <a:pt x="441312" y="78406"/>
                    <a:pt x="433215" y="78523"/>
                    <a:pt x="425176" y="78814"/>
                  </a:cubicBezTo>
                  <a:cubicBezTo>
                    <a:pt x="539640" y="184540"/>
                    <a:pt x="659405" y="284558"/>
                    <a:pt x="783131" y="378867"/>
                  </a:cubicBezTo>
                  <a:cubicBezTo>
                    <a:pt x="835732" y="418944"/>
                    <a:pt x="888799" y="460477"/>
                    <a:pt x="944312" y="497408"/>
                  </a:cubicBezTo>
                  <a:cubicBezTo>
                    <a:pt x="943322" y="497058"/>
                    <a:pt x="942390" y="496592"/>
                    <a:pt x="941399" y="496243"/>
                  </a:cubicBezTo>
                  <a:cubicBezTo>
                    <a:pt x="921536" y="489195"/>
                    <a:pt x="901439" y="482903"/>
                    <a:pt x="881342" y="476612"/>
                  </a:cubicBezTo>
                  <a:cubicBezTo>
                    <a:pt x="839809" y="463564"/>
                    <a:pt x="798276" y="450574"/>
                    <a:pt x="756743" y="437526"/>
                  </a:cubicBezTo>
                  <a:cubicBezTo>
                    <a:pt x="675016" y="411895"/>
                    <a:pt x="593057" y="387138"/>
                    <a:pt x="511214" y="362032"/>
                  </a:cubicBezTo>
                  <a:cubicBezTo>
                    <a:pt x="410031" y="330984"/>
                    <a:pt x="308848" y="299878"/>
                    <a:pt x="207608" y="268771"/>
                  </a:cubicBezTo>
                  <a:cubicBezTo>
                    <a:pt x="206734" y="271801"/>
                    <a:pt x="206151" y="274888"/>
                    <a:pt x="205045" y="277801"/>
                  </a:cubicBezTo>
                  <a:cubicBezTo>
                    <a:pt x="203647" y="281587"/>
                    <a:pt x="202016" y="285198"/>
                    <a:pt x="200326" y="288752"/>
                  </a:cubicBezTo>
                  <a:cubicBezTo>
                    <a:pt x="208132" y="291198"/>
                    <a:pt x="215938" y="293587"/>
                    <a:pt x="223743" y="295975"/>
                  </a:cubicBezTo>
                  <a:lnTo>
                    <a:pt x="714511" y="448069"/>
                  </a:lnTo>
                  <a:cubicBezTo>
                    <a:pt x="761461" y="462632"/>
                    <a:pt x="808470" y="476729"/>
                    <a:pt x="855479" y="490942"/>
                  </a:cubicBezTo>
                  <a:cubicBezTo>
                    <a:pt x="878313" y="497874"/>
                    <a:pt x="901090" y="504864"/>
                    <a:pt x="924099" y="511272"/>
                  </a:cubicBezTo>
                  <a:cubicBezTo>
                    <a:pt x="932312" y="513544"/>
                    <a:pt x="940526" y="515349"/>
                    <a:pt x="948739" y="516922"/>
                  </a:cubicBezTo>
                  <a:cubicBezTo>
                    <a:pt x="920254" y="518320"/>
                    <a:pt x="891595" y="521932"/>
                    <a:pt x="863692" y="525077"/>
                  </a:cubicBezTo>
                  <a:cubicBezTo>
                    <a:pt x="821052" y="529796"/>
                    <a:pt x="778470" y="534980"/>
                    <a:pt x="735947" y="540747"/>
                  </a:cubicBezTo>
                  <a:cubicBezTo>
                    <a:pt x="651366" y="552164"/>
                    <a:pt x="567077" y="566203"/>
                    <a:pt x="483136" y="581814"/>
                  </a:cubicBezTo>
                  <a:cubicBezTo>
                    <a:pt x="320673" y="611988"/>
                    <a:pt x="159376" y="648803"/>
                    <a:pt x="0" y="692317"/>
                  </a:cubicBezTo>
                  <a:cubicBezTo>
                    <a:pt x="58" y="697676"/>
                    <a:pt x="466" y="703035"/>
                    <a:pt x="1398" y="708336"/>
                  </a:cubicBezTo>
                  <a:cubicBezTo>
                    <a:pt x="66115" y="690861"/>
                    <a:pt x="131007" y="674026"/>
                    <a:pt x="196423" y="658939"/>
                  </a:cubicBezTo>
                  <a:cubicBezTo>
                    <a:pt x="366634" y="619677"/>
                    <a:pt x="538825" y="588921"/>
                    <a:pt x="712006" y="566086"/>
                  </a:cubicBezTo>
                  <a:cubicBezTo>
                    <a:pt x="759830" y="559795"/>
                    <a:pt x="807713" y="553562"/>
                    <a:pt x="855653" y="548203"/>
                  </a:cubicBezTo>
                  <a:cubicBezTo>
                    <a:pt x="885420" y="544883"/>
                    <a:pt x="915944" y="542553"/>
                    <a:pt x="946001" y="538417"/>
                  </a:cubicBezTo>
                  <a:cubicBezTo>
                    <a:pt x="733093" y="693074"/>
                    <a:pt x="522573" y="853906"/>
                    <a:pt x="325159" y="1028194"/>
                  </a:cubicBezTo>
                  <a:cubicBezTo>
                    <a:pt x="327838" y="1032097"/>
                    <a:pt x="330576" y="1035941"/>
                    <a:pt x="333372" y="1039786"/>
                  </a:cubicBezTo>
                  <a:cubicBezTo>
                    <a:pt x="540980" y="869808"/>
                    <a:pt x="749520" y="702045"/>
                    <a:pt x="968079" y="546048"/>
                  </a:cubicBezTo>
                  <a:cubicBezTo>
                    <a:pt x="912740" y="663366"/>
                    <a:pt x="862877" y="783597"/>
                    <a:pt x="811790" y="902662"/>
                  </a:cubicBezTo>
                  <a:cubicBezTo>
                    <a:pt x="778762" y="979671"/>
                    <a:pt x="746083" y="1056854"/>
                    <a:pt x="713637" y="1134095"/>
                  </a:cubicBezTo>
                  <a:cubicBezTo>
                    <a:pt x="722258" y="1132347"/>
                    <a:pt x="730938" y="1130600"/>
                    <a:pt x="739559" y="1128911"/>
                  </a:cubicBezTo>
                  <a:cubicBezTo>
                    <a:pt x="794431" y="998427"/>
                    <a:pt x="850178" y="868294"/>
                    <a:pt x="906740" y="738568"/>
                  </a:cubicBezTo>
                  <a:cubicBezTo>
                    <a:pt x="934817" y="674259"/>
                    <a:pt x="963826" y="610299"/>
                    <a:pt x="990913" y="545582"/>
                  </a:cubicBezTo>
                  <a:cubicBezTo>
                    <a:pt x="1029417" y="614959"/>
                    <a:pt x="1073514" y="681657"/>
                    <a:pt x="1113998" y="749869"/>
                  </a:cubicBezTo>
                  <a:cubicBezTo>
                    <a:pt x="1157803" y="823674"/>
                    <a:pt x="1200734" y="898002"/>
                    <a:pt x="1243025" y="972680"/>
                  </a:cubicBezTo>
                  <a:cubicBezTo>
                    <a:pt x="1262714" y="1007456"/>
                    <a:pt x="1282170" y="1042349"/>
                    <a:pt x="1301451" y="1077358"/>
                  </a:cubicBezTo>
                  <a:cubicBezTo>
                    <a:pt x="1309256" y="1071941"/>
                    <a:pt x="1316829" y="1066115"/>
                    <a:pt x="1324227" y="1060116"/>
                  </a:cubicBezTo>
                  <a:cubicBezTo>
                    <a:pt x="1305295" y="1026213"/>
                    <a:pt x="1286189" y="992428"/>
                    <a:pt x="1266850" y="958758"/>
                  </a:cubicBezTo>
                  <a:cubicBezTo>
                    <a:pt x="1224093" y="884313"/>
                    <a:pt x="1180055" y="810684"/>
                    <a:pt x="1134910" y="737636"/>
                  </a:cubicBezTo>
                  <a:cubicBezTo>
                    <a:pt x="1092096" y="668317"/>
                    <a:pt x="1050271" y="596785"/>
                    <a:pt x="1001806" y="531136"/>
                  </a:cubicBezTo>
                  <a:cubicBezTo>
                    <a:pt x="1003728" y="530495"/>
                    <a:pt x="1005301" y="529038"/>
                    <a:pt x="1006175" y="527233"/>
                  </a:cubicBezTo>
                  <a:cubicBezTo>
                    <a:pt x="1072174" y="543543"/>
                    <a:pt x="1139454" y="555135"/>
                    <a:pt x="1205977" y="568824"/>
                  </a:cubicBezTo>
                  <a:cubicBezTo>
                    <a:pt x="1276170" y="583270"/>
                    <a:pt x="1346305" y="598183"/>
                    <a:pt x="1416322" y="613444"/>
                  </a:cubicBezTo>
                  <a:cubicBezTo>
                    <a:pt x="1518903" y="635813"/>
                    <a:pt x="1621076" y="659929"/>
                    <a:pt x="1723016" y="684977"/>
                  </a:cubicBezTo>
                  <a:cubicBezTo>
                    <a:pt x="1725928" y="677113"/>
                    <a:pt x="1728433" y="669075"/>
                    <a:pt x="1730530" y="66091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44" name="Google Shape;744;p37"/>
          <p:cNvSpPr/>
          <p:nvPr/>
        </p:nvSpPr>
        <p:spPr>
          <a:xfrm>
            <a:off x="259301" y="68472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7"/>
          <p:cNvSpPr/>
          <p:nvPr/>
        </p:nvSpPr>
        <p:spPr>
          <a:xfrm>
            <a:off x="351476" y="38648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7"/>
          <p:cNvSpPr/>
          <p:nvPr/>
        </p:nvSpPr>
        <p:spPr>
          <a:xfrm>
            <a:off x="3869576" y="457155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7"/>
          <p:cNvSpPr/>
          <p:nvPr/>
        </p:nvSpPr>
        <p:spPr>
          <a:xfrm>
            <a:off x="8524551" y="243612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7"/>
          <p:cNvSpPr/>
          <p:nvPr/>
        </p:nvSpPr>
        <p:spPr>
          <a:xfrm>
            <a:off x="7433776" y="458692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752" name="Shape 752"/>
        <p:cNvGrpSpPr/>
        <p:nvPr/>
      </p:nvGrpSpPr>
      <p:grpSpPr>
        <a:xfrm>
          <a:off x="0" y="0"/>
          <a:ext cx="0" cy="0"/>
          <a:chOff x="0" y="0"/>
          <a:chExt cx="0" cy="0"/>
        </a:xfrm>
      </p:grpSpPr>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753" name="Shape 753"/>
        <p:cNvGrpSpPr/>
        <p:nvPr/>
      </p:nvGrpSpPr>
      <p:grpSpPr>
        <a:xfrm>
          <a:off x="0" y="0"/>
          <a:ext cx="0" cy="0"/>
          <a:chOff x="0" y="0"/>
          <a:chExt cx="0" cy="0"/>
        </a:xfrm>
      </p:grpSpPr>
      <p:sp>
        <p:nvSpPr>
          <p:cNvPr id="754" name="Google Shape;754;p4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64" name="Shape 64"/>
        <p:cNvGrpSpPr/>
        <p:nvPr/>
      </p:nvGrpSpPr>
      <p:grpSpPr>
        <a:xfrm>
          <a:off x="0" y="0"/>
          <a:ext cx="0" cy="0"/>
          <a:chOff x="0" y="0"/>
          <a:chExt cx="0" cy="0"/>
        </a:xfrm>
      </p:grpSpPr>
      <p:sp>
        <p:nvSpPr>
          <p:cNvPr id="65" name="Google Shape;65;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66" name="Google Shape;66;p5"/>
          <p:cNvSpPr txBox="1"/>
          <p:nvPr>
            <p:ph idx="1" type="subTitle"/>
          </p:nvPr>
        </p:nvSpPr>
        <p:spPr>
          <a:xfrm>
            <a:off x="5862325" y="2088863"/>
            <a:ext cx="2393100" cy="626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7" name="Google Shape;67;p5"/>
          <p:cNvSpPr txBox="1"/>
          <p:nvPr>
            <p:ph idx="2" type="subTitle"/>
          </p:nvPr>
        </p:nvSpPr>
        <p:spPr>
          <a:xfrm>
            <a:off x="5862325" y="1708338"/>
            <a:ext cx="2393100" cy="484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400">
                <a:solidFill>
                  <a:schemeClr val="dk1"/>
                </a:solidFill>
                <a:latin typeface="Redressed"/>
                <a:ea typeface="Redressed"/>
                <a:cs typeface="Redressed"/>
                <a:sym typeface="Redresse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68" name="Google Shape;68;p5"/>
          <p:cNvSpPr txBox="1"/>
          <p:nvPr>
            <p:ph idx="3" type="subTitle"/>
          </p:nvPr>
        </p:nvSpPr>
        <p:spPr>
          <a:xfrm>
            <a:off x="5862325" y="3304500"/>
            <a:ext cx="2393100" cy="626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9" name="Google Shape;69;p5"/>
          <p:cNvSpPr txBox="1"/>
          <p:nvPr>
            <p:ph idx="4" type="subTitle"/>
          </p:nvPr>
        </p:nvSpPr>
        <p:spPr>
          <a:xfrm>
            <a:off x="5862325" y="2923975"/>
            <a:ext cx="2393100" cy="484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Bebas Neue"/>
              <a:buNone/>
              <a:defRPr sz="2400">
                <a:solidFill>
                  <a:schemeClr val="dk1"/>
                </a:solidFill>
                <a:latin typeface="Redressed"/>
                <a:ea typeface="Redressed"/>
                <a:cs typeface="Redressed"/>
                <a:sym typeface="Redressed"/>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70" name="Google Shape;70;p5"/>
          <p:cNvSpPr/>
          <p:nvPr>
            <p:ph idx="5" type="pic"/>
          </p:nvPr>
        </p:nvSpPr>
        <p:spPr>
          <a:xfrm>
            <a:off x="1011423" y="1917823"/>
            <a:ext cx="1803600" cy="1803600"/>
          </a:xfrm>
          <a:prstGeom prst="rect">
            <a:avLst/>
          </a:prstGeom>
          <a:noFill/>
          <a:ln>
            <a:noFill/>
          </a:ln>
        </p:spPr>
      </p:sp>
      <p:grpSp>
        <p:nvGrpSpPr>
          <p:cNvPr id="71" name="Google Shape;71;p5"/>
          <p:cNvGrpSpPr/>
          <p:nvPr/>
        </p:nvGrpSpPr>
        <p:grpSpPr>
          <a:xfrm>
            <a:off x="846347" y="1781922"/>
            <a:ext cx="2133815" cy="2075436"/>
            <a:chOff x="1063850" y="827100"/>
            <a:chExt cx="3587450" cy="3489300"/>
          </a:xfrm>
        </p:grpSpPr>
        <p:sp>
          <p:nvSpPr>
            <p:cNvPr id="72" name="Google Shape;72;p5"/>
            <p:cNvSpPr/>
            <p:nvPr/>
          </p:nvSpPr>
          <p:spPr>
            <a:xfrm>
              <a:off x="1151750" y="827100"/>
              <a:ext cx="3411600" cy="3489300"/>
            </a:xfrm>
            <a:prstGeom prst="plus">
              <a:avLst>
                <a:gd fmla="val 4131" name="adj"/>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utfit Light"/>
                <a:ea typeface="Outfit Light"/>
                <a:cs typeface="Outfit Light"/>
                <a:sym typeface="Outfit Light"/>
              </a:endParaRPr>
            </a:p>
          </p:txBody>
        </p:sp>
        <p:sp>
          <p:nvSpPr>
            <p:cNvPr id="73" name="Google Shape;73;p5"/>
            <p:cNvSpPr/>
            <p:nvPr/>
          </p:nvSpPr>
          <p:spPr>
            <a:xfrm>
              <a:off x="1063850" y="2475925"/>
              <a:ext cx="191700" cy="191700"/>
            </a:xfrm>
            <a:prstGeom prst="rect">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utfit Light"/>
                <a:ea typeface="Outfit Light"/>
                <a:cs typeface="Outfit Light"/>
                <a:sym typeface="Outfit Light"/>
              </a:endParaRPr>
            </a:p>
          </p:txBody>
        </p:sp>
        <p:sp>
          <p:nvSpPr>
            <p:cNvPr id="74" name="Google Shape;74;p5"/>
            <p:cNvSpPr/>
            <p:nvPr/>
          </p:nvSpPr>
          <p:spPr>
            <a:xfrm>
              <a:off x="4459600" y="2475925"/>
              <a:ext cx="191700" cy="191700"/>
            </a:xfrm>
            <a:prstGeom prst="rect">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utfit Light"/>
                <a:ea typeface="Outfit Light"/>
                <a:cs typeface="Outfit Light"/>
                <a:sym typeface="Outfit Light"/>
              </a:endParaRPr>
            </a:p>
          </p:txBody>
        </p:sp>
      </p:grpSp>
      <p:sp>
        <p:nvSpPr>
          <p:cNvPr id="75" name="Google Shape;75;p5"/>
          <p:cNvSpPr/>
          <p:nvPr>
            <p:ph idx="6" type="pic"/>
          </p:nvPr>
        </p:nvSpPr>
        <p:spPr>
          <a:xfrm>
            <a:off x="3519410" y="1917823"/>
            <a:ext cx="1803600" cy="1803600"/>
          </a:xfrm>
          <a:prstGeom prst="rect">
            <a:avLst/>
          </a:prstGeom>
          <a:noFill/>
          <a:ln>
            <a:noFill/>
          </a:ln>
        </p:spPr>
      </p:sp>
      <p:grpSp>
        <p:nvGrpSpPr>
          <p:cNvPr id="76" name="Google Shape;76;p5"/>
          <p:cNvGrpSpPr/>
          <p:nvPr/>
        </p:nvGrpSpPr>
        <p:grpSpPr>
          <a:xfrm>
            <a:off x="3354335" y="1781922"/>
            <a:ext cx="2133815" cy="2075436"/>
            <a:chOff x="1063850" y="827100"/>
            <a:chExt cx="3587450" cy="3489300"/>
          </a:xfrm>
        </p:grpSpPr>
        <p:sp>
          <p:nvSpPr>
            <p:cNvPr id="77" name="Google Shape;77;p5"/>
            <p:cNvSpPr/>
            <p:nvPr/>
          </p:nvSpPr>
          <p:spPr>
            <a:xfrm>
              <a:off x="1151750" y="827100"/>
              <a:ext cx="3411600" cy="3489300"/>
            </a:xfrm>
            <a:prstGeom prst="plus">
              <a:avLst>
                <a:gd fmla="val 4131" name="adj"/>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utfit Light"/>
                <a:ea typeface="Outfit Light"/>
                <a:cs typeface="Outfit Light"/>
                <a:sym typeface="Outfit Light"/>
              </a:endParaRPr>
            </a:p>
          </p:txBody>
        </p:sp>
        <p:sp>
          <p:nvSpPr>
            <p:cNvPr id="78" name="Google Shape;78;p5"/>
            <p:cNvSpPr/>
            <p:nvPr/>
          </p:nvSpPr>
          <p:spPr>
            <a:xfrm>
              <a:off x="1063850" y="2475925"/>
              <a:ext cx="191700" cy="191700"/>
            </a:xfrm>
            <a:prstGeom prst="rect">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utfit Light"/>
                <a:ea typeface="Outfit Light"/>
                <a:cs typeface="Outfit Light"/>
                <a:sym typeface="Outfit Light"/>
              </a:endParaRPr>
            </a:p>
          </p:txBody>
        </p:sp>
        <p:sp>
          <p:nvSpPr>
            <p:cNvPr id="79" name="Google Shape;79;p5"/>
            <p:cNvSpPr/>
            <p:nvPr/>
          </p:nvSpPr>
          <p:spPr>
            <a:xfrm>
              <a:off x="4459600" y="2475925"/>
              <a:ext cx="191700" cy="191700"/>
            </a:xfrm>
            <a:prstGeom prst="rect">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utfit Light"/>
                <a:ea typeface="Outfit Light"/>
                <a:cs typeface="Outfit Light"/>
                <a:sym typeface="Outfit Light"/>
              </a:endParaRPr>
            </a:p>
          </p:txBody>
        </p:sp>
      </p:grpSp>
      <p:grpSp>
        <p:nvGrpSpPr>
          <p:cNvPr id="80" name="Google Shape;80;p5"/>
          <p:cNvGrpSpPr/>
          <p:nvPr/>
        </p:nvGrpSpPr>
        <p:grpSpPr>
          <a:xfrm>
            <a:off x="161097" y="175608"/>
            <a:ext cx="8821945" cy="4792284"/>
            <a:chOff x="6565" y="120024"/>
            <a:chExt cx="12178278" cy="6615522"/>
          </a:xfrm>
        </p:grpSpPr>
        <p:sp>
          <p:nvSpPr>
            <p:cNvPr id="81" name="Google Shape;81;p5"/>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 name="Google Shape;82;p5"/>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3" name="Google Shape;83;p5"/>
            <p:cNvGrpSpPr/>
            <p:nvPr/>
          </p:nvGrpSpPr>
          <p:grpSpPr>
            <a:xfrm>
              <a:off x="6565" y="120024"/>
              <a:ext cx="12178278" cy="3105381"/>
              <a:chOff x="6565" y="120024"/>
              <a:chExt cx="12178278" cy="3105381"/>
            </a:xfrm>
          </p:grpSpPr>
          <p:sp>
            <p:nvSpPr>
              <p:cNvPr id="84" name="Google Shape;84;p5"/>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 name="Google Shape;85;p5"/>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 name="Google Shape;86;p5"/>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7" name="Google Shape;87;p5"/>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 name="Google Shape;88;p5"/>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 name="Google Shape;89;p5"/>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0" name="Google Shape;90;p5"/>
          <p:cNvSpPr/>
          <p:nvPr/>
        </p:nvSpPr>
        <p:spPr>
          <a:xfrm>
            <a:off x="348751" y="17447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5"/>
          <p:cNvSpPr/>
          <p:nvPr/>
        </p:nvSpPr>
        <p:spPr>
          <a:xfrm>
            <a:off x="2749451" y="2868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5"/>
          <p:cNvSpPr/>
          <p:nvPr/>
        </p:nvSpPr>
        <p:spPr>
          <a:xfrm>
            <a:off x="8581101" y="7922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5"/>
          <p:cNvSpPr/>
          <p:nvPr/>
        </p:nvSpPr>
        <p:spPr>
          <a:xfrm>
            <a:off x="8649126" y="353312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5"/>
          <p:cNvSpPr/>
          <p:nvPr/>
        </p:nvSpPr>
        <p:spPr>
          <a:xfrm>
            <a:off x="1553976" y="4621700"/>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95" name="Shape 95"/>
        <p:cNvGrpSpPr/>
        <p:nvPr/>
      </p:nvGrpSpPr>
      <p:grpSpPr>
        <a:xfrm>
          <a:off x="0" y="0"/>
          <a:ext cx="0" cy="0"/>
          <a:chOff x="0" y="0"/>
          <a:chExt cx="0" cy="0"/>
        </a:xfrm>
      </p:grpSpPr>
      <p:sp>
        <p:nvSpPr>
          <p:cNvPr id="96" name="Google Shape;96;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97" name="Google Shape;97;p6"/>
          <p:cNvGrpSpPr/>
          <p:nvPr/>
        </p:nvGrpSpPr>
        <p:grpSpPr>
          <a:xfrm>
            <a:off x="161097" y="175608"/>
            <a:ext cx="8821945" cy="4792284"/>
            <a:chOff x="6565" y="120024"/>
            <a:chExt cx="12178278" cy="6615522"/>
          </a:xfrm>
        </p:grpSpPr>
        <p:sp>
          <p:nvSpPr>
            <p:cNvPr id="98" name="Google Shape;98;p6"/>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 name="Google Shape;99;p6"/>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0" name="Google Shape;100;p6"/>
            <p:cNvGrpSpPr/>
            <p:nvPr/>
          </p:nvGrpSpPr>
          <p:grpSpPr>
            <a:xfrm>
              <a:off x="6565" y="120024"/>
              <a:ext cx="12178278" cy="3105381"/>
              <a:chOff x="6565" y="120024"/>
              <a:chExt cx="12178278" cy="3105381"/>
            </a:xfrm>
          </p:grpSpPr>
          <p:sp>
            <p:nvSpPr>
              <p:cNvPr id="101" name="Google Shape;101;p6"/>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 name="Google Shape;102;p6"/>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 name="Google Shape;103;p6"/>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4" name="Google Shape;104;p6"/>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 name="Google Shape;105;p6"/>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 name="Google Shape;106;p6"/>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7" name="Google Shape;107;p6"/>
          <p:cNvSpPr/>
          <p:nvPr/>
        </p:nvSpPr>
        <p:spPr>
          <a:xfrm>
            <a:off x="3157651" y="453293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6"/>
          <p:cNvSpPr/>
          <p:nvPr/>
        </p:nvSpPr>
        <p:spPr>
          <a:xfrm>
            <a:off x="8085376" y="458153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6"/>
          <p:cNvSpPr/>
          <p:nvPr/>
        </p:nvSpPr>
        <p:spPr>
          <a:xfrm>
            <a:off x="8425551" y="39248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6"/>
          <p:cNvSpPr/>
          <p:nvPr/>
        </p:nvSpPr>
        <p:spPr>
          <a:xfrm>
            <a:off x="795851" y="363313"/>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111" name="Shape 111"/>
        <p:cNvGrpSpPr/>
        <p:nvPr/>
      </p:nvGrpSpPr>
      <p:grpSpPr>
        <a:xfrm>
          <a:off x="0" y="0"/>
          <a:ext cx="0" cy="0"/>
          <a:chOff x="0" y="0"/>
          <a:chExt cx="0" cy="0"/>
        </a:xfrm>
      </p:grpSpPr>
      <p:sp>
        <p:nvSpPr>
          <p:cNvPr id="112" name="Google Shape;112;p7"/>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p:txBody>
      </p:sp>
      <p:sp>
        <p:nvSpPr>
          <p:cNvPr id="113" name="Google Shape;113;p7"/>
          <p:cNvSpPr txBox="1"/>
          <p:nvPr>
            <p:ph idx="1" type="subTitle"/>
          </p:nvPr>
        </p:nvSpPr>
        <p:spPr>
          <a:xfrm>
            <a:off x="2424600" y="1634900"/>
            <a:ext cx="4294800" cy="1997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0"/>
              </a:spcBef>
              <a:spcAft>
                <a:spcPts val="0"/>
              </a:spcAft>
              <a:buClr>
                <a:srgbClr val="E76A28"/>
              </a:buClr>
              <a:buSzPts val="1500"/>
              <a:buFont typeface="Nunito Light"/>
              <a:buChar char="■"/>
              <a:defRPr/>
            </a:lvl3pPr>
            <a:lvl4pPr lvl="3" rtl="0" algn="ctr">
              <a:lnSpc>
                <a:spcPct val="100000"/>
              </a:lnSpc>
              <a:spcBef>
                <a:spcPts val="0"/>
              </a:spcBef>
              <a:spcAft>
                <a:spcPts val="0"/>
              </a:spcAft>
              <a:buClr>
                <a:srgbClr val="E76A28"/>
              </a:buClr>
              <a:buSzPts val="1500"/>
              <a:buFont typeface="Nunito Light"/>
              <a:buChar char="●"/>
              <a:defRPr/>
            </a:lvl4pPr>
            <a:lvl5pPr lvl="4" rtl="0" algn="ctr">
              <a:lnSpc>
                <a:spcPct val="100000"/>
              </a:lnSpc>
              <a:spcBef>
                <a:spcPts val="0"/>
              </a:spcBef>
              <a:spcAft>
                <a:spcPts val="0"/>
              </a:spcAft>
              <a:buClr>
                <a:srgbClr val="E76A28"/>
              </a:buClr>
              <a:buSzPts val="1400"/>
              <a:buFont typeface="Nunito Light"/>
              <a:buChar char="○"/>
              <a:defRPr/>
            </a:lvl5pPr>
            <a:lvl6pPr lvl="5" rtl="0" algn="ctr">
              <a:lnSpc>
                <a:spcPct val="100000"/>
              </a:lnSpc>
              <a:spcBef>
                <a:spcPts val="0"/>
              </a:spcBef>
              <a:spcAft>
                <a:spcPts val="0"/>
              </a:spcAft>
              <a:buClr>
                <a:srgbClr val="999999"/>
              </a:buClr>
              <a:buSzPts val="1400"/>
              <a:buFont typeface="Nunito Light"/>
              <a:buChar char="■"/>
              <a:defRPr/>
            </a:lvl6pPr>
            <a:lvl7pPr lvl="6" rtl="0" algn="ctr">
              <a:lnSpc>
                <a:spcPct val="100000"/>
              </a:lnSpc>
              <a:spcBef>
                <a:spcPts val="0"/>
              </a:spcBef>
              <a:spcAft>
                <a:spcPts val="0"/>
              </a:spcAft>
              <a:buClr>
                <a:srgbClr val="999999"/>
              </a:buClr>
              <a:buSzPts val="1300"/>
              <a:buFont typeface="Nunito Light"/>
              <a:buChar char="●"/>
              <a:defRPr/>
            </a:lvl7pPr>
            <a:lvl8pPr lvl="7" rtl="0" algn="ctr">
              <a:lnSpc>
                <a:spcPct val="100000"/>
              </a:lnSpc>
              <a:spcBef>
                <a:spcPts val="0"/>
              </a:spcBef>
              <a:spcAft>
                <a:spcPts val="0"/>
              </a:spcAft>
              <a:buClr>
                <a:srgbClr val="999999"/>
              </a:buClr>
              <a:buSzPts val="1300"/>
              <a:buFont typeface="Nunito Light"/>
              <a:buChar char="○"/>
              <a:defRPr/>
            </a:lvl8pPr>
            <a:lvl9pPr lvl="8" rtl="0" algn="ctr">
              <a:lnSpc>
                <a:spcPct val="100000"/>
              </a:lnSpc>
              <a:spcBef>
                <a:spcPts val="0"/>
              </a:spcBef>
              <a:spcAft>
                <a:spcPts val="0"/>
              </a:spcAft>
              <a:buClr>
                <a:srgbClr val="999999"/>
              </a:buClr>
              <a:buSzPts val="1400"/>
              <a:buFont typeface="Nunito Light"/>
              <a:buChar char="■"/>
              <a:defRPr/>
            </a:lvl9pPr>
          </a:lstStyle>
          <a:p/>
        </p:txBody>
      </p:sp>
      <p:grpSp>
        <p:nvGrpSpPr>
          <p:cNvPr id="114" name="Google Shape;114;p7"/>
          <p:cNvGrpSpPr/>
          <p:nvPr/>
        </p:nvGrpSpPr>
        <p:grpSpPr>
          <a:xfrm>
            <a:off x="161097" y="175608"/>
            <a:ext cx="8821945" cy="4792284"/>
            <a:chOff x="6565" y="120024"/>
            <a:chExt cx="12178278" cy="6615522"/>
          </a:xfrm>
        </p:grpSpPr>
        <p:sp>
          <p:nvSpPr>
            <p:cNvPr id="115" name="Google Shape;115;p7"/>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 name="Google Shape;116;p7"/>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7" name="Google Shape;117;p7"/>
            <p:cNvGrpSpPr/>
            <p:nvPr/>
          </p:nvGrpSpPr>
          <p:grpSpPr>
            <a:xfrm>
              <a:off x="6565" y="120024"/>
              <a:ext cx="12178278" cy="3105381"/>
              <a:chOff x="6565" y="120024"/>
              <a:chExt cx="12178278" cy="3105381"/>
            </a:xfrm>
          </p:grpSpPr>
          <p:sp>
            <p:nvSpPr>
              <p:cNvPr id="118" name="Google Shape;118;p7"/>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 name="Google Shape;119;p7"/>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 name="Google Shape;120;p7"/>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1" name="Google Shape;121;p7"/>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 name="Google Shape;122;p7"/>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 name="Google Shape;123;p7"/>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4" name="Google Shape;124;p7"/>
          <p:cNvSpPr/>
          <p:nvPr/>
        </p:nvSpPr>
        <p:spPr>
          <a:xfrm>
            <a:off x="441501" y="116213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7"/>
          <p:cNvSpPr/>
          <p:nvPr/>
        </p:nvSpPr>
        <p:spPr>
          <a:xfrm>
            <a:off x="456976" y="4352613"/>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7"/>
          <p:cNvSpPr/>
          <p:nvPr/>
        </p:nvSpPr>
        <p:spPr>
          <a:xfrm>
            <a:off x="3082176" y="4592663"/>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7"/>
          <p:cNvSpPr/>
          <p:nvPr/>
        </p:nvSpPr>
        <p:spPr>
          <a:xfrm>
            <a:off x="8603576" y="3191013"/>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7"/>
          <p:cNvSpPr/>
          <p:nvPr/>
        </p:nvSpPr>
        <p:spPr>
          <a:xfrm>
            <a:off x="8502901" y="689713"/>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29" name="Shape 129"/>
        <p:cNvGrpSpPr/>
        <p:nvPr/>
      </p:nvGrpSpPr>
      <p:grpSpPr>
        <a:xfrm>
          <a:off x="0" y="0"/>
          <a:ext cx="0" cy="0"/>
          <a:chOff x="0" y="0"/>
          <a:chExt cx="0" cy="0"/>
        </a:xfrm>
      </p:grpSpPr>
      <p:grpSp>
        <p:nvGrpSpPr>
          <p:cNvPr id="130" name="Google Shape;130;p8"/>
          <p:cNvGrpSpPr/>
          <p:nvPr/>
        </p:nvGrpSpPr>
        <p:grpSpPr>
          <a:xfrm>
            <a:off x="161097" y="175608"/>
            <a:ext cx="8821945" cy="4792284"/>
            <a:chOff x="6565" y="120024"/>
            <a:chExt cx="12178278" cy="6615522"/>
          </a:xfrm>
        </p:grpSpPr>
        <p:sp>
          <p:nvSpPr>
            <p:cNvPr id="131" name="Google Shape;131;p8"/>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 name="Google Shape;132;p8"/>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3" name="Google Shape;133;p8"/>
            <p:cNvGrpSpPr/>
            <p:nvPr/>
          </p:nvGrpSpPr>
          <p:grpSpPr>
            <a:xfrm>
              <a:off x="6565" y="120024"/>
              <a:ext cx="12178278" cy="3105381"/>
              <a:chOff x="6565" y="120024"/>
              <a:chExt cx="12178278" cy="3105381"/>
            </a:xfrm>
          </p:grpSpPr>
          <p:sp>
            <p:nvSpPr>
              <p:cNvPr id="134" name="Google Shape;134;p8"/>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 name="Google Shape;135;p8"/>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 name="Google Shape;136;p8"/>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37" name="Google Shape;137;p8"/>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 name="Google Shape;138;p8"/>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 name="Google Shape;139;p8"/>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40" name="Google Shape;140;p8"/>
          <p:cNvSpPr/>
          <p:nvPr/>
        </p:nvSpPr>
        <p:spPr>
          <a:xfrm>
            <a:off x="455676" y="330843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8"/>
          <p:cNvSpPr/>
          <p:nvPr/>
        </p:nvSpPr>
        <p:spPr>
          <a:xfrm>
            <a:off x="1359601" y="4508763"/>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8"/>
          <p:cNvSpPr/>
          <p:nvPr/>
        </p:nvSpPr>
        <p:spPr>
          <a:xfrm>
            <a:off x="8396426" y="4362963"/>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8"/>
          <p:cNvSpPr/>
          <p:nvPr/>
        </p:nvSpPr>
        <p:spPr>
          <a:xfrm>
            <a:off x="6676101" y="387713"/>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8"/>
          <p:cNvSpPr txBox="1"/>
          <p:nvPr>
            <p:ph type="title"/>
          </p:nvPr>
        </p:nvSpPr>
        <p:spPr>
          <a:xfrm>
            <a:off x="2038650" y="2492425"/>
            <a:ext cx="5066700" cy="1822500"/>
          </a:xfrm>
          <a:prstGeom prst="rect">
            <a:avLst/>
          </a:prstGeom>
        </p:spPr>
        <p:txBody>
          <a:bodyPr anchorCtr="0" anchor="ctr" bIns="91425" lIns="91425" spcFirstLastPara="1" rIns="91425" wrap="square" tIns="91425">
            <a:noAutofit/>
          </a:bodyPr>
          <a:lstStyle>
            <a:lvl1pPr lvl="0" algn="ctr">
              <a:lnSpc>
                <a:spcPct val="80000"/>
              </a:lnSpc>
              <a:spcBef>
                <a:spcPts val="0"/>
              </a:spcBef>
              <a:spcAft>
                <a:spcPts val="0"/>
              </a:spcAft>
              <a:buSzPts val="4800"/>
              <a:buNone/>
              <a:defRPr sz="82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45" name="Shape 145"/>
        <p:cNvGrpSpPr/>
        <p:nvPr/>
      </p:nvGrpSpPr>
      <p:grpSpPr>
        <a:xfrm>
          <a:off x="0" y="0"/>
          <a:ext cx="0" cy="0"/>
          <a:chOff x="0" y="0"/>
          <a:chExt cx="0" cy="0"/>
        </a:xfrm>
      </p:grpSpPr>
      <p:sp>
        <p:nvSpPr>
          <p:cNvPr id="146" name="Google Shape;146;p9"/>
          <p:cNvSpPr txBox="1"/>
          <p:nvPr>
            <p:ph type="title"/>
          </p:nvPr>
        </p:nvSpPr>
        <p:spPr>
          <a:xfrm>
            <a:off x="936725" y="1649850"/>
            <a:ext cx="4149900" cy="1843800"/>
          </a:xfrm>
          <a:prstGeom prst="rect">
            <a:avLst/>
          </a:prstGeom>
        </p:spPr>
        <p:txBody>
          <a:bodyPr anchorCtr="0" anchor="b" bIns="91425" lIns="91425" spcFirstLastPara="1" rIns="91425" wrap="square" tIns="91425">
            <a:noAutofit/>
          </a:bodyPr>
          <a:lstStyle>
            <a:lvl1pPr lvl="0" rtl="0">
              <a:spcBef>
                <a:spcPts val="0"/>
              </a:spcBef>
              <a:spcAft>
                <a:spcPts val="0"/>
              </a:spcAft>
              <a:buSzPts val="3500"/>
              <a:buNone/>
              <a:defRPr sz="120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sp>
        <p:nvSpPr>
          <p:cNvPr id="147" name="Google Shape;147;p9"/>
          <p:cNvSpPr txBox="1"/>
          <p:nvPr>
            <p:ph idx="1" type="subTitle"/>
          </p:nvPr>
        </p:nvSpPr>
        <p:spPr>
          <a:xfrm>
            <a:off x="5349925" y="2224525"/>
            <a:ext cx="2857500" cy="881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48" name="Google Shape;148;p9"/>
          <p:cNvGrpSpPr/>
          <p:nvPr/>
        </p:nvGrpSpPr>
        <p:grpSpPr>
          <a:xfrm>
            <a:off x="161097" y="175608"/>
            <a:ext cx="8821945" cy="4792284"/>
            <a:chOff x="6565" y="120024"/>
            <a:chExt cx="12178278" cy="6615522"/>
          </a:xfrm>
        </p:grpSpPr>
        <p:sp>
          <p:nvSpPr>
            <p:cNvPr id="149" name="Google Shape;149;p9"/>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 name="Google Shape;150;p9"/>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1" name="Google Shape;151;p9"/>
            <p:cNvGrpSpPr/>
            <p:nvPr/>
          </p:nvGrpSpPr>
          <p:grpSpPr>
            <a:xfrm>
              <a:off x="6565" y="120024"/>
              <a:ext cx="12178278" cy="3105381"/>
              <a:chOff x="6565" y="120024"/>
              <a:chExt cx="12178278" cy="3105381"/>
            </a:xfrm>
          </p:grpSpPr>
          <p:sp>
            <p:nvSpPr>
              <p:cNvPr id="152" name="Google Shape;152;p9"/>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 name="Google Shape;153;p9"/>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 name="Google Shape;154;p9"/>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5" name="Google Shape;155;p9"/>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 name="Google Shape;156;p9"/>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 name="Google Shape;157;p9"/>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8" name="Google Shape;158;p9"/>
          <p:cNvSpPr/>
          <p:nvPr/>
        </p:nvSpPr>
        <p:spPr>
          <a:xfrm>
            <a:off x="441501" y="384983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9"/>
          <p:cNvSpPr/>
          <p:nvPr/>
        </p:nvSpPr>
        <p:spPr>
          <a:xfrm>
            <a:off x="1990276" y="460873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9"/>
          <p:cNvSpPr/>
          <p:nvPr/>
        </p:nvSpPr>
        <p:spPr>
          <a:xfrm>
            <a:off x="6071326" y="4570013"/>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9"/>
          <p:cNvSpPr/>
          <p:nvPr/>
        </p:nvSpPr>
        <p:spPr>
          <a:xfrm>
            <a:off x="8518401" y="245593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9"/>
          <p:cNvSpPr/>
          <p:nvPr/>
        </p:nvSpPr>
        <p:spPr>
          <a:xfrm>
            <a:off x="7519451" y="34903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9"/>
          <p:cNvSpPr/>
          <p:nvPr/>
        </p:nvSpPr>
        <p:spPr>
          <a:xfrm>
            <a:off x="2633051" y="34903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64" name="Shape 164"/>
        <p:cNvGrpSpPr/>
        <p:nvPr/>
      </p:nvGrpSpPr>
      <p:grpSpPr>
        <a:xfrm>
          <a:off x="0" y="0"/>
          <a:ext cx="0" cy="0"/>
          <a:chOff x="0" y="0"/>
          <a:chExt cx="0" cy="0"/>
        </a:xfrm>
      </p:grpSpPr>
      <p:sp>
        <p:nvSpPr>
          <p:cNvPr id="165" name="Google Shape;165;p10"/>
          <p:cNvSpPr/>
          <p:nvPr>
            <p:ph idx="2" type="pic"/>
          </p:nvPr>
        </p:nvSpPr>
        <p:spPr>
          <a:xfrm>
            <a:off x="0" y="0"/>
            <a:ext cx="9144000" cy="5143500"/>
          </a:xfrm>
          <a:prstGeom prst="rect">
            <a:avLst/>
          </a:prstGeom>
          <a:noFill/>
          <a:ln>
            <a:noFill/>
          </a:ln>
        </p:spPr>
      </p:sp>
      <p:sp>
        <p:nvSpPr>
          <p:cNvPr id="166" name="Google Shape;166;p10"/>
          <p:cNvSpPr txBox="1"/>
          <p:nvPr>
            <p:ph type="title"/>
          </p:nvPr>
        </p:nvSpPr>
        <p:spPr>
          <a:xfrm>
            <a:off x="1429525" y="1365650"/>
            <a:ext cx="2769300" cy="1025400"/>
          </a:xfrm>
          <a:prstGeom prst="rect">
            <a:avLst/>
          </a:prstGeom>
          <a:solidFill>
            <a:schemeClr val="lt1"/>
          </a:solidFill>
        </p:spPr>
        <p:txBody>
          <a:bodyPr anchorCtr="0" anchor="t" bIns="91425" lIns="91425" spcFirstLastPara="1" rIns="91425" wrap="square" tIns="91425">
            <a:noAutofit/>
          </a:bodyPr>
          <a:lstStyle>
            <a:lvl1pPr lvl="0" rtl="0" algn="ctr">
              <a:spcBef>
                <a:spcPts val="0"/>
              </a:spcBef>
              <a:spcAft>
                <a:spcPts val="0"/>
              </a:spcAft>
              <a:buSzPts val="3500"/>
              <a:buNone/>
              <a:defRPr sz="2600"/>
            </a:lvl1pPr>
            <a:lvl2pPr lvl="1" rtl="0" algn="ctr">
              <a:spcBef>
                <a:spcPts val="0"/>
              </a:spcBef>
              <a:spcAft>
                <a:spcPts val="0"/>
              </a:spcAft>
              <a:buSzPts val="3500"/>
              <a:buNone/>
              <a:defRPr/>
            </a:lvl2pPr>
            <a:lvl3pPr lvl="2" rtl="0" algn="ctr">
              <a:spcBef>
                <a:spcPts val="0"/>
              </a:spcBef>
              <a:spcAft>
                <a:spcPts val="0"/>
              </a:spcAft>
              <a:buSzPts val="3500"/>
              <a:buNone/>
              <a:defRPr/>
            </a:lvl3pPr>
            <a:lvl4pPr lvl="3" rtl="0" algn="ctr">
              <a:spcBef>
                <a:spcPts val="0"/>
              </a:spcBef>
              <a:spcAft>
                <a:spcPts val="0"/>
              </a:spcAft>
              <a:buSzPts val="3500"/>
              <a:buNone/>
              <a:defRPr/>
            </a:lvl4pPr>
            <a:lvl5pPr lvl="4" rtl="0" algn="ctr">
              <a:spcBef>
                <a:spcPts val="0"/>
              </a:spcBef>
              <a:spcAft>
                <a:spcPts val="0"/>
              </a:spcAft>
              <a:buSzPts val="3500"/>
              <a:buNone/>
              <a:defRPr/>
            </a:lvl5pPr>
            <a:lvl6pPr lvl="5" rtl="0" algn="ctr">
              <a:spcBef>
                <a:spcPts val="0"/>
              </a:spcBef>
              <a:spcAft>
                <a:spcPts val="0"/>
              </a:spcAft>
              <a:buSzPts val="3500"/>
              <a:buNone/>
              <a:defRPr/>
            </a:lvl6pPr>
            <a:lvl7pPr lvl="6" rtl="0" algn="ctr">
              <a:spcBef>
                <a:spcPts val="0"/>
              </a:spcBef>
              <a:spcAft>
                <a:spcPts val="0"/>
              </a:spcAft>
              <a:buSzPts val="3500"/>
              <a:buNone/>
              <a:defRPr/>
            </a:lvl7pPr>
            <a:lvl8pPr lvl="7" rtl="0" algn="ctr">
              <a:spcBef>
                <a:spcPts val="0"/>
              </a:spcBef>
              <a:spcAft>
                <a:spcPts val="0"/>
              </a:spcAft>
              <a:buSzPts val="3500"/>
              <a:buNone/>
              <a:defRPr/>
            </a:lvl8pPr>
            <a:lvl9pPr lvl="8" rtl="0" algn="ctr">
              <a:spcBef>
                <a:spcPts val="0"/>
              </a:spcBef>
              <a:spcAft>
                <a:spcPts val="0"/>
              </a:spcAft>
              <a:buSzPts val="3500"/>
              <a:buNone/>
              <a:defRPr/>
            </a:lvl9pPr>
          </a:lstStyle>
          <a:p/>
        </p:txBody>
      </p:sp>
      <p:grpSp>
        <p:nvGrpSpPr>
          <p:cNvPr id="167" name="Google Shape;167;p10"/>
          <p:cNvGrpSpPr/>
          <p:nvPr/>
        </p:nvGrpSpPr>
        <p:grpSpPr>
          <a:xfrm>
            <a:off x="161097" y="175608"/>
            <a:ext cx="8821945" cy="4792284"/>
            <a:chOff x="6565" y="120024"/>
            <a:chExt cx="12178278" cy="6615522"/>
          </a:xfrm>
        </p:grpSpPr>
        <p:sp>
          <p:nvSpPr>
            <p:cNvPr id="168" name="Google Shape;168;p10"/>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 name="Google Shape;169;p10"/>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0" name="Google Shape;170;p10"/>
            <p:cNvGrpSpPr/>
            <p:nvPr/>
          </p:nvGrpSpPr>
          <p:grpSpPr>
            <a:xfrm>
              <a:off x="6565" y="120024"/>
              <a:ext cx="12178278" cy="3105381"/>
              <a:chOff x="6565" y="120024"/>
              <a:chExt cx="12178278" cy="3105381"/>
            </a:xfrm>
          </p:grpSpPr>
          <p:sp>
            <p:nvSpPr>
              <p:cNvPr id="171" name="Google Shape;171;p10"/>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 name="Google Shape;172;p10"/>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 name="Google Shape;173;p10"/>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74" name="Google Shape;174;p10"/>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 name="Google Shape;175;p10"/>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 name="Google Shape;176;p10"/>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slideLayout" Target="../slideLayouts/slideLayout35.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37" Type="http://schemas.openxmlformats.org/officeDocument/2006/relationships/theme" Target="../theme/theme3.xml"/><Relationship Id="rId14" Type="http://schemas.openxmlformats.org/officeDocument/2006/relationships/slideLayout" Target="../slideLayouts/slideLayout14.xml"/><Relationship Id="rId36" Type="http://schemas.openxmlformats.org/officeDocument/2006/relationships/slideLayout" Target="../slideLayouts/slideLayout36.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slideLayout" Target="../slideLayouts/slideLayout38.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Redressed"/>
              <a:buNone/>
              <a:defRPr sz="3500">
                <a:solidFill>
                  <a:schemeClr val="dk1"/>
                </a:solidFill>
                <a:latin typeface="Redressed"/>
                <a:ea typeface="Redressed"/>
                <a:cs typeface="Redressed"/>
                <a:sym typeface="Redressed"/>
              </a:defRPr>
            </a:lvl1pPr>
            <a:lvl2pPr lvl="1" rtl="0">
              <a:spcBef>
                <a:spcPts val="0"/>
              </a:spcBef>
              <a:spcAft>
                <a:spcPts val="0"/>
              </a:spcAft>
              <a:buClr>
                <a:schemeClr val="dk1"/>
              </a:buClr>
              <a:buSzPts val="3500"/>
              <a:buFont typeface="Redressed"/>
              <a:buNone/>
              <a:defRPr sz="3500">
                <a:solidFill>
                  <a:schemeClr val="dk1"/>
                </a:solidFill>
                <a:latin typeface="Redressed"/>
                <a:ea typeface="Redressed"/>
                <a:cs typeface="Redressed"/>
                <a:sym typeface="Redressed"/>
              </a:defRPr>
            </a:lvl2pPr>
            <a:lvl3pPr lvl="2" rtl="0">
              <a:spcBef>
                <a:spcPts val="0"/>
              </a:spcBef>
              <a:spcAft>
                <a:spcPts val="0"/>
              </a:spcAft>
              <a:buClr>
                <a:schemeClr val="dk1"/>
              </a:buClr>
              <a:buSzPts val="3500"/>
              <a:buFont typeface="Redressed"/>
              <a:buNone/>
              <a:defRPr sz="3500">
                <a:solidFill>
                  <a:schemeClr val="dk1"/>
                </a:solidFill>
                <a:latin typeface="Redressed"/>
                <a:ea typeface="Redressed"/>
                <a:cs typeface="Redressed"/>
                <a:sym typeface="Redressed"/>
              </a:defRPr>
            </a:lvl3pPr>
            <a:lvl4pPr lvl="3" rtl="0">
              <a:spcBef>
                <a:spcPts val="0"/>
              </a:spcBef>
              <a:spcAft>
                <a:spcPts val="0"/>
              </a:spcAft>
              <a:buClr>
                <a:schemeClr val="dk1"/>
              </a:buClr>
              <a:buSzPts val="3500"/>
              <a:buFont typeface="Redressed"/>
              <a:buNone/>
              <a:defRPr sz="3500">
                <a:solidFill>
                  <a:schemeClr val="dk1"/>
                </a:solidFill>
                <a:latin typeface="Redressed"/>
                <a:ea typeface="Redressed"/>
                <a:cs typeface="Redressed"/>
                <a:sym typeface="Redressed"/>
              </a:defRPr>
            </a:lvl4pPr>
            <a:lvl5pPr lvl="4" rtl="0">
              <a:spcBef>
                <a:spcPts val="0"/>
              </a:spcBef>
              <a:spcAft>
                <a:spcPts val="0"/>
              </a:spcAft>
              <a:buClr>
                <a:schemeClr val="dk1"/>
              </a:buClr>
              <a:buSzPts val="3500"/>
              <a:buFont typeface="Redressed"/>
              <a:buNone/>
              <a:defRPr sz="3500">
                <a:solidFill>
                  <a:schemeClr val="dk1"/>
                </a:solidFill>
                <a:latin typeface="Redressed"/>
                <a:ea typeface="Redressed"/>
                <a:cs typeface="Redressed"/>
                <a:sym typeface="Redressed"/>
              </a:defRPr>
            </a:lvl5pPr>
            <a:lvl6pPr lvl="5" rtl="0">
              <a:spcBef>
                <a:spcPts val="0"/>
              </a:spcBef>
              <a:spcAft>
                <a:spcPts val="0"/>
              </a:spcAft>
              <a:buClr>
                <a:schemeClr val="dk1"/>
              </a:buClr>
              <a:buSzPts val="3500"/>
              <a:buFont typeface="Redressed"/>
              <a:buNone/>
              <a:defRPr sz="3500">
                <a:solidFill>
                  <a:schemeClr val="dk1"/>
                </a:solidFill>
                <a:latin typeface="Redressed"/>
                <a:ea typeface="Redressed"/>
                <a:cs typeface="Redressed"/>
                <a:sym typeface="Redressed"/>
              </a:defRPr>
            </a:lvl6pPr>
            <a:lvl7pPr lvl="6" rtl="0">
              <a:spcBef>
                <a:spcPts val="0"/>
              </a:spcBef>
              <a:spcAft>
                <a:spcPts val="0"/>
              </a:spcAft>
              <a:buClr>
                <a:schemeClr val="dk1"/>
              </a:buClr>
              <a:buSzPts val="3500"/>
              <a:buFont typeface="Redressed"/>
              <a:buNone/>
              <a:defRPr sz="3500">
                <a:solidFill>
                  <a:schemeClr val="dk1"/>
                </a:solidFill>
                <a:latin typeface="Redressed"/>
                <a:ea typeface="Redressed"/>
                <a:cs typeface="Redressed"/>
                <a:sym typeface="Redressed"/>
              </a:defRPr>
            </a:lvl7pPr>
            <a:lvl8pPr lvl="7" rtl="0">
              <a:spcBef>
                <a:spcPts val="0"/>
              </a:spcBef>
              <a:spcAft>
                <a:spcPts val="0"/>
              </a:spcAft>
              <a:buClr>
                <a:schemeClr val="dk1"/>
              </a:buClr>
              <a:buSzPts val="3500"/>
              <a:buFont typeface="Redressed"/>
              <a:buNone/>
              <a:defRPr sz="3500">
                <a:solidFill>
                  <a:schemeClr val="dk1"/>
                </a:solidFill>
                <a:latin typeface="Redressed"/>
                <a:ea typeface="Redressed"/>
                <a:cs typeface="Redressed"/>
                <a:sym typeface="Redressed"/>
              </a:defRPr>
            </a:lvl8pPr>
            <a:lvl9pPr lvl="8" rtl="0">
              <a:spcBef>
                <a:spcPts val="0"/>
              </a:spcBef>
              <a:spcAft>
                <a:spcPts val="0"/>
              </a:spcAft>
              <a:buClr>
                <a:schemeClr val="dk1"/>
              </a:buClr>
              <a:buSzPts val="3500"/>
              <a:buFont typeface="Redressed"/>
              <a:buNone/>
              <a:defRPr sz="3500">
                <a:solidFill>
                  <a:schemeClr val="dk1"/>
                </a:solidFill>
                <a:latin typeface="Redressed"/>
                <a:ea typeface="Redressed"/>
                <a:cs typeface="Redressed"/>
                <a:sym typeface="Redressed"/>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2"/>
              </a:buClr>
              <a:buSzPts val="1400"/>
              <a:buFont typeface="Outfit Light"/>
              <a:buChar char="●"/>
              <a:defRPr>
                <a:solidFill>
                  <a:schemeClr val="dk2"/>
                </a:solidFill>
                <a:latin typeface="Outfit Light"/>
                <a:ea typeface="Outfit Light"/>
                <a:cs typeface="Outfit Light"/>
                <a:sym typeface="Outfit Light"/>
              </a:defRPr>
            </a:lvl1pPr>
            <a:lvl2pPr indent="-317500" lvl="1" marL="914400">
              <a:lnSpc>
                <a:spcPct val="100000"/>
              </a:lnSpc>
              <a:spcBef>
                <a:spcPts val="0"/>
              </a:spcBef>
              <a:spcAft>
                <a:spcPts val="0"/>
              </a:spcAft>
              <a:buClr>
                <a:schemeClr val="dk2"/>
              </a:buClr>
              <a:buSzPts val="1400"/>
              <a:buFont typeface="Outfit Light"/>
              <a:buChar char="○"/>
              <a:defRPr>
                <a:solidFill>
                  <a:schemeClr val="dk2"/>
                </a:solidFill>
                <a:latin typeface="Outfit Light"/>
                <a:ea typeface="Outfit Light"/>
                <a:cs typeface="Outfit Light"/>
                <a:sym typeface="Outfit Light"/>
              </a:defRPr>
            </a:lvl2pPr>
            <a:lvl3pPr indent="-317500" lvl="2" marL="1371600">
              <a:lnSpc>
                <a:spcPct val="100000"/>
              </a:lnSpc>
              <a:spcBef>
                <a:spcPts val="0"/>
              </a:spcBef>
              <a:spcAft>
                <a:spcPts val="0"/>
              </a:spcAft>
              <a:buClr>
                <a:schemeClr val="dk2"/>
              </a:buClr>
              <a:buSzPts val="1400"/>
              <a:buFont typeface="Outfit Light"/>
              <a:buChar char="■"/>
              <a:defRPr>
                <a:solidFill>
                  <a:schemeClr val="dk2"/>
                </a:solidFill>
                <a:latin typeface="Outfit Light"/>
                <a:ea typeface="Outfit Light"/>
                <a:cs typeface="Outfit Light"/>
                <a:sym typeface="Outfit Light"/>
              </a:defRPr>
            </a:lvl3pPr>
            <a:lvl4pPr indent="-317500" lvl="3" marL="1828800">
              <a:lnSpc>
                <a:spcPct val="100000"/>
              </a:lnSpc>
              <a:spcBef>
                <a:spcPts val="0"/>
              </a:spcBef>
              <a:spcAft>
                <a:spcPts val="0"/>
              </a:spcAft>
              <a:buClr>
                <a:schemeClr val="dk2"/>
              </a:buClr>
              <a:buSzPts val="1400"/>
              <a:buFont typeface="Outfit Light"/>
              <a:buChar char="●"/>
              <a:defRPr>
                <a:solidFill>
                  <a:schemeClr val="dk2"/>
                </a:solidFill>
                <a:latin typeface="Outfit Light"/>
                <a:ea typeface="Outfit Light"/>
                <a:cs typeface="Outfit Light"/>
                <a:sym typeface="Outfit Light"/>
              </a:defRPr>
            </a:lvl4pPr>
            <a:lvl5pPr indent="-317500" lvl="4" marL="2286000">
              <a:lnSpc>
                <a:spcPct val="100000"/>
              </a:lnSpc>
              <a:spcBef>
                <a:spcPts val="0"/>
              </a:spcBef>
              <a:spcAft>
                <a:spcPts val="0"/>
              </a:spcAft>
              <a:buClr>
                <a:schemeClr val="dk2"/>
              </a:buClr>
              <a:buSzPts val="1400"/>
              <a:buFont typeface="Outfit Light"/>
              <a:buChar char="○"/>
              <a:defRPr>
                <a:solidFill>
                  <a:schemeClr val="dk2"/>
                </a:solidFill>
                <a:latin typeface="Outfit Light"/>
                <a:ea typeface="Outfit Light"/>
                <a:cs typeface="Outfit Light"/>
                <a:sym typeface="Outfit Light"/>
              </a:defRPr>
            </a:lvl5pPr>
            <a:lvl6pPr indent="-317500" lvl="5" marL="2743200">
              <a:lnSpc>
                <a:spcPct val="100000"/>
              </a:lnSpc>
              <a:spcBef>
                <a:spcPts val="0"/>
              </a:spcBef>
              <a:spcAft>
                <a:spcPts val="0"/>
              </a:spcAft>
              <a:buClr>
                <a:schemeClr val="dk2"/>
              </a:buClr>
              <a:buSzPts val="1400"/>
              <a:buFont typeface="Outfit Light"/>
              <a:buChar char="■"/>
              <a:defRPr>
                <a:solidFill>
                  <a:schemeClr val="dk2"/>
                </a:solidFill>
                <a:latin typeface="Outfit Light"/>
                <a:ea typeface="Outfit Light"/>
                <a:cs typeface="Outfit Light"/>
                <a:sym typeface="Outfit Light"/>
              </a:defRPr>
            </a:lvl6pPr>
            <a:lvl7pPr indent="-317500" lvl="6" marL="3200400">
              <a:lnSpc>
                <a:spcPct val="100000"/>
              </a:lnSpc>
              <a:spcBef>
                <a:spcPts val="0"/>
              </a:spcBef>
              <a:spcAft>
                <a:spcPts val="0"/>
              </a:spcAft>
              <a:buClr>
                <a:schemeClr val="dk2"/>
              </a:buClr>
              <a:buSzPts val="1400"/>
              <a:buFont typeface="Outfit Light"/>
              <a:buChar char="●"/>
              <a:defRPr>
                <a:solidFill>
                  <a:schemeClr val="dk2"/>
                </a:solidFill>
                <a:latin typeface="Outfit Light"/>
                <a:ea typeface="Outfit Light"/>
                <a:cs typeface="Outfit Light"/>
                <a:sym typeface="Outfit Light"/>
              </a:defRPr>
            </a:lvl7pPr>
            <a:lvl8pPr indent="-317500" lvl="7" marL="3657600">
              <a:lnSpc>
                <a:spcPct val="100000"/>
              </a:lnSpc>
              <a:spcBef>
                <a:spcPts val="0"/>
              </a:spcBef>
              <a:spcAft>
                <a:spcPts val="0"/>
              </a:spcAft>
              <a:buClr>
                <a:schemeClr val="dk2"/>
              </a:buClr>
              <a:buSzPts val="1400"/>
              <a:buFont typeface="Outfit Light"/>
              <a:buChar char="○"/>
              <a:defRPr>
                <a:solidFill>
                  <a:schemeClr val="dk2"/>
                </a:solidFill>
                <a:latin typeface="Outfit Light"/>
                <a:ea typeface="Outfit Light"/>
                <a:cs typeface="Outfit Light"/>
                <a:sym typeface="Outfit Light"/>
              </a:defRPr>
            </a:lvl8pPr>
            <a:lvl9pPr indent="-317500" lvl="8" marL="4114800">
              <a:lnSpc>
                <a:spcPct val="100000"/>
              </a:lnSpc>
              <a:spcBef>
                <a:spcPts val="0"/>
              </a:spcBef>
              <a:spcAft>
                <a:spcPts val="0"/>
              </a:spcAft>
              <a:buClr>
                <a:schemeClr val="dk2"/>
              </a:buClr>
              <a:buSzPts val="1400"/>
              <a:buFont typeface="Outfit Light"/>
              <a:buChar char="■"/>
              <a:defRPr>
                <a:solidFill>
                  <a:schemeClr val="dk2"/>
                </a:solidFill>
                <a:latin typeface="Outfit Light"/>
                <a:ea typeface="Outfit Light"/>
                <a:cs typeface="Outfit Light"/>
                <a:sym typeface="Outfit Ligh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pos="449">
          <p15:clr>
            <a:srgbClr val="EA4335"/>
          </p15:clr>
        </p15:guide>
        <p15:guide id="2" pos="5311">
          <p15:clr>
            <a:srgbClr val="EA4335"/>
          </p15:clr>
        </p15:guide>
        <p15:guide id="3" orient="horz" pos="340">
          <p15:clr>
            <a:srgbClr val="EA4335"/>
          </p15:clr>
        </p15:guide>
        <p15:guide id="4" orient="horz" pos="2900">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749" name="Shape 749"/>
        <p:cNvGrpSpPr/>
        <p:nvPr/>
      </p:nvGrpSpPr>
      <p:grpSpPr>
        <a:xfrm>
          <a:off x="0" y="0"/>
          <a:ext cx="0" cy="0"/>
          <a:chOff x="0" y="0"/>
          <a:chExt cx="0" cy="0"/>
        </a:xfrm>
      </p:grpSpPr>
      <p:sp>
        <p:nvSpPr>
          <p:cNvPr id="750" name="Google Shape;750;p38"/>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751" name="Google Shape;751;p38"/>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4" r:id="rId1"/>
    <p:sldLayoutId id="2147483685"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4.xml"/><Relationship Id="rId3" Type="http://schemas.openxmlformats.org/officeDocument/2006/relationships/image" Target="../media/image16.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5.xml"/><Relationship Id="rId3" Type="http://schemas.openxmlformats.org/officeDocument/2006/relationships/image" Target="../media/image6.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9.xml"/><Relationship Id="rId3" Type="http://schemas.openxmlformats.org/officeDocument/2006/relationships/image" Target="../media/image2.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41.xml"/><Relationship Id="rId4" Type="http://schemas.openxmlformats.org/officeDocument/2006/relationships/slide" Target="/ppt/slides/slide38.xml"/><Relationship Id="rId9" Type="http://schemas.openxmlformats.org/officeDocument/2006/relationships/slide" Target="/ppt/slides/slide49.xml"/><Relationship Id="rId5" Type="http://schemas.openxmlformats.org/officeDocument/2006/relationships/slide" Target="/ppt/slides/slide37.xml"/><Relationship Id="rId6" Type="http://schemas.openxmlformats.org/officeDocument/2006/relationships/slide" Target="/ppt/slides/slide37.xml"/><Relationship Id="rId7" Type="http://schemas.openxmlformats.org/officeDocument/2006/relationships/slide" Target="/ppt/slides/slide35.xml"/><Relationship Id="rId8" Type="http://schemas.openxmlformats.org/officeDocument/2006/relationships/slide" Target="/ppt/slides/slide41.xml"/><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43.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19" Type="http://schemas.openxmlformats.org/officeDocument/2006/relationships/hyperlink" Target="https://www.videvo.net/?utm_source=slidesgo_template&amp;utm_medium=referral-link&amp;utm_campaign=sg_resources&amp;utm_content=videvo" TargetMode="External"/><Relationship Id="rId18" Type="http://schemas.openxmlformats.org/officeDocument/2006/relationships/hyperlink" Target="https://wepik.com/?utm_source=slidesgo_template&amp;utm_medium=referral-link&amp;utm_campaign=promo-slide&amp;utm_term=slidesgo&amp;utm_content=wepik"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0.xml"/><Relationship Id="rId3" Type="http://schemas.openxmlformats.org/officeDocument/2006/relationships/image" Target="../media/image3.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1.xml"/><Relationship Id="rId3" Type="http://schemas.openxmlformats.org/officeDocument/2006/relationships/image" Target="../media/image1.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6.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5" Type="http://schemas.openxmlformats.org/officeDocument/2006/relationships/hyperlink" Target="https://docs.google.com/spreadsheets/d/1xy34edZGlVqpkuIvJxA5cf5ZKdx83-SW5xpLx9L1vnI/copy#gid=1364826426&amp;range=A7" TargetMode="External"/><Relationship Id="rId6" Type="http://schemas.openxmlformats.org/officeDocument/2006/relationships/image" Target="../media/image4.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7.xml"/><Relationship Id="rId3" Type="http://schemas.openxmlformats.org/officeDocument/2006/relationships/image" Target="../media/image14.jpg"/><Relationship Id="rId4" Type="http://schemas.openxmlformats.org/officeDocument/2006/relationships/image" Target="../media/image11.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8.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5" Type="http://schemas.openxmlformats.org/officeDocument/2006/relationships/hyperlink" Target="https://docs.google.com/spreadsheets/d/1xy34edZGlVqpkuIvJxA5cf5ZKdx83-SW5xpLx9L1vnI/copy#gid=1718736315" TargetMode="External"/><Relationship Id="rId6" Type="http://schemas.openxmlformats.org/officeDocument/2006/relationships/image" Target="../media/image5.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0.xml"/><Relationship Id="rId3" Type="http://schemas.openxmlformats.org/officeDocument/2006/relationships/image" Target="../media/image13.jp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4.xml"/><Relationship Id="rId3" Type="http://schemas.openxmlformats.org/officeDocument/2006/relationships/image" Target="../media/image15.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7.xml"/><Relationship Id="rId3" Type="http://schemas.openxmlformats.org/officeDocument/2006/relationships/hyperlink" Target="https://www.freepik.com/free-vector/flat-vertical-poster-template-vesak-festival-celebration_40411627.htm/?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8.xml"/><Relationship Id="rId3" Type="http://schemas.openxmlformats.org/officeDocument/2006/relationships/hyperlink" Target="https://www.freepik.com/free-vector/flat-illustration-vesak-festival-celebration_40331419.htm/?utm_source=slidesgo_template&amp;utm_medium=referral-link&amp;utm_campaign=sg_resources&amp;utm_content=freepik" TargetMode="External"/><Relationship Id="rId4" Type="http://schemas.openxmlformats.org/officeDocument/2006/relationships/hyperlink" Target="https://www.freepik.com/free-vector/flat-greeting-cards-collection-vesak-festival-celebration_39998775.htm/?utm_source=slidesgo_template&amp;utm_medium=referral-link&amp;utm_campaign=sg_resources&amp;utm_content=freepik" TargetMode="External"/><Relationship Id="rId9" Type="http://schemas.openxmlformats.org/officeDocument/2006/relationships/hyperlink" Target="https://www.freepik.com/free-photo/healthy-lifestyle-sustained-home_24999512.htm/?utm_source=slidesgo_template&amp;utm_medium=referral-link&amp;utm_campaign=sg_resources&amp;utm_content=freepik" TargetMode="External"/><Relationship Id="rId5" Type="http://schemas.openxmlformats.org/officeDocument/2006/relationships/hyperlink" Target="https://www.freepik.com/free-vector/flat-illustration-vesak-festival-celebration_39998871.htm/?utm_source=slidesgo_template&amp;utm_medium=referral-link&amp;utm_campaign=sg_resources&amp;utm_content=freepik" TargetMode="External"/><Relationship Id="rId6" Type="http://schemas.openxmlformats.org/officeDocument/2006/relationships/hyperlink" Target="https://www.freepik.com/free-vector/asean-map-infographic_10632600.htm/?utm_source=slidesgo_template&amp;utm_medium=referral-link&amp;utm_campaign=sg_resources&amp;utm_content=freepik" TargetMode="External"/><Relationship Id="rId7" Type="http://schemas.openxmlformats.org/officeDocument/2006/relationships/hyperlink" Target="https://www.freepik.com/free-photo/view-buddha-statuette-peace-relaxation_49590850.htm/?utm_source=slidesgo_template&amp;utm_medium=referral-link&amp;utm_campaign=sg_resources&amp;utm_content=freepik" TargetMode="External"/><Relationship Id="rId8" Type="http://schemas.openxmlformats.org/officeDocument/2006/relationships/hyperlink" Target="https://www.freepik.com/free-photo/diwali-festival-lights-tradition_10297645.htm/?utm_source=slidesgo_template&amp;utm_medium=referral-link&amp;utm_campaign=sg_resources&amp;utm_content=freepik" TargetMode="External"/><Relationship Id="rId11" Type="http://schemas.openxmlformats.org/officeDocument/2006/relationships/hyperlink" Target="https://www.freepik.com/free-photo/view-buddha-statuette_49590819.htm/?utm_source=slidesgo_template&amp;utm_medium=referral-link&amp;utm_campaign=sg_resources&amp;utm_content=freepik" TargetMode="External"/><Relationship Id="rId10" Type="http://schemas.openxmlformats.org/officeDocument/2006/relationships/hyperlink" Target="https://www.freepik.com/free-photo/medium-shot-woman-reading-tarot-home_39886913.htm/?utm_source=slidesgo_template&amp;utm_medium=referral-link&amp;utm_campaign=sg_resources&amp;utm_content=freepik" TargetMode="External"/><Relationship Id="rId13" Type="http://schemas.openxmlformats.org/officeDocument/2006/relationships/hyperlink" Target="https://www.flaticon.com/packs/buddhism-4/?utm_source=slidesgo_template&amp;utm_medium=referral-link&amp;utm_campaign=sg_resources&amp;utm_content=flaticon" TargetMode="External"/><Relationship Id="rId12" Type="http://schemas.openxmlformats.org/officeDocument/2006/relationships/hyperlink" Target="https://www.freepik.com/free-photo/woman-meditating-with-singing-bowl-incense_12346891.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1.xml"/><Relationship Id="rId3" Type="http://schemas.openxmlformats.org/officeDocument/2006/relationships/hyperlink" Target="https://fonts.google.com/specimen/Redressed" TargetMode="External"/><Relationship Id="rId4" Type="http://schemas.openxmlformats.org/officeDocument/2006/relationships/hyperlink" Target="https://fonts.google.com/specimen/Outfit"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2.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5" Type="http://schemas.openxmlformats.org/officeDocument/2006/relationships/image" Target="../media/image12.png"/><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7.png"/><Relationship Id="rId14" Type="http://schemas.openxmlformats.org/officeDocument/2006/relationships/image" Target="../media/image10.png"/><Relationship Id="rId17" Type="http://schemas.openxmlformats.org/officeDocument/2006/relationships/image" Target="../media/image9.png"/><Relationship Id="rId16" Type="http://schemas.openxmlformats.org/officeDocument/2006/relationships/image" Target="../media/image8.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3.xml"/><Relationship Id="rId3" Type="http://schemas.openxmlformats.org/officeDocument/2006/relationships/hyperlink" Target="https://bit.ly/2ZjL1pd"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49.xml"/><Relationship Id="rId3" Type="http://schemas.openxmlformats.org/officeDocument/2006/relationships/hyperlink" Target="https://workspace.google.com/marketplace/app/icons_for_slides_docs/381578326502" TargetMode="Externa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56.xml"/><Relationship Id="rId3" Type="http://schemas.openxmlformats.org/officeDocument/2006/relationships/hyperlink" Target="http://bit.ly/2PfT4lq" TargetMode="External"/><Relationship Id="rId4" Type="http://schemas.openxmlformats.org/officeDocument/2006/relationships/image" Target="../media/image17.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 name="Shape 758"/>
        <p:cNvGrpSpPr/>
        <p:nvPr/>
      </p:nvGrpSpPr>
      <p:grpSpPr>
        <a:xfrm>
          <a:off x="0" y="0"/>
          <a:ext cx="0" cy="0"/>
          <a:chOff x="0" y="0"/>
          <a:chExt cx="0" cy="0"/>
        </a:xfrm>
      </p:grpSpPr>
      <p:sp>
        <p:nvSpPr>
          <p:cNvPr id="759" name="Google Shape;759;p41"/>
          <p:cNvSpPr/>
          <p:nvPr/>
        </p:nvSpPr>
        <p:spPr>
          <a:xfrm>
            <a:off x="3073625" y="991225"/>
            <a:ext cx="3161100" cy="3161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760" name="Google Shape;760;p41"/>
          <p:cNvSpPr txBox="1"/>
          <p:nvPr>
            <p:ph type="ctrTitle"/>
          </p:nvPr>
        </p:nvSpPr>
        <p:spPr>
          <a:xfrm>
            <a:off x="1852200" y="1289850"/>
            <a:ext cx="5439600" cy="2182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Navam Full Moon Poya</a:t>
            </a:r>
            <a:endParaRPr/>
          </a:p>
        </p:txBody>
      </p:sp>
      <p:sp>
        <p:nvSpPr>
          <p:cNvPr id="761" name="Google Shape;761;p41"/>
          <p:cNvSpPr txBox="1"/>
          <p:nvPr>
            <p:ph idx="1" type="subTitle"/>
          </p:nvPr>
        </p:nvSpPr>
        <p:spPr>
          <a:xfrm>
            <a:off x="2307675" y="3557438"/>
            <a:ext cx="4528800" cy="475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grpSp>
        <p:nvGrpSpPr>
          <p:cNvPr id="762" name="Google Shape;762;p41"/>
          <p:cNvGrpSpPr/>
          <p:nvPr/>
        </p:nvGrpSpPr>
        <p:grpSpPr>
          <a:xfrm>
            <a:off x="7503908" y="-62237"/>
            <a:ext cx="1562671" cy="2182875"/>
            <a:chOff x="4924391" y="2346060"/>
            <a:chExt cx="2269016" cy="3169559"/>
          </a:xfrm>
        </p:grpSpPr>
        <p:sp>
          <p:nvSpPr>
            <p:cNvPr id="763" name="Google Shape;763;p41"/>
            <p:cNvSpPr/>
            <p:nvPr/>
          </p:nvSpPr>
          <p:spPr>
            <a:xfrm>
              <a:off x="5564043" y="2659091"/>
              <a:ext cx="1326393" cy="512560"/>
            </a:xfrm>
            <a:custGeom>
              <a:rect b="b" l="l" r="r" t="t"/>
              <a:pathLst>
                <a:path extrusionOk="0" h="512560" w="1326393">
                  <a:moveTo>
                    <a:pt x="1637" y="511156"/>
                  </a:moveTo>
                  <a:cubicBezTo>
                    <a:pt x="22374" y="517273"/>
                    <a:pt x="35481" y="502069"/>
                    <a:pt x="52257" y="491351"/>
                  </a:cubicBezTo>
                  <a:cubicBezTo>
                    <a:pt x="71713" y="478885"/>
                    <a:pt x="92101" y="467818"/>
                    <a:pt x="113188" y="458264"/>
                  </a:cubicBezTo>
                  <a:cubicBezTo>
                    <a:pt x="153148" y="440265"/>
                    <a:pt x="195963" y="427449"/>
                    <a:pt x="238545" y="417372"/>
                  </a:cubicBezTo>
                  <a:cubicBezTo>
                    <a:pt x="328892" y="395935"/>
                    <a:pt x="421629" y="388013"/>
                    <a:pt x="513491" y="375955"/>
                  </a:cubicBezTo>
                  <a:cubicBezTo>
                    <a:pt x="608149" y="363548"/>
                    <a:pt x="701293" y="344325"/>
                    <a:pt x="792514" y="316073"/>
                  </a:cubicBezTo>
                  <a:cubicBezTo>
                    <a:pt x="885309" y="287297"/>
                    <a:pt x="978802" y="255142"/>
                    <a:pt x="1066296" y="212735"/>
                  </a:cubicBezTo>
                  <a:cubicBezTo>
                    <a:pt x="1114353" y="189435"/>
                    <a:pt x="1161421" y="164678"/>
                    <a:pt x="1206449" y="135843"/>
                  </a:cubicBezTo>
                  <a:cubicBezTo>
                    <a:pt x="1228467" y="121747"/>
                    <a:pt x="1249729" y="106485"/>
                    <a:pt x="1270000" y="90058"/>
                  </a:cubicBezTo>
                  <a:cubicBezTo>
                    <a:pt x="1290680" y="73281"/>
                    <a:pt x="1312874" y="55165"/>
                    <a:pt x="1324291" y="30758"/>
                  </a:cubicBezTo>
                  <a:cubicBezTo>
                    <a:pt x="1331164" y="16079"/>
                    <a:pt x="1320213" y="176"/>
                    <a:pt x="1305593" y="1"/>
                  </a:cubicBezTo>
                  <a:cubicBezTo>
                    <a:pt x="1281535" y="-232"/>
                    <a:pt x="1260448" y="34428"/>
                    <a:pt x="1243496" y="48350"/>
                  </a:cubicBezTo>
                  <a:cubicBezTo>
                    <a:pt x="1224681" y="63728"/>
                    <a:pt x="1204409" y="77126"/>
                    <a:pt x="1183905" y="90174"/>
                  </a:cubicBezTo>
                  <a:cubicBezTo>
                    <a:pt x="1144294" y="115397"/>
                    <a:pt x="1103693" y="139455"/>
                    <a:pt x="1062567" y="162056"/>
                  </a:cubicBezTo>
                  <a:cubicBezTo>
                    <a:pt x="976763" y="209182"/>
                    <a:pt x="887697" y="250365"/>
                    <a:pt x="793738" y="278268"/>
                  </a:cubicBezTo>
                  <a:cubicBezTo>
                    <a:pt x="701002" y="305821"/>
                    <a:pt x="605994" y="324811"/>
                    <a:pt x="510054" y="336636"/>
                  </a:cubicBezTo>
                  <a:cubicBezTo>
                    <a:pt x="420288" y="347703"/>
                    <a:pt x="329533" y="354519"/>
                    <a:pt x="241282" y="375198"/>
                  </a:cubicBezTo>
                  <a:cubicBezTo>
                    <a:pt x="192817" y="386557"/>
                    <a:pt x="145925" y="402227"/>
                    <a:pt x="101537" y="424828"/>
                  </a:cubicBezTo>
                  <a:cubicBezTo>
                    <a:pt x="79984" y="435779"/>
                    <a:pt x="59247" y="448303"/>
                    <a:pt x="39616" y="462342"/>
                  </a:cubicBezTo>
                  <a:cubicBezTo>
                    <a:pt x="22490" y="474575"/>
                    <a:pt x="-402" y="485759"/>
                    <a:pt x="5" y="509059"/>
                  </a:cubicBezTo>
                  <a:cubicBezTo>
                    <a:pt x="5" y="510050"/>
                    <a:pt x="646" y="510924"/>
                    <a:pt x="1637" y="511156"/>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 name="Google Shape;764;p41"/>
            <p:cNvSpPr/>
            <p:nvPr/>
          </p:nvSpPr>
          <p:spPr>
            <a:xfrm>
              <a:off x="6147750" y="2346060"/>
              <a:ext cx="1045657" cy="2438111"/>
            </a:xfrm>
            <a:custGeom>
              <a:rect b="b" l="l" r="r" t="t"/>
              <a:pathLst>
                <a:path extrusionOk="0" h="2438111" w="1045657">
                  <a:moveTo>
                    <a:pt x="11976" y="2436584"/>
                  </a:moveTo>
                  <a:cubicBezTo>
                    <a:pt x="139663" y="2345945"/>
                    <a:pt x="220982" y="2201248"/>
                    <a:pt x="273292" y="2056552"/>
                  </a:cubicBezTo>
                  <a:cubicBezTo>
                    <a:pt x="332708" y="1892225"/>
                    <a:pt x="357407" y="1716190"/>
                    <a:pt x="367951" y="1542485"/>
                  </a:cubicBezTo>
                  <a:cubicBezTo>
                    <a:pt x="380008" y="1343906"/>
                    <a:pt x="355077" y="1141191"/>
                    <a:pt x="413095" y="947855"/>
                  </a:cubicBezTo>
                  <a:cubicBezTo>
                    <a:pt x="463774" y="779043"/>
                    <a:pt x="550685" y="617162"/>
                    <a:pt x="649246" y="471651"/>
                  </a:cubicBezTo>
                  <a:cubicBezTo>
                    <a:pt x="757651" y="311576"/>
                    <a:pt x="888484" y="167521"/>
                    <a:pt x="1036908" y="43620"/>
                  </a:cubicBezTo>
                  <a:cubicBezTo>
                    <a:pt x="1062014" y="22708"/>
                    <a:pt x="1027588" y="-14864"/>
                    <a:pt x="1002715" y="6223"/>
                  </a:cubicBezTo>
                  <a:cubicBezTo>
                    <a:pt x="740234" y="228160"/>
                    <a:pt x="528957" y="517028"/>
                    <a:pt x="405347" y="838401"/>
                  </a:cubicBezTo>
                  <a:cubicBezTo>
                    <a:pt x="370863" y="928108"/>
                    <a:pt x="346397" y="1020436"/>
                    <a:pt x="337776" y="1116318"/>
                  </a:cubicBezTo>
                  <a:cubicBezTo>
                    <a:pt x="328805" y="1216102"/>
                    <a:pt x="335155" y="1316469"/>
                    <a:pt x="335097" y="1416487"/>
                  </a:cubicBezTo>
                  <a:cubicBezTo>
                    <a:pt x="335038" y="1600503"/>
                    <a:pt x="316339" y="1786557"/>
                    <a:pt x="267933" y="1964457"/>
                  </a:cubicBezTo>
                  <a:cubicBezTo>
                    <a:pt x="244225" y="2051717"/>
                    <a:pt x="212244" y="2137230"/>
                    <a:pt x="167798" y="2216161"/>
                  </a:cubicBezTo>
                  <a:cubicBezTo>
                    <a:pt x="123702" y="2294451"/>
                    <a:pt x="67315" y="2364061"/>
                    <a:pt x="2365" y="2426040"/>
                  </a:cubicBezTo>
                  <a:cubicBezTo>
                    <a:pt x="-4392" y="2432623"/>
                    <a:pt x="4753" y="2441768"/>
                    <a:pt x="11976" y="2436584"/>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 name="Google Shape;765;p41"/>
            <p:cNvSpPr/>
            <p:nvPr/>
          </p:nvSpPr>
          <p:spPr>
            <a:xfrm>
              <a:off x="5663891" y="3843998"/>
              <a:ext cx="652712" cy="600554"/>
            </a:xfrm>
            <a:custGeom>
              <a:rect b="b" l="l" r="r" t="t"/>
              <a:pathLst>
                <a:path extrusionOk="0" h="600554" w="652712">
                  <a:moveTo>
                    <a:pt x="522631" y="216038"/>
                  </a:moveTo>
                  <a:cubicBezTo>
                    <a:pt x="522631" y="216038"/>
                    <a:pt x="712180" y="216038"/>
                    <a:pt x="633658" y="411005"/>
                  </a:cubicBezTo>
                  <a:cubicBezTo>
                    <a:pt x="555135" y="605972"/>
                    <a:pt x="192229" y="500362"/>
                    <a:pt x="0" y="600555"/>
                  </a:cubicBezTo>
                  <a:cubicBezTo>
                    <a:pt x="0" y="600555"/>
                    <a:pt x="10835" y="129360"/>
                    <a:pt x="249141" y="29167"/>
                  </a:cubicBezTo>
                  <a:cubicBezTo>
                    <a:pt x="487447" y="-70967"/>
                    <a:pt x="576804" y="110428"/>
                    <a:pt x="522631" y="216038"/>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 name="Google Shape;766;p41"/>
            <p:cNvSpPr/>
            <p:nvPr/>
          </p:nvSpPr>
          <p:spPr>
            <a:xfrm>
              <a:off x="5711465" y="3672432"/>
              <a:ext cx="797183" cy="702081"/>
            </a:xfrm>
            <a:custGeom>
              <a:rect b="b" l="l" r="r" t="t"/>
              <a:pathLst>
                <a:path extrusionOk="0" h="702081" w="797183">
                  <a:moveTo>
                    <a:pt x="1299" y="645599"/>
                  </a:moveTo>
                  <a:cubicBezTo>
                    <a:pt x="2872" y="645367"/>
                    <a:pt x="4911" y="646182"/>
                    <a:pt x="6600" y="646182"/>
                  </a:cubicBezTo>
                  <a:cubicBezTo>
                    <a:pt x="8464" y="646124"/>
                    <a:pt x="10387" y="645949"/>
                    <a:pt x="12251" y="645891"/>
                  </a:cubicBezTo>
                  <a:cubicBezTo>
                    <a:pt x="16270" y="645774"/>
                    <a:pt x="19998" y="645367"/>
                    <a:pt x="24017" y="644668"/>
                  </a:cubicBezTo>
                  <a:cubicBezTo>
                    <a:pt x="31648" y="643328"/>
                    <a:pt x="39337" y="642804"/>
                    <a:pt x="47143" y="642570"/>
                  </a:cubicBezTo>
                  <a:cubicBezTo>
                    <a:pt x="52444" y="642396"/>
                    <a:pt x="57803" y="642512"/>
                    <a:pt x="63104" y="642804"/>
                  </a:cubicBezTo>
                  <a:cubicBezTo>
                    <a:pt x="45803" y="659754"/>
                    <a:pt x="30017" y="678395"/>
                    <a:pt x="20522" y="700239"/>
                  </a:cubicBezTo>
                  <a:cubicBezTo>
                    <a:pt x="20114" y="701171"/>
                    <a:pt x="21046" y="702627"/>
                    <a:pt x="22153" y="701870"/>
                  </a:cubicBezTo>
                  <a:cubicBezTo>
                    <a:pt x="48832" y="682181"/>
                    <a:pt x="69861" y="656026"/>
                    <a:pt x="94676" y="634008"/>
                  </a:cubicBezTo>
                  <a:cubicBezTo>
                    <a:pt x="115472" y="615600"/>
                    <a:pt x="137607" y="598882"/>
                    <a:pt x="160267" y="582863"/>
                  </a:cubicBezTo>
                  <a:cubicBezTo>
                    <a:pt x="159918" y="585426"/>
                    <a:pt x="159568" y="588047"/>
                    <a:pt x="159160" y="590610"/>
                  </a:cubicBezTo>
                  <a:cubicBezTo>
                    <a:pt x="157413" y="601794"/>
                    <a:pt x="155374" y="612921"/>
                    <a:pt x="153743" y="624105"/>
                  </a:cubicBezTo>
                  <a:cubicBezTo>
                    <a:pt x="150481" y="646473"/>
                    <a:pt x="146170" y="668783"/>
                    <a:pt x="141510" y="690861"/>
                  </a:cubicBezTo>
                  <a:cubicBezTo>
                    <a:pt x="141335" y="691676"/>
                    <a:pt x="142559" y="692317"/>
                    <a:pt x="142967" y="691443"/>
                  </a:cubicBezTo>
                  <a:cubicBezTo>
                    <a:pt x="151996" y="670589"/>
                    <a:pt x="159568" y="649269"/>
                    <a:pt x="165976" y="627425"/>
                  </a:cubicBezTo>
                  <a:cubicBezTo>
                    <a:pt x="169180" y="616590"/>
                    <a:pt x="171393" y="605581"/>
                    <a:pt x="173432" y="594513"/>
                  </a:cubicBezTo>
                  <a:cubicBezTo>
                    <a:pt x="174422" y="588979"/>
                    <a:pt x="175412" y="583445"/>
                    <a:pt x="176286" y="577853"/>
                  </a:cubicBezTo>
                  <a:cubicBezTo>
                    <a:pt x="176694" y="575465"/>
                    <a:pt x="177218" y="572960"/>
                    <a:pt x="177510" y="570513"/>
                  </a:cubicBezTo>
                  <a:cubicBezTo>
                    <a:pt x="178325" y="569931"/>
                    <a:pt x="179140" y="569290"/>
                    <a:pt x="179956" y="568766"/>
                  </a:cubicBezTo>
                  <a:cubicBezTo>
                    <a:pt x="238499" y="529563"/>
                    <a:pt x="300304" y="495486"/>
                    <a:pt x="362050" y="461758"/>
                  </a:cubicBezTo>
                  <a:cubicBezTo>
                    <a:pt x="373700" y="455409"/>
                    <a:pt x="385350" y="449001"/>
                    <a:pt x="397059" y="442594"/>
                  </a:cubicBezTo>
                  <a:cubicBezTo>
                    <a:pt x="395893" y="456923"/>
                    <a:pt x="394263" y="471020"/>
                    <a:pt x="391234" y="485467"/>
                  </a:cubicBezTo>
                  <a:cubicBezTo>
                    <a:pt x="386923" y="505913"/>
                    <a:pt x="381564" y="526126"/>
                    <a:pt x="375797" y="546223"/>
                  </a:cubicBezTo>
                  <a:cubicBezTo>
                    <a:pt x="370263" y="565621"/>
                    <a:pt x="363855" y="584727"/>
                    <a:pt x="356632" y="603542"/>
                  </a:cubicBezTo>
                  <a:cubicBezTo>
                    <a:pt x="349176" y="622940"/>
                    <a:pt x="340264" y="641580"/>
                    <a:pt x="334846" y="661677"/>
                  </a:cubicBezTo>
                  <a:cubicBezTo>
                    <a:pt x="334614" y="662609"/>
                    <a:pt x="335895" y="663541"/>
                    <a:pt x="336594" y="662725"/>
                  </a:cubicBezTo>
                  <a:cubicBezTo>
                    <a:pt x="363273" y="630338"/>
                    <a:pt x="377952" y="585368"/>
                    <a:pt x="390710" y="545873"/>
                  </a:cubicBezTo>
                  <a:cubicBezTo>
                    <a:pt x="397583" y="524611"/>
                    <a:pt x="402709" y="502767"/>
                    <a:pt x="406961" y="480865"/>
                  </a:cubicBezTo>
                  <a:cubicBezTo>
                    <a:pt x="409816" y="466244"/>
                    <a:pt x="413777" y="449933"/>
                    <a:pt x="410515" y="435137"/>
                  </a:cubicBezTo>
                  <a:cubicBezTo>
                    <a:pt x="512688" y="378634"/>
                    <a:pt x="614511" y="317237"/>
                    <a:pt x="690762" y="227763"/>
                  </a:cubicBezTo>
                  <a:cubicBezTo>
                    <a:pt x="743887" y="165434"/>
                    <a:pt x="781576" y="95066"/>
                    <a:pt x="796954" y="14155"/>
                  </a:cubicBezTo>
                  <a:cubicBezTo>
                    <a:pt x="799634" y="0"/>
                    <a:pt x="778023" y="-6174"/>
                    <a:pt x="775168" y="8155"/>
                  </a:cubicBezTo>
                  <a:cubicBezTo>
                    <a:pt x="760606" y="81086"/>
                    <a:pt x="729324" y="151920"/>
                    <a:pt x="681675" y="209355"/>
                  </a:cubicBezTo>
                  <a:cubicBezTo>
                    <a:pt x="638802" y="260908"/>
                    <a:pt x="586551" y="303955"/>
                    <a:pt x="531269" y="341528"/>
                  </a:cubicBezTo>
                  <a:cubicBezTo>
                    <a:pt x="468358" y="384284"/>
                    <a:pt x="401136" y="419759"/>
                    <a:pt x="334380" y="456050"/>
                  </a:cubicBezTo>
                  <a:cubicBezTo>
                    <a:pt x="313584" y="432458"/>
                    <a:pt x="280323" y="423604"/>
                    <a:pt x="250032" y="418128"/>
                  </a:cubicBezTo>
                  <a:cubicBezTo>
                    <a:pt x="227838" y="414109"/>
                    <a:pt x="205470" y="411021"/>
                    <a:pt x="183160" y="407992"/>
                  </a:cubicBezTo>
                  <a:cubicBezTo>
                    <a:pt x="160558" y="404905"/>
                    <a:pt x="137549" y="400303"/>
                    <a:pt x="114831" y="403915"/>
                  </a:cubicBezTo>
                  <a:cubicBezTo>
                    <a:pt x="114423" y="403973"/>
                    <a:pt x="114307" y="404730"/>
                    <a:pt x="114715" y="404847"/>
                  </a:cubicBezTo>
                  <a:cubicBezTo>
                    <a:pt x="134811" y="413410"/>
                    <a:pt x="156597" y="415216"/>
                    <a:pt x="177975" y="418769"/>
                  </a:cubicBezTo>
                  <a:cubicBezTo>
                    <a:pt x="198655" y="422264"/>
                    <a:pt x="219334" y="425876"/>
                    <a:pt x="239897" y="430011"/>
                  </a:cubicBezTo>
                  <a:cubicBezTo>
                    <a:pt x="269605" y="436011"/>
                    <a:pt x="298381" y="444574"/>
                    <a:pt x="322555" y="462516"/>
                  </a:cubicBezTo>
                  <a:cubicBezTo>
                    <a:pt x="273857" y="489195"/>
                    <a:pt x="225625" y="516515"/>
                    <a:pt x="179781" y="547970"/>
                  </a:cubicBezTo>
                  <a:cubicBezTo>
                    <a:pt x="149083" y="568999"/>
                    <a:pt x="119375" y="591600"/>
                    <a:pt x="91589" y="616415"/>
                  </a:cubicBezTo>
                  <a:cubicBezTo>
                    <a:pt x="87162" y="620377"/>
                    <a:pt x="82618" y="624454"/>
                    <a:pt x="78133" y="628532"/>
                  </a:cubicBezTo>
                  <a:cubicBezTo>
                    <a:pt x="73997" y="627658"/>
                    <a:pt x="69395" y="627658"/>
                    <a:pt x="66308" y="627483"/>
                  </a:cubicBezTo>
                  <a:cubicBezTo>
                    <a:pt x="58502" y="627017"/>
                    <a:pt x="50521" y="627017"/>
                    <a:pt x="42716" y="627949"/>
                  </a:cubicBezTo>
                  <a:cubicBezTo>
                    <a:pt x="34794" y="628940"/>
                    <a:pt x="26871" y="630338"/>
                    <a:pt x="19124" y="632435"/>
                  </a:cubicBezTo>
                  <a:cubicBezTo>
                    <a:pt x="15280" y="633483"/>
                    <a:pt x="11959" y="635231"/>
                    <a:pt x="8523" y="637270"/>
                  </a:cubicBezTo>
                  <a:cubicBezTo>
                    <a:pt x="6950" y="638201"/>
                    <a:pt x="5027" y="639075"/>
                    <a:pt x="3629" y="640299"/>
                  </a:cubicBezTo>
                  <a:cubicBezTo>
                    <a:pt x="2522" y="641289"/>
                    <a:pt x="1823" y="642804"/>
                    <a:pt x="542" y="643619"/>
                  </a:cubicBezTo>
                  <a:cubicBezTo>
                    <a:pt x="-565" y="644318"/>
                    <a:pt x="193" y="645716"/>
                    <a:pt x="1299" y="645599"/>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 name="Google Shape;767;p41"/>
            <p:cNvSpPr/>
            <p:nvPr/>
          </p:nvSpPr>
          <p:spPr>
            <a:xfrm>
              <a:off x="5856382" y="3154269"/>
              <a:ext cx="483844" cy="542977"/>
            </a:xfrm>
            <a:custGeom>
              <a:rect b="b" l="l" r="r" t="t"/>
              <a:pathLst>
                <a:path extrusionOk="0" h="542977" w="483844">
                  <a:moveTo>
                    <a:pt x="358625" y="147742"/>
                  </a:moveTo>
                  <a:cubicBezTo>
                    <a:pt x="358625" y="147742"/>
                    <a:pt x="507457" y="113956"/>
                    <a:pt x="480603" y="281080"/>
                  </a:cubicBezTo>
                  <a:cubicBezTo>
                    <a:pt x="453691" y="448203"/>
                    <a:pt x="149910" y="429970"/>
                    <a:pt x="16806" y="542977"/>
                  </a:cubicBezTo>
                  <a:cubicBezTo>
                    <a:pt x="16806" y="542977"/>
                    <a:pt x="-58746" y="171043"/>
                    <a:pt x="110532" y="49822"/>
                  </a:cubicBezTo>
                  <a:cubicBezTo>
                    <a:pt x="279811" y="-71399"/>
                    <a:pt x="382333" y="55181"/>
                    <a:pt x="358625" y="147742"/>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 name="Google Shape;768;p41"/>
            <p:cNvSpPr/>
            <p:nvPr/>
          </p:nvSpPr>
          <p:spPr>
            <a:xfrm>
              <a:off x="5887801" y="2942275"/>
              <a:ext cx="513714" cy="687588"/>
            </a:xfrm>
            <a:custGeom>
              <a:rect b="b" l="l" r="r" t="t"/>
              <a:pathLst>
                <a:path extrusionOk="0" h="687588" w="513714">
                  <a:moveTo>
                    <a:pt x="1231" y="646799"/>
                  </a:moveTo>
                  <a:cubicBezTo>
                    <a:pt x="2455" y="646333"/>
                    <a:pt x="4144" y="646625"/>
                    <a:pt x="5484" y="646275"/>
                  </a:cubicBezTo>
                  <a:cubicBezTo>
                    <a:pt x="6940" y="645925"/>
                    <a:pt x="8396" y="645401"/>
                    <a:pt x="9853" y="645052"/>
                  </a:cubicBezTo>
                  <a:cubicBezTo>
                    <a:pt x="12998" y="644236"/>
                    <a:pt x="15852" y="643246"/>
                    <a:pt x="18882" y="642023"/>
                  </a:cubicBezTo>
                  <a:cubicBezTo>
                    <a:pt x="24648" y="639634"/>
                    <a:pt x="30590" y="637829"/>
                    <a:pt x="36648" y="636256"/>
                  </a:cubicBezTo>
                  <a:cubicBezTo>
                    <a:pt x="40784" y="635149"/>
                    <a:pt x="44978" y="634275"/>
                    <a:pt x="49231" y="633576"/>
                  </a:cubicBezTo>
                  <a:cubicBezTo>
                    <a:pt x="38687" y="650003"/>
                    <a:pt x="29600" y="667420"/>
                    <a:pt x="26046" y="686294"/>
                  </a:cubicBezTo>
                  <a:cubicBezTo>
                    <a:pt x="25872" y="687109"/>
                    <a:pt x="26920" y="688099"/>
                    <a:pt x="27619" y="687284"/>
                  </a:cubicBezTo>
                  <a:cubicBezTo>
                    <a:pt x="45036" y="667071"/>
                    <a:pt x="56920" y="642780"/>
                    <a:pt x="72473" y="621052"/>
                  </a:cubicBezTo>
                  <a:cubicBezTo>
                    <a:pt x="85521" y="602878"/>
                    <a:pt x="99909" y="585810"/>
                    <a:pt x="114880" y="569209"/>
                  </a:cubicBezTo>
                  <a:cubicBezTo>
                    <a:pt x="115055" y="571306"/>
                    <a:pt x="115230" y="573403"/>
                    <a:pt x="115404" y="575500"/>
                  </a:cubicBezTo>
                  <a:cubicBezTo>
                    <a:pt x="116045" y="584587"/>
                    <a:pt x="116394" y="593674"/>
                    <a:pt x="117152" y="602761"/>
                  </a:cubicBezTo>
                  <a:cubicBezTo>
                    <a:pt x="118608" y="620936"/>
                    <a:pt x="119190" y="639168"/>
                    <a:pt x="119482" y="657401"/>
                  </a:cubicBezTo>
                  <a:cubicBezTo>
                    <a:pt x="119482" y="658100"/>
                    <a:pt x="120588" y="658391"/>
                    <a:pt x="120705" y="657634"/>
                  </a:cubicBezTo>
                  <a:cubicBezTo>
                    <a:pt x="124084" y="639634"/>
                    <a:pt x="126181" y="621576"/>
                    <a:pt x="127346" y="603286"/>
                  </a:cubicBezTo>
                  <a:cubicBezTo>
                    <a:pt x="127928" y="594198"/>
                    <a:pt x="127695" y="585169"/>
                    <a:pt x="127346" y="576082"/>
                  </a:cubicBezTo>
                  <a:cubicBezTo>
                    <a:pt x="127171" y="571539"/>
                    <a:pt x="126880" y="567053"/>
                    <a:pt x="126588" y="562510"/>
                  </a:cubicBezTo>
                  <a:cubicBezTo>
                    <a:pt x="126472" y="560587"/>
                    <a:pt x="126472" y="558548"/>
                    <a:pt x="126239" y="556568"/>
                  </a:cubicBezTo>
                  <a:cubicBezTo>
                    <a:pt x="126821" y="555986"/>
                    <a:pt x="127287" y="555345"/>
                    <a:pt x="127870" y="554762"/>
                  </a:cubicBezTo>
                  <a:cubicBezTo>
                    <a:pt x="166840" y="513520"/>
                    <a:pt x="209305" y="475773"/>
                    <a:pt x="251829" y="438260"/>
                  </a:cubicBezTo>
                  <a:cubicBezTo>
                    <a:pt x="259809" y="431211"/>
                    <a:pt x="267848" y="424105"/>
                    <a:pt x="275886" y="416998"/>
                  </a:cubicBezTo>
                  <a:cubicBezTo>
                    <a:pt x="277518" y="428473"/>
                    <a:pt x="278799" y="439832"/>
                    <a:pt x="278974" y="451716"/>
                  </a:cubicBezTo>
                  <a:cubicBezTo>
                    <a:pt x="279265" y="468550"/>
                    <a:pt x="278624" y="485385"/>
                    <a:pt x="277693" y="502161"/>
                  </a:cubicBezTo>
                  <a:cubicBezTo>
                    <a:pt x="276819" y="518355"/>
                    <a:pt x="275187" y="534549"/>
                    <a:pt x="272857" y="550626"/>
                  </a:cubicBezTo>
                  <a:cubicBezTo>
                    <a:pt x="270469" y="567170"/>
                    <a:pt x="266800" y="583422"/>
                    <a:pt x="266100" y="600140"/>
                  </a:cubicBezTo>
                  <a:cubicBezTo>
                    <a:pt x="266042" y="600955"/>
                    <a:pt x="267265" y="601422"/>
                    <a:pt x="267673" y="600606"/>
                  </a:cubicBezTo>
                  <a:cubicBezTo>
                    <a:pt x="282876" y="570432"/>
                    <a:pt x="286372" y="532510"/>
                    <a:pt x="289343" y="499191"/>
                  </a:cubicBezTo>
                  <a:cubicBezTo>
                    <a:pt x="290973" y="481307"/>
                    <a:pt x="291090" y="463191"/>
                    <a:pt x="290508" y="445250"/>
                  </a:cubicBezTo>
                  <a:cubicBezTo>
                    <a:pt x="290158" y="433250"/>
                    <a:pt x="290333" y="419736"/>
                    <a:pt x="285148" y="408726"/>
                  </a:cubicBezTo>
                  <a:cubicBezTo>
                    <a:pt x="355283" y="346164"/>
                    <a:pt x="424311" y="279758"/>
                    <a:pt x="468232" y="195876"/>
                  </a:cubicBezTo>
                  <a:cubicBezTo>
                    <a:pt x="498814" y="137450"/>
                    <a:pt x="515882" y="75470"/>
                    <a:pt x="513494" y="9180"/>
                  </a:cubicBezTo>
                  <a:cubicBezTo>
                    <a:pt x="513086" y="-2412"/>
                    <a:pt x="495028" y="-3402"/>
                    <a:pt x="495319" y="8365"/>
                  </a:cubicBezTo>
                  <a:cubicBezTo>
                    <a:pt x="496892" y="68247"/>
                    <a:pt x="485009" y="129469"/>
                    <a:pt x="457747" y="183061"/>
                  </a:cubicBezTo>
                  <a:cubicBezTo>
                    <a:pt x="433282" y="231234"/>
                    <a:pt x="399904" y="274340"/>
                    <a:pt x="363205" y="313718"/>
                  </a:cubicBezTo>
                  <a:cubicBezTo>
                    <a:pt x="321439" y="358513"/>
                    <a:pt x="274954" y="398357"/>
                    <a:pt x="229052" y="438784"/>
                  </a:cubicBezTo>
                  <a:cubicBezTo>
                    <a:pt x="208490" y="423930"/>
                    <a:pt x="180821" y="422939"/>
                    <a:pt x="156064" y="424046"/>
                  </a:cubicBezTo>
                  <a:cubicBezTo>
                    <a:pt x="137947" y="424862"/>
                    <a:pt x="119831" y="426435"/>
                    <a:pt x="101715" y="428007"/>
                  </a:cubicBezTo>
                  <a:cubicBezTo>
                    <a:pt x="83424" y="429638"/>
                    <a:pt x="64551" y="430104"/>
                    <a:pt x="47308" y="436978"/>
                  </a:cubicBezTo>
                  <a:cubicBezTo>
                    <a:pt x="46959" y="437095"/>
                    <a:pt x="47017" y="437677"/>
                    <a:pt x="47367" y="437735"/>
                  </a:cubicBezTo>
                  <a:cubicBezTo>
                    <a:pt x="64667" y="440881"/>
                    <a:pt x="82084" y="438376"/>
                    <a:pt x="99501" y="437386"/>
                  </a:cubicBezTo>
                  <a:cubicBezTo>
                    <a:pt x="116394" y="436395"/>
                    <a:pt x="133229" y="435580"/>
                    <a:pt x="150122" y="435172"/>
                  </a:cubicBezTo>
                  <a:cubicBezTo>
                    <a:pt x="174529" y="434590"/>
                    <a:pt x="198645" y="436221"/>
                    <a:pt x="220839" y="445949"/>
                  </a:cubicBezTo>
                  <a:cubicBezTo>
                    <a:pt x="187345" y="475540"/>
                    <a:pt x="154374" y="505656"/>
                    <a:pt x="123967" y="538510"/>
                  </a:cubicBezTo>
                  <a:cubicBezTo>
                    <a:pt x="103638" y="560471"/>
                    <a:pt x="84298" y="583538"/>
                    <a:pt x="66939" y="608004"/>
                  </a:cubicBezTo>
                  <a:cubicBezTo>
                    <a:pt x="64143" y="611907"/>
                    <a:pt x="61347" y="615926"/>
                    <a:pt x="58551" y="619945"/>
                  </a:cubicBezTo>
                  <a:cubicBezTo>
                    <a:pt x="55114" y="620004"/>
                    <a:pt x="51502" y="620819"/>
                    <a:pt x="49056" y="621227"/>
                  </a:cubicBezTo>
                  <a:cubicBezTo>
                    <a:pt x="42823" y="622275"/>
                    <a:pt x="36590" y="623674"/>
                    <a:pt x="30649" y="625829"/>
                  </a:cubicBezTo>
                  <a:cubicBezTo>
                    <a:pt x="24590" y="627984"/>
                    <a:pt x="18649" y="630547"/>
                    <a:pt x="12940" y="633576"/>
                  </a:cubicBezTo>
                  <a:cubicBezTo>
                    <a:pt x="10086" y="635091"/>
                    <a:pt x="7814" y="637071"/>
                    <a:pt x="5484" y="639285"/>
                  </a:cubicBezTo>
                  <a:cubicBezTo>
                    <a:pt x="4435" y="640275"/>
                    <a:pt x="3037" y="641324"/>
                    <a:pt x="2164" y="642547"/>
                  </a:cubicBezTo>
                  <a:cubicBezTo>
                    <a:pt x="1465" y="643537"/>
                    <a:pt x="1173" y="644819"/>
                    <a:pt x="299" y="645693"/>
                  </a:cubicBezTo>
                  <a:cubicBezTo>
                    <a:pt x="-458" y="646158"/>
                    <a:pt x="358" y="647149"/>
                    <a:pt x="1231" y="646799"/>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 name="Google Shape;769;p41"/>
            <p:cNvSpPr/>
            <p:nvPr/>
          </p:nvSpPr>
          <p:spPr>
            <a:xfrm>
              <a:off x="5573660" y="2602345"/>
              <a:ext cx="422720" cy="366265"/>
            </a:xfrm>
            <a:custGeom>
              <a:rect b="b" l="l" r="r" t="t"/>
              <a:pathLst>
                <a:path extrusionOk="0" h="366265" w="422720">
                  <a:moveTo>
                    <a:pt x="313916" y="267092"/>
                  </a:moveTo>
                  <a:cubicBezTo>
                    <a:pt x="313916" y="267092"/>
                    <a:pt x="345022" y="379575"/>
                    <a:pt x="216403" y="364954"/>
                  </a:cubicBezTo>
                  <a:cubicBezTo>
                    <a:pt x="87785" y="350333"/>
                    <a:pt x="90989" y="117678"/>
                    <a:pt x="0" y="19990"/>
                  </a:cubicBezTo>
                  <a:cubicBezTo>
                    <a:pt x="0" y="19990"/>
                    <a:pt x="281412" y="-50844"/>
                    <a:pt x="379973" y="74164"/>
                  </a:cubicBezTo>
                  <a:cubicBezTo>
                    <a:pt x="478476" y="199113"/>
                    <a:pt x="385507" y="281946"/>
                    <a:pt x="313916" y="267092"/>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 name="Google Shape;770;p41"/>
            <p:cNvSpPr/>
            <p:nvPr/>
          </p:nvSpPr>
          <p:spPr>
            <a:xfrm>
              <a:off x="5626531" y="2629582"/>
              <a:ext cx="542209" cy="370337"/>
            </a:xfrm>
            <a:custGeom>
              <a:rect b="b" l="l" r="r" t="t"/>
              <a:pathLst>
                <a:path extrusionOk="0" h="370337" w="542209">
                  <a:moveTo>
                    <a:pt x="30253" y="1025"/>
                  </a:moveTo>
                  <a:cubicBezTo>
                    <a:pt x="30661" y="1957"/>
                    <a:pt x="30486" y="3239"/>
                    <a:pt x="30777" y="4229"/>
                  </a:cubicBezTo>
                  <a:cubicBezTo>
                    <a:pt x="31127" y="5336"/>
                    <a:pt x="31535" y="6443"/>
                    <a:pt x="31884" y="7549"/>
                  </a:cubicBezTo>
                  <a:cubicBezTo>
                    <a:pt x="32641" y="9938"/>
                    <a:pt x="33457" y="12093"/>
                    <a:pt x="34506" y="14307"/>
                  </a:cubicBezTo>
                  <a:cubicBezTo>
                    <a:pt x="36544" y="18617"/>
                    <a:pt x="38117" y="23103"/>
                    <a:pt x="39515" y="27646"/>
                  </a:cubicBezTo>
                  <a:cubicBezTo>
                    <a:pt x="40505" y="30792"/>
                    <a:pt x="41321" y="33937"/>
                    <a:pt x="42020" y="37141"/>
                  </a:cubicBezTo>
                  <a:cubicBezTo>
                    <a:pt x="29088" y="29685"/>
                    <a:pt x="15516" y="23336"/>
                    <a:pt x="953" y="21297"/>
                  </a:cubicBezTo>
                  <a:cubicBezTo>
                    <a:pt x="312" y="21180"/>
                    <a:pt x="-387" y="21996"/>
                    <a:pt x="254" y="22520"/>
                  </a:cubicBezTo>
                  <a:cubicBezTo>
                    <a:pt x="16331" y="35102"/>
                    <a:pt x="35263" y="43316"/>
                    <a:pt x="52389" y="54442"/>
                  </a:cubicBezTo>
                  <a:cubicBezTo>
                    <a:pt x="66718" y="63762"/>
                    <a:pt x="80291" y="74189"/>
                    <a:pt x="93514" y="84966"/>
                  </a:cubicBezTo>
                  <a:cubicBezTo>
                    <a:pt x="91941" y="85140"/>
                    <a:pt x="90310" y="85373"/>
                    <a:pt x="88738" y="85606"/>
                  </a:cubicBezTo>
                  <a:cubicBezTo>
                    <a:pt x="81806" y="86422"/>
                    <a:pt x="74874" y="87004"/>
                    <a:pt x="68000" y="87878"/>
                  </a:cubicBezTo>
                  <a:cubicBezTo>
                    <a:pt x="54195" y="89626"/>
                    <a:pt x="40272" y="90732"/>
                    <a:pt x="26350" y="91548"/>
                  </a:cubicBezTo>
                  <a:cubicBezTo>
                    <a:pt x="25826" y="91606"/>
                    <a:pt x="25651" y="92422"/>
                    <a:pt x="26234" y="92480"/>
                  </a:cubicBezTo>
                  <a:cubicBezTo>
                    <a:pt x="40097" y="94402"/>
                    <a:pt x="53961" y="95393"/>
                    <a:pt x="68000" y="95625"/>
                  </a:cubicBezTo>
                  <a:cubicBezTo>
                    <a:pt x="74932" y="95742"/>
                    <a:pt x="81864" y="95276"/>
                    <a:pt x="88738" y="94635"/>
                  </a:cubicBezTo>
                  <a:cubicBezTo>
                    <a:pt x="92174" y="94344"/>
                    <a:pt x="95611" y="93994"/>
                    <a:pt x="99106" y="93587"/>
                  </a:cubicBezTo>
                  <a:cubicBezTo>
                    <a:pt x="100562" y="93412"/>
                    <a:pt x="102135" y="93354"/>
                    <a:pt x="103650" y="93121"/>
                  </a:cubicBezTo>
                  <a:cubicBezTo>
                    <a:pt x="104116" y="93528"/>
                    <a:pt x="104640" y="93878"/>
                    <a:pt x="105106" y="94286"/>
                  </a:cubicBezTo>
                  <a:cubicBezTo>
                    <a:pt x="137960" y="122596"/>
                    <a:pt x="168309" y="153702"/>
                    <a:pt x="198483" y="184808"/>
                  </a:cubicBezTo>
                  <a:cubicBezTo>
                    <a:pt x="204133" y="190692"/>
                    <a:pt x="209842" y="196575"/>
                    <a:pt x="215609" y="202458"/>
                  </a:cubicBezTo>
                  <a:cubicBezTo>
                    <a:pt x="206929" y="204148"/>
                    <a:pt x="198308" y="205487"/>
                    <a:pt x="189221" y="206012"/>
                  </a:cubicBezTo>
                  <a:cubicBezTo>
                    <a:pt x="176406" y="206827"/>
                    <a:pt x="163474" y="206944"/>
                    <a:pt x="150659" y="206827"/>
                  </a:cubicBezTo>
                  <a:cubicBezTo>
                    <a:pt x="138251" y="206711"/>
                    <a:pt x="125844" y="206070"/>
                    <a:pt x="113494" y="204847"/>
                  </a:cubicBezTo>
                  <a:cubicBezTo>
                    <a:pt x="100737" y="203565"/>
                    <a:pt x="88213" y="201410"/>
                    <a:pt x="75398" y="201468"/>
                  </a:cubicBezTo>
                  <a:cubicBezTo>
                    <a:pt x="74815" y="201468"/>
                    <a:pt x="74466" y="202400"/>
                    <a:pt x="75107" y="202691"/>
                  </a:cubicBezTo>
                  <a:cubicBezTo>
                    <a:pt x="98698" y="213235"/>
                    <a:pt x="127766" y="214575"/>
                    <a:pt x="153338" y="215623"/>
                  </a:cubicBezTo>
                  <a:cubicBezTo>
                    <a:pt x="167086" y="216206"/>
                    <a:pt x="180891" y="215681"/>
                    <a:pt x="194580" y="214633"/>
                  </a:cubicBezTo>
                  <a:cubicBezTo>
                    <a:pt x="203726" y="213934"/>
                    <a:pt x="214036" y="213584"/>
                    <a:pt x="222308" y="209215"/>
                  </a:cubicBezTo>
                  <a:cubicBezTo>
                    <a:pt x="272579" y="260593"/>
                    <a:pt x="325762" y="310922"/>
                    <a:pt x="391353" y="341504"/>
                  </a:cubicBezTo>
                  <a:cubicBezTo>
                    <a:pt x="437080" y="362824"/>
                    <a:pt x="485021" y="373601"/>
                    <a:pt x="535525" y="369465"/>
                  </a:cubicBezTo>
                  <a:cubicBezTo>
                    <a:pt x="544379" y="368766"/>
                    <a:pt x="544496" y="354902"/>
                    <a:pt x="535525" y="355543"/>
                  </a:cubicBezTo>
                  <a:cubicBezTo>
                    <a:pt x="489856" y="358863"/>
                    <a:pt x="442673" y="351931"/>
                    <a:pt x="400790" y="333058"/>
                  </a:cubicBezTo>
                  <a:cubicBezTo>
                    <a:pt x="363159" y="316107"/>
                    <a:pt x="329024" y="292107"/>
                    <a:pt x="297685" y="265486"/>
                  </a:cubicBezTo>
                  <a:cubicBezTo>
                    <a:pt x="261977" y="235196"/>
                    <a:pt x="229939" y="201060"/>
                    <a:pt x="197434" y="167449"/>
                  </a:cubicBezTo>
                  <a:cubicBezTo>
                    <a:pt x="208036" y="151197"/>
                    <a:pt x="207803" y="130052"/>
                    <a:pt x="206114" y="111179"/>
                  </a:cubicBezTo>
                  <a:cubicBezTo>
                    <a:pt x="204832" y="97373"/>
                    <a:pt x="203027" y="83567"/>
                    <a:pt x="201163" y="69820"/>
                  </a:cubicBezTo>
                  <a:cubicBezTo>
                    <a:pt x="199298" y="55898"/>
                    <a:pt x="198250" y="41510"/>
                    <a:pt x="192366" y="28578"/>
                  </a:cubicBezTo>
                  <a:cubicBezTo>
                    <a:pt x="192250" y="28345"/>
                    <a:pt x="191784" y="28404"/>
                    <a:pt x="191784" y="28636"/>
                  </a:cubicBezTo>
                  <a:cubicBezTo>
                    <a:pt x="189978" y="41976"/>
                    <a:pt x="192483" y="55199"/>
                    <a:pt x="193881" y="68480"/>
                  </a:cubicBezTo>
                  <a:cubicBezTo>
                    <a:pt x="195221" y="81354"/>
                    <a:pt x="196444" y="94169"/>
                    <a:pt x="197376" y="107101"/>
                  </a:cubicBezTo>
                  <a:cubicBezTo>
                    <a:pt x="198716" y="125683"/>
                    <a:pt x="198308" y="144207"/>
                    <a:pt x="191668" y="161450"/>
                  </a:cubicBezTo>
                  <a:cubicBezTo>
                    <a:pt x="167843" y="136926"/>
                    <a:pt x="143727" y="112751"/>
                    <a:pt x="117572" y="90732"/>
                  </a:cubicBezTo>
                  <a:cubicBezTo>
                    <a:pt x="100038" y="75936"/>
                    <a:pt x="81747" y="62014"/>
                    <a:pt x="62524" y="49607"/>
                  </a:cubicBezTo>
                  <a:cubicBezTo>
                    <a:pt x="59437" y="47626"/>
                    <a:pt x="56292" y="45588"/>
                    <a:pt x="53146" y="43607"/>
                  </a:cubicBezTo>
                  <a:cubicBezTo>
                    <a:pt x="52971" y="40986"/>
                    <a:pt x="52214" y="38248"/>
                    <a:pt x="51806" y="36442"/>
                  </a:cubicBezTo>
                  <a:cubicBezTo>
                    <a:pt x="50816" y="31724"/>
                    <a:pt x="49534" y="27005"/>
                    <a:pt x="47670" y="22520"/>
                  </a:cubicBezTo>
                  <a:cubicBezTo>
                    <a:pt x="45806" y="17977"/>
                    <a:pt x="43651" y="13549"/>
                    <a:pt x="41146" y="9297"/>
                  </a:cubicBezTo>
                  <a:cubicBezTo>
                    <a:pt x="39865" y="7200"/>
                    <a:pt x="38292" y="5511"/>
                    <a:pt x="36544" y="3821"/>
                  </a:cubicBezTo>
                  <a:cubicBezTo>
                    <a:pt x="35729" y="3006"/>
                    <a:pt x="34913" y="2074"/>
                    <a:pt x="33923" y="1433"/>
                  </a:cubicBezTo>
                  <a:cubicBezTo>
                    <a:pt x="33166" y="909"/>
                    <a:pt x="32117" y="734"/>
                    <a:pt x="31476" y="152"/>
                  </a:cubicBezTo>
                  <a:cubicBezTo>
                    <a:pt x="30719" y="-314"/>
                    <a:pt x="30020" y="384"/>
                    <a:pt x="30253" y="1025"/>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 name="Google Shape;771;p41"/>
            <p:cNvSpPr/>
            <p:nvPr/>
          </p:nvSpPr>
          <p:spPr>
            <a:xfrm>
              <a:off x="6647298" y="3648752"/>
              <a:ext cx="538292" cy="495282"/>
            </a:xfrm>
            <a:custGeom>
              <a:rect b="b" l="l" r="r" t="t"/>
              <a:pathLst>
                <a:path extrusionOk="0" h="495282" w="538292">
                  <a:moveTo>
                    <a:pt x="107291" y="178162"/>
                  </a:moveTo>
                  <a:cubicBezTo>
                    <a:pt x="107291" y="178162"/>
                    <a:pt x="-49056" y="178162"/>
                    <a:pt x="15720" y="338936"/>
                  </a:cubicBezTo>
                  <a:cubicBezTo>
                    <a:pt x="80495" y="499710"/>
                    <a:pt x="379732" y="412624"/>
                    <a:pt x="538293" y="495282"/>
                  </a:cubicBezTo>
                  <a:cubicBezTo>
                    <a:pt x="538293" y="495282"/>
                    <a:pt x="529380" y="106688"/>
                    <a:pt x="332840" y="24087"/>
                  </a:cubicBezTo>
                  <a:cubicBezTo>
                    <a:pt x="136301" y="-58571"/>
                    <a:pt x="62612" y="91076"/>
                    <a:pt x="107291" y="178162"/>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 name="Google Shape;772;p41"/>
            <p:cNvSpPr/>
            <p:nvPr/>
          </p:nvSpPr>
          <p:spPr>
            <a:xfrm>
              <a:off x="6489123" y="3507276"/>
              <a:ext cx="657245" cy="578861"/>
            </a:xfrm>
            <a:custGeom>
              <a:rect b="b" l="l" r="r" t="t"/>
              <a:pathLst>
                <a:path extrusionOk="0" h="578861" w="657245">
                  <a:moveTo>
                    <a:pt x="656158" y="532314"/>
                  </a:moveTo>
                  <a:cubicBezTo>
                    <a:pt x="654818" y="532139"/>
                    <a:pt x="653187" y="532780"/>
                    <a:pt x="651789" y="532780"/>
                  </a:cubicBezTo>
                  <a:cubicBezTo>
                    <a:pt x="650216" y="532722"/>
                    <a:pt x="648702" y="532605"/>
                    <a:pt x="647129" y="532547"/>
                  </a:cubicBezTo>
                  <a:cubicBezTo>
                    <a:pt x="643809" y="532431"/>
                    <a:pt x="640721" y="532139"/>
                    <a:pt x="637459" y="531557"/>
                  </a:cubicBezTo>
                  <a:cubicBezTo>
                    <a:pt x="631168" y="530450"/>
                    <a:pt x="624819" y="530042"/>
                    <a:pt x="618411" y="529809"/>
                  </a:cubicBezTo>
                  <a:cubicBezTo>
                    <a:pt x="614042" y="529634"/>
                    <a:pt x="609615" y="529751"/>
                    <a:pt x="605246" y="529984"/>
                  </a:cubicBezTo>
                  <a:cubicBezTo>
                    <a:pt x="619518" y="543964"/>
                    <a:pt x="632507" y="559343"/>
                    <a:pt x="640372" y="577342"/>
                  </a:cubicBezTo>
                  <a:cubicBezTo>
                    <a:pt x="640721" y="578100"/>
                    <a:pt x="639906" y="579323"/>
                    <a:pt x="639032" y="578682"/>
                  </a:cubicBezTo>
                  <a:cubicBezTo>
                    <a:pt x="617071" y="562430"/>
                    <a:pt x="599712" y="540877"/>
                    <a:pt x="579208" y="522761"/>
                  </a:cubicBezTo>
                  <a:cubicBezTo>
                    <a:pt x="562082" y="507557"/>
                    <a:pt x="543791" y="493810"/>
                    <a:pt x="525092" y="480587"/>
                  </a:cubicBezTo>
                  <a:cubicBezTo>
                    <a:pt x="525384" y="482742"/>
                    <a:pt x="525675" y="484839"/>
                    <a:pt x="526025" y="486994"/>
                  </a:cubicBezTo>
                  <a:cubicBezTo>
                    <a:pt x="527481" y="496198"/>
                    <a:pt x="529111" y="505402"/>
                    <a:pt x="530510" y="514606"/>
                  </a:cubicBezTo>
                  <a:cubicBezTo>
                    <a:pt x="533189" y="533071"/>
                    <a:pt x="536743" y="551420"/>
                    <a:pt x="540587" y="569653"/>
                  </a:cubicBezTo>
                  <a:cubicBezTo>
                    <a:pt x="540704" y="570352"/>
                    <a:pt x="539714" y="570876"/>
                    <a:pt x="539422" y="570178"/>
                  </a:cubicBezTo>
                  <a:cubicBezTo>
                    <a:pt x="531966" y="552935"/>
                    <a:pt x="525733" y="535401"/>
                    <a:pt x="520432" y="517402"/>
                  </a:cubicBezTo>
                  <a:cubicBezTo>
                    <a:pt x="517811" y="508489"/>
                    <a:pt x="515947" y="499402"/>
                    <a:pt x="514258" y="490257"/>
                  </a:cubicBezTo>
                  <a:cubicBezTo>
                    <a:pt x="513442" y="485713"/>
                    <a:pt x="512627" y="481111"/>
                    <a:pt x="511928" y="476509"/>
                  </a:cubicBezTo>
                  <a:cubicBezTo>
                    <a:pt x="511636" y="474529"/>
                    <a:pt x="511170" y="472490"/>
                    <a:pt x="510937" y="470451"/>
                  </a:cubicBezTo>
                  <a:cubicBezTo>
                    <a:pt x="510238" y="469985"/>
                    <a:pt x="509597" y="469461"/>
                    <a:pt x="508898" y="468995"/>
                  </a:cubicBezTo>
                  <a:cubicBezTo>
                    <a:pt x="460609" y="436665"/>
                    <a:pt x="409639" y="408530"/>
                    <a:pt x="358726" y="380744"/>
                  </a:cubicBezTo>
                  <a:cubicBezTo>
                    <a:pt x="349115" y="375502"/>
                    <a:pt x="339504" y="370259"/>
                    <a:pt x="329892" y="364958"/>
                  </a:cubicBezTo>
                  <a:cubicBezTo>
                    <a:pt x="330824" y="376783"/>
                    <a:pt x="332164" y="388375"/>
                    <a:pt x="334668" y="400317"/>
                  </a:cubicBezTo>
                  <a:cubicBezTo>
                    <a:pt x="338222" y="417151"/>
                    <a:pt x="342650" y="433869"/>
                    <a:pt x="347368" y="450413"/>
                  </a:cubicBezTo>
                  <a:cubicBezTo>
                    <a:pt x="351911" y="466374"/>
                    <a:pt x="357212" y="482160"/>
                    <a:pt x="363212" y="497713"/>
                  </a:cubicBezTo>
                  <a:cubicBezTo>
                    <a:pt x="369387" y="513732"/>
                    <a:pt x="376668" y="529110"/>
                    <a:pt x="381212" y="545654"/>
                  </a:cubicBezTo>
                  <a:cubicBezTo>
                    <a:pt x="381444" y="546411"/>
                    <a:pt x="380338" y="547168"/>
                    <a:pt x="379756" y="546469"/>
                  </a:cubicBezTo>
                  <a:cubicBezTo>
                    <a:pt x="357736" y="519732"/>
                    <a:pt x="345678" y="482684"/>
                    <a:pt x="335135" y="450121"/>
                  </a:cubicBezTo>
                  <a:cubicBezTo>
                    <a:pt x="329485" y="432588"/>
                    <a:pt x="325232" y="414588"/>
                    <a:pt x="321737" y="396530"/>
                  </a:cubicBezTo>
                  <a:cubicBezTo>
                    <a:pt x="319407" y="384472"/>
                    <a:pt x="316087" y="371016"/>
                    <a:pt x="318824" y="358842"/>
                  </a:cubicBezTo>
                  <a:cubicBezTo>
                    <a:pt x="234593" y="312241"/>
                    <a:pt x="150594" y="261620"/>
                    <a:pt x="87742" y="187816"/>
                  </a:cubicBezTo>
                  <a:cubicBezTo>
                    <a:pt x="43937" y="136380"/>
                    <a:pt x="12888" y="78362"/>
                    <a:pt x="190" y="11664"/>
                  </a:cubicBezTo>
                  <a:cubicBezTo>
                    <a:pt x="-2024" y="-45"/>
                    <a:pt x="15801" y="-5054"/>
                    <a:pt x="18131" y="6712"/>
                  </a:cubicBezTo>
                  <a:cubicBezTo>
                    <a:pt x="30131" y="66828"/>
                    <a:pt x="55936" y="125312"/>
                    <a:pt x="95256" y="172612"/>
                  </a:cubicBezTo>
                  <a:cubicBezTo>
                    <a:pt x="130615" y="215136"/>
                    <a:pt x="173662" y="250611"/>
                    <a:pt x="219273" y="281659"/>
                  </a:cubicBezTo>
                  <a:cubicBezTo>
                    <a:pt x="271175" y="316959"/>
                    <a:pt x="326630" y="346143"/>
                    <a:pt x="381619" y="376142"/>
                  </a:cubicBezTo>
                  <a:cubicBezTo>
                    <a:pt x="398803" y="356686"/>
                    <a:pt x="426182" y="349347"/>
                    <a:pt x="451171" y="344861"/>
                  </a:cubicBezTo>
                  <a:cubicBezTo>
                    <a:pt x="469462" y="341541"/>
                    <a:pt x="487928" y="338978"/>
                    <a:pt x="506336" y="336531"/>
                  </a:cubicBezTo>
                  <a:cubicBezTo>
                    <a:pt x="524976" y="334027"/>
                    <a:pt x="543907" y="330182"/>
                    <a:pt x="562723" y="333153"/>
                  </a:cubicBezTo>
                  <a:cubicBezTo>
                    <a:pt x="563072" y="333211"/>
                    <a:pt x="563189" y="333794"/>
                    <a:pt x="562839" y="333968"/>
                  </a:cubicBezTo>
                  <a:cubicBezTo>
                    <a:pt x="546238" y="341017"/>
                    <a:pt x="528297" y="342531"/>
                    <a:pt x="510646" y="345444"/>
                  </a:cubicBezTo>
                  <a:cubicBezTo>
                    <a:pt x="493578" y="348298"/>
                    <a:pt x="476511" y="351327"/>
                    <a:pt x="459560" y="354706"/>
                  </a:cubicBezTo>
                  <a:cubicBezTo>
                    <a:pt x="435036" y="359657"/>
                    <a:pt x="411327" y="366764"/>
                    <a:pt x="391406" y="381501"/>
                  </a:cubicBezTo>
                  <a:cubicBezTo>
                    <a:pt x="431540" y="403462"/>
                    <a:pt x="471327" y="426064"/>
                    <a:pt x="509132" y="451986"/>
                  </a:cubicBezTo>
                  <a:cubicBezTo>
                    <a:pt x="534471" y="469344"/>
                    <a:pt x="558936" y="487985"/>
                    <a:pt x="581829" y="508431"/>
                  </a:cubicBezTo>
                  <a:cubicBezTo>
                    <a:pt x="585499" y="511693"/>
                    <a:pt x="589227" y="515072"/>
                    <a:pt x="592897" y="518450"/>
                  </a:cubicBezTo>
                  <a:cubicBezTo>
                    <a:pt x="596334" y="517751"/>
                    <a:pt x="600120" y="517751"/>
                    <a:pt x="602625" y="517576"/>
                  </a:cubicBezTo>
                  <a:cubicBezTo>
                    <a:pt x="609091" y="517169"/>
                    <a:pt x="615615" y="517169"/>
                    <a:pt x="622081" y="517984"/>
                  </a:cubicBezTo>
                  <a:cubicBezTo>
                    <a:pt x="628663" y="518800"/>
                    <a:pt x="635129" y="519965"/>
                    <a:pt x="641537" y="521712"/>
                  </a:cubicBezTo>
                  <a:cubicBezTo>
                    <a:pt x="644741" y="522586"/>
                    <a:pt x="647420" y="524043"/>
                    <a:pt x="650274" y="525732"/>
                  </a:cubicBezTo>
                  <a:cubicBezTo>
                    <a:pt x="651556" y="526489"/>
                    <a:pt x="653129" y="527246"/>
                    <a:pt x="654294" y="528236"/>
                  </a:cubicBezTo>
                  <a:cubicBezTo>
                    <a:pt x="655226" y="529052"/>
                    <a:pt x="655808" y="530275"/>
                    <a:pt x="656857" y="530974"/>
                  </a:cubicBezTo>
                  <a:cubicBezTo>
                    <a:pt x="657672" y="531324"/>
                    <a:pt x="657090" y="532489"/>
                    <a:pt x="656158" y="532314"/>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 name="Google Shape;773;p41"/>
            <p:cNvSpPr/>
            <p:nvPr/>
          </p:nvSpPr>
          <p:spPr>
            <a:xfrm>
              <a:off x="6058486" y="4548473"/>
              <a:ext cx="514416" cy="279770"/>
            </a:xfrm>
            <a:custGeom>
              <a:rect b="b" l="l" r="r" t="t"/>
              <a:pathLst>
                <a:path extrusionOk="0" h="279770" w="514416">
                  <a:moveTo>
                    <a:pt x="514417" y="199161"/>
                  </a:moveTo>
                  <a:cubicBezTo>
                    <a:pt x="486573" y="170851"/>
                    <a:pt x="446729" y="156871"/>
                    <a:pt x="407176" y="153026"/>
                  </a:cubicBezTo>
                  <a:cubicBezTo>
                    <a:pt x="367624" y="149182"/>
                    <a:pt x="327896" y="154541"/>
                    <a:pt x="288518" y="159958"/>
                  </a:cubicBezTo>
                  <a:cubicBezTo>
                    <a:pt x="316945" y="112483"/>
                    <a:pt x="327080" y="54290"/>
                    <a:pt x="316304" y="0"/>
                  </a:cubicBezTo>
                  <a:cubicBezTo>
                    <a:pt x="254965" y="23009"/>
                    <a:pt x="201374" y="66173"/>
                    <a:pt x="165841" y="121221"/>
                  </a:cubicBezTo>
                  <a:cubicBezTo>
                    <a:pt x="123376" y="75552"/>
                    <a:pt x="65474" y="44562"/>
                    <a:pt x="3902" y="34485"/>
                  </a:cubicBezTo>
                  <a:cubicBezTo>
                    <a:pt x="-5360" y="32970"/>
                    <a:pt x="4543" y="112017"/>
                    <a:pt x="6291" y="118250"/>
                  </a:cubicBezTo>
                  <a:cubicBezTo>
                    <a:pt x="14795" y="148308"/>
                    <a:pt x="31106" y="175511"/>
                    <a:pt x="52775" y="197938"/>
                  </a:cubicBezTo>
                  <a:cubicBezTo>
                    <a:pt x="85105" y="231432"/>
                    <a:pt x="135842" y="263937"/>
                    <a:pt x="182035" y="273956"/>
                  </a:cubicBezTo>
                  <a:cubicBezTo>
                    <a:pt x="285839" y="296324"/>
                    <a:pt x="426341" y="250481"/>
                    <a:pt x="514417" y="199161"/>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 name="Google Shape;774;p41"/>
            <p:cNvSpPr/>
            <p:nvPr/>
          </p:nvSpPr>
          <p:spPr>
            <a:xfrm>
              <a:off x="6107573" y="4617851"/>
              <a:ext cx="378302" cy="205812"/>
            </a:xfrm>
            <a:custGeom>
              <a:rect b="b" l="l" r="r" t="t"/>
              <a:pathLst>
                <a:path extrusionOk="0" h="205812" w="378302">
                  <a:moveTo>
                    <a:pt x="378303" y="146560"/>
                  </a:moveTo>
                  <a:cubicBezTo>
                    <a:pt x="357857" y="125706"/>
                    <a:pt x="328498" y="115454"/>
                    <a:pt x="299430" y="112600"/>
                  </a:cubicBezTo>
                  <a:cubicBezTo>
                    <a:pt x="270363" y="109804"/>
                    <a:pt x="241121" y="113706"/>
                    <a:pt x="212170" y="117667"/>
                  </a:cubicBezTo>
                  <a:cubicBezTo>
                    <a:pt x="233082" y="82717"/>
                    <a:pt x="240538" y="39960"/>
                    <a:pt x="232616" y="0"/>
                  </a:cubicBezTo>
                  <a:cubicBezTo>
                    <a:pt x="187471" y="16893"/>
                    <a:pt x="148093" y="48698"/>
                    <a:pt x="121939" y="89183"/>
                  </a:cubicBezTo>
                  <a:cubicBezTo>
                    <a:pt x="90716" y="55630"/>
                    <a:pt x="48134" y="32795"/>
                    <a:pt x="2873" y="25397"/>
                  </a:cubicBezTo>
                  <a:cubicBezTo>
                    <a:pt x="-3942" y="24291"/>
                    <a:pt x="3339" y="82425"/>
                    <a:pt x="4620" y="86969"/>
                  </a:cubicBezTo>
                  <a:cubicBezTo>
                    <a:pt x="10911" y="109046"/>
                    <a:pt x="22911" y="129085"/>
                    <a:pt x="38814" y="145570"/>
                  </a:cubicBezTo>
                  <a:cubicBezTo>
                    <a:pt x="62580" y="170210"/>
                    <a:pt x="99920" y="194093"/>
                    <a:pt x="133880" y="201491"/>
                  </a:cubicBezTo>
                  <a:cubicBezTo>
                    <a:pt x="210189" y="218035"/>
                    <a:pt x="313527" y="184365"/>
                    <a:pt x="378303" y="146560"/>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 name="Google Shape;775;p41"/>
            <p:cNvSpPr/>
            <p:nvPr/>
          </p:nvSpPr>
          <p:spPr>
            <a:xfrm>
              <a:off x="6270462" y="4711344"/>
              <a:ext cx="423728" cy="515880"/>
            </a:xfrm>
            <a:custGeom>
              <a:rect b="b" l="l" r="r" t="t"/>
              <a:pathLst>
                <a:path extrusionOk="0" h="515880" w="423728">
                  <a:moveTo>
                    <a:pt x="0" y="0"/>
                  </a:moveTo>
                  <a:cubicBezTo>
                    <a:pt x="0" y="0"/>
                    <a:pt x="450865" y="129959"/>
                    <a:pt x="422439" y="515874"/>
                  </a:cubicBezTo>
                  <a:cubicBezTo>
                    <a:pt x="422439" y="515874"/>
                    <a:pt x="65009" y="523971"/>
                    <a:pt x="0" y="0"/>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 name="Google Shape;776;p41"/>
            <p:cNvSpPr/>
            <p:nvPr/>
          </p:nvSpPr>
          <p:spPr>
            <a:xfrm>
              <a:off x="6189239" y="4711344"/>
              <a:ext cx="302708" cy="731170"/>
            </a:xfrm>
            <a:custGeom>
              <a:rect b="b" l="l" r="r" t="t"/>
              <a:pathLst>
                <a:path extrusionOk="0" h="731170" w="302708">
                  <a:moveTo>
                    <a:pt x="81223" y="0"/>
                  </a:moveTo>
                  <a:cubicBezTo>
                    <a:pt x="81223" y="0"/>
                    <a:pt x="454905" y="357430"/>
                    <a:pt x="231511" y="731170"/>
                  </a:cubicBezTo>
                  <a:cubicBezTo>
                    <a:pt x="231511" y="731170"/>
                    <a:pt x="-166520" y="621483"/>
                    <a:pt x="81223" y="0"/>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 name="Google Shape;777;p41"/>
            <p:cNvSpPr/>
            <p:nvPr/>
          </p:nvSpPr>
          <p:spPr>
            <a:xfrm>
              <a:off x="5620436" y="4664531"/>
              <a:ext cx="650026" cy="262682"/>
            </a:xfrm>
            <a:custGeom>
              <a:rect b="b" l="l" r="r" t="t"/>
              <a:pathLst>
                <a:path extrusionOk="0" h="262682" w="650026">
                  <a:moveTo>
                    <a:pt x="650026" y="46813"/>
                  </a:moveTo>
                  <a:cubicBezTo>
                    <a:pt x="650026" y="46813"/>
                    <a:pt x="214190" y="-127009"/>
                    <a:pt x="0" y="195237"/>
                  </a:cubicBezTo>
                  <a:cubicBezTo>
                    <a:pt x="0" y="195237"/>
                    <a:pt x="277334" y="420845"/>
                    <a:pt x="650026" y="46813"/>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 name="Google Shape;778;p41"/>
            <p:cNvSpPr/>
            <p:nvPr/>
          </p:nvSpPr>
          <p:spPr>
            <a:xfrm>
              <a:off x="5703328" y="4711344"/>
              <a:ext cx="567134" cy="502386"/>
            </a:xfrm>
            <a:custGeom>
              <a:rect b="b" l="l" r="r" t="t"/>
              <a:pathLst>
                <a:path extrusionOk="0" h="502386" w="567134">
                  <a:moveTo>
                    <a:pt x="567134" y="0"/>
                  </a:moveTo>
                  <a:cubicBezTo>
                    <a:pt x="567134" y="0"/>
                    <a:pt x="52717" y="53183"/>
                    <a:pt x="0" y="485350"/>
                  </a:cubicBezTo>
                  <a:cubicBezTo>
                    <a:pt x="58" y="485350"/>
                    <a:pt x="381721" y="642861"/>
                    <a:pt x="567134" y="0"/>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 name="Google Shape;779;p41"/>
            <p:cNvSpPr/>
            <p:nvPr/>
          </p:nvSpPr>
          <p:spPr>
            <a:xfrm>
              <a:off x="5963286" y="4711344"/>
              <a:ext cx="367631" cy="804275"/>
            </a:xfrm>
            <a:custGeom>
              <a:rect b="b" l="l" r="r" t="t"/>
              <a:pathLst>
                <a:path extrusionOk="0" h="804275" w="367631">
                  <a:moveTo>
                    <a:pt x="307176" y="0"/>
                  </a:moveTo>
                  <a:cubicBezTo>
                    <a:pt x="307176" y="0"/>
                    <a:pt x="554977" y="459020"/>
                    <a:pt x="47200" y="804276"/>
                  </a:cubicBezTo>
                  <a:cubicBezTo>
                    <a:pt x="47200" y="804276"/>
                    <a:pt x="-164019" y="182793"/>
                    <a:pt x="307176" y="0"/>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 name="Google Shape;780;p41"/>
            <p:cNvSpPr/>
            <p:nvPr/>
          </p:nvSpPr>
          <p:spPr>
            <a:xfrm>
              <a:off x="6061415" y="4788948"/>
              <a:ext cx="227386" cy="652400"/>
            </a:xfrm>
            <a:custGeom>
              <a:rect b="b" l="l" r="r" t="t"/>
              <a:pathLst>
                <a:path extrusionOk="0" h="652400" w="227386">
                  <a:moveTo>
                    <a:pt x="566" y="652343"/>
                  </a:moveTo>
                  <a:cubicBezTo>
                    <a:pt x="46700" y="627120"/>
                    <a:pt x="78738" y="581859"/>
                    <a:pt x="103612" y="536772"/>
                  </a:cubicBezTo>
                  <a:cubicBezTo>
                    <a:pt x="132621" y="484230"/>
                    <a:pt x="155397" y="427668"/>
                    <a:pt x="174679" y="370931"/>
                  </a:cubicBezTo>
                  <a:cubicBezTo>
                    <a:pt x="195125" y="310990"/>
                    <a:pt x="210212" y="249535"/>
                    <a:pt x="218717" y="186741"/>
                  </a:cubicBezTo>
                  <a:cubicBezTo>
                    <a:pt x="226872" y="126392"/>
                    <a:pt x="232755" y="61675"/>
                    <a:pt x="219824" y="1618"/>
                  </a:cubicBezTo>
                  <a:cubicBezTo>
                    <a:pt x="219299" y="-945"/>
                    <a:pt x="215571" y="-246"/>
                    <a:pt x="215455" y="2200"/>
                  </a:cubicBezTo>
                  <a:cubicBezTo>
                    <a:pt x="212542" y="63131"/>
                    <a:pt x="214348" y="123363"/>
                    <a:pt x="205319" y="183944"/>
                  </a:cubicBezTo>
                  <a:cubicBezTo>
                    <a:pt x="196407" y="243536"/>
                    <a:pt x="181610" y="302428"/>
                    <a:pt x="162854" y="359630"/>
                  </a:cubicBezTo>
                  <a:cubicBezTo>
                    <a:pt x="144796" y="414678"/>
                    <a:pt x="123301" y="469259"/>
                    <a:pt x="96330" y="520637"/>
                  </a:cubicBezTo>
                  <a:cubicBezTo>
                    <a:pt x="70641" y="569568"/>
                    <a:pt x="37904" y="611626"/>
                    <a:pt x="99" y="651703"/>
                  </a:cubicBezTo>
                  <a:cubicBezTo>
                    <a:pt x="-192" y="652052"/>
                    <a:pt x="216" y="652576"/>
                    <a:pt x="566" y="652343"/>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 name="Google Shape;781;p41"/>
            <p:cNvSpPr/>
            <p:nvPr/>
          </p:nvSpPr>
          <p:spPr>
            <a:xfrm>
              <a:off x="6040556" y="4759859"/>
              <a:ext cx="206046" cy="681387"/>
            </a:xfrm>
            <a:custGeom>
              <a:rect b="b" l="l" r="r" t="t"/>
              <a:pathLst>
                <a:path extrusionOk="0" h="681387" w="206046">
                  <a:moveTo>
                    <a:pt x="3658" y="680384"/>
                  </a:moveTo>
                  <a:cubicBezTo>
                    <a:pt x="27774" y="629181"/>
                    <a:pt x="43910" y="572444"/>
                    <a:pt x="61560" y="518737"/>
                  </a:cubicBezTo>
                  <a:cubicBezTo>
                    <a:pt x="80201" y="462000"/>
                    <a:pt x="98083" y="404972"/>
                    <a:pt x="115210" y="347769"/>
                  </a:cubicBezTo>
                  <a:cubicBezTo>
                    <a:pt x="132335" y="290566"/>
                    <a:pt x="149578" y="233305"/>
                    <a:pt x="164840" y="175578"/>
                  </a:cubicBezTo>
                  <a:cubicBezTo>
                    <a:pt x="180160" y="117676"/>
                    <a:pt x="192276" y="59250"/>
                    <a:pt x="206023" y="1057"/>
                  </a:cubicBezTo>
                  <a:cubicBezTo>
                    <a:pt x="206257" y="8"/>
                    <a:pt x="204684" y="-457"/>
                    <a:pt x="204392" y="591"/>
                  </a:cubicBezTo>
                  <a:cubicBezTo>
                    <a:pt x="189772" y="58318"/>
                    <a:pt x="172005" y="115696"/>
                    <a:pt x="155986" y="173073"/>
                  </a:cubicBezTo>
                  <a:cubicBezTo>
                    <a:pt x="140258" y="229286"/>
                    <a:pt x="124996" y="285615"/>
                    <a:pt x="108220" y="341536"/>
                  </a:cubicBezTo>
                  <a:cubicBezTo>
                    <a:pt x="91443" y="397457"/>
                    <a:pt x="73910" y="453146"/>
                    <a:pt x="55735" y="508601"/>
                  </a:cubicBezTo>
                  <a:cubicBezTo>
                    <a:pt x="37328" y="564872"/>
                    <a:pt x="14318" y="621317"/>
                    <a:pt x="47" y="678811"/>
                  </a:cubicBezTo>
                  <a:cubicBezTo>
                    <a:pt x="-419" y="680966"/>
                    <a:pt x="2726" y="682481"/>
                    <a:pt x="3658" y="680384"/>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 name="Google Shape;782;p41"/>
            <p:cNvSpPr/>
            <p:nvPr/>
          </p:nvSpPr>
          <p:spPr>
            <a:xfrm>
              <a:off x="5997590" y="4767801"/>
              <a:ext cx="218295" cy="598308"/>
            </a:xfrm>
            <a:custGeom>
              <a:rect b="b" l="l" r="r" t="t"/>
              <a:pathLst>
                <a:path extrusionOk="0" h="598308" w="218295">
                  <a:moveTo>
                    <a:pt x="14295" y="596016"/>
                  </a:moveTo>
                  <a:cubicBezTo>
                    <a:pt x="15576" y="599394"/>
                    <a:pt x="20586" y="598986"/>
                    <a:pt x="20761" y="595142"/>
                  </a:cubicBezTo>
                  <a:cubicBezTo>
                    <a:pt x="21984" y="567764"/>
                    <a:pt x="17265" y="540153"/>
                    <a:pt x="16275" y="512774"/>
                  </a:cubicBezTo>
                  <a:cubicBezTo>
                    <a:pt x="15401" y="487260"/>
                    <a:pt x="15925" y="461688"/>
                    <a:pt x="17906" y="436232"/>
                  </a:cubicBezTo>
                  <a:cubicBezTo>
                    <a:pt x="22159" y="380719"/>
                    <a:pt x="32353" y="325671"/>
                    <a:pt x="49362" y="272663"/>
                  </a:cubicBezTo>
                  <a:cubicBezTo>
                    <a:pt x="66021" y="220702"/>
                    <a:pt x="89439" y="171596"/>
                    <a:pt x="117633" y="124995"/>
                  </a:cubicBezTo>
                  <a:cubicBezTo>
                    <a:pt x="132195" y="100938"/>
                    <a:pt x="148447" y="78103"/>
                    <a:pt x="166622" y="56608"/>
                  </a:cubicBezTo>
                  <a:cubicBezTo>
                    <a:pt x="182816" y="37444"/>
                    <a:pt x="203786" y="20900"/>
                    <a:pt x="218232" y="571"/>
                  </a:cubicBezTo>
                  <a:cubicBezTo>
                    <a:pt x="218465" y="221"/>
                    <a:pt x="218000" y="-128"/>
                    <a:pt x="217708" y="47"/>
                  </a:cubicBezTo>
                  <a:cubicBezTo>
                    <a:pt x="194524" y="12570"/>
                    <a:pt x="174835" y="36919"/>
                    <a:pt x="157651" y="56492"/>
                  </a:cubicBezTo>
                  <a:cubicBezTo>
                    <a:pt x="140758" y="75715"/>
                    <a:pt x="124914" y="96045"/>
                    <a:pt x="110351" y="117073"/>
                  </a:cubicBezTo>
                  <a:cubicBezTo>
                    <a:pt x="78779" y="162568"/>
                    <a:pt x="54954" y="213654"/>
                    <a:pt x="37187" y="266022"/>
                  </a:cubicBezTo>
                  <a:cubicBezTo>
                    <a:pt x="19188" y="318914"/>
                    <a:pt x="7538" y="374136"/>
                    <a:pt x="3285" y="429883"/>
                  </a:cubicBezTo>
                  <a:cubicBezTo>
                    <a:pt x="-734" y="482251"/>
                    <a:pt x="-4521" y="546036"/>
                    <a:pt x="14295" y="596016"/>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 name="Google Shape;783;p41"/>
            <p:cNvSpPr/>
            <p:nvPr/>
          </p:nvSpPr>
          <p:spPr>
            <a:xfrm>
              <a:off x="6339570" y="4882314"/>
              <a:ext cx="86935" cy="508282"/>
            </a:xfrm>
            <a:custGeom>
              <a:rect b="b" l="l" r="r" t="t"/>
              <a:pathLst>
                <a:path extrusionOk="0" h="508282" w="86935">
                  <a:moveTo>
                    <a:pt x="21764" y="63200"/>
                  </a:moveTo>
                  <a:cubicBezTo>
                    <a:pt x="29278" y="83064"/>
                    <a:pt x="36036" y="103161"/>
                    <a:pt x="42036" y="123490"/>
                  </a:cubicBezTo>
                  <a:cubicBezTo>
                    <a:pt x="53977" y="164150"/>
                    <a:pt x="63355" y="205683"/>
                    <a:pt x="69588" y="247624"/>
                  </a:cubicBezTo>
                  <a:cubicBezTo>
                    <a:pt x="82287" y="333428"/>
                    <a:pt x="80715" y="421271"/>
                    <a:pt x="69588" y="507250"/>
                  </a:cubicBezTo>
                  <a:cubicBezTo>
                    <a:pt x="69413" y="508415"/>
                    <a:pt x="71394" y="508706"/>
                    <a:pt x="71627" y="507541"/>
                  </a:cubicBezTo>
                  <a:cubicBezTo>
                    <a:pt x="89743" y="420164"/>
                    <a:pt x="91083" y="330981"/>
                    <a:pt x="79317" y="242556"/>
                  </a:cubicBezTo>
                  <a:cubicBezTo>
                    <a:pt x="73666" y="199974"/>
                    <a:pt x="64928" y="157917"/>
                    <a:pt x="52579" y="116733"/>
                  </a:cubicBezTo>
                  <a:cubicBezTo>
                    <a:pt x="46171" y="95239"/>
                    <a:pt x="38832" y="73977"/>
                    <a:pt x="30735" y="53006"/>
                  </a:cubicBezTo>
                  <a:cubicBezTo>
                    <a:pt x="23861" y="35356"/>
                    <a:pt x="17454" y="15376"/>
                    <a:pt x="4871" y="930"/>
                  </a:cubicBezTo>
                  <a:cubicBezTo>
                    <a:pt x="2774" y="-1459"/>
                    <a:pt x="-371" y="1221"/>
                    <a:pt x="36" y="3726"/>
                  </a:cubicBezTo>
                  <a:cubicBezTo>
                    <a:pt x="3182" y="24230"/>
                    <a:pt x="14483" y="43861"/>
                    <a:pt x="21764" y="63200"/>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 name="Google Shape;784;p41"/>
            <p:cNvSpPr/>
            <p:nvPr/>
          </p:nvSpPr>
          <p:spPr>
            <a:xfrm>
              <a:off x="6336274" y="5188523"/>
              <a:ext cx="44809" cy="199566"/>
            </a:xfrm>
            <a:custGeom>
              <a:rect b="b" l="l" r="r" t="t"/>
              <a:pathLst>
                <a:path extrusionOk="0" h="199566" w="44809">
                  <a:moveTo>
                    <a:pt x="9973" y="51976"/>
                  </a:moveTo>
                  <a:cubicBezTo>
                    <a:pt x="13760" y="68461"/>
                    <a:pt x="17313" y="85004"/>
                    <a:pt x="20634" y="101606"/>
                  </a:cubicBezTo>
                  <a:cubicBezTo>
                    <a:pt x="23954" y="118207"/>
                    <a:pt x="27565" y="134692"/>
                    <a:pt x="30769" y="151294"/>
                  </a:cubicBezTo>
                  <a:cubicBezTo>
                    <a:pt x="33740" y="166672"/>
                    <a:pt x="34439" y="184963"/>
                    <a:pt x="41779" y="199002"/>
                  </a:cubicBezTo>
                  <a:cubicBezTo>
                    <a:pt x="42245" y="199876"/>
                    <a:pt x="43759" y="199701"/>
                    <a:pt x="43934" y="198711"/>
                  </a:cubicBezTo>
                  <a:cubicBezTo>
                    <a:pt x="46730" y="184032"/>
                    <a:pt x="42128" y="167255"/>
                    <a:pt x="39915" y="152634"/>
                  </a:cubicBezTo>
                  <a:cubicBezTo>
                    <a:pt x="37293" y="135275"/>
                    <a:pt x="34556" y="117858"/>
                    <a:pt x="31060" y="100674"/>
                  </a:cubicBezTo>
                  <a:cubicBezTo>
                    <a:pt x="27507" y="83490"/>
                    <a:pt x="23779" y="66364"/>
                    <a:pt x="19760" y="49238"/>
                  </a:cubicBezTo>
                  <a:cubicBezTo>
                    <a:pt x="15973" y="33102"/>
                    <a:pt x="12653" y="16734"/>
                    <a:pt x="5896" y="1530"/>
                  </a:cubicBezTo>
                  <a:cubicBezTo>
                    <a:pt x="4615" y="-1266"/>
                    <a:pt x="-279" y="74"/>
                    <a:pt x="12" y="3103"/>
                  </a:cubicBezTo>
                  <a:cubicBezTo>
                    <a:pt x="1469" y="19704"/>
                    <a:pt x="6245" y="35840"/>
                    <a:pt x="9973" y="51976"/>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 name="Google Shape;785;p41"/>
            <p:cNvSpPr/>
            <p:nvPr/>
          </p:nvSpPr>
          <p:spPr>
            <a:xfrm>
              <a:off x="6294215" y="5260152"/>
              <a:ext cx="31155" cy="70806"/>
            </a:xfrm>
            <a:custGeom>
              <a:rect b="b" l="l" r="r" t="t"/>
              <a:pathLst>
                <a:path extrusionOk="0" h="70806" w="31155">
                  <a:moveTo>
                    <a:pt x="13121" y="36734"/>
                  </a:moveTo>
                  <a:cubicBezTo>
                    <a:pt x="15625" y="42093"/>
                    <a:pt x="18072" y="47510"/>
                    <a:pt x="20926" y="52695"/>
                  </a:cubicBezTo>
                  <a:cubicBezTo>
                    <a:pt x="22382" y="55374"/>
                    <a:pt x="23839" y="58112"/>
                    <a:pt x="25295" y="60791"/>
                  </a:cubicBezTo>
                  <a:cubicBezTo>
                    <a:pt x="26518" y="63063"/>
                    <a:pt x="29897" y="67199"/>
                    <a:pt x="29489" y="69821"/>
                  </a:cubicBezTo>
                  <a:cubicBezTo>
                    <a:pt x="29140" y="71743"/>
                    <a:pt x="32285" y="70461"/>
                    <a:pt x="30713" y="69296"/>
                  </a:cubicBezTo>
                  <a:cubicBezTo>
                    <a:pt x="28557" y="67723"/>
                    <a:pt x="28032" y="62423"/>
                    <a:pt x="27333" y="59918"/>
                  </a:cubicBezTo>
                  <a:cubicBezTo>
                    <a:pt x="26460" y="56947"/>
                    <a:pt x="25586" y="54034"/>
                    <a:pt x="24712" y="51064"/>
                  </a:cubicBezTo>
                  <a:cubicBezTo>
                    <a:pt x="23023" y="45355"/>
                    <a:pt x="20984" y="39821"/>
                    <a:pt x="19004" y="34229"/>
                  </a:cubicBezTo>
                  <a:cubicBezTo>
                    <a:pt x="14984" y="22870"/>
                    <a:pt x="11373" y="11453"/>
                    <a:pt x="4849" y="1259"/>
                  </a:cubicBezTo>
                  <a:cubicBezTo>
                    <a:pt x="3217" y="-1304"/>
                    <a:pt x="-568" y="385"/>
                    <a:pt x="72" y="3297"/>
                  </a:cubicBezTo>
                  <a:cubicBezTo>
                    <a:pt x="2518" y="15181"/>
                    <a:pt x="7936" y="25783"/>
                    <a:pt x="13121" y="36734"/>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 name="Google Shape;786;p41"/>
            <p:cNvSpPr/>
            <p:nvPr/>
          </p:nvSpPr>
          <p:spPr>
            <a:xfrm>
              <a:off x="5845880" y="5125333"/>
              <a:ext cx="97198" cy="51887"/>
            </a:xfrm>
            <a:custGeom>
              <a:rect b="b" l="l" r="r" t="t"/>
              <a:pathLst>
                <a:path extrusionOk="0" h="51887" w="97198">
                  <a:moveTo>
                    <a:pt x="1853" y="51322"/>
                  </a:moveTo>
                  <a:cubicBezTo>
                    <a:pt x="5348" y="52720"/>
                    <a:pt x="9600" y="51205"/>
                    <a:pt x="13095" y="50215"/>
                  </a:cubicBezTo>
                  <a:cubicBezTo>
                    <a:pt x="17581" y="48934"/>
                    <a:pt x="21891" y="46953"/>
                    <a:pt x="26143" y="45205"/>
                  </a:cubicBezTo>
                  <a:cubicBezTo>
                    <a:pt x="34357" y="41769"/>
                    <a:pt x="42454" y="38099"/>
                    <a:pt x="50434" y="34080"/>
                  </a:cubicBezTo>
                  <a:cubicBezTo>
                    <a:pt x="66453" y="26041"/>
                    <a:pt x="81890" y="17012"/>
                    <a:pt x="96045" y="6061"/>
                  </a:cubicBezTo>
                  <a:cubicBezTo>
                    <a:pt x="99249" y="3556"/>
                    <a:pt x="95113" y="-1570"/>
                    <a:pt x="91734" y="468"/>
                  </a:cubicBezTo>
                  <a:cubicBezTo>
                    <a:pt x="76706" y="9556"/>
                    <a:pt x="61619" y="18585"/>
                    <a:pt x="45832" y="26216"/>
                  </a:cubicBezTo>
                  <a:cubicBezTo>
                    <a:pt x="37794" y="30118"/>
                    <a:pt x="29639" y="33672"/>
                    <a:pt x="21308" y="36934"/>
                  </a:cubicBezTo>
                  <a:cubicBezTo>
                    <a:pt x="17347" y="38507"/>
                    <a:pt x="13270" y="39788"/>
                    <a:pt x="9425" y="41594"/>
                  </a:cubicBezTo>
                  <a:cubicBezTo>
                    <a:pt x="6047" y="43108"/>
                    <a:pt x="2261" y="44390"/>
                    <a:pt x="338" y="47652"/>
                  </a:cubicBezTo>
                  <a:cubicBezTo>
                    <a:pt x="-536" y="49167"/>
                    <a:pt x="396" y="50739"/>
                    <a:pt x="1853" y="51322"/>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 name="Google Shape;787;p41"/>
            <p:cNvSpPr/>
            <p:nvPr/>
          </p:nvSpPr>
          <p:spPr>
            <a:xfrm>
              <a:off x="5761079" y="5030995"/>
              <a:ext cx="195243" cy="131794"/>
            </a:xfrm>
            <a:custGeom>
              <a:rect b="b" l="l" r="r" t="t"/>
              <a:pathLst>
                <a:path extrusionOk="0" h="131794" w="195243">
                  <a:moveTo>
                    <a:pt x="3937" y="131738"/>
                  </a:moveTo>
                  <a:cubicBezTo>
                    <a:pt x="12733" y="130340"/>
                    <a:pt x="21295" y="125331"/>
                    <a:pt x="29101" y="121253"/>
                  </a:cubicBezTo>
                  <a:cubicBezTo>
                    <a:pt x="37955" y="116709"/>
                    <a:pt x="46518" y="111874"/>
                    <a:pt x="55081" y="106748"/>
                  </a:cubicBezTo>
                  <a:cubicBezTo>
                    <a:pt x="72557" y="96263"/>
                    <a:pt x="89974" y="85487"/>
                    <a:pt x="106692" y="73836"/>
                  </a:cubicBezTo>
                  <a:cubicBezTo>
                    <a:pt x="123002" y="62536"/>
                    <a:pt x="139021" y="50827"/>
                    <a:pt x="154808" y="38711"/>
                  </a:cubicBezTo>
                  <a:cubicBezTo>
                    <a:pt x="169079" y="27818"/>
                    <a:pt x="185506" y="16109"/>
                    <a:pt x="195176" y="789"/>
                  </a:cubicBezTo>
                  <a:cubicBezTo>
                    <a:pt x="195409" y="440"/>
                    <a:pt x="195001" y="-143"/>
                    <a:pt x="194593" y="32"/>
                  </a:cubicBezTo>
                  <a:cubicBezTo>
                    <a:pt x="177525" y="6265"/>
                    <a:pt x="162205" y="19197"/>
                    <a:pt x="147526" y="29682"/>
                  </a:cubicBezTo>
                  <a:cubicBezTo>
                    <a:pt x="131390" y="41157"/>
                    <a:pt x="115022" y="52283"/>
                    <a:pt x="98362" y="63002"/>
                  </a:cubicBezTo>
                  <a:cubicBezTo>
                    <a:pt x="82168" y="73429"/>
                    <a:pt x="66091" y="83972"/>
                    <a:pt x="49664" y="93991"/>
                  </a:cubicBezTo>
                  <a:cubicBezTo>
                    <a:pt x="41159" y="99118"/>
                    <a:pt x="32771" y="104302"/>
                    <a:pt x="24383" y="109603"/>
                  </a:cubicBezTo>
                  <a:cubicBezTo>
                    <a:pt x="16402" y="114612"/>
                    <a:pt x="7199" y="119331"/>
                    <a:pt x="907" y="126437"/>
                  </a:cubicBezTo>
                  <a:cubicBezTo>
                    <a:pt x="-1306" y="129000"/>
                    <a:pt x="849" y="132262"/>
                    <a:pt x="3937" y="131738"/>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 name="Google Shape;788;p41"/>
            <p:cNvSpPr/>
            <p:nvPr/>
          </p:nvSpPr>
          <p:spPr>
            <a:xfrm>
              <a:off x="5738827" y="4814597"/>
              <a:ext cx="331953" cy="298006"/>
            </a:xfrm>
            <a:custGeom>
              <a:rect b="b" l="l" r="r" t="t"/>
              <a:pathLst>
                <a:path extrusionOk="0" h="298006" w="331953">
                  <a:moveTo>
                    <a:pt x="8538" y="296234"/>
                  </a:moveTo>
                  <a:cubicBezTo>
                    <a:pt x="31664" y="268158"/>
                    <a:pt x="51120" y="237168"/>
                    <a:pt x="74071" y="208857"/>
                  </a:cubicBezTo>
                  <a:cubicBezTo>
                    <a:pt x="96556" y="181188"/>
                    <a:pt x="120846" y="154859"/>
                    <a:pt x="147351" y="130917"/>
                  </a:cubicBezTo>
                  <a:cubicBezTo>
                    <a:pt x="174729" y="106219"/>
                    <a:pt x="203855" y="83268"/>
                    <a:pt x="234320" y="62530"/>
                  </a:cubicBezTo>
                  <a:cubicBezTo>
                    <a:pt x="248708" y="52744"/>
                    <a:pt x="263038" y="42783"/>
                    <a:pt x="277776" y="33521"/>
                  </a:cubicBezTo>
                  <a:cubicBezTo>
                    <a:pt x="294610" y="22919"/>
                    <a:pt x="312785" y="8881"/>
                    <a:pt x="331366" y="1658"/>
                  </a:cubicBezTo>
                  <a:cubicBezTo>
                    <a:pt x="332532" y="1192"/>
                    <a:pt x="331775" y="-497"/>
                    <a:pt x="330726" y="143"/>
                  </a:cubicBezTo>
                  <a:cubicBezTo>
                    <a:pt x="314183" y="9522"/>
                    <a:pt x="295134" y="15056"/>
                    <a:pt x="278125" y="23852"/>
                  </a:cubicBezTo>
                  <a:cubicBezTo>
                    <a:pt x="261116" y="32647"/>
                    <a:pt x="244339" y="41909"/>
                    <a:pt x="228379" y="52453"/>
                  </a:cubicBezTo>
                  <a:cubicBezTo>
                    <a:pt x="198204" y="72491"/>
                    <a:pt x="169544" y="94627"/>
                    <a:pt x="142574" y="118859"/>
                  </a:cubicBezTo>
                  <a:cubicBezTo>
                    <a:pt x="114730" y="143849"/>
                    <a:pt x="88168" y="170295"/>
                    <a:pt x="63760" y="198663"/>
                  </a:cubicBezTo>
                  <a:cubicBezTo>
                    <a:pt x="39994" y="226217"/>
                    <a:pt x="15412" y="256740"/>
                    <a:pt x="441" y="290060"/>
                  </a:cubicBezTo>
                  <a:cubicBezTo>
                    <a:pt x="-1714" y="294836"/>
                    <a:pt x="4519" y="301128"/>
                    <a:pt x="8538" y="296234"/>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 name="Google Shape;789;p41"/>
            <p:cNvSpPr/>
            <p:nvPr/>
          </p:nvSpPr>
          <p:spPr>
            <a:xfrm>
              <a:off x="6388395" y="4812421"/>
              <a:ext cx="287046" cy="369372"/>
            </a:xfrm>
            <a:custGeom>
              <a:rect b="b" l="l" r="r" t="t"/>
              <a:pathLst>
                <a:path extrusionOk="0" h="369372" w="287046">
                  <a:moveTo>
                    <a:pt x="1016" y="5056"/>
                  </a:moveTo>
                  <a:cubicBezTo>
                    <a:pt x="30200" y="29697"/>
                    <a:pt x="62064" y="50609"/>
                    <a:pt x="90432" y="76298"/>
                  </a:cubicBezTo>
                  <a:cubicBezTo>
                    <a:pt x="119441" y="102627"/>
                    <a:pt x="146353" y="131403"/>
                    <a:pt x="170527" y="162218"/>
                  </a:cubicBezTo>
                  <a:cubicBezTo>
                    <a:pt x="195052" y="193557"/>
                    <a:pt x="216954" y="226936"/>
                    <a:pt x="235828" y="261945"/>
                  </a:cubicBezTo>
                  <a:cubicBezTo>
                    <a:pt x="244914" y="278779"/>
                    <a:pt x="253186" y="295963"/>
                    <a:pt x="261050" y="313380"/>
                  </a:cubicBezTo>
                  <a:cubicBezTo>
                    <a:pt x="269089" y="331264"/>
                    <a:pt x="274215" y="351826"/>
                    <a:pt x="284118" y="368661"/>
                  </a:cubicBezTo>
                  <a:cubicBezTo>
                    <a:pt x="284875" y="369884"/>
                    <a:pt x="287263" y="369476"/>
                    <a:pt x="287030" y="367845"/>
                  </a:cubicBezTo>
                  <a:cubicBezTo>
                    <a:pt x="284933" y="349322"/>
                    <a:pt x="275671" y="330448"/>
                    <a:pt x="268681" y="313264"/>
                  </a:cubicBezTo>
                  <a:cubicBezTo>
                    <a:pt x="261691" y="296138"/>
                    <a:pt x="253885" y="279420"/>
                    <a:pt x="245380" y="262993"/>
                  </a:cubicBezTo>
                  <a:cubicBezTo>
                    <a:pt x="226449" y="226469"/>
                    <a:pt x="204313" y="191694"/>
                    <a:pt x="179265" y="159073"/>
                  </a:cubicBezTo>
                  <a:cubicBezTo>
                    <a:pt x="155790" y="128432"/>
                    <a:pt x="129810" y="99656"/>
                    <a:pt x="101616" y="73210"/>
                  </a:cubicBezTo>
                  <a:cubicBezTo>
                    <a:pt x="72607" y="46065"/>
                    <a:pt x="40743" y="17639"/>
                    <a:pt x="4686" y="280"/>
                  </a:cubicBezTo>
                  <a:cubicBezTo>
                    <a:pt x="1774" y="-1060"/>
                    <a:pt x="-1780" y="2726"/>
                    <a:pt x="1016" y="5056"/>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 name="Google Shape;790;p41"/>
            <p:cNvSpPr/>
            <p:nvPr/>
          </p:nvSpPr>
          <p:spPr>
            <a:xfrm>
              <a:off x="6476448" y="4964986"/>
              <a:ext cx="147824" cy="194024"/>
            </a:xfrm>
            <a:custGeom>
              <a:rect b="b" l="l" r="r" t="t"/>
              <a:pathLst>
                <a:path extrusionOk="0" h="194024" w="147824">
                  <a:moveTo>
                    <a:pt x="223" y="3654"/>
                  </a:moveTo>
                  <a:cubicBezTo>
                    <a:pt x="8961" y="20547"/>
                    <a:pt x="22767" y="34702"/>
                    <a:pt x="34650" y="49439"/>
                  </a:cubicBezTo>
                  <a:cubicBezTo>
                    <a:pt x="47174" y="65050"/>
                    <a:pt x="59290" y="80953"/>
                    <a:pt x="71814" y="96564"/>
                  </a:cubicBezTo>
                  <a:cubicBezTo>
                    <a:pt x="97387" y="128544"/>
                    <a:pt x="122609" y="160932"/>
                    <a:pt x="147075" y="193844"/>
                  </a:cubicBezTo>
                  <a:cubicBezTo>
                    <a:pt x="147366" y="194252"/>
                    <a:pt x="148007" y="193902"/>
                    <a:pt x="147774" y="193436"/>
                  </a:cubicBezTo>
                  <a:cubicBezTo>
                    <a:pt x="125872" y="158602"/>
                    <a:pt x="103095" y="124408"/>
                    <a:pt x="78979" y="91089"/>
                  </a:cubicBezTo>
                  <a:cubicBezTo>
                    <a:pt x="67736" y="75536"/>
                    <a:pt x="55737" y="60507"/>
                    <a:pt x="43795" y="45536"/>
                  </a:cubicBezTo>
                  <a:cubicBezTo>
                    <a:pt x="31388" y="29925"/>
                    <a:pt x="19505" y="12682"/>
                    <a:pt x="3544" y="450"/>
                  </a:cubicBezTo>
                  <a:cubicBezTo>
                    <a:pt x="1447" y="-1123"/>
                    <a:pt x="-709" y="1789"/>
                    <a:pt x="223" y="3654"/>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 name="Google Shape;791;p41"/>
            <p:cNvSpPr/>
            <p:nvPr/>
          </p:nvSpPr>
          <p:spPr>
            <a:xfrm>
              <a:off x="6512306" y="5091162"/>
              <a:ext cx="40119" cy="38643"/>
            </a:xfrm>
            <a:custGeom>
              <a:rect b="b" l="l" r="r" t="t"/>
              <a:pathLst>
                <a:path extrusionOk="0" h="38643" w="40119">
                  <a:moveTo>
                    <a:pt x="8462" y="12679"/>
                  </a:moveTo>
                  <a:cubicBezTo>
                    <a:pt x="11607" y="15941"/>
                    <a:pt x="14811" y="19145"/>
                    <a:pt x="18131" y="22232"/>
                  </a:cubicBezTo>
                  <a:cubicBezTo>
                    <a:pt x="21394" y="25261"/>
                    <a:pt x="24655" y="28290"/>
                    <a:pt x="28267" y="30912"/>
                  </a:cubicBezTo>
                  <a:cubicBezTo>
                    <a:pt x="31995" y="33591"/>
                    <a:pt x="35840" y="36154"/>
                    <a:pt x="39743" y="38600"/>
                  </a:cubicBezTo>
                  <a:cubicBezTo>
                    <a:pt x="39975" y="38775"/>
                    <a:pt x="40267" y="38368"/>
                    <a:pt x="40034" y="38193"/>
                  </a:cubicBezTo>
                  <a:cubicBezTo>
                    <a:pt x="36830" y="35164"/>
                    <a:pt x="33684" y="32076"/>
                    <a:pt x="30655" y="28931"/>
                  </a:cubicBezTo>
                  <a:cubicBezTo>
                    <a:pt x="27509" y="25669"/>
                    <a:pt x="24131" y="22640"/>
                    <a:pt x="20928" y="19436"/>
                  </a:cubicBezTo>
                  <a:cubicBezTo>
                    <a:pt x="17782" y="16290"/>
                    <a:pt x="14753" y="13087"/>
                    <a:pt x="11782" y="9825"/>
                  </a:cubicBezTo>
                  <a:cubicBezTo>
                    <a:pt x="8753" y="6446"/>
                    <a:pt x="5258" y="3533"/>
                    <a:pt x="2054" y="330"/>
                  </a:cubicBezTo>
                  <a:cubicBezTo>
                    <a:pt x="1122" y="-603"/>
                    <a:pt x="-567" y="621"/>
                    <a:pt x="190" y="1786"/>
                  </a:cubicBezTo>
                  <a:cubicBezTo>
                    <a:pt x="2811" y="5514"/>
                    <a:pt x="5316" y="9417"/>
                    <a:pt x="8462" y="12679"/>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 name="Google Shape;792;p41"/>
            <p:cNvSpPr/>
            <p:nvPr/>
          </p:nvSpPr>
          <p:spPr>
            <a:xfrm>
              <a:off x="5780937" y="4871807"/>
              <a:ext cx="64232" cy="14689"/>
            </a:xfrm>
            <a:custGeom>
              <a:rect b="b" l="l" r="r" t="t"/>
              <a:pathLst>
                <a:path extrusionOk="0" h="14689" w="64232">
                  <a:moveTo>
                    <a:pt x="3535" y="13476"/>
                  </a:moveTo>
                  <a:cubicBezTo>
                    <a:pt x="23282" y="16854"/>
                    <a:pt x="44660" y="12893"/>
                    <a:pt x="62893" y="5146"/>
                  </a:cubicBezTo>
                  <a:cubicBezTo>
                    <a:pt x="65339" y="4097"/>
                    <a:pt x="64174" y="-330"/>
                    <a:pt x="61494" y="20"/>
                  </a:cubicBezTo>
                  <a:cubicBezTo>
                    <a:pt x="52174" y="1243"/>
                    <a:pt x="42738" y="2408"/>
                    <a:pt x="33418" y="2932"/>
                  </a:cubicBezTo>
                  <a:cubicBezTo>
                    <a:pt x="23923" y="3457"/>
                    <a:pt x="14311" y="3398"/>
                    <a:pt x="4816" y="3981"/>
                  </a:cubicBezTo>
                  <a:cubicBezTo>
                    <a:pt x="2428" y="4097"/>
                    <a:pt x="331" y="5728"/>
                    <a:pt x="39" y="8175"/>
                  </a:cubicBezTo>
                  <a:cubicBezTo>
                    <a:pt x="-252" y="10330"/>
                    <a:pt x="1088" y="13068"/>
                    <a:pt x="3535" y="13476"/>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 name="Google Shape;793;p41"/>
            <p:cNvSpPr/>
            <p:nvPr/>
          </p:nvSpPr>
          <p:spPr>
            <a:xfrm>
              <a:off x="5693537" y="4783398"/>
              <a:ext cx="280085" cy="70628"/>
            </a:xfrm>
            <a:custGeom>
              <a:rect b="b" l="l" r="r" t="t"/>
              <a:pathLst>
                <a:path extrusionOk="0" h="70628" w="280085">
                  <a:moveTo>
                    <a:pt x="1344" y="67341"/>
                  </a:moveTo>
                  <a:cubicBezTo>
                    <a:pt x="8218" y="71885"/>
                    <a:pt x="14043" y="71128"/>
                    <a:pt x="21674" y="68623"/>
                  </a:cubicBezTo>
                  <a:cubicBezTo>
                    <a:pt x="33848" y="64603"/>
                    <a:pt x="45615" y="59477"/>
                    <a:pt x="57964" y="55750"/>
                  </a:cubicBezTo>
                  <a:cubicBezTo>
                    <a:pt x="82547" y="48351"/>
                    <a:pt x="107769" y="43225"/>
                    <a:pt x="132992" y="38565"/>
                  </a:cubicBezTo>
                  <a:cubicBezTo>
                    <a:pt x="158332" y="33905"/>
                    <a:pt x="183729" y="29653"/>
                    <a:pt x="208894" y="24061"/>
                  </a:cubicBezTo>
                  <a:cubicBezTo>
                    <a:pt x="232019" y="18935"/>
                    <a:pt x="259864" y="14391"/>
                    <a:pt x="279844" y="993"/>
                  </a:cubicBezTo>
                  <a:cubicBezTo>
                    <a:pt x="280252" y="760"/>
                    <a:pt x="280135" y="-55"/>
                    <a:pt x="279553" y="3"/>
                  </a:cubicBezTo>
                  <a:cubicBezTo>
                    <a:pt x="256951" y="2974"/>
                    <a:pt x="234466" y="12119"/>
                    <a:pt x="212039" y="16779"/>
                  </a:cubicBezTo>
                  <a:cubicBezTo>
                    <a:pt x="189263" y="21498"/>
                    <a:pt x="166254" y="25168"/>
                    <a:pt x="143303" y="29129"/>
                  </a:cubicBezTo>
                  <a:cubicBezTo>
                    <a:pt x="120410" y="33148"/>
                    <a:pt x="97575" y="37284"/>
                    <a:pt x="75032" y="42934"/>
                  </a:cubicBezTo>
                  <a:cubicBezTo>
                    <a:pt x="63848" y="45730"/>
                    <a:pt x="52664" y="48876"/>
                    <a:pt x="41712" y="52604"/>
                  </a:cubicBezTo>
                  <a:cubicBezTo>
                    <a:pt x="30586" y="56332"/>
                    <a:pt x="15499" y="65827"/>
                    <a:pt x="3558" y="62099"/>
                  </a:cubicBezTo>
                  <a:cubicBezTo>
                    <a:pt x="296" y="61050"/>
                    <a:pt x="-1335" y="65594"/>
                    <a:pt x="1344" y="67341"/>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4" name="Google Shape;794;p41"/>
            <p:cNvSpPr/>
            <p:nvPr/>
          </p:nvSpPr>
          <p:spPr>
            <a:xfrm>
              <a:off x="5706715" y="4708820"/>
              <a:ext cx="407684" cy="98397"/>
            </a:xfrm>
            <a:custGeom>
              <a:rect b="b" l="l" r="r" t="t"/>
              <a:pathLst>
                <a:path extrusionOk="0" h="98397" w="407684">
                  <a:moveTo>
                    <a:pt x="4943" y="98289"/>
                  </a:moveTo>
                  <a:cubicBezTo>
                    <a:pt x="21195" y="94444"/>
                    <a:pt x="35583" y="84833"/>
                    <a:pt x="50495" y="77493"/>
                  </a:cubicBezTo>
                  <a:cubicBezTo>
                    <a:pt x="66689" y="69571"/>
                    <a:pt x="83232" y="62290"/>
                    <a:pt x="100067" y="55707"/>
                  </a:cubicBezTo>
                  <a:cubicBezTo>
                    <a:pt x="131523" y="43416"/>
                    <a:pt x="163852" y="33513"/>
                    <a:pt x="196764" y="26057"/>
                  </a:cubicBezTo>
                  <a:cubicBezTo>
                    <a:pt x="263520" y="10854"/>
                    <a:pt x="338315" y="2058"/>
                    <a:pt x="406877" y="7999"/>
                  </a:cubicBezTo>
                  <a:cubicBezTo>
                    <a:pt x="407983" y="8116"/>
                    <a:pt x="407925" y="6426"/>
                    <a:pt x="406877" y="6310"/>
                  </a:cubicBezTo>
                  <a:cubicBezTo>
                    <a:pt x="369188" y="2640"/>
                    <a:pt x="333422" y="-1671"/>
                    <a:pt x="295325" y="660"/>
                  </a:cubicBezTo>
                  <a:cubicBezTo>
                    <a:pt x="261190" y="2757"/>
                    <a:pt x="227113" y="7358"/>
                    <a:pt x="193618" y="14582"/>
                  </a:cubicBezTo>
                  <a:cubicBezTo>
                    <a:pt x="158376" y="22213"/>
                    <a:pt x="123717" y="32640"/>
                    <a:pt x="90106" y="45746"/>
                  </a:cubicBezTo>
                  <a:cubicBezTo>
                    <a:pt x="61039" y="57105"/>
                    <a:pt x="23059" y="68930"/>
                    <a:pt x="1098" y="91706"/>
                  </a:cubicBezTo>
                  <a:cubicBezTo>
                    <a:pt x="-1640" y="94561"/>
                    <a:pt x="1156" y="99162"/>
                    <a:pt x="4943" y="98289"/>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95" name="Google Shape;795;p41"/>
            <p:cNvGrpSpPr/>
            <p:nvPr/>
          </p:nvGrpSpPr>
          <p:grpSpPr>
            <a:xfrm>
              <a:off x="4924391" y="2950063"/>
              <a:ext cx="847323" cy="825415"/>
              <a:chOff x="4924391" y="2950063"/>
              <a:chExt cx="847323" cy="825415"/>
            </a:xfrm>
          </p:grpSpPr>
          <p:sp>
            <p:nvSpPr>
              <p:cNvPr id="796" name="Google Shape;796;p41"/>
              <p:cNvSpPr/>
              <p:nvPr/>
            </p:nvSpPr>
            <p:spPr>
              <a:xfrm>
                <a:off x="5422134" y="2975038"/>
                <a:ext cx="349580" cy="347362"/>
              </a:xfrm>
              <a:custGeom>
                <a:rect b="b" l="l" r="r" t="t"/>
                <a:pathLst>
                  <a:path extrusionOk="0" h="347362" w="349580">
                    <a:moveTo>
                      <a:pt x="349581" y="347362"/>
                    </a:moveTo>
                    <a:cubicBezTo>
                      <a:pt x="341193" y="313984"/>
                      <a:pt x="317484" y="286024"/>
                      <a:pt x="289640" y="265810"/>
                    </a:cubicBezTo>
                    <a:cubicBezTo>
                      <a:pt x="261738" y="245597"/>
                      <a:pt x="229641" y="232199"/>
                      <a:pt x="197836" y="218918"/>
                    </a:cubicBezTo>
                    <a:cubicBezTo>
                      <a:pt x="239952" y="195850"/>
                      <a:pt x="272980" y="156764"/>
                      <a:pt x="288766" y="111444"/>
                    </a:cubicBezTo>
                    <a:cubicBezTo>
                      <a:pt x="232787" y="101716"/>
                      <a:pt x="173778" y="110512"/>
                      <a:pt x="123041" y="136143"/>
                    </a:cubicBezTo>
                    <a:cubicBezTo>
                      <a:pt x="111333" y="83367"/>
                      <a:pt x="81567" y="34786"/>
                      <a:pt x="39975" y="301"/>
                    </a:cubicBezTo>
                    <a:cubicBezTo>
                      <a:pt x="33684" y="-4884"/>
                      <a:pt x="6480" y="58610"/>
                      <a:pt x="5024" y="64028"/>
                    </a:cubicBezTo>
                    <a:cubicBezTo>
                      <a:pt x="-1791" y="90241"/>
                      <a:pt x="-1500" y="117735"/>
                      <a:pt x="4850" y="144007"/>
                    </a:cubicBezTo>
                    <a:cubicBezTo>
                      <a:pt x="14345" y="183210"/>
                      <a:pt x="38053" y="229811"/>
                      <a:pt x="68227" y="257539"/>
                    </a:cubicBezTo>
                    <a:cubicBezTo>
                      <a:pt x="136031" y="319867"/>
                      <a:pt x="261213" y="347187"/>
                      <a:pt x="349581" y="347362"/>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7" name="Google Shape;797;p41"/>
              <p:cNvSpPr/>
              <p:nvPr/>
            </p:nvSpPr>
            <p:spPr>
              <a:xfrm>
                <a:off x="5442230" y="3041404"/>
                <a:ext cx="257077" cy="255423"/>
              </a:xfrm>
              <a:custGeom>
                <a:rect b="b" l="l" r="r" t="t"/>
                <a:pathLst>
                  <a:path extrusionOk="0" h="255423" w="257077">
                    <a:moveTo>
                      <a:pt x="257078" y="255424"/>
                    </a:moveTo>
                    <a:cubicBezTo>
                      <a:pt x="250903" y="230842"/>
                      <a:pt x="233486" y="210337"/>
                      <a:pt x="212982" y="195483"/>
                    </a:cubicBezTo>
                    <a:cubicBezTo>
                      <a:pt x="192477" y="180629"/>
                      <a:pt x="168885" y="170726"/>
                      <a:pt x="145468" y="160998"/>
                    </a:cubicBezTo>
                    <a:cubicBezTo>
                      <a:pt x="176458" y="144047"/>
                      <a:pt x="200749" y="115329"/>
                      <a:pt x="212341" y="81951"/>
                    </a:cubicBezTo>
                    <a:cubicBezTo>
                      <a:pt x="171157" y="74845"/>
                      <a:pt x="127760" y="81311"/>
                      <a:pt x="90479" y="100126"/>
                    </a:cubicBezTo>
                    <a:cubicBezTo>
                      <a:pt x="81858" y="61330"/>
                      <a:pt x="60014" y="25564"/>
                      <a:pt x="29373" y="225"/>
                    </a:cubicBezTo>
                    <a:cubicBezTo>
                      <a:pt x="24772" y="-3620"/>
                      <a:pt x="4733" y="43098"/>
                      <a:pt x="3685" y="47059"/>
                    </a:cubicBezTo>
                    <a:cubicBezTo>
                      <a:pt x="-1325" y="66340"/>
                      <a:pt x="-1092" y="86553"/>
                      <a:pt x="3568" y="105893"/>
                    </a:cubicBezTo>
                    <a:cubicBezTo>
                      <a:pt x="10558" y="134727"/>
                      <a:pt x="27975" y="168979"/>
                      <a:pt x="50169" y="189425"/>
                    </a:cubicBezTo>
                    <a:cubicBezTo>
                      <a:pt x="99974" y="235210"/>
                      <a:pt x="192069" y="255307"/>
                      <a:pt x="257078" y="255424"/>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8" name="Google Shape;798;p41"/>
              <p:cNvSpPr/>
              <p:nvPr/>
            </p:nvSpPr>
            <p:spPr>
              <a:xfrm>
                <a:off x="5499025" y="3162675"/>
                <a:ext cx="218512" cy="571095"/>
              </a:xfrm>
              <a:custGeom>
                <a:rect b="b" l="l" r="r" t="t"/>
                <a:pathLst>
                  <a:path extrusionOk="0" h="571095" w="218512">
                    <a:moveTo>
                      <a:pt x="62402" y="0"/>
                    </a:moveTo>
                    <a:cubicBezTo>
                      <a:pt x="62402" y="0"/>
                      <a:pt x="342649" y="294926"/>
                      <a:pt x="152167" y="571096"/>
                    </a:cubicBezTo>
                    <a:cubicBezTo>
                      <a:pt x="152167" y="571154"/>
                      <a:pt x="-118760" y="420458"/>
                      <a:pt x="62402" y="0"/>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9" name="Google Shape;799;p41"/>
              <p:cNvSpPr/>
              <p:nvPr/>
            </p:nvSpPr>
            <p:spPr>
              <a:xfrm>
                <a:off x="5285294" y="3162675"/>
                <a:ext cx="298410" cy="612803"/>
              </a:xfrm>
              <a:custGeom>
                <a:rect b="b" l="l" r="r" t="t"/>
                <a:pathLst>
                  <a:path extrusionOk="0" h="612803" w="298410">
                    <a:moveTo>
                      <a:pt x="276133" y="0"/>
                    </a:moveTo>
                    <a:cubicBezTo>
                      <a:pt x="276133" y="0"/>
                      <a:pt x="398926" y="431234"/>
                      <a:pt x="67942" y="612804"/>
                    </a:cubicBezTo>
                    <a:cubicBezTo>
                      <a:pt x="67942" y="612804"/>
                      <a:pt x="-181723" y="356207"/>
                      <a:pt x="276133" y="0"/>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0" name="Google Shape;800;p41"/>
              <p:cNvSpPr/>
              <p:nvPr/>
            </p:nvSpPr>
            <p:spPr>
              <a:xfrm>
                <a:off x="5010137" y="2950063"/>
                <a:ext cx="551290" cy="240110"/>
              </a:xfrm>
              <a:custGeom>
                <a:rect b="b" l="l" r="r" t="t"/>
                <a:pathLst>
                  <a:path extrusionOk="0" h="240110" w="551290">
                    <a:moveTo>
                      <a:pt x="551290" y="212612"/>
                    </a:moveTo>
                    <a:cubicBezTo>
                      <a:pt x="551290" y="212612"/>
                      <a:pt x="301509" y="-108528"/>
                      <a:pt x="0" y="38557"/>
                    </a:cubicBezTo>
                    <a:cubicBezTo>
                      <a:pt x="0" y="38557"/>
                      <a:pt x="108522" y="328940"/>
                      <a:pt x="551290" y="212612"/>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1" name="Google Shape;801;p41"/>
              <p:cNvSpPr/>
              <p:nvPr/>
            </p:nvSpPr>
            <p:spPr>
              <a:xfrm>
                <a:off x="4924391" y="3105808"/>
                <a:ext cx="637036" cy="269843"/>
              </a:xfrm>
              <a:custGeom>
                <a:rect b="b" l="l" r="r" t="t"/>
                <a:pathLst>
                  <a:path extrusionOk="0" h="269843" w="637036">
                    <a:moveTo>
                      <a:pt x="637036" y="56866"/>
                    </a:moveTo>
                    <a:cubicBezTo>
                      <a:pt x="637036" y="56866"/>
                      <a:pt x="228986" y="-128956"/>
                      <a:pt x="0" y="171213"/>
                    </a:cubicBezTo>
                    <a:cubicBezTo>
                      <a:pt x="0" y="171213"/>
                      <a:pt x="216462" y="456412"/>
                      <a:pt x="637036" y="56866"/>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2" name="Google Shape;802;p41"/>
              <p:cNvSpPr/>
              <p:nvPr/>
            </p:nvSpPr>
            <p:spPr>
              <a:xfrm>
                <a:off x="5014273" y="3156611"/>
                <a:ext cx="547154" cy="493685"/>
              </a:xfrm>
              <a:custGeom>
                <a:rect b="b" l="l" r="r" t="t"/>
                <a:pathLst>
                  <a:path extrusionOk="0" h="493685" w="547154">
                    <a:moveTo>
                      <a:pt x="547155" y="6064"/>
                    </a:moveTo>
                    <a:cubicBezTo>
                      <a:pt x="547155" y="6064"/>
                      <a:pt x="531194" y="458036"/>
                      <a:pt x="0" y="493685"/>
                    </a:cubicBezTo>
                    <a:cubicBezTo>
                      <a:pt x="58" y="493685"/>
                      <a:pt x="114580" y="-63838"/>
                      <a:pt x="547155" y="6064"/>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 name="Google Shape;803;p41"/>
              <p:cNvSpPr/>
              <p:nvPr/>
            </p:nvSpPr>
            <p:spPr>
              <a:xfrm>
                <a:off x="5085083" y="3224331"/>
                <a:ext cx="449708" cy="393001"/>
              </a:xfrm>
              <a:custGeom>
                <a:rect b="b" l="l" r="r" t="t"/>
                <a:pathLst>
                  <a:path extrusionOk="0" h="393001" w="449708">
                    <a:moveTo>
                      <a:pt x="315" y="392937"/>
                    </a:moveTo>
                    <a:cubicBezTo>
                      <a:pt x="45867" y="394277"/>
                      <a:pt x="89672" y="374471"/>
                      <a:pt x="128060" y="351637"/>
                    </a:cubicBezTo>
                    <a:cubicBezTo>
                      <a:pt x="172797" y="325074"/>
                      <a:pt x="214621" y="292745"/>
                      <a:pt x="253941" y="258784"/>
                    </a:cubicBezTo>
                    <a:cubicBezTo>
                      <a:pt x="295532" y="222901"/>
                      <a:pt x="333745" y="183582"/>
                      <a:pt x="367647" y="140359"/>
                    </a:cubicBezTo>
                    <a:cubicBezTo>
                      <a:pt x="400210" y="98826"/>
                      <a:pt x="433005" y="52982"/>
                      <a:pt x="449607" y="2362"/>
                    </a:cubicBezTo>
                    <a:cubicBezTo>
                      <a:pt x="450306" y="207"/>
                      <a:pt x="447219" y="-900"/>
                      <a:pt x="446054" y="906"/>
                    </a:cubicBezTo>
                    <a:cubicBezTo>
                      <a:pt x="417161" y="45177"/>
                      <a:pt x="392113" y="91020"/>
                      <a:pt x="358735" y="132379"/>
                    </a:cubicBezTo>
                    <a:cubicBezTo>
                      <a:pt x="325939" y="173038"/>
                      <a:pt x="289066" y="210610"/>
                      <a:pt x="249921" y="245154"/>
                    </a:cubicBezTo>
                    <a:cubicBezTo>
                      <a:pt x="212233" y="278415"/>
                      <a:pt x="172273" y="309812"/>
                      <a:pt x="129574" y="336433"/>
                    </a:cubicBezTo>
                    <a:cubicBezTo>
                      <a:pt x="88915" y="361773"/>
                      <a:pt x="45983" y="378898"/>
                      <a:pt x="140" y="392238"/>
                    </a:cubicBezTo>
                    <a:cubicBezTo>
                      <a:pt x="-93" y="392355"/>
                      <a:pt x="-35" y="392937"/>
                      <a:pt x="315" y="392937"/>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 name="Google Shape;804;p41"/>
              <p:cNvSpPr/>
              <p:nvPr/>
            </p:nvSpPr>
            <p:spPr>
              <a:xfrm>
                <a:off x="5070116" y="3188040"/>
                <a:ext cx="451907" cy="420939"/>
              </a:xfrm>
              <a:custGeom>
                <a:rect b="b" l="l" r="r" t="t"/>
                <a:pathLst>
                  <a:path extrusionOk="0" h="420939" w="451907">
                    <a:moveTo>
                      <a:pt x="2466" y="420665"/>
                    </a:moveTo>
                    <a:cubicBezTo>
                      <a:pt x="42951" y="392937"/>
                      <a:pt x="79882" y="357578"/>
                      <a:pt x="116638" y="325133"/>
                    </a:cubicBezTo>
                    <a:cubicBezTo>
                      <a:pt x="155492" y="290881"/>
                      <a:pt x="193821" y="256046"/>
                      <a:pt x="231743" y="220746"/>
                    </a:cubicBezTo>
                    <a:cubicBezTo>
                      <a:pt x="269665" y="185446"/>
                      <a:pt x="307645" y="150204"/>
                      <a:pt x="344401" y="113738"/>
                    </a:cubicBezTo>
                    <a:cubicBezTo>
                      <a:pt x="381274" y="77157"/>
                      <a:pt x="415876" y="38769"/>
                      <a:pt x="451700" y="1255"/>
                    </a:cubicBezTo>
                    <a:cubicBezTo>
                      <a:pt x="452341" y="556"/>
                      <a:pt x="451350" y="-434"/>
                      <a:pt x="450710" y="207"/>
                    </a:cubicBezTo>
                    <a:cubicBezTo>
                      <a:pt x="414477" y="36963"/>
                      <a:pt x="376032" y="72089"/>
                      <a:pt x="338867" y="108030"/>
                    </a:cubicBezTo>
                    <a:cubicBezTo>
                      <a:pt x="302460" y="143214"/>
                      <a:pt x="266344" y="178630"/>
                      <a:pt x="229238" y="213115"/>
                    </a:cubicBezTo>
                    <a:cubicBezTo>
                      <a:pt x="192190" y="247600"/>
                      <a:pt x="154618" y="281561"/>
                      <a:pt x="116755" y="315055"/>
                    </a:cubicBezTo>
                    <a:cubicBezTo>
                      <a:pt x="78309" y="349074"/>
                      <a:pt x="36310" y="381228"/>
                      <a:pt x="485" y="417927"/>
                    </a:cubicBezTo>
                    <a:cubicBezTo>
                      <a:pt x="-855" y="419267"/>
                      <a:pt x="835" y="421771"/>
                      <a:pt x="2466" y="420665"/>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5" name="Google Shape;805;p41"/>
              <p:cNvSpPr/>
              <p:nvPr/>
            </p:nvSpPr>
            <p:spPr>
              <a:xfrm>
                <a:off x="5081854" y="3180684"/>
                <a:ext cx="413881" cy="360215"/>
              </a:xfrm>
              <a:custGeom>
                <a:rect b="b" l="l" r="r" t="t"/>
                <a:pathLst>
                  <a:path extrusionOk="0" h="360215" w="413881">
                    <a:moveTo>
                      <a:pt x="48" y="356663"/>
                    </a:moveTo>
                    <a:cubicBezTo>
                      <a:pt x="-476" y="359751"/>
                      <a:pt x="3427" y="361673"/>
                      <a:pt x="5232" y="358818"/>
                    </a:cubicBezTo>
                    <a:cubicBezTo>
                      <a:pt x="18106" y="338896"/>
                      <a:pt x="26727" y="316120"/>
                      <a:pt x="38028" y="295266"/>
                    </a:cubicBezTo>
                    <a:cubicBezTo>
                      <a:pt x="48571" y="275810"/>
                      <a:pt x="60163" y="256937"/>
                      <a:pt x="72804" y="238762"/>
                    </a:cubicBezTo>
                    <a:cubicBezTo>
                      <a:pt x="100299" y="199093"/>
                      <a:pt x="132104" y="162395"/>
                      <a:pt x="168045" y="130182"/>
                    </a:cubicBezTo>
                    <a:cubicBezTo>
                      <a:pt x="203287" y="98610"/>
                      <a:pt x="242315" y="72164"/>
                      <a:pt x="283907" y="49679"/>
                    </a:cubicBezTo>
                    <a:cubicBezTo>
                      <a:pt x="305343" y="38087"/>
                      <a:pt x="327537" y="28126"/>
                      <a:pt x="350546" y="19970"/>
                    </a:cubicBezTo>
                    <a:cubicBezTo>
                      <a:pt x="371051" y="12747"/>
                      <a:pt x="394002" y="9544"/>
                      <a:pt x="413691" y="689"/>
                    </a:cubicBezTo>
                    <a:cubicBezTo>
                      <a:pt x="414040" y="515"/>
                      <a:pt x="413866" y="49"/>
                      <a:pt x="413516" y="49"/>
                    </a:cubicBezTo>
                    <a:cubicBezTo>
                      <a:pt x="390681" y="-767"/>
                      <a:pt x="365284" y="8845"/>
                      <a:pt x="343789" y="15951"/>
                    </a:cubicBezTo>
                    <a:cubicBezTo>
                      <a:pt x="322702" y="22883"/>
                      <a:pt x="301965" y="31155"/>
                      <a:pt x="281810" y="40475"/>
                    </a:cubicBezTo>
                    <a:cubicBezTo>
                      <a:pt x="238238" y="60688"/>
                      <a:pt x="198045" y="88474"/>
                      <a:pt x="161754" y="119813"/>
                    </a:cubicBezTo>
                    <a:cubicBezTo>
                      <a:pt x="125114" y="151502"/>
                      <a:pt x="92143" y="187676"/>
                      <a:pt x="64532" y="227520"/>
                    </a:cubicBezTo>
                    <a:cubicBezTo>
                      <a:pt x="38727" y="264976"/>
                      <a:pt x="7912" y="310994"/>
                      <a:pt x="48" y="356663"/>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 name="Google Shape;806;p41"/>
              <p:cNvSpPr/>
              <p:nvPr/>
            </p:nvSpPr>
            <p:spPr>
              <a:xfrm>
                <a:off x="5367636" y="3321860"/>
                <a:ext cx="174879" cy="410307"/>
              </a:xfrm>
              <a:custGeom>
                <a:rect b="b" l="l" r="r" t="t"/>
                <a:pathLst>
                  <a:path extrusionOk="0" h="410307" w="174879">
                    <a:moveTo>
                      <a:pt x="159132" y="55820"/>
                    </a:moveTo>
                    <a:cubicBezTo>
                      <a:pt x="156045" y="73936"/>
                      <a:pt x="152258" y="91994"/>
                      <a:pt x="147831" y="109819"/>
                    </a:cubicBezTo>
                    <a:cubicBezTo>
                      <a:pt x="138977" y="145469"/>
                      <a:pt x="127735" y="180652"/>
                      <a:pt x="113987" y="214729"/>
                    </a:cubicBezTo>
                    <a:cubicBezTo>
                      <a:pt x="85852" y="284515"/>
                      <a:pt x="46124" y="349523"/>
                      <a:pt x="164" y="408939"/>
                    </a:cubicBezTo>
                    <a:cubicBezTo>
                      <a:pt x="-477" y="409755"/>
                      <a:pt x="921" y="410803"/>
                      <a:pt x="1562" y="410046"/>
                    </a:cubicBezTo>
                    <a:cubicBezTo>
                      <a:pt x="53406" y="352610"/>
                      <a:pt x="93541" y="286495"/>
                      <a:pt x="123482" y="215195"/>
                    </a:cubicBezTo>
                    <a:cubicBezTo>
                      <a:pt x="137929" y="180827"/>
                      <a:pt x="149812" y="145585"/>
                      <a:pt x="158666" y="109353"/>
                    </a:cubicBezTo>
                    <a:cubicBezTo>
                      <a:pt x="163268" y="90421"/>
                      <a:pt x="167171" y="71315"/>
                      <a:pt x="170258" y="52092"/>
                    </a:cubicBezTo>
                    <a:cubicBezTo>
                      <a:pt x="172879" y="35898"/>
                      <a:pt x="176840" y="18131"/>
                      <a:pt x="173753" y="1821"/>
                    </a:cubicBezTo>
                    <a:cubicBezTo>
                      <a:pt x="173229" y="-917"/>
                      <a:pt x="169734" y="-276"/>
                      <a:pt x="168918" y="1821"/>
                    </a:cubicBezTo>
                    <a:cubicBezTo>
                      <a:pt x="162278" y="18539"/>
                      <a:pt x="162103" y="38170"/>
                      <a:pt x="159132" y="55820"/>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 name="Google Shape;807;p41"/>
              <p:cNvSpPr/>
              <p:nvPr/>
            </p:nvSpPr>
            <p:spPr>
              <a:xfrm>
                <a:off x="5345429" y="3549547"/>
                <a:ext cx="59723" cy="167137"/>
              </a:xfrm>
              <a:custGeom>
                <a:rect b="b" l="l" r="r" t="t"/>
                <a:pathLst>
                  <a:path extrusionOk="0" h="167137" w="59723">
                    <a:moveTo>
                      <a:pt x="40661" y="42148"/>
                    </a:moveTo>
                    <a:cubicBezTo>
                      <a:pt x="36234" y="56128"/>
                      <a:pt x="31632" y="70109"/>
                      <a:pt x="26856" y="83973"/>
                    </a:cubicBezTo>
                    <a:cubicBezTo>
                      <a:pt x="22079" y="97836"/>
                      <a:pt x="17535" y="111759"/>
                      <a:pt x="12642" y="125622"/>
                    </a:cubicBezTo>
                    <a:cubicBezTo>
                      <a:pt x="8157" y="138438"/>
                      <a:pt x="643" y="152418"/>
                      <a:pt x="2" y="166107"/>
                    </a:cubicBezTo>
                    <a:cubicBezTo>
                      <a:pt x="-56" y="166923"/>
                      <a:pt x="1167" y="167505"/>
                      <a:pt x="1749" y="166864"/>
                    </a:cubicBezTo>
                    <a:cubicBezTo>
                      <a:pt x="10254" y="157078"/>
                      <a:pt x="14215" y="142515"/>
                      <a:pt x="18934" y="130632"/>
                    </a:cubicBezTo>
                    <a:cubicBezTo>
                      <a:pt x="24584" y="116477"/>
                      <a:pt x="30176" y="102264"/>
                      <a:pt x="35069" y="87875"/>
                    </a:cubicBezTo>
                    <a:cubicBezTo>
                      <a:pt x="39962" y="73487"/>
                      <a:pt x="44681" y="58983"/>
                      <a:pt x="49166" y="44478"/>
                    </a:cubicBezTo>
                    <a:cubicBezTo>
                      <a:pt x="53418" y="30731"/>
                      <a:pt x="58078" y="17042"/>
                      <a:pt x="59710" y="2712"/>
                    </a:cubicBezTo>
                    <a:cubicBezTo>
                      <a:pt x="60001" y="33"/>
                      <a:pt x="55748" y="-1074"/>
                      <a:pt x="54642" y="1314"/>
                    </a:cubicBezTo>
                    <a:cubicBezTo>
                      <a:pt x="48467" y="14304"/>
                      <a:pt x="44972" y="28459"/>
                      <a:pt x="40661" y="42148"/>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 name="Google Shape;808;p41"/>
              <p:cNvSpPr/>
              <p:nvPr/>
            </p:nvSpPr>
            <p:spPr>
              <a:xfrm>
                <a:off x="5329741" y="3584476"/>
                <a:ext cx="11964" cy="65394"/>
              </a:xfrm>
              <a:custGeom>
                <a:rect b="b" l="l" r="r" t="t"/>
                <a:pathLst>
                  <a:path extrusionOk="0" h="65394" w="11964">
                    <a:moveTo>
                      <a:pt x="2526" y="32326"/>
                    </a:moveTo>
                    <a:cubicBezTo>
                      <a:pt x="2059" y="37452"/>
                      <a:pt x="1535" y="42578"/>
                      <a:pt x="1360" y="47704"/>
                    </a:cubicBezTo>
                    <a:cubicBezTo>
                      <a:pt x="1244" y="50384"/>
                      <a:pt x="1186" y="53005"/>
                      <a:pt x="1069" y="55685"/>
                    </a:cubicBezTo>
                    <a:cubicBezTo>
                      <a:pt x="1011" y="57956"/>
                      <a:pt x="1710" y="62500"/>
                      <a:pt x="254" y="64247"/>
                    </a:cubicBezTo>
                    <a:cubicBezTo>
                      <a:pt x="-853" y="65529"/>
                      <a:pt x="2059" y="65937"/>
                      <a:pt x="1419" y="64422"/>
                    </a:cubicBezTo>
                    <a:cubicBezTo>
                      <a:pt x="487" y="62325"/>
                      <a:pt x="2467" y="58131"/>
                      <a:pt x="2991" y="55918"/>
                    </a:cubicBezTo>
                    <a:cubicBezTo>
                      <a:pt x="3632" y="53354"/>
                      <a:pt x="4273" y="50733"/>
                      <a:pt x="4914" y="48170"/>
                    </a:cubicBezTo>
                    <a:cubicBezTo>
                      <a:pt x="6137" y="43161"/>
                      <a:pt x="7069" y="38093"/>
                      <a:pt x="8059" y="33083"/>
                    </a:cubicBezTo>
                    <a:cubicBezTo>
                      <a:pt x="10040" y="22831"/>
                      <a:pt x="12370" y="12695"/>
                      <a:pt x="11904" y="2210"/>
                    </a:cubicBezTo>
                    <a:cubicBezTo>
                      <a:pt x="11787" y="-412"/>
                      <a:pt x="8234" y="-819"/>
                      <a:pt x="7418" y="1627"/>
                    </a:cubicBezTo>
                    <a:cubicBezTo>
                      <a:pt x="4040" y="11588"/>
                      <a:pt x="3457" y="21899"/>
                      <a:pt x="2526" y="32326"/>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 name="Google Shape;809;p41"/>
              <p:cNvSpPr/>
              <p:nvPr/>
            </p:nvSpPr>
            <p:spPr>
              <a:xfrm>
                <a:off x="5040637" y="3320957"/>
                <a:ext cx="93266" cy="13527"/>
              </a:xfrm>
              <a:custGeom>
                <a:rect b="b" l="l" r="r" t="t"/>
                <a:pathLst>
                  <a:path extrusionOk="0" h="13527" w="93266">
                    <a:moveTo>
                      <a:pt x="606" y="4413"/>
                    </a:moveTo>
                    <a:cubicBezTo>
                      <a:pt x="2587" y="7034"/>
                      <a:pt x="6431" y="7733"/>
                      <a:pt x="9519" y="8549"/>
                    </a:cubicBezTo>
                    <a:cubicBezTo>
                      <a:pt x="13422" y="9539"/>
                      <a:pt x="17499" y="9947"/>
                      <a:pt x="21519" y="10530"/>
                    </a:cubicBezTo>
                    <a:cubicBezTo>
                      <a:pt x="29149" y="11578"/>
                      <a:pt x="36839" y="12335"/>
                      <a:pt x="44586" y="12860"/>
                    </a:cubicBezTo>
                    <a:cubicBezTo>
                      <a:pt x="60081" y="13850"/>
                      <a:pt x="75634" y="13908"/>
                      <a:pt x="91012" y="11869"/>
                    </a:cubicBezTo>
                    <a:cubicBezTo>
                      <a:pt x="94507" y="11403"/>
                      <a:pt x="93692" y="5753"/>
                      <a:pt x="90255" y="5811"/>
                    </a:cubicBezTo>
                    <a:cubicBezTo>
                      <a:pt x="75052" y="5986"/>
                      <a:pt x="59790" y="6161"/>
                      <a:pt x="44586" y="4937"/>
                    </a:cubicBezTo>
                    <a:cubicBezTo>
                      <a:pt x="36897" y="4297"/>
                      <a:pt x="29149" y="3423"/>
                      <a:pt x="21519" y="2200"/>
                    </a:cubicBezTo>
                    <a:cubicBezTo>
                      <a:pt x="17849" y="1617"/>
                      <a:pt x="14237" y="860"/>
                      <a:pt x="10567" y="452"/>
                    </a:cubicBezTo>
                    <a:cubicBezTo>
                      <a:pt x="7364" y="103"/>
                      <a:pt x="3985" y="-596"/>
                      <a:pt x="1072" y="1035"/>
                    </a:cubicBezTo>
                    <a:cubicBezTo>
                      <a:pt x="-267" y="1734"/>
                      <a:pt x="-267" y="3306"/>
                      <a:pt x="606" y="4413"/>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 name="Google Shape;810;p41"/>
              <p:cNvSpPr/>
              <p:nvPr/>
            </p:nvSpPr>
            <p:spPr>
              <a:xfrm>
                <a:off x="4983463" y="3262603"/>
                <a:ext cx="202588" cy="19871"/>
              </a:xfrm>
              <a:custGeom>
                <a:rect b="b" l="l" r="r" t="t"/>
                <a:pathLst>
                  <a:path extrusionOk="0" h="19871" w="202588">
                    <a:moveTo>
                      <a:pt x="1975" y="16108"/>
                    </a:moveTo>
                    <a:cubicBezTo>
                      <a:pt x="9140" y="18904"/>
                      <a:pt x="17761" y="18904"/>
                      <a:pt x="25392" y="19312"/>
                    </a:cubicBezTo>
                    <a:cubicBezTo>
                      <a:pt x="34013" y="19778"/>
                      <a:pt x="42576" y="19953"/>
                      <a:pt x="51139" y="19836"/>
                    </a:cubicBezTo>
                    <a:cubicBezTo>
                      <a:pt x="68789" y="19662"/>
                      <a:pt x="86556" y="19196"/>
                      <a:pt x="104148" y="17856"/>
                    </a:cubicBezTo>
                    <a:cubicBezTo>
                      <a:pt x="121332" y="16516"/>
                      <a:pt x="138458" y="14827"/>
                      <a:pt x="155525" y="12671"/>
                    </a:cubicBezTo>
                    <a:cubicBezTo>
                      <a:pt x="170962" y="10749"/>
                      <a:pt x="188437" y="9235"/>
                      <a:pt x="202359" y="2011"/>
                    </a:cubicBezTo>
                    <a:cubicBezTo>
                      <a:pt x="202709" y="1837"/>
                      <a:pt x="202651" y="1254"/>
                      <a:pt x="202243" y="1196"/>
                    </a:cubicBezTo>
                    <a:cubicBezTo>
                      <a:pt x="186748" y="-1658"/>
                      <a:pt x="169622" y="1312"/>
                      <a:pt x="154011" y="2710"/>
                    </a:cubicBezTo>
                    <a:cubicBezTo>
                      <a:pt x="136943" y="4225"/>
                      <a:pt x="119759" y="5332"/>
                      <a:pt x="102633" y="6089"/>
                    </a:cubicBezTo>
                    <a:cubicBezTo>
                      <a:pt x="85973" y="6788"/>
                      <a:pt x="69313" y="7662"/>
                      <a:pt x="52653" y="7895"/>
                    </a:cubicBezTo>
                    <a:cubicBezTo>
                      <a:pt x="44032" y="8011"/>
                      <a:pt x="35469" y="8186"/>
                      <a:pt x="26848" y="8477"/>
                    </a:cubicBezTo>
                    <a:cubicBezTo>
                      <a:pt x="18693" y="8710"/>
                      <a:pt x="9722" y="8244"/>
                      <a:pt x="1917" y="10749"/>
                    </a:cubicBezTo>
                    <a:cubicBezTo>
                      <a:pt x="-763" y="11681"/>
                      <a:pt x="-530" y="15118"/>
                      <a:pt x="1975" y="16108"/>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 name="Google Shape;811;p41"/>
              <p:cNvSpPr/>
              <p:nvPr/>
            </p:nvSpPr>
            <p:spPr>
              <a:xfrm>
                <a:off x="4989728" y="3145678"/>
                <a:ext cx="376853" cy="86729"/>
              </a:xfrm>
              <a:custGeom>
                <a:rect b="b" l="l" r="r" t="t"/>
                <a:pathLst>
                  <a:path extrusionOk="0" h="86729" w="376853">
                    <a:moveTo>
                      <a:pt x="5263" y="86432"/>
                    </a:moveTo>
                    <a:cubicBezTo>
                      <a:pt x="34855" y="75539"/>
                      <a:pt x="62990" y="60918"/>
                      <a:pt x="92582" y="49850"/>
                    </a:cubicBezTo>
                    <a:cubicBezTo>
                      <a:pt x="121533" y="39015"/>
                      <a:pt x="151299" y="29987"/>
                      <a:pt x="181590" y="23695"/>
                    </a:cubicBezTo>
                    <a:cubicBezTo>
                      <a:pt x="212929" y="17229"/>
                      <a:pt x="244734" y="12861"/>
                      <a:pt x="276656" y="10705"/>
                    </a:cubicBezTo>
                    <a:cubicBezTo>
                      <a:pt x="291743" y="9715"/>
                      <a:pt x="306772" y="8550"/>
                      <a:pt x="321917" y="8084"/>
                    </a:cubicBezTo>
                    <a:cubicBezTo>
                      <a:pt x="339218" y="7501"/>
                      <a:pt x="358907" y="5055"/>
                      <a:pt x="375975" y="7734"/>
                    </a:cubicBezTo>
                    <a:cubicBezTo>
                      <a:pt x="377023" y="7909"/>
                      <a:pt x="377198" y="6337"/>
                      <a:pt x="376149" y="6278"/>
                    </a:cubicBezTo>
                    <a:cubicBezTo>
                      <a:pt x="359664" y="6045"/>
                      <a:pt x="343004" y="1851"/>
                      <a:pt x="326461" y="919"/>
                    </a:cubicBezTo>
                    <a:cubicBezTo>
                      <a:pt x="309917" y="45"/>
                      <a:pt x="293258" y="-421"/>
                      <a:pt x="276714" y="511"/>
                    </a:cubicBezTo>
                    <a:cubicBezTo>
                      <a:pt x="245375" y="2259"/>
                      <a:pt x="214211" y="6278"/>
                      <a:pt x="183454" y="12511"/>
                    </a:cubicBezTo>
                    <a:cubicBezTo>
                      <a:pt x="151649" y="18977"/>
                      <a:pt x="120193" y="27132"/>
                      <a:pt x="89495" y="37617"/>
                    </a:cubicBezTo>
                    <a:cubicBezTo>
                      <a:pt x="59670" y="47811"/>
                      <a:pt x="27865" y="59869"/>
                      <a:pt x="2001" y="78219"/>
                    </a:cubicBezTo>
                    <a:cubicBezTo>
                      <a:pt x="-1785" y="80898"/>
                      <a:pt x="79" y="88296"/>
                      <a:pt x="5263" y="86432"/>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 name="Google Shape;812;p41"/>
              <p:cNvSpPr/>
              <p:nvPr/>
            </p:nvSpPr>
            <p:spPr>
              <a:xfrm>
                <a:off x="5603674" y="3291097"/>
                <a:ext cx="70588" cy="400655"/>
              </a:xfrm>
              <a:custGeom>
                <a:rect b="b" l="l" r="r" t="t"/>
                <a:pathLst>
                  <a:path extrusionOk="0" h="400655" w="70588">
                    <a:moveTo>
                      <a:pt x="161" y="3109"/>
                    </a:moveTo>
                    <a:cubicBezTo>
                      <a:pt x="11170" y="34332"/>
                      <a:pt x="25849" y="63923"/>
                      <a:pt x="35810" y="95612"/>
                    </a:cubicBezTo>
                    <a:cubicBezTo>
                      <a:pt x="46004" y="128000"/>
                      <a:pt x="53460" y="161319"/>
                      <a:pt x="58004" y="194989"/>
                    </a:cubicBezTo>
                    <a:cubicBezTo>
                      <a:pt x="62606" y="229182"/>
                      <a:pt x="64354" y="263725"/>
                      <a:pt x="63130" y="298210"/>
                    </a:cubicBezTo>
                    <a:cubicBezTo>
                      <a:pt x="62548" y="314753"/>
                      <a:pt x="61208" y="331297"/>
                      <a:pt x="59402" y="347782"/>
                    </a:cubicBezTo>
                    <a:cubicBezTo>
                      <a:pt x="57538" y="364675"/>
                      <a:pt x="52412" y="382325"/>
                      <a:pt x="52412" y="399276"/>
                    </a:cubicBezTo>
                    <a:cubicBezTo>
                      <a:pt x="52412" y="400558"/>
                      <a:pt x="54393" y="401257"/>
                      <a:pt x="54975" y="399975"/>
                    </a:cubicBezTo>
                    <a:cubicBezTo>
                      <a:pt x="61557" y="385179"/>
                      <a:pt x="62897" y="367005"/>
                      <a:pt x="65169" y="351102"/>
                    </a:cubicBezTo>
                    <a:cubicBezTo>
                      <a:pt x="67441" y="335200"/>
                      <a:pt x="68955" y="319297"/>
                      <a:pt x="69771" y="303278"/>
                    </a:cubicBezTo>
                    <a:cubicBezTo>
                      <a:pt x="71635" y="267686"/>
                      <a:pt x="70295" y="231920"/>
                      <a:pt x="65926" y="196562"/>
                    </a:cubicBezTo>
                    <a:cubicBezTo>
                      <a:pt x="61791" y="163300"/>
                      <a:pt x="55033" y="130388"/>
                      <a:pt x="45480" y="98292"/>
                    </a:cubicBezTo>
                    <a:cubicBezTo>
                      <a:pt x="35694" y="65263"/>
                      <a:pt x="24277" y="30021"/>
                      <a:pt x="4996" y="1245"/>
                    </a:cubicBezTo>
                    <a:cubicBezTo>
                      <a:pt x="3481" y="-1143"/>
                      <a:pt x="-888" y="138"/>
                      <a:pt x="161" y="3109"/>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 name="Google Shape;813;p41"/>
              <p:cNvSpPr/>
              <p:nvPr/>
            </p:nvSpPr>
            <p:spPr>
              <a:xfrm>
                <a:off x="5602725" y="3443496"/>
                <a:ext cx="27205" cy="208991"/>
              </a:xfrm>
              <a:custGeom>
                <a:rect b="b" l="l" r="r" t="t"/>
                <a:pathLst>
                  <a:path extrusionOk="0" h="208991" w="27205">
                    <a:moveTo>
                      <a:pt x="119" y="2105"/>
                    </a:moveTo>
                    <a:cubicBezTo>
                      <a:pt x="-755" y="18590"/>
                      <a:pt x="3381" y="35191"/>
                      <a:pt x="5769" y="51444"/>
                    </a:cubicBezTo>
                    <a:cubicBezTo>
                      <a:pt x="8274" y="68569"/>
                      <a:pt x="10430" y="85812"/>
                      <a:pt x="12876" y="102938"/>
                    </a:cubicBezTo>
                    <a:cubicBezTo>
                      <a:pt x="18002" y="138122"/>
                      <a:pt x="22604" y="173364"/>
                      <a:pt x="26507" y="208664"/>
                    </a:cubicBezTo>
                    <a:cubicBezTo>
                      <a:pt x="26565" y="209072"/>
                      <a:pt x="27206" y="209130"/>
                      <a:pt x="27206" y="208664"/>
                    </a:cubicBezTo>
                    <a:cubicBezTo>
                      <a:pt x="26099" y="173014"/>
                      <a:pt x="24060" y="137422"/>
                      <a:pt x="20623" y="101947"/>
                    </a:cubicBezTo>
                    <a:cubicBezTo>
                      <a:pt x="18993" y="85404"/>
                      <a:pt x="16662" y="68919"/>
                      <a:pt x="14274" y="52434"/>
                    </a:cubicBezTo>
                    <a:cubicBezTo>
                      <a:pt x="11827" y="35308"/>
                      <a:pt x="10488" y="17192"/>
                      <a:pt x="3964" y="1056"/>
                    </a:cubicBezTo>
                    <a:cubicBezTo>
                      <a:pt x="3148" y="-983"/>
                      <a:pt x="236" y="241"/>
                      <a:pt x="119" y="2105"/>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4" name="Google Shape;814;p41"/>
              <p:cNvSpPr/>
              <p:nvPr/>
            </p:nvSpPr>
            <p:spPr>
              <a:xfrm>
                <a:off x="5575173" y="3553323"/>
                <a:ext cx="13813" cy="45997"/>
              </a:xfrm>
              <a:custGeom>
                <a:rect b="b" l="l" r="r" t="t"/>
                <a:pathLst>
                  <a:path extrusionOk="0" h="45997" w="13813">
                    <a:moveTo>
                      <a:pt x="1399" y="12742"/>
                    </a:moveTo>
                    <a:cubicBezTo>
                      <a:pt x="2331" y="16587"/>
                      <a:pt x="3321" y="20373"/>
                      <a:pt x="4428" y="24159"/>
                    </a:cubicBezTo>
                    <a:cubicBezTo>
                      <a:pt x="5535" y="27887"/>
                      <a:pt x="6642" y="31557"/>
                      <a:pt x="8215" y="35111"/>
                    </a:cubicBezTo>
                    <a:cubicBezTo>
                      <a:pt x="9846" y="38780"/>
                      <a:pt x="11593" y="42334"/>
                      <a:pt x="13399" y="45887"/>
                    </a:cubicBezTo>
                    <a:cubicBezTo>
                      <a:pt x="13515" y="46120"/>
                      <a:pt x="13865" y="45945"/>
                      <a:pt x="13807" y="45712"/>
                    </a:cubicBezTo>
                    <a:cubicBezTo>
                      <a:pt x="12758" y="42042"/>
                      <a:pt x="11768" y="38373"/>
                      <a:pt x="10836" y="34645"/>
                    </a:cubicBezTo>
                    <a:cubicBezTo>
                      <a:pt x="9904" y="30800"/>
                      <a:pt x="8739" y="27072"/>
                      <a:pt x="7749" y="23285"/>
                    </a:cubicBezTo>
                    <a:cubicBezTo>
                      <a:pt x="6758" y="19558"/>
                      <a:pt x="5884" y="15829"/>
                      <a:pt x="5127" y="12101"/>
                    </a:cubicBezTo>
                    <a:cubicBezTo>
                      <a:pt x="4312" y="8257"/>
                      <a:pt x="3030" y="4529"/>
                      <a:pt x="2040" y="742"/>
                    </a:cubicBezTo>
                    <a:cubicBezTo>
                      <a:pt x="1749" y="-365"/>
                      <a:pt x="-57" y="-190"/>
                      <a:pt x="1" y="975"/>
                    </a:cubicBezTo>
                    <a:cubicBezTo>
                      <a:pt x="293" y="4878"/>
                      <a:pt x="467" y="8897"/>
                      <a:pt x="1399" y="12742"/>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 name="Google Shape;815;p41"/>
              <p:cNvSpPr/>
              <p:nvPr/>
            </p:nvSpPr>
            <p:spPr>
              <a:xfrm>
                <a:off x="5120457" y="3072619"/>
                <a:ext cx="51612" cy="26868"/>
              </a:xfrm>
              <a:custGeom>
                <a:rect b="b" l="l" r="r" t="t"/>
                <a:pathLst>
                  <a:path extrusionOk="0" h="26868" w="51612">
                    <a:moveTo>
                      <a:pt x="1172" y="7047"/>
                    </a:moveTo>
                    <a:cubicBezTo>
                      <a:pt x="14454" y="18232"/>
                      <a:pt x="32162" y="24698"/>
                      <a:pt x="49230" y="26853"/>
                    </a:cubicBezTo>
                    <a:cubicBezTo>
                      <a:pt x="51502" y="27144"/>
                      <a:pt x="52608" y="23300"/>
                      <a:pt x="50453" y="22426"/>
                    </a:cubicBezTo>
                    <a:cubicBezTo>
                      <a:pt x="42997" y="19280"/>
                      <a:pt x="35424" y="15960"/>
                      <a:pt x="28143" y="12290"/>
                    </a:cubicBezTo>
                    <a:cubicBezTo>
                      <a:pt x="20803" y="8504"/>
                      <a:pt x="13638" y="4251"/>
                      <a:pt x="6298" y="523"/>
                    </a:cubicBezTo>
                    <a:cubicBezTo>
                      <a:pt x="4434" y="-409"/>
                      <a:pt x="2163" y="-118"/>
                      <a:pt x="881" y="1572"/>
                    </a:cubicBezTo>
                    <a:cubicBezTo>
                      <a:pt x="-226" y="3028"/>
                      <a:pt x="-459" y="5649"/>
                      <a:pt x="1172" y="7047"/>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 name="Google Shape;816;p41"/>
              <p:cNvSpPr/>
              <p:nvPr/>
            </p:nvSpPr>
            <p:spPr>
              <a:xfrm>
                <a:off x="5069516" y="3010708"/>
                <a:ext cx="238174" cy="76423"/>
              </a:xfrm>
              <a:custGeom>
                <a:rect b="b" l="l" r="r" t="t"/>
                <a:pathLst>
                  <a:path extrusionOk="0" h="76423" w="238174">
                    <a:moveTo>
                      <a:pt x="271" y="3834"/>
                    </a:moveTo>
                    <a:cubicBezTo>
                      <a:pt x="3416" y="10241"/>
                      <a:pt x="8134" y="12222"/>
                      <a:pt x="14950" y="13678"/>
                    </a:cubicBezTo>
                    <a:cubicBezTo>
                      <a:pt x="25843" y="16008"/>
                      <a:pt x="36911" y="17348"/>
                      <a:pt x="47745" y="19969"/>
                    </a:cubicBezTo>
                    <a:cubicBezTo>
                      <a:pt x="69357" y="25212"/>
                      <a:pt x="90502" y="32435"/>
                      <a:pt x="111414" y="40008"/>
                    </a:cubicBezTo>
                    <a:cubicBezTo>
                      <a:pt x="132385" y="47639"/>
                      <a:pt x="153297" y="55561"/>
                      <a:pt x="174559" y="62435"/>
                    </a:cubicBezTo>
                    <a:cubicBezTo>
                      <a:pt x="194073" y="68726"/>
                      <a:pt x="216907" y="77580"/>
                      <a:pt x="237703" y="76298"/>
                    </a:cubicBezTo>
                    <a:cubicBezTo>
                      <a:pt x="238111" y="76298"/>
                      <a:pt x="238402" y="75657"/>
                      <a:pt x="237936" y="75425"/>
                    </a:cubicBezTo>
                    <a:cubicBezTo>
                      <a:pt x="219703" y="67735"/>
                      <a:pt x="198908" y="64706"/>
                      <a:pt x="180092" y="58357"/>
                    </a:cubicBezTo>
                    <a:cubicBezTo>
                      <a:pt x="160986" y="51891"/>
                      <a:pt x="142171" y="44551"/>
                      <a:pt x="123239" y="37445"/>
                    </a:cubicBezTo>
                    <a:cubicBezTo>
                      <a:pt x="104366" y="30396"/>
                      <a:pt x="85434" y="23464"/>
                      <a:pt x="66095" y="17814"/>
                    </a:cubicBezTo>
                    <a:cubicBezTo>
                      <a:pt x="56483" y="15018"/>
                      <a:pt x="46755" y="12455"/>
                      <a:pt x="36969" y="10416"/>
                    </a:cubicBezTo>
                    <a:cubicBezTo>
                      <a:pt x="27008" y="8319"/>
                      <a:pt x="11571" y="8843"/>
                      <a:pt x="4290" y="746"/>
                    </a:cubicBezTo>
                    <a:cubicBezTo>
                      <a:pt x="2251" y="-1351"/>
                      <a:pt x="-953" y="1387"/>
                      <a:pt x="271" y="3834"/>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 name="Google Shape;817;p41"/>
              <p:cNvSpPr/>
              <p:nvPr/>
            </p:nvSpPr>
            <p:spPr>
              <a:xfrm>
                <a:off x="5099006" y="2979502"/>
                <a:ext cx="343785" cy="118583"/>
              </a:xfrm>
              <a:custGeom>
                <a:rect b="b" l="l" r="r" t="t"/>
                <a:pathLst>
                  <a:path extrusionOk="0" h="118583" w="343785">
                    <a:moveTo>
                      <a:pt x="2468" y="9759"/>
                    </a:moveTo>
                    <a:cubicBezTo>
                      <a:pt x="16332" y="14011"/>
                      <a:pt x="31303" y="13137"/>
                      <a:pt x="45691" y="14186"/>
                    </a:cubicBezTo>
                    <a:cubicBezTo>
                      <a:pt x="61302" y="15351"/>
                      <a:pt x="76855" y="17157"/>
                      <a:pt x="92292" y="19603"/>
                    </a:cubicBezTo>
                    <a:cubicBezTo>
                      <a:pt x="121185" y="24205"/>
                      <a:pt x="149728" y="31020"/>
                      <a:pt x="177630" y="39816"/>
                    </a:cubicBezTo>
                    <a:cubicBezTo>
                      <a:pt x="234250" y="57699"/>
                      <a:pt x="294075" y="83913"/>
                      <a:pt x="342714" y="118456"/>
                    </a:cubicBezTo>
                    <a:cubicBezTo>
                      <a:pt x="343472" y="118980"/>
                      <a:pt x="344229" y="117757"/>
                      <a:pt x="343472" y="117174"/>
                    </a:cubicBezTo>
                    <a:cubicBezTo>
                      <a:pt x="316909" y="97951"/>
                      <a:pt x="292036" y="78961"/>
                      <a:pt x="262502" y="63991"/>
                    </a:cubicBezTo>
                    <a:cubicBezTo>
                      <a:pt x="236056" y="50593"/>
                      <a:pt x="208503" y="39059"/>
                      <a:pt x="180310" y="29797"/>
                    </a:cubicBezTo>
                    <a:cubicBezTo>
                      <a:pt x="150602" y="20011"/>
                      <a:pt x="120078" y="12613"/>
                      <a:pt x="89204" y="7720"/>
                    </a:cubicBezTo>
                    <a:cubicBezTo>
                      <a:pt x="62467" y="3467"/>
                      <a:pt x="28914" y="-4338"/>
                      <a:pt x="2468" y="3060"/>
                    </a:cubicBezTo>
                    <a:cubicBezTo>
                      <a:pt x="-852" y="4108"/>
                      <a:pt x="-794" y="8768"/>
                      <a:pt x="2468" y="9759"/>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18" name="Google Shape;818;p41"/>
          <p:cNvGrpSpPr/>
          <p:nvPr/>
        </p:nvGrpSpPr>
        <p:grpSpPr>
          <a:xfrm flipH="1">
            <a:off x="8" y="3382484"/>
            <a:ext cx="1480395" cy="1761028"/>
            <a:chOff x="8357432" y="2754275"/>
            <a:chExt cx="1752362" cy="2084550"/>
          </a:xfrm>
        </p:grpSpPr>
        <p:sp>
          <p:nvSpPr>
            <p:cNvPr id="819" name="Google Shape;819;p41"/>
            <p:cNvSpPr/>
            <p:nvPr/>
          </p:nvSpPr>
          <p:spPr>
            <a:xfrm>
              <a:off x="9120219" y="3456675"/>
              <a:ext cx="989575" cy="1382150"/>
            </a:xfrm>
            <a:custGeom>
              <a:rect b="b" l="l" r="r" t="t"/>
              <a:pathLst>
                <a:path extrusionOk="0" h="1382150" w="989575">
                  <a:moveTo>
                    <a:pt x="14" y="4129"/>
                  </a:moveTo>
                  <a:cubicBezTo>
                    <a:pt x="-627" y="29876"/>
                    <a:pt x="20809" y="40362"/>
                    <a:pt x="38343" y="56381"/>
                  </a:cubicBezTo>
                  <a:cubicBezTo>
                    <a:pt x="58731" y="75021"/>
                    <a:pt x="77721" y="95118"/>
                    <a:pt x="95138" y="116496"/>
                  </a:cubicBezTo>
                  <a:cubicBezTo>
                    <a:pt x="128167" y="157039"/>
                    <a:pt x="156011" y="202475"/>
                    <a:pt x="180709" y="248494"/>
                  </a:cubicBezTo>
                  <a:cubicBezTo>
                    <a:pt x="233078" y="346065"/>
                    <a:pt x="270649" y="450567"/>
                    <a:pt x="312707" y="552740"/>
                  </a:cubicBezTo>
                  <a:cubicBezTo>
                    <a:pt x="356046" y="658058"/>
                    <a:pt x="406724" y="759591"/>
                    <a:pt x="467248" y="856113"/>
                  </a:cubicBezTo>
                  <a:cubicBezTo>
                    <a:pt x="528819" y="954266"/>
                    <a:pt x="594527" y="1052187"/>
                    <a:pt x="670253" y="1140088"/>
                  </a:cubicBezTo>
                  <a:cubicBezTo>
                    <a:pt x="711845" y="1188379"/>
                    <a:pt x="754776" y="1234980"/>
                    <a:pt x="801843" y="1278085"/>
                  </a:cubicBezTo>
                  <a:cubicBezTo>
                    <a:pt x="824794" y="1299114"/>
                    <a:pt x="848910" y="1318978"/>
                    <a:pt x="874133" y="1337327"/>
                  </a:cubicBezTo>
                  <a:cubicBezTo>
                    <a:pt x="899822" y="1355968"/>
                    <a:pt x="927491" y="1376064"/>
                    <a:pt x="959121" y="1381715"/>
                  </a:cubicBezTo>
                  <a:cubicBezTo>
                    <a:pt x="978170" y="1385151"/>
                    <a:pt x="993141" y="1367676"/>
                    <a:pt x="988830" y="1350725"/>
                  </a:cubicBezTo>
                  <a:cubicBezTo>
                    <a:pt x="981723" y="1322939"/>
                    <a:pt x="935297" y="1309250"/>
                    <a:pt x="914093" y="1293930"/>
                  </a:cubicBezTo>
                  <a:cubicBezTo>
                    <a:pt x="890618" y="1276979"/>
                    <a:pt x="868948" y="1257697"/>
                    <a:pt x="847629" y="1238067"/>
                  </a:cubicBezTo>
                  <a:cubicBezTo>
                    <a:pt x="806445" y="1200145"/>
                    <a:pt x="766251" y="1160709"/>
                    <a:pt x="727572" y="1120224"/>
                  </a:cubicBezTo>
                  <a:cubicBezTo>
                    <a:pt x="646953" y="1035760"/>
                    <a:pt x="572217" y="945645"/>
                    <a:pt x="511228" y="845919"/>
                  </a:cubicBezTo>
                  <a:cubicBezTo>
                    <a:pt x="451054" y="747474"/>
                    <a:pt x="400025" y="643787"/>
                    <a:pt x="356978" y="536721"/>
                  </a:cubicBezTo>
                  <a:cubicBezTo>
                    <a:pt x="316726" y="436645"/>
                    <a:pt x="281018" y="334065"/>
                    <a:pt x="230165" y="238649"/>
                  </a:cubicBezTo>
                  <a:cubicBezTo>
                    <a:pt x="202262" y="186281"/>
                    <a:pt x="169816" y="137000"/>
                    <a:pt x="130147" y="92730"/>
                  </a:cubicBezTo>
                  <a:cubicBezTo>
                    <a:pt x="110924" y="71235"/>
                    <a:pt x="90129" y="51196"/>
                    <a:pt x="67935" y="32847"/>
                  </a:cubicBezTo>
                  <a:cubicBezTo>
                    <a:pt x="48537" y="16886"/>
                    <a:pt x="28673" y="-6123"/>
                    <a:pt x="1994" y="1508"/>
                  </a:cubicBezTo>
                  <a:cubicBezTo>
                    <a:pt x="830" y="1916"/>
                    <a:pt x="72" y="2964"/>
                    <a:pt x="14" y="4129"/>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0" name="Google Shape;820;p41"/>
            <p:cNvSpPr/>
            <p:nvPr/>
          </p:nvSpPr>
          <p:spPr>
            <a:xfrm>
              <a:off x="8606923" y="3873162"/>
              <a:ext cx="699940" cy="558937"/>
            </a:xfrm>
            <a:custGeom>
              <a:rect b="b" l="l" r="r" t="t"/>
              <a:pathLst>
                <a:path extrusionOk="0" h="558937" w="699940">
                  <a:moveTo>
                    <a:pt x="560377" y="376657"/>
                  </a:moveTo>
                  <a:cubicBezTo>
                    <a:pt x="560377" y="376657"/>
                    <a:pt x="644958" y="537897"/>
                    <a:pt x="444050" y="558110"/>
                  </a:cubicBezTo>
                  <a:cubicBezTo>
                    <a:pt x="243141" y="578323"/>
                    <a:pt x="171026" y="222524"/>
                    <a:pt x="0" y="103633"/>
                  </a:cubicBezTo>
                  <a:cubicBezTo>
                    <a:pt x="0" y="103633"/>
                    <a:pt x="405662" y="-97450"/>
                    <a:pt x="597250" y="60585"/>
                  </a:cubicBezTo>
                  <a:cubicBezTo>
                    <a:pt x="788839" y="218622"/>
                    <a:pt x="674375" y="375609"/>
                    <a:pt x="560377" y="376657"/>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 name="Google Shape;821;p41"/>
            <p:cNvSpPr/>
            <p:nvPr/>
          </p:nvSpPr>
          <p:spPr>
            <a:xfrm>
              <a:off x="8697396" y="3950530"/>
              <a:ext cx="939376" cy="424041"/>
            </a:xfrm>
            <a:custGeom>
              <a:rect b="b" l="l" r="r" t="t"/>
              <a:pathLst>
                <a:path extrusionOk="0" h="424041" w="939376">
                  <a:moveTo>
                    <a:pt x="39077" y="11411"/>
                  </a:moveTo>
                  <a:cubicBezTo>
                    <a:pt x="40009" y="12692"/>
                    <a:pt x="40184" y="14731"/>
                    <a:pt x="40941" y="16129"/>
                  </a:cubicBezTo>
                  <a:cubicBezTo>
                    <a:pt x="41815" y="17702"/>
                    <a:pt x="42805" y="19217"/>
                    <a:pt x="43737" y="20789"/>
                  </a:cubicBezTo>
                  <a:cubicBezTo>
                    <a:pt x="45660" y="24168"/>
                    <a:pt x="47640" y="27139"/>
                    <a:pt x="50028" y="30226"/>
                  </a:cubicBezTo>
                  <a:cubicBezTo>
                    <a:pt x="54571" y="36168"/>
                    <a:pt x="58416" y="42459"/>
                    <a:pt x="62144" y="48925"/>
                  </a:cubicBezTo>
                  <a:cubicBezTo>
                    <a:pt x="64707" y="53352"/>
                    <a:pt x="66979" y="57953"/>
                    <a:pt x="69076" y="62556"/>
                  </a:cubicBezTo>
                  <a:cubicBezTo>
                    <a:pt x="46941" y="55449"/>
                    <a:pt x="24048" y="50323"/>
                    <a:pt x="1214" y="51954"/>
                  </a:cubicBezTo>
                  <a:cubicBezTo>
                    <a:pt x="223" y="52012"/>
                    <a:pt x="-592" y="53468"/>
                    <a:pt x="573" y="54051"/>
                  </a:cubicBezTo>
                  <a:cubicBezTo>
                    <a:pt x="29232" y="67915"/>
                    <a:pt x="60863" y="74147"/>
                    <a:pt x="90629" y="85448"/>
                  </a:cubicBezTo>
                  <a:cubicBezTo>
                    <a:pt x="115561" y="94885"/>
                    <a:pt x="139677" y="106302"/>
                    <a:pt x="163444" y="118418"/>
                  </a:cubicBezTo>
                  <a:cubicBezTo>
                    <a:pt x="161055" y="119234"/>
                    <a:pt x="158725" y="120108"/>
                    <a:pt x="156337" y="120923"/>
                  </a:cubicBezTo>
                  <a:cubicBezTo>
                    <a:pt x="146026" y="124418"/>
                    <a:pt x="135716" y="127680"/>
                    <a:pt x="125464" y="131292"/>
                  </a:cubicBezTo>
                  <a:cubicBezTo>
                    <a:pt x="104959" y="138515"/>
                    <a:pt x="84105" y="144806"/>
                    <a:pt x="63193" y="150690"/>
                  </a:cubicBezTo>
                  <a:cubicBezTo>
                    <a:pt x="62436" y="150923"/>
                    <a:pt x="62436" y="152262"/>
                    <a:pt x="63309" y="152204"/>
                  </a:cubicBezTo>
                  <a:cubicBezTo>
                    <a:pt x="85095" y="150573"/>
                    <a:pt x="106590" y="147486"/>
                    <a:pt x="128027" y="143233"/>
                  </a:cubicBezTo>
                  <a:cubicBezTo>
                    <a:pt x="138687" y="141137"/>
                    <a:pt x="148997" y="138107"/>
                    <a:pt x="159366" y="134904"/>
                  </a:cubicBezTo>
                  <a:cubicBezTo>
                    <a:pt x="164550" y="133272"/>
                    <a:pt x="169676" y="131642"/>
                    <a:pt x="174802" y="129894"/>
                  </a:cubicBezTo>
                  <a:cubicBezTo>
                    <a:pt x="177016" y="129137"/>
                    <a:pt x="179346" y="128496"/>
                    <a:pt x="181560" y="127680"/>
                  </a:cubicBezTo>
                  <a:cubicBezTo>
                    <a:pt x="182434" y="128147"/>
                    <a:pt x="183307" y="128554"/>
                    <a:pt x="184181" y="129020"/>
                  </a:cubicBezTo>
                  <a:cubicBezTo>
                    <a:pt x="243656" y="161291"/>
                    <a:pt x="300218" y="198689"/>
                    <a:pt x="356489" y="236203"/>
                  </a:cubicBezTo>
                  <a:cubicBezTo>
                    <a:pt x="367090" y="243251"/>
                    <a:pt x="377750" y="250358"/>
                    <a:pt x="388410" y="257406"/>
                  </a:cubicBezTo>
                  <a:cubicBezTo>
                    <a:pt x="375711" y="262824"/>
                    <a:pt x="363013" y="267716"/>
                    <a:pt x="349324" y="271619"/>
                  </a:cubicBezTo>
                  <a:cubicBezTo>
                    <a:pt x="329984" y="277095"/>
                    <a:pt x="310412" y="281522"/>
                    <a:pt x="290781" y="285600"/>
                  </a:cubicBezTo>
                  <a:cubicBezTo>
                    <a:pt x="271849" y="289561"/>
                    <a:pt x="252684" y="292648"/>
                    <a:pt x="233462" y="294862"/>
                  </a:cubicBezTo>
                  <a:cubicBezTo>
                    <a:pt x="213598" y="297133"/>
                    <a:pt x="193792" y="297949"/>
                    <a:pt x="174278" y="302259"/>
                  </a:cubicBezTo>
                  <a:cubicBezTo>
                    <a:pt x="173346" y="302434"/>
                    <a:pt x="173172" y="304007"/>
                    <a:pt x="174220" y="304182"/>
                  </a:cubicBezTo>
                  <a:cubicBezTo>
                    <a:pt x="213714" y="312453"/>
                    <a:pt x="258451" y="304823"/>
                    <a:pt x="297771" y="298066"/>
                  </a:cubicBezTo>
                  <a:cubicBezTo>
                    <a:pt x="318916" y="294454"/>
                    <a:pt x="339770" y="289037"/>
                    <a:pt x="360333" y="282920"/>
                  </a:cubicBezTo>
                  <a:cubicBezTo>
                    <a:pt x="374081" y="278784"/>
                    <a:pt x="389691" y="274940"/>
                    <a:pt x="400818" y="265561"/>
                  </a:cubicBezTo>
                  <a:cubicBezTo>
                    <a:pt x="494486" y="327250"/>
                    <a:pt x="592173" y="386433"/>
                    <a:pt x="702268" y="411364"/>
                  </a:cubicBezTo>
                  <a:cubicBezTo>
                    <a:pt x="779043" y="428723"/>
                    <a:pt x="855702" y="429364"/>
                    <a:pt x="931370" y="406355"/>
                  </a:cubicBezTo>
                  <a:cubicBezTo>
                    <a:pt x="944652" y="402335"/>
                    <a:pt x="940225" y="381190"/>
                    <a:pt x="926769" y="385151"/>
                  </a:cubicBezTo>
                  <a:cubicBezTo>
                    <a:pt x="858207" y="405306"/>
                    <a:pt x="783995" y="410316"/>
                    <a:pt x="713919" y="395403"/>
                  </a:cubicBezTo>
                  <a:cubicBezTo>
                    <a:pt x="650890" y="381947"/>
                    <a:pt x="591008" y="356725"/>
                    <a:pt x="534330" y="326492"/>
                  </a:cubicBezTo>
                  <a:cubicBezTo>
                    <a:pt x="469845" y="292066"/>
                    <a:pt x="409730" y="250649"/>
                    <a:pt x="349032" y="210164"/>
                  </a:cubicBezTo>
                  <a:cubicBezTo>
                    <a:pt x="359809" y="181912"/>
                    <a:pt x="352527" y="149699"/>
                    <a:pt x="343673" y="121506"/>
                  </a:cubicBezTo>
                  <a:cubicBezTo>
                    <a:pt x="337207" y="100827"/>
                    <a:pt x="329809" y="80439"/>
                    <a:pt x="322469" y="60109"/>
                  </a:cubicBezTo>
                  <a:cubicBezTo>
                    <a:pt x="315014" y="39488"/>
                    <a:pt x="308664" y="17877"/>
                    <a:pt x="295441" y="168"/>
                  </a:cubicBezTo>
                  <a:cubicBezTo>
                    <a:pt x="295208" y="-181"/>
                    <a:pt x="294509" y="52"/>
                    <a:pt x="294567" y="518"/>
                  </a:cubicBezTo>
                  <a:cubicBezTo>
                    <a:pt x="296256" y="21430"/>
                    <a:pt x="304470" y="40770"/>
                    <a:pt x="310936" y="60575"/>
                  </a:cubicBezTo>
                  <a:cubicBezTo>
                    <a:pt x="317227" y="79739"/>
                    <a:pt x="323343" y="98963"/>
                    <a:pt x="328994" y="118302"/>
                  </a:cubicBezTo>
                  <a:cubicBezTo>
                    <a:pt x="337149" y="146263"/>
                    <a:pt x="342683" y="174514"/>
                    <a:pt x="338256" y="203116"/>
                  </a:cubicBezTo>
                  <a:cubicBezTo>
                    <a:pt x="293868" y="173583"/>
                    <a:pt x="249014" y="144748"/>
                    <a:pt x="201889" y="119758"/>
                  </a:cubicBezTo>
                  <a:cubicBezTo>
                    <a:pt x="170317" y="103040"/>
                    <a:pt x="137813" y="87836"/>
                    <a:pt x="104318" y="75313"/>
                  </a:cubicBezTo>
                  <a:cubicBezTo>
                    <a:pt x="98959" y="73332"/>
                    <a:pt x="93484" y="71293"/>
                    <a:pt x="88008" y="69313"/>
                  </a:cubicBezTo>
                  <a:cubicBezTo>
                    <a:pt x="86901" y="65410"/>
                    <a:pt x="84804" y="61449"/>
                    <a:pt x="83639" y="58769"/>
                  </a:cubicBezTo>
                  <a:cubicBezTo>
                    <a:pt x="80552" y="51895"/>
                    <a:pt x="76999" y="45138"/>
                    <a:pt x="72746" y="38906"/>
                  </a:cubicBezTo>
                  <a:cubicBezTo>
                    <a:pt x="68377" y="32556"/>
                    <a:pt x="63659" y="26498"/>
                    <a:pt x="58416" y="20847"/>
                  </a:cubicBezTo>
                  <a:cubicBezTo>
                    <a:pt x="55795" y="18051"/>
                    <a:pt x="52824" y="16013"/>
                    <a:pt x="49562" y="14032"/>
                  </a:cubicBezTo>
                  <a:cubicBezTo>
                    <a:pt x="48047" y="13100"/>
                    <a:pt x="46417" y="11877"/>
                    <a:pt x="44786" y="11236"/>
                  </a:cubicBezTo>
                  <a:cubicBezTo>
                    <a:pt x="43446" y="10712"/>
                    <a:pt x="41815" y="10770"/>
                    <a:pt x="40592" y="10071"/>
                  </a:cubicBezTo>
                  <a:cubicBezTo>
                    <a:pt x="39310" y="9255"/>
                    <a:pt x="38436" y="10479"/>
                    <a:pt x="39077" y="11411"/>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 name="Google Shape;822;p41"/>
            <p:cNvSpPr/>
            <p:nvPr/>
          </p:nvSpPr>
          <p:spPr>
            <a:xfrm>
              <a:off x="9421630" y="3302128"/>
              <a:ext cx="426337" cy="539356"/>
            </a:xfrm>
            <a:custGeom>
              <a:rect b="b" l="l" r="r" t="t"/>
              <a:pathLst>
                <a:path extrusionOk="0" h="539356" w="426337">
                  <a:moveTo>
                    <a:pt x="144051" y="437642"/>
                  </a:moveTo>
                  <a:cubicBezTo>
                    <a:pt x="144051" y="437642"/>
                    <a:pt x="23878" y="507952"/>
                    <a:pt x="1335" y="355217"/>
                  </a:cubicBezTo>
                  <a:cubicBezTo>
                    <a:pt x="-21208" y="202482"/>
                    <a:pt x="248029" y="134852"/>
                    <a:pt x="332727" y="0"/>
                  </a:cubicBezTo>
                  <a:cubicBezTo>
                    <a:pt x="332727" y="0"/>
                    <a:pt x="500607" y="302732"/>
                    <a:pt x="386726" y="454593"/>
                  </a:cubicBezTo>
                  <a:cubicBezTo>
                    <a:pt x="272844" y="606571"/>
                    <a:pt x="148885" y="524670"/>
                    <a:pt x="144051" y="437642"/>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 name="Google Shape;823;p41"/>
            <p:cNvSpPr/>
            <p:nvPr/>
          </p:nvSpPr>
          <p:spPr>
            <a:xfrm>
              <a:off x="9482062" y="3372132"/>
              <a:ext cx="306069" cy="729495"/>
            </a:xfrm>
            <a:custGeom>
              <a:rect b="b" l="l" r="r" t="t"/>
              <a:pathLst>
                <a:path extrusionOk="0" h="729495" w="306069">
                  <a:moveTo>
                    <a:pt x="288256" y="28383"/>
                  </a:moveTo>
                  <a:cubicBezTo>
                    <a:pt x="287323" y="29140"/>
                    <a:pt x="285750" y="29315"/>
                    <a:pt x="284702" y="30014"/>
                  </a:cubicBezTo>
                  <a:cubicBezTo>
                    <a:pt x="283537" y="30713"/>
                    <a:pt x="282430" y="31587"/>
                    <a:pt x="281265" y="32286"/>
                  </a:cubicBezTo>
                  <a:cubicBezTo>
                    <a:pt x="278761" y="33858"/>
                    <a:pt x="276547" y="35489"/>
                    <a:pt x="274275" y="37412"/>
                  </a:cubicBezTo>
                  <a:cubicBezTo>
                    <a:pt x="269906" y="41082"/>
                    <a:pt x="265246" y="44285"/>
                    <a:pt x="260411" y="47314"/>
                  </a:cubicBezTo>
                  <a:cubicBezTo>
                    <a:pt x="257091" y="49411"/>
                    <a:pt x="253712" y="51334"/>
                    <a:pt x="250217" y="53081"/>
                  </a:cubicBezTo>
                  <a:cubicBezTo>
                    <a:pt x="254878" y="35897"/>
                    <a:pt x="257964" y="18247"/>
                    <a:pt x="255926" y="888"/>
                  </a:cubicBezTo>
                  <a:cubicBezTo>
                    <a:pt x="255809" y="131"/>
                    <a:pt x="254703" y="-452"/>
                    <a:pt x="254295" y="480"/>
                  </a:cubicBezTo>
                  <a:cubicBezTo>
                    <a:pt x="244684" y="22849"/>
                    <a:pt x="241072" y="47256"/>
                    <a:pt x="233499" y="70382"/>
                  </a:cubicBezTo>
                  <a:cubicBezTo>
                    <a:pt x="227150" y="89780"/>
                    <a:pt x="219286" y="108595"/>
                    <a:pt x="210898" y="127119"/>
                  </a:cubicBezTo>
                  <a:cubicBezTo>
                    <a:pt x="210199" y="125313"/>
                    <a:pt x="209441" y="123565"/>
                    <a:pt x="208742" y="121818"/>
                  </a:cubicBezTo>
                  <a:cubicBezTo>
                    <a:pt x="205713" y="114070"/>
                    <a:pt x="202859" y="106265"/>
                    <a:pt x="199771" y="98576"/>
                  </a:cubicBezTo>
                  <a:cubicBezTo>
                    <a:pt x="193539" y="83197"/>
                    <a:pt x="188005" y="67469"/>
                    <a:pt x="182763" y="51741"/>
                  </a:cubicBezTo>
                  <a:cubicBezTo>
                    <a:pt x="182588" y="51159"/>
                    <a:pt x="181539" y="51217"/>
                    <a:pt x="181597" y="51916"/>
                  </a:cubicBezTo>
                  <a:cubicBezTo>
                    <a:pt x="183578" y="68518"/>
                    <a:pt x="186723" y="84828"/>
                    <a:pt x="190743" y="101022"/>
                  </a:cubicBezTo>
                  <a:cubicBezTo>
                    <a:pt x="192723" y="109061"/>
                    <a:pt x="195403" y="116866"/>
                    <a:pt x="198199" y="124672"/>
                  </a:cubicBezTo>
                  <a:cubicBezTo>
                    <a:pt x="199597" y="128575"/>
                    <a:pt x="201053" y="132420"/>
                    <a:pt x="202568" y="136264"/>
                  </a:cubicBezTo>
                  <a:cubicBezTo>
                    <a:pt x="203209" y="137895"/>
                    <a:pt x="203791" y="139701"/>
                    <a:pt x="204490" y="141332"/>
                  </a:cubicBezTo>
                  <a:cubicBezTo>
                    <a:pt x="204199" y="141973"/>
                    <a:pt x="203908" y="142672"/>
                    <a:pt x="203558" y="143371"/>
                  </a:cubicBezTo>
                  <a:cubicBezTo>
                    <a:pt x="181015" y="189914"/>
                    <a:pt x="154452" y="234476"/>
                    <a:pt x="127773" y="278747"/>
                  </a:cubicBezTo>
                  <a:cubicBezTo>
                    <a:pt x="122763" y="287077"/>
                    <a:pt x="117696" y="295465"/>
                    <a:pt x="112686" y="303853"/>
                  </a:cubicBezTo>
                  <a:cubicBezTo>
                    <a:pt x="108084" y="294300"/>
                    <a:pt x="103890" y="284805"/>
                    <a:pt x="100453" y="274494"/>
                  </a:cubicBezTo>
                  <a:cubicBezTo>
                    <a:pt x="95618" y="259932"/>
                    <a:pt x="91482" y="245136"/>
                    <a:pt x="87696" y="230282"/>
                  </a:cubicBezTo>
                  <a:cubicBezTo>
                    <a:pt x="84026" y="215952"/>
                    <a:pt x="80997" y="201447"/>
                    <a:pt x="78609" y="186826"/>
                  </a:cubicBezTo>
                  <a:cubicBezTo>
                    <a:pt x="76162" y="171739"/>
                    <a:pt x="74881" y="156652"/>
                    <a:pt x="70861" y="141915"/>
                  </a:cubicBezTo>
                  <a:cubicBezTo>
                    <a:pt x="70687" y="141216"/>
                    <a:pt x="69522" y="141099"/>
                    <a:pt x="69347" y="141915"/>
                  </a:cubicBezTo>
                  <a:cubicBezTo>
                    <a:pt x="64454" y="172322"/>
                    <a:pt x="71793" y="206282"/>
                    <a:pt x="78376" y="236049"/>
                  </a:cubicBezTo>
                  <a:cubicBezTo>
                    <a:pt x="81929" y="252068"/>
                    <a:pt x="86764" y="267796"/>
                    <a:pt x="92181" y="283290"/>
                  </a:cubicBezTo>
                  <a:cubicBezTo>
                    <a:pt x="95793" y="293601"/>
                    <a:pt x="99346" y="305426"/>
                    <a:pt x="106919" y="313581"/>
                  </a:cubicBezTo>
                  <a:cubicBezTo>
                    <a:pt x="63114" y="387269"/>
                    <a:pt x="21348" y="463986"/>
                    <a:pt x="6202" y="548975"/>
                  </a:cubicBezTo>
                  <a:cubicBezTo>
                    <a:pt x="-4341" y="608216"/>
                    <a:pt x="-2127" y="666759"/>
                    <a:pt x="18144" y="723787"/>
                  </a:cubicBezTo>
                  <a:cubicBezTo>
                    <a:pt x="21697" y="733748"/>
                    <a:pt x="37658" y="729612"/>
                    <a:pt x="34163" y="719535"/>
                  </a:cubicBezTo>
                  <a:cubicBezTo>
                    <a:pt x="16338" y="667924"/>
                    <a:pt x="9872" y="611362"/>
                    <a:pt x="18843" y="557305"/>
                  </a:cubicBezTo>
                  <a:cubicBezTo>
                    <a:pt x="26882" y="508723"/>
                    <a:pt x="44066" y="462064"/>
                    <a:pt x="65153" y="417735"/>
                  </a:cubicBezTo>
                  <a:cubicBezTo>
                    <a:pt x="89152" y="367289"/>
                    <a:pt x="118628" y="319872"/>
                    <a:pt x="147462" y="272106"/>
                  </a:cubicBezTo>
                  <a:cubicBezTo>
                    <a:pt x="169423" y="279329"/>
                    <a:pt x="193772" y="272631"/>
                    <a:pt x="214975" y="264883"/>
                  </a:cubicBezTo>
                  <a:cubicBezTo>
                    <a:pt x="230528" y="259175"/>
                    <a:pt x="245848" y="252883"/>
                    <a:pt x="261110" y="246476"/>
                  </a:cubicBezTo>
                  <a:cubicBezTo>
                    <a:pt x="276605" y="240010"/>
                    <a:pt x="292858" y="234418"/>
                    <a:pt x="305964" y="223699"/>
                  </a:cubicBezTo>
                  <a:cubicBezTo>
                    <a:pt x="306197" y="223525"/>
                    <a:pt x="306022" y="223000"/>
                    <a:pt x="305673" y="223059"/>
                  </a:cubicBezTo>
                  <a:cubicBezTo>
                    <a:pt x="289770" y="225097"/>
                    <a:pt x="275266" y="232029"/>
                    <a:pt x="260411" y="237680"/>
                  </a:cubicBezTo>
                  <a:cubicBezTo>
                    <a:pt x="246023" y="243155"/>
                    <a:pt x="231577" y="248514"/>
                    <a:pt x="216956" y="253524"/>
                  </a:cubicBezTo>
                  <a:cubicBezTo>
                    <a:pt x="195927" y="260747"/>
                    <a:pt x="174491" y="265932"/>
                    <a:pt x="152530" y="263601"/>
                  </a:cubicBezTo>
                  <a:cubicBezTo>
                    <a:pt x="173500" y="228651"/>
                    <a:pt x="193946" y="193409"/>
                    <a:pt x="211363" y="156477"/>
                  </a:cubicBezTo>
                  <a:cubicBezTo>
                    <a:pt x="223014" y="131779"/>
                    <a:pt x="233499" y="106440"/>
                    <a:pt x="241888" y="80401"/>
                  </a:cubicBezTo>
                  <a:cubicBezTo>
                    <a:pt x="243227" y="76207"/>
                    <a:pt x="244567" y="72013"/>
                    <a:pt x="245907" y="67702"/>
                  </a:cubicBezTo>
                  <a:cubicBezTo>
                    <a:pt x="248878" y="66712"/>
                    <a:pt x="251790" y="65023"/>
                    <a:pt x="253771" y="63974"/>
                  </a:cubicBezTo>
                  <a:cubicBezTo>
                    <a:pt x="258897" y="61353"/>
                    <a:pt x="263964" y="58440"/>
                    <a:pt x="268567" y="54945"/>
                  </a:cubicBezTo>
                  <a:cubicBezTo>
                    <a:pt x="273226" y="51392"/>
                    <a:pt x="277712" y="47547"/>
                    <a:pt x="281848" y="43353"/>
                  </a:cubicBezTo>
                  <a:cubicBezTo>
                    <a:pt x="283887" y="41256"/>
                    <a:pt x="285343" y="38926"/>
                    <a:pt x="286741" y="36363"/>
                  </a:cubicBezTo>
                  <a:cubicBezTo>
                    <a:pt x="287382" y="35198"/>
                    <a:pt x="288256" y="33917"/>
                    <a:pt x="288721" y="32635"/>
                  </a:cubicBezTo>
                  <a:cubicBezTo>
                    <a:pt x="289071" y="31587"/>
                    <a:pt x="288955" y="30363"/>
                    <a:pt x="289479" y="29373"/>
                  </a:cubicBezTo>
                  <a:cubicBezTo>
                    <a:pt x="289887" y="28499"/>
                    <a:pt x="288896" y="27858"/>
                    <a:pt x="288256" y="28383"/>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24" name="Google Shape;824;p41"/>
            <p:cNvGrpSpPr/>
            <p:nvPr/>
          </p:nvGrpSpPr>
          <p:grpSpPr>
            <a:xfrm>
              <a:off x="8357432" y="2754275"/>
              <a:ext cx="955935" cy="1004942"/>
              <a:chOff x="8357432" y="2754275"/>
              <a:chExt cx="955935" cy="1004942"/>
            </a:xfrm>
          </p:grpSpPr>
          <p:sp>
            <p:nvSpPr>
              <p:cNvPr id="825" name="Google Shape;825;p41"/>
              <p:cNvSpPr/>
              <p:nvPr/>
            </p:nvSpPr>
            <p:spPr>
              <a:xfrm>
                <a:off x="8987295" y="3261003"/>
                <a:ext cx="326072" cy="484010"/>
              </a:xfrm>
              <a:custGeom>
                <a:rect b="b" l="l" r="r" t="t"/>
                <a:pathLst>
                  <a:path extrusionOk="0" h="484010" w="326072">
                    <a:moveTo>
                      <a:pt x="20688" y="484010"/>
                    </a:moveTo>
                    <a:cubicBezTo>
                      <a:pt x="56628" y="464088"/>
                      <a:pt x="81560" y="428264"/>
                      <a:pt x="96298" y="389876"/>
                    </a:cubicBezTo>
                    <a:cubicBezTo>
                      <a:pt x="111036" y="351547"/>
                      <a:pt x="116686" y="310422"/>
                      <a:pt x="122219" y="269704"/>
                    </a:cubicBezTo>
                    <a:cubicBezTo>
                      <a:pt x="161714" y="311179"/>
                      <a:pt x="216878" y="337334"/>
                      <a:pt x="273964" y="341644"/>
                    </a:cubicBezTo>
                    <a:cubicBezTo>
                      <a:pt x="268023" y="274131"/>
                      <a:pt x="239771" y="208773"/>
                      <a:pt x="194743" y="158152"/>
                    </a:cubicBezTo>
                    <a:cubicBezTo>
                      <a:pt x="252004" y="128444"/>
                      <a:pt x="298896" y="79280"/>
                      <a:pt x="325925" y="20738"/>
                    </a:cubicBezTo>
                    <a:cubicBezTo>
                      <a:pt x="330002" y="11942"/>
                      <a:pt x="248450" y="-58"/>
                      <a:pt x="241751" y="0"/>
                    </a:cubicBezTo>
                    <a:cubicBezTo>
                      <a:pt x="209481" y="175"/>
                      <a:pt x="177850" y="8913"/>
                      <a:pt x="149481" y="24291"/>
                    </a:cubicBezTo>
                    <a:cubicBezTo>
                      <a:pt x="107191" y="47242"/>
                      <a:pt x="60706" y="88833"/>
                      <a:pt x="37988" y="132114"/>
                    </a:cubicBezTo>
                    <a:cubicBezTo>
                      <a:pt x="-13040" y="229336"/>
                      <a:pt x="-6166" y="382012"/>
                      <a:pt x="20688" y="484010"/>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6" name="Google Shape;826;p41"/>
              <p:cNvSpPr/>
              <p:nvPr/>
            </p:nvSpPr>
            <p:spPr>
              <a:xfrm>
                <a:off x="9000050" y="3297701"/>
                <a:ext cx="239820" cy="355973"/>
              </a:xfrm>
              <a:custGeom>
                <a:rect b="b" l="l" r="r" t="t"/>
                <a:pathLst>
                  <a:path extrusionOk="0" h="355973" w="239820">
                    <a:moveTo>
                      <a:pt x="15214" y="355974"/>
                    </a:moveTo>
                    <a:cubicBezTo>
                      <a:pt x="41660" y="341353"/>
                      <a:pt x="59951" y="314965"/>
                      <a:pt x="70844" y="286771"/>
                    </a:cubicBezTo>
                    <a:cubicBezTo>
                      <a:pt x="81737" y="258578"/>
                      <a:pt x="85815" y="228345"/>
                      <a:pt x="89892" y="198404"/>
                    </a:cubicBezTo>
                    <a:cubicBezTo>
                      <a:pt x="118901" y="228928"/>
                      <a:pt x="159503" y="248151"/>
                      <a:pt x="201502" y="251296"/>
                    </a:cubicBezTo>
                    <a:cubicBezTo>
                      <a:pt x="197133" y="201666"/>
                      <a:pt x="176337" y="153609"/>
                      <a:pt x="143250" y="116328"/>
                    </a:cubicBezTo>
                    <a:cubicBezTo>
                      <a:pt x="185366" y="94484"/>
                      <a:pt x="219851" y="58310"/>
                      <a:pt x="239714" y="15262"/>
                    </a:cubicBezTo>
                    <a:cubicBezTo>
                      <a:pt x="242685" y="8796"/>
                      <a:pt x="182745" y="0"/>
                      <a:pt x="177851" y="0"/>
                    </a:cubicBezTo>
                    <a:cubicBezTo>
                      <a:pt x="154085" y="117"/>
                      <a:pt x="130843" y="6582"/>
                      <a:pt x="109989" y="17883"/>
                    </a:cubicBezTo>
                    <a:cubicBezTo>
                      <a:pt x="78882" y="34776"/>
                      <a:pt x="44689" y="65358"/>
                      <a:pt x="27971" y="97221"/>
                    </a:cubicBezTo>
                    <a:cubicBezTo>
                      <a:pt x="-9601" y="168638"/>
                      <a:pt x="-4533" y="280946"/>
                      <a:pt x="15214" y="355974"/>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 name="Google Shape;827;p41"/>
              <p:cNvSpPr/>
              <p:nvPr/>
            </p:nvSpPr>
            <p:spPr>
              <a:xfrm>
                <a:off x="8496769" y="3441989"/>
                <a:ext cx="630919" cy="317228"/>
              </a:xfrm>
              <a:custGeom>
                <a:rect b="b" l="l" r="r" t="t"/>
                <a:pathLst>
                  <a:path extrusionOk="0" h="317228" w="630919">
                    <a:moveTo>
                      <a:pt x="630920" y="11651"/>
                    </a:moveTo>
                    <a:cubicBezTo>
                      <a:pt x="630920" y="11651"/>
                      <a:pt x="376769" y="425119"/>
                      <a:pt x="0" y="290151"/>
                    </a:cubicBezTo>
                    <a:cubicBezTo>
                      <a:pt x="0" y="290151"/>
                      <a:pt x="90697" y="-68386"/>
                      <a:pt x="630920" y="11651"/>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 name="Google Shape;828;p41"/>
              <p:cNvSpPr/>
              <p:nvPr/>
            </p:nvSpPr>
            <p:spPr>
              <a:xfrm>
                <a:off x="8357432" y="3252962"/>
                <a:ext cx="770257" cy="308186"/>
              </a:xfrm>
              <a:custGeom>
                <a:rect b="b" l="l" r="r" t="t"/>
                <a:pathLst>
                  <a:path extrusionOk="0" h="308186" w="770257">
                    <a:moveTo>
                      <a:pt x="770257" y="200678"/>
                    </a:moveTo>
                    <a:cubicBezTo>
                      <a:pt x="770257" y="200678"/>
                      <a:pt x="310713" y="474342"/>
                      <a:pt x="0" y="148426"/>
                    </a:cubicBezTo>
                    <a:cubicBezTo>
                      <a:pt x="0" y="148426"/>
                      <a:pt x="219316" y="-218033"/>
                      <a:pt x="770257" y="200678"/>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 name="Google Shape;829;p41"/>
              <p:cNvSpPr/>
              <p:nvPr/>
            </p:nvSpPr>
            <p:spPr>
              <a:xfrm>
                <a:off x="9015480" y="2764760"/>
                <a:ext cx="252683" cy="688880"/>
              </a:xfrm>
              <a:custGeom>
                <a:rect b="b" l="l" r="r" t="t"/>
                <a:pathLst>
                  <a:path extrusionOk="0" h="688880" w="252683">
                    <a:moveTo>
                      <a:pt x="112208" y="688880"/>
                    </a:moveTo>
                    <a:cubicBezTo>
                      <a:pt x="112208" y="688880"/>
                      <a:pt x="405912" y="302499"/>
                      <a:pt x="143956" y="0"/>
                    </a:cubicBezTo>
                    <a:cubicBezTo>
                      <a:pt x="143956" y="0"/>
                      <a:pt x="-157611" y="214074"/>
                      <a:pt x="112208" y="688880"/>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 name="Google Shape;830;p41"/>
              <p:cNvSpPr/>
              <p:nvPr/>
            </p:nvSpPr>
            <p:spPr>
              <a:xfrm>
                <a:off x="8742427" y="2754275"/>
                <a:ext cx="393288" cy="699365"/>
              </a:xfrm>
              <a:custGeom>
                <a:rect b="b" l="l" r="r" t="t"/>
                <a:pathLst>
                  <a:path extrusionOk="0" h="699365" w="393288">
                    <a:moveTo>
                      <a:pt x="385262" y="699365"/>
                    </a:moveTo>
                    <a:cubicBezTo>
                      <a:pt x="385262" y="699365"/>
                      <a:pt x="474445" y="171958"/>
                      <a:pt x="58240" y="0"/>
                    </a:cubicBezTo>
                    <a:cubicBezTo>
                      <a:pt x="58240" y="0"/>
                      <a:pt x="-204241" y="336926"/>
                      <a:pt x="385262" y="699365"/>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 name="Google Shape;831;p41"/>
              <p:cNvSpPr/>
              <p:nvPr/>
            </p:nvSpPr>
            <p:spPr>
              <a:xfrm>
                <a:off x="8397917" y="2971600"/>
                <a:ext cx="729771" cy="491823"/>
              </a:xfrm>
              <a:custGeom>
                <a:rect b="b" l="l" r="r" t="t"/>
                <a:pathLst>
                  <a:path extrusionOk="0" h="491823" w="729771">
                    <a:moveTo>
                      <a:pt x="729772" y="482040"/>
                    </a:moveTo>
                    <a:cubicBezTo>
                      <a:pt x="729772" y="482040"/>
                      <a:pt x="203821" y="602154"/>
                      <a:pt x="0" y="651"/>
                    </a:cubicBezTo>
                    <a:cubicBezTo>
                      <a:pt x="0" y="651"/>
                      <a:pt x="677812" y="-38086"/>
                      <a:pt x="729772" y="482040"/>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 name="Google Shape;832;p41"/>
              <p:cNvSpPr/>
              <p:nvPr/>
            </p:nvSpPr>
            <p:spPr>
              <a:xfrm>
                <a:off x="8457785" y="3043632"/>
                <a:ext cx="590183" cy="398887"/>
              </a:xfrm>
              <a:custGeom>
                <a:rect b="b" l="l" r="r" t="t"/>
                <a:pathLst>
                  <a:path extrusionOk="0" h="398887" w="590183">
                    <a:moveTo>
                      <a:pt x="14" y="501"/>
                    </a:moveTo>
                    <a:cubicBezTo>
                      <a:pt x="12421" y="53452"/>
                      <a:pt x="48654" y="97898"/>
                      <a:pt x="86750" y="135178"/>
                    </a:cubicBezTo>
                    <a:cubicBezTo>
                      <a:pt x="131079" y="178576"/>
                      <a:pt x="181176" y="216905"/>
                      <a:pt x="232378" y="251856"/>
                    </a:cubicBezTo>
                    <a:cubicBezTo>
                      <a:pt x="286494" y="288787"/>
                      <a:pt x="343522" y="320826"/>
                      <a:pt x="403754" y="346631"/>
                    </a:cubicBezTo>
                    <a:cubicBezTo>
                      <a:pt x="461597" y="371446"/>
                      <a:pt x="524509" y="395212"/>
                      <a:pt x="587945" y="398882"/>
                    </a:cubicBezTo>
                    <a:cubicBezTo>
                      <a:pt x="590624" y="399057"/>
                      <a:pt x="590974" y="395154"/>
                      <a:pt x="588585" y="394339"/>
                    </a:cubicBezTo>
                    <a:cubicBezTo>
                      <a:pt x="528645" y="374591"/>
                      <a:pt x="468122" y="359796"/>
                      <a:pt x="410220" y="333990"/>
                    </a:cubicBezTo>
                    <a:cubicBezTo>
                      <a:pt x="353308" y="308651"/>
                      <a:pt x="298669" y="277661"/>
                      <a:pt x="246883" y="243118"/>
                    </a:cubicBezTo>
                    <a:cubicBezTo>
                      <a:pt x="196962" y="209857"/>
                      <a:pt x="148496" y="173391"/>
                      <a:pt x="104808" y="132324"/>
                    </a:cubicBezTo>
                    <a:cubicBezTo>
                      <a:pt x="63159" y="93238"/>
                      <a:pt x="30247" y="48967"/>
                      <a:pt x="771" y="210"/>
                    </a:cubicBezTo>
                    <a:cubicBezTo>
                      <a:pt x="539" y="-198"/>
                      <a:pt x="-102" y="36"/>
                      <a:pt x="14" y="501"/>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 name="Google Shape;833;p41"/>
              <p:cNvSpPr/>
              <p:nvPr/>
            </p:nvSpPr>
            <p:spPr>
              <a:xfrm>
                <a:off x="8463099" y="3023310"/>
                <a:ext cx="623084" cy="392928"/>
              </a:xfrm>
              <a:custGeom>
                <a:rect b="b" l="l" r="r" t="t"/>
                <a:pathLst>
                  <a:path extrusionOk="0" h="392928" w="623084">
                    <a:moveTo>
                      <a:pt x="642" y="3406"/>
                    </a:moveTo>
                    <a:cubicBezTo>
                      <a:pt x="45029" y="41561"/>
                      <a:pt x="97106" y="73366"/>
                      <a:pt x="145746" y="105812"/>
                    </a:cubicBezTo>
                    <a:cubicBezTo>
                      <a:pt x="197123" y="140064"/>
                      <a:pt x="249025" y="173617"/>
                      <a:pt x="301335" y="206529"/>
                    </a:cubicBezTo>
                    <a:cubicBezTo>
                      <a:pt x="353587" y="239440"/>
                      <a:pt x="405896" y="272411"/>
                      <a:pt x="459254" y="303575"/>
                    </a:cubicBezTo>
                    <a:cubicBezTo>
                      <a:pt x="512729" y="334856"/>
                      <a:pt x="567602" y="363050"/>
                      <a:pt x="621775" y="392816"/>
                    </a:cubicBezTo>
                    <a:cubicBezTo>
                      <a:pt x="622766" y="393341"/>
                      <a:pt x="623640" y="391884"/>
                      <a:pt x="622649" y="391302"/>
                    </a:cubicBezTo>
                    <a:cubicBezTo>
                      <a:pt x="569174" y="360778"/>
                      <a:pt x="516865" y="327225"/>
                      <a:pt x="464089" y="295362"/>
                    </a:cubicBezTo>
                    <a:cubicBezTo>
                      <a:pt x="412420" y="264139"/>
                      <a:pt x="360460" y="233382"/>
                      <a:pt x="309374" y="201228"/>
                    </a:cubicBezTo>
                    <a:cubicBezTo>
                      <a:pt x="258287" y="169073"/>
                      <a:pt x="207609" y="136219"/>
                      <a:pt x="157338" y="102783"/>
                    </a:cubicBezTo>
                    <a:cubicBezTo>
                      <a:pt x="106368" y="68881"/>
                      <a:pt x="56447" y="30318"/>
                      <a:pt x="3088" y="261"/>
                    </a:cubicBezTo>
                    <a:cubicBezTo>
                      <a:pt x="1224" y="-846"/>
                      <a:pt x="-1164" y="1834"/>
                      <a:pt x="642" y="3406"/>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 name="Google Shape;834;p41"/>
              <p:cNvSpPr/>
              <p:nvPr/>
            </p:nvSpPr>
            <p:spPr>
              <a:xfrm>
                <a:off x="8545516" y="3014867"/>
                <a:ext cx="541169" cy="368665"/>
              </a:xfrm>
              <a:custGeom>
                <a:rect b="b" l="l" r="r" t="t"/>
                <a:pathLst>
                  <a:path extrusionOk="0" h="368665" w="541169">
                    <a:moveTo>
                      <a:pt x="3329" y="723"/>
                    </a:moveTo>
                    <a:cubicBezTo>
                      <a:pt x="-399" y="1073"/>
                      <a:pt x="-1389" y="6141"/>
                      <a:pt x="2398" y="7364"/>
                    </a:cubicBezTo>
                    <a:cubicBezTo>
                      <a:pt x="29310" y="16102"/>
                      <a:pt x="58202" y="19072"/>
                      <a:pt x="85697" y="25655"/>
                    </a:cubicBezTo>
                    <a:cubicBezTo>
                      <a:pt x="111386" y="31829"/>
                      <a:pt x="136667" y="39460"/>
                      <a:pt x="161540" y="48431"/>
                    </a:cubicBezTo>
                    <a:cubicBezTo>
                      <a:pt x="215656" y="68003"/>
                      <a:pt x="267732" y="93401"/>
                      <a:pt x="315906" y="124973"/>
                    </a:cubicBezTo>
                    <a:cubicBezTo>
                      <a:pt x="363089" y="155905"/>
                      <a:pt x="405555" y="192836"/>
                      <a:pt x="444234" y="233845"/>
                    </a:cubicBezTo>
                    <a:cubicBezTo>
                      <a:pt x="464214" y="254990"/>
                      <a:pt x="482446" y="277533"/>
                      <a:pt x="498874" y="301591"/>
                    </a:cubicBezTo>
                    <a:cubicBezTo>
                      <a:pt x="513495" y="323028"/>
                      <a:pt x="524213" y="348484"/>
                      <a:pt x="540465" y="368522"/>
                    </a:cubicBezTo>
                    <a:cubicBezTo>
                      <a:pt x="540756" y="368872"/>
                      <a:pt x="541222" y="368522"/>
                      <a:pt x="541164" y="368114"/>
                    </a:cubicBezTo>
                    <a:cubicBezTo>
                      <a:pt x="535106" y="341493"/>
                      <a:pt x="516232" y="315222"/>
                      <a:pt x="501495" y="292621"/>
                    </a:cubicBezTo>
                    <a:cubicBezTo>
                      <a:pt x="486990" y="270485"/>
                      <a:pt x="471146" y="249049"/>
                      <a:pt x="454195" y="228719"/>
                    </a:cubicBezTo>
                    <a:cubicBezTo>
                      <a:pt x="417554" y="184681"/>
                      <a:pt x="373225" y="146818"/>
                      <a:pt x="325983" y="114605"/>
                    </a:cubicBezTo>
                    <a:cubicBezTo>
                      <a:pt x="278218" y="82042"/>
                      <a:pt x="226432" y="55130"/>
                      <a:pt x="172026" y="35558"/>
                    </a:cubicBezTo>
                    <a:cubicBezTo>
                      <a:pt x="120881" y="17208"/>
                      <a:pt x="58377" y="-4228"/>
                      <a:pt x="3329" y="723"/>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 name="Google Shape;835;p41"/>
              <p:cNvSpPr/>
              <p:nvPr/>
            </p:nvSpPr>
            <p:spPr>
              <a:xfrm>
                <a:off x="8412052" y="3404402"/>
                <a:ext cx="525293" cy="91174"/>
              </a:xfrm>
              <a:custGeom>
                <a:rect b="b" l="l" r="r" t="t"/>
                <a:pathLst>
                  <a:path extrusionOk="0" h="91174" w="525293">
                    <a:moveTo>
                      <a:pt x="457117" y="75102"/>
                    </a:moveTo>
                    <a:cubicBezTo>
                      <a:pt x="435273" y="77082"/>
                      <a:pt x="413371" y="78247"/>
                      <a:pt x="391410" y="78597"/>
                    </a:cubicBezTo>
                    <a:cubicBezTo>
                      <a:pt x="347605" y="79296"/>
                      <a:pt x="303567" y="77140"/>
                      <a:pt x="260112" y="71781"/>
                    </a:cubicBezTo>
                    <a:cubicBezTo>
                      <a:pt x="171045" y="60714"/>
                      <a:pt x="83960" y="34850"/>
                      <a:pt x="1359" y="74"/>
                    </a:cubicBezTo>
                    <a:cubicBezTo>
                      <a:pt x="253" y="-392"/>
                      <a:pt x="-563" y="1472"/>
                      <a:pt x="486" y="2055"/>
                    </a:cubicBezTo>
                    <a:cubicBezTo>
                      <a:pt x="82562" y="44228"/>
                      <a:pt x="171103" y="70208"/>
                      <a:pt x="262442" y="82907"/>
                    </a:cubicBezTo>
                    <a:cubicBezTo>
                      <a:pt x="306479" y="89024"/>
                      <a:pt x="350751" y="91936"/>
                      <a:pt x="395196" y="91004"/>
                    </a:cubicBezTo>
                    <a:cubicBezTo>
                      <a:pt x="418439" y="90538"/>
                      <a:pt x="441623" y="89140"/>
                      <a:pt x="464749" y="86810"/>
                    </a:cubicBezTo>
                    <a:cubicBezTo>
                      <a:pt x="484263" y="84830"/>
                      <a:pt x="505932" y="84014"/>
                      <a:pt x="523757" y="75451"/>
                    </a:cubicBezTo>
                    <a:cubicBezTo>
                      <a:pt x="526728" y="73995"/>
                      <a:pt x="524922" y="70208"/>
                      <a:pt x="522301" y="69859"/>
                    </a:cubicBezTo>
                    <a:cubicBezTo>
                      <a:pt x="501097" y="67354"/>
                      <a:pt x="478437" y="73179"/>
                      <a:pt x="457117" y="75102"/>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 name="Google Shape;836;p41"/>
              <p:cNvSpPr/>
              <p:nvPr/>
            </p:nvSpPr>
            <p:spPr>
              <a:xfrm>
                <a:off x="8423167" y="3372719"/>
                <a:ext cx="210004" cy="21581"/>
              </a:xfrm>
              <a:custGeom>
                <a:rect b="b" l="l" r="r" t="t"/>
                <a:pathLst>
                  <a:path extrusionOk="0" h="21581" w="210004">
                    <a:moveTo>
                      <a:pt x="156202" y="10204"/>
                    </a:moveTo>
                    <a:cubicBezTo>
                      <a:pt x="138727" y="9388"/>
                      <a:pt x="121251" y="8398"/>
                      <a:pt x="103776" y="7116"/>
                    </a:cubicBezTo>
                    <a:cubicBezTo>
                      <a:pt x="86359" y="5835"/>
                      <a:pt x="68883" y="4903"/>
                      <a:pt x="51466" y="3505"/>
                    </a:cubicBezTo>
                    <a:cubicBezTo>
                      <a:pt x="35331" y="2223"/>
                      <a:pt x="16865" y="-2146"/>
                      <a:pt x="905" y="1291"/>
                    </a:cubicBezTo>
                    <a:cubicBezTo>
                      <a:pt x="-86" y="1524"/>
                      <a:pt x="-378" y="3039"/>
                      <a:pt x="613" y="3505"/>
                    </a:cubicBezTo>
                    <a:cubicBezTo>
                      <a:pt x="14477" y="10320"/>
                      <a:pt x="32476" y="10378"/>
                      <a:pt x="47622" y="12242"/>
                    </a:cubicBezTo>
                    <a:cubicBezTo>
                      <a:pt x="65680" y="14398"/>
                      <a:pt x="83738" y="16553"/>
                      <a:pt x="101912" y="17776"/>
                    </a:cubicBezTo>
                    <a:cubicBezTo>
                      <a:pt x="120028" y="19000"/>
                      <a:pt x="138144" y="19990"/>
                      <a:pt x="156260" y="20689"/>
                    </a:cubicBezTo>
                    <a:cubicBezTo>
                      <a:pt x="173387" y="21330"/>
                      <a:pt x="190629" y="22611"/>
                      <a:pt x="207638" y="20048"/>
                    </a:cubicBezTo>
                    <a:cubicBezTo>
                      <a:pt x="210783" y="19582"/>
                      <a:pt x="210783" y="14339"/>
                      <a:pt x="207697" y="13757"/>
                    </a:cubicBezTo>
                    <a:cubicBezTo>
                      <a:pt x="190687" y="10670"/>
                      <a:pt x="173328" y="10961"/>
                      <a:pt x="156202" y="10204"/>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 name="Google Shape;837;p41"/>
              <p:cNvSpPr/>
              <p:nvPr/>
            </p:nvSpPr>
            <p:spPr>
              <a:xfrm>
                <a:off x="8495289" y="3324509"/>
                <a:ext cx="78222" cy="12774"/>
              </a:xfrm>
              <a:custGeom>
                <a:rect b="b" l="l" r="r" t="t"/>
                <a:pathLst>
                  <a:path extrusionOk="0" h="12774" w="78222">
                    <a:moveTo>
                      <a:pt x="38645" y="4065"/>
                    </a:moveTo>
                    <a:cubicBezTo>
                      <a:pt x="32586" y="5114"/>
                      <a:pt x="26528" y="6046"/>
                      <a:pt x="20587" y="7385"/>
                    </a:cubicBezTo>
                    <a:cubicBezTo>
                      <a:pt x="17499" y="8084"/>
                      <a:pt x="14412" y="8783"/>
                      <a:pt x="11324" y="9482"/>
                    </a:cubicBezTo>
                    <a:cubicBezTo>
                      <a:pt x="8703" y="10065"/>
                      <a:pt x="3636" y="12279"/>
                      <a:pt x="1189" y="11113"/>
                    </a:cubicBezTo>
                    <a:cubicBezTo>
                      <a:pt x="-617" y="10240"/>
                      <a:pt x="-209" y="13735"/>
                      <a:pt x="1364" y="12511"/>
                    </a:cubicBezTo>
                    <a:cubicBezTo>
                      <a:pt x="3519" y="10822"/>
                      <a:pt x="8937" y="11754"/>
                      <a:pt x="11616" y="11696"/>
                    </a:cubicBezTo>
                    <a:cubicBezTo>
                      <a:pt x="14820" y="11638"/>
                      <a:pt x="17965" y="11579"/>
                      <a:pt x="21169" y="11521"/>
                    </a:cubicBezTo>
                    <a:cubicBezTo>
                      <a:pt x="27285" y="11405"/>
                      <a:pt x="33402" y="10939"/>
                      <a:pt x="39519" y="10473"/>
                    </a:cubicBezTo>
                    <a:cubicBezTo>
                      <a:pt x="51984" y="9599"/>
                      <a:pt x="64334" y="9191"/>
                      <a:pt x="76275" y="5463"/>
                    </a:cubicBezTo>
                    <a:cubicBezTo>
                      <a:pt x="79246" y="4531"/>
                      <a:pt x="78663" y="337"/>
                      <a:pt x="75576" y="104"/>
                    </a:cubicBezTo>
                    <a:cubicBezTo>
                      <a:pt x="63052" y="-537"/>
                      <a:pt x="50936" y="1910"/>
                      <a:pt x="38645" y="4065"/>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 name="Google Shape;838;p41"/>
              <p:cNvSpPr/>
              <p:nvPr/>
            </p:nvSpPr>
            <p:spPr>
              <a:xfrm>
                <a:off x="8778688" y="2902509"/>
                <a:ext cx="27991" cy="109614"/>
              </a:xfrm>
              <a:custGeom>
                <a:rect b="b" l="l" r="r" t="t"/>
                <a:pathLst>
                  <a:path extrusionOk="0" h="109614" w="27991">
                    <a:moveTo>
                      <a:pt x="2057" y="1238"/>
                    </a:moveTo>
                    <a:cubicBezTo>
                      <a:pt x="-332" y="4326"/>
                      <a:pt x="18" y="8986"/>
                      <a:pt x="18" y="12772"/>
                    </a:cubicBezTo>
                    <a:cubicBezTo>
                      <a:pt x="76" y="17549"/>
                      <a:pt x="834" y="22442"/>
                      <a:pt x="1416" y="27160"/>
                    </a:cubicBezTo>
                    <a:cubicBezTo>
                      <a:pt x="2581" y="36306"/>
                      <a:pt x="3979" y="45393"/>
                      <a:pt x="5785" y="54480"/>
                    </a:cubicBezTo>
                    <a:cubicBezTo>
                      <a:pt x="9396" y="72655"/>
                      <a:pt x="14114" y="90538"/>
                      <a:pt x="21105" y="107722"/>
                    </a:cubicBezTo>
                    <a:cubicBezTo>
                      <a:pt x="22678" y="111625"/>
                      <a:pt x="28969" y="108887"/>
                      <a:pt x="27862" y="104984"/>
                    </a:cubicBezTo>
                    <a:cubicBezTo>
                      <a:pt x="22969" y="87509"/>
                      <a:pt x="18134" y="69975"/>
                      <a:pt x="14872" y="52092"/>
                    </a:cubicBezTo>
                    <a:cubicBezTo>
                      <a:pt x="13241" y="43005"/>
                      <a:pt x="11901" y="33859"/>
                      <a:pt x="10969" y="24655"/>
                    </a:cubicBezTo>
                    <a:cubicBezTo>
                      <a:pt x="10503" y="20287"/>
                      <a:pt x="10329" y="15859"/>
                      <a:pt x="9629" y="11549"/>
                    </a:cubicBezTo>
                    <a:cubicBezTo>
                      <a:pt x="9046" y="7763"/>
                      <a:pt x="8814" y="3685"/>
                      <a:pt x="6076" y="831"/>
                    </a:cubicBezTo>
                    <a:cubicBezTo>
                      <a:pt x="4853" y="-567"/>
                      <a:pt x="3047" y="-43"/>
                      <a:pt x="2057" y="1238"/>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 name="Google Shape;839;p41"/>
              <p:cNvSpPr/>
              <p:nvPr/>
            </p:nvSpPr>
            <p:spPr>
              <a:xfrm>
                <a:off x="8817207" y="2821907"/>
                <a:ext cx="78820" cy="230142"/>
              </a:xfrm>
              <a:custGeom>
                <a:rect b="b" l="l" r="r" t="t"/>
                <a:pathLst>
                  <a:path extrusionOk="0" h="230142" w="78820">
                    <a:moveTo>
                      <a:pt x="236" y="3201"/>
                    </a:moveTo>
                    <a:cubicBezTo>
                      <a:pt x="-812" y="12347"/>
                      <a:pt x="1867" y="22250"/>
                      <a:pt x="3731" y="31221"/>
                    </a:cubicBezTo>
                    <a:cubicBezTo>
                      <a:pt x="5828" y="41298"/>
                      <a:pt x="8217" y="51201"/>
                      <a:pt x="11013" y="61103"/>
                    </a:cubicBezTo>
                    <a:cubicBezTo>
                      <a:pt x="16663" y="81433"/>
                      <a:pt x="22546" y="101704"/>
                      <a:pt x="29536" y="121626"/>
                    </a:cubicBezTo>
                    <a:cubicBezTo>
                      <a:pt x="36352" y="141024"/>
                      <a:pt x="43575" y="160247"/>
                      <a:pt x="51264" y="179237"/>
                    </a:cubicBezTo>
                    <a:cubicBezTo>
                      <a:pt x="58196" y="196479"/>
                      <a:pt x="65303" y="216110"/>
                      <a:pt x="77885" y="229974"/>
                    </a:cubicBezTo>
                    <a:cubicBezTo>
                      <a:pt x="78176" y="230323"/>
                      <a:pt x="78875" y="230090"/>
                      <a:pt x="78817" y="229624"/>
                    </a:cubicBezTo>
                    <a:cubicBezTo>
                      <a:pt x="77303" y="210868"/>
                      <a:pt x="68681" y="192052"/>
                      <a:pt x="62273" y="174519"/>
                    </a:cubicBezTo>
                    <a:cubicBezTo>
                      <a:pt x="55284" y="155296"/>
                      <a:pt x="48759" y="135898"/>
                      <a:pt x="42643" y="116326"/>
                    </a:cubicBezTo>
                    <a:cubicBezTo>
                      <a:pt x="36701" y="97336"/>
                      <a:pt x="30643" y="78404"/>
                      <a:pt x="25226" y="59239"/>
                    </a:cubicBezTo>
                    <a:cubicBezTo>
                      <a:pt x="22430" y="49337"/>
                      <a:pt x="19634" y="39550"/>
                      <a:pt x="16663" y="29706"/>
                    </a:cubicBezTo>
                    <a:cubicBezTo>
                      <a:pt x="13867" y="20386"/>
                      <a:pt x="11712" y="9901"/>
                      <a:pt x="6352" y="1629"/>
                    </a:cubicBezTo>
                    <a:cubicBezTo>
                      <a:pt x="4489" y="-1284"/>
                      <a:pt x="644" y="-2"/>
                      <a:pt x="236" y="3201"/>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 name="Google Shape;840;p41"/>
              <p:cNvSpPr/>
              <p:nvPr/>
            </p:nvSpPr>
            <p:spPr>
              <a:xfrm>
                <a:off x="8873129" y="2814334"/>
                <a:ext cx="207069" cy="411618"/>
              </a:xfrm>
              <a:custGeom>
                <a:rect b="b" l="l" r="r" t="t"/>
                <a:pathLst>
                  <a:path extrusionOk="0" h="411618" w="207069">
                    <a:moveTo>
                      <a:pt x="992" y="7512"/>
                    </a:moveTo>
                    <a:cubicBezTo>
                      <a:pt x="22603" y="38327"/>
                      <a:pt x="48117" y="66229"/>
                      <a:pt x="69962" y="96986"/>
                    </a:cubicBezTo>
                    <a:cubicBezTo>
                      <a:pt x="91340" y="127043"/>
                      <a:pt x="110854" y="158557"/>
                      <a:pt x="127397" y="191586"/>
                    </a:cubicBezTo>
                    <a:cubicBezTo>
                      <a:pt x="144465" y="225721"/>
                      <a:pt x="159261" y="261021"/>
                      <a:pt x="171493" y="297195"/>
                    </a:cubicBezTo>
                    <a:cubicBezTo>
                      <a:pt x="177261" y="314263"/>
                      <a:pt x="183202" y="331272"/>
                      <a:pt x="188386" y="348573"/>
                    </a:cubicBezTo>
                    <a:cubicBezTo>
                      <a:pt x="194328" y="368320"/>
                      <a:pt x="203241" y="390281"/>
                      <a:pt x="205338" y="410785"/>
                    </a:cubicBezTo>
                    <a:cubicBezTo>
                      <a:pt x="205454" y="412067"/>
                      <a:pt x="207376" y="411776"/>
                      <a:pt x="207027" y="410552"/>
                    </a:cubicBezTo>
                    <a:cubicBezTo>
                      <a:pt x="202250" y="391504"/>
                      <a:pt x="202018" y="370942"/>
                      <a:pt x="197940" y="351602"/>
                    </a:cubicBezTo>
                    <a:cubicBezTo>
                      <a:pt x="193862" y="332205"/>
                      <a:pt x="189319" y="312923"/>
                      <a:pt x="183144" y="294108"/>
                    </a:cubicBezTo>
                    <a:cubicBezTo>
                      <a:pt x="171552" y="258516"/>
                      <a:pt x="157339" y="223799"/>
                      <a:pt x="140679" y="190246"/>
                    </a:cubicBezTo>
                    <a:cubicBezTo>
                      <a:pt x="123494" y="155587"/>
                      <a:pt x="104447" y="121801"/>
                      <a:pt x="82952" y="89646"/>
                    </a:cubicBezTo>
                    <a:cubicBezTo>
                      <a:pt x="62040" y="58365"/>
                      <a:pt x="38447" y="25395"/>
                      <a:pt x="9322" y="1279"/>
                    </a:cubicBezTo>
                    <a:cubicBezTo>
                      <a:pt x="5186" y="-2275"/>
                      <a:pt x="-2794" y="2153"/>
                      <a:pt x="992" y="7512"/>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1" name="Google Shape;841;p41"/>
              <p:cNvSpPr/>
              <p:nvPr/>
            </p:nvSpPr>
            <p:spPr>
              <a:xfrm>
                <a:off x="8547257" y="3542268"/>
                <a:ext cx="446308" cy="186416"/>
              </a:xfrm>
              <a:custGeom>
                <a:rect b="b" l="l" r="r" t="t"/>
                <a:pathLst>
                  <a:path extrusionOk="0" h="186416" w="446308">
                    <a:moveTo>
                      <a:pt x="441794" y="554"/>
                    </a:moveTo>
                    <a:cubicBezTo>
                      <a:pt x="409174" y="22806"/>
                      <a:pt x="379523" y="48845"/>
                      <a:pt x="346087" y="69990"/>
                    </a:cubicBezTo>
                    <a:cubicBezTo>
                      <a:pt x="311835" y="91659"/>
                      <a:pt x="275720" y="110475"/>
                      <a:pt x="238322" y="126028"/>
                    </a:cubicBezTo>
                    <a:cubicBezTo>
                      <a:pt x="200342" y="141814"/>
                      <a:pt x="161023" y="154454"/>
                      <a:pt x="120888" y="163541"/>
                    </a:cubicBezTo>
                    <a:cubicBezTo>
                      <a:pt x="101607" y="167910"/>
                      <a:pt x="82151" y="171464"/>
                      <a:pt x="62637" y="174435"/>
                    </a:cubicBezTo>
                    <a:cubicBezTo>
                      <a:pt x="42598" y="177464"/>
                      <a:pt x="20695" y="176939"/>
                      <a:pt x="1181" y="182182"/>
                    </a:cubicBezTo>
                    <a:cubicBezTo>
                      <a:pt x="-275" y="182590"/>
                      <a:pt x="-508" y="185036"/>
                      <a:pt x="1181" y="185328"/>
                    </a:cubicBezTo>
                    <a:cubicBezTo>
                      <a:pt x="20230" y="188357"/>
                      <a:pt x="41607" y="184337"/>
                      <a:pt x="60656" y="182124"/>
                    </a:cubicBezTo>
                    <a:cubicBezTo>
                      <a:pt x="79646" y="179910"/>
                      <a:pt x="98519" y="176706"/>
                      <a:pt x="117218" y="172745"/>
                    </a:cubicBezTo>
                    <a:cubicBezTo>
                      <a:pt x="158809" y="164008"/>
                      <a:pt x="199643" y="151484"/>
                      <a:pt x="239079" y="135581"/>
                    </a:cubicBezTo>
                    <a:cubicBezTo>
                      <a:pt x="276127" y="120610"/>
                      <a:pt x="312010" y="102727"/>
                      <a:pt x="346087" y="81873"/>
                    </a:cubicBezTo>
                    <a:cubicBezTo>
                      <a:pt x="381155" y="60437"/>
                      <a:pt x="418261" y="36554"/>
                      <a:pt x="445581" y="5447"/>
                    </a:cubicBezTo>
                    <a:cubicBezTo>
                      <a:pt x="447678" y="3059"/>
                      <a:pt x="444882" y="-1601"/>
                      <a:pt x="441794" y="554"/>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 name="Google Shape;842;p41"/>
              <p:cNvSpPr/>
              <p:nvPr/>
            </p:nvSpPr>
            <p:spPr>
              <a:xfrm>
                <a:off x="8583876" y="3588035"/>
                <a:ext cx="233547" cy="94603"/>
              </a:xfrm>
              <a:custGeom>
                <a:rect b="b" l="l" r="r" t="t"/>
                <a:pathLst>
                  <a:path extrusionOk="0" h="94603" w="233547">
                    <a:moveTo>
                      <a:pt x="230363" y="49"/>
                    </a:moveTo>
                    <a:cubicBezTo>
                      <a:pt x="211081" y="4068"/>
                      <a:pt x="193199" y="13913"/>
                      <a:pt x="175199" y="21660"/>
                    </a:cubicBezTo>
                    <a:cubicBezTo>
                      <a:pt x="156209" y="29815"/>
                      <a:pt x="136986" y="37505"/>
                      <a:pt x="117996" y="45660"/>
                    </a:cubicBezTo>
                    <a:cubicBezTo>
                      <a:pt x="79026" y="62320"/>
                      <a:pt x="39765" y="78514"/>
                      <a:pt x="270" y="93775"/>
                    </a:cubicBezTo>
                    <a:cubicBezTo>
                      <a:pt x="-196" y="93950"/>
                      <a:pt x="-21" y="94707"/>
                      <a:pt x="503" y="94591"/>
                    </a:cubicBezTo>
                    <a:cubicBezTo>
                      <a:pt x="41279" y="82358"/>
                      <a:pt x="81647" y="69135"/>
                      <a:pt x="121549" y="54281"/>
                    </a:cubicBezTo>
                    <a:cubicBezTo>
                      <a:pt x="140132" y="47349"/>
                      <a:pt x="158423" y="39543"/>
                      <a:pt x="176714" y="31796"/>
                    </a:cubicBezTo>
                    <a:cubicBezTo>
                      <a:pt x="195703" y="23699"/>
                      <a:pt x="216208" y="16651"/>
                      <a:pt x="232751" y="4185"/>
                    </a:cubicBezTo>
                    <a:cubicBezTo>
                      <a:pt x="234790" y="2554"/>
                      <a:pt x="232518" y="-417"/>
                      <a:pt x="230363" y="49"/>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 name="Google Shape;843;p41"/>
              <p:cNvSpPr/>
              <p:nvPr/>
            </p:nvSpPr>
            <p:spPr>
              <a:xfrm>
                <a:off x="8632701" y="3589357"/>
                <a:ext cx="49299" cy="29764"/>
              </a:xfrm>
              <a:custGeom>
                <a:rect b="b" l="l" r="r" t="t"/>
                <a:pathLst>
                  <a:path extrusionOk="0" h="29764" w="49299">
                    <a:moveTo>
                      <a:pt x="34628" y="5310"/>
                    </a:moveTo>
                    <a:cubicBezTo>
                      <a:pt x="30492" y="7523"/>
                      <a:pt x="26414" y="9853"/>
                      <a:pt x="22395" y="12300"/>
                    </a:cubicBezTo>
                    <a:cubicBezTo>
                      <a:pt x="18492" y="14688"/>
                      <a:pt x="14531" y="17135"/>
                      <a:pt x="10919" y="19989"/>
                    </a:cubicBezTo>
                    <a:cubicBezTo>
                      <a:pt x="7191" y="22960"/>
                      <a:pt x="3580" y="26105"/>
                      <a:pt x="85" y="29309"/>
                    </a:cubicBezTo>
                    <a:cubicBezTo>
                      <a:pt x="-148" y="29542"/>
                      <a:pt x="143" y="29892"/>
                      <a:pt x="435" y="29717"/>
                    </a:cubicBezTo>
                    <a:cubicBezTo>
                      <a:pt x="4337" y="27329"/>
                      <a:pt x="8298" y="25115"/>
                      <a:pt x="12259" y="22901"/>
                    </a:cubicBezTo>
                    <a:cubicBezTo>
                      <a:pt x="16395" y="20688"/>
                      <a:pt x="20356" y="18183"/>
                      <a:pt x="24434" y="15853"/>
                    </a:cubicBezTo>
                    <a:cubicBezTo>
                      <a:pt x="28395" y="13581"/>
                      <a:pt x="32473" y="11426"/>
                      <a:pt x="36550" y="9387"/>
                    </a:cubicBezTo>
                    <a:cubicBezTo>
                      <a:pt x="40744" y="7290"/>
                      <a:pt x="44647" y="4669"/>
                      <a:pt x="48724" y="2339"/>
                    </a:cubicBezTo>
                    <a:cubicBezTo>
                      <a:pt x="49890" y="1698"/>
                      <a:pt x="49133" y="-399"/>
                      <a:pt x="47793" y="67"/>
                    </a:cubicBezTo>
                    <a:cubicBezTo>
                      <a:pt x="43366" y="1640"/>
                      <a:pt x="38764" y="3038"/>
                      <a:pt x="34628" y="5310"/>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 name="Google Shape;844;p41"/>
              <p:cNvSpPr/>
              <p:nvPr/>
            </p:nvSpPr>
            <p:spPr>
              <a:xfrm>
                <a:off x="9079430" y="2918797"/>
                <a:ext cx="18571" cy="65963"/>
              </a:xfrm>
              <a:custGeom>
                <a:rect b="b" l="l" r="r" t="t"/>
                <a:pathLst>
                  <a:path extrusionOk="0" h="65963" w="18571">
                    <a:moveTo>
                      <a:pt x="9231" y="2368"/>
                    </a:moveTo>
                    <a:cubicBezTo>
                      <a:pt x="435" y="21125"/>
                      <a:pt x="-1604" y="43493"/>
                      <a:pt x="1134" y="63881"/>
                    </a:cubicBezTo>
                    <a:cubicBezTo>
                      <a:pt x="1484" y="66619"/>
                      <a:pt x="6260" y="66677"/>
                      <a:pt x="6668" y="63939"/>
                    </a:cubicBezTo>
                    <a:cubicBezTo>
                      <a:pt x="8008" y="54328"/>
                      <a:pt x="9464" y="44600"/>
                      <a:pt x="11561" y="35105"/>
                    </a:cubicBezTo>
                    <a:cubicBezTo>
                      <a:pt x="13658" y="25494"/>
                      <a:pt x="16396" y="15940"/>
                      <a:pt x="18434" y="6329"/>
                    </a:cubicBezTo>
                    <a:cubicBezTo>
                      <a:pt x="18959" y="3882"/>
                      <a:pt x="17969" y="1377"/>
                      <a:pt x="15580" y="387"/>
                    </a:cubicBezTo>
                    <a:cubicBezTo>
                      <a:pt x="13367" y="-487"/>
                      <a:pt x="10280" y="96"/>
                      <a:pt x="9231" y="2368"/>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 name="Google Shape;845;p41"/>
              <p:cNvSpPr/>
              <p:nvPr/>
            </p:nvSpPr>
            <p:spPr>
              <a:xfrm>
                <a:off x="9131890" y="2840663"/>
                <a:ext cx="21087" cy="297008"/>
              </a:xfrm>
              <a:custGeom>
                <a:rect b="b" l="l" r="r" t="t"/>
                <a:pathLst>
                  <a:path extrusionOk="0" h="297008" w="21087">
                    <a:moveTo>
                      <a:pt x="15954" y="756"/>
                    </a:moveTo>
                    <a:cubicBezTo>
                      <a:pt x="9547" y="6348"/>
                      <a:pt x="8673" y="12406"/>
                      <a:pt x="9080" y="20678"/>
                    </a:cubicBezTo>
                    <a:cubicBezTo>
                      <a:pt x="9721" y="33959"/>
                      <a:pt x="11585" y="47065"/>
                      <a:pt x="11876" y="60405"/>
                    </a:cubicBezTo>
                    <a:cubicBezTo>
                      <a:pt x="12459" y="86968"/>
                      <a:pt x="10595" y="113472"/>
                      <a:pt x="8265" y="139918"/>
                    </a:cubicBezTo>
                    <a:cubicBezTo>
                      <a:pt x="5934" y="166481"/>
                      <a:pt x="3138" y="192927"/>
                      <a:pt x="1740" y="219548"/>
                    </a:cubicBezTo>
                    <a:cubicBezTo>
                      <a:pt x="459" y="244013"/>
                      <a:pt x="-2745" y="273022"/>
                      <a:pt x="5120" y="296614"/>
                    </a:cubicBezTo>
                    <a:cubicBezTo>
                      <a:pt x="5294" y="297080"/>
                      <a:pt x="6109" y="297197"/>
                      <a:pt x="6168" y="296614"/>
                    </a:cubicBezTo>
                    <a:cubicBezTo>
                      <a:pt x="9430" y="273255"/>
                      <a:pt x="6576" y="248324"/>
                      <a:pt x="8148" y="224674"/>
                    </a:cubicBezTo>
                    <a:cubicBezTo>
                      <a:pt x="9721" y="200616"/>
                      <a:pt x="12459" y="176675"/>
                      <a:pt x="14789" y="152733"/>
                    </a:cubicBezTo>
                    <a:cubicBezTo>
                      <a:pt x="17119" y="128850"/>
                      <a:pt x="19333" y="104851"/>
                      <a:pt x="19915" y="80851"/>
                    </a:cubicBezTo>
                    <a:cubicBezTo>
                      <a:pt x="20206" y="68910"/>
                      <a:pt x="20148" y="56910"/>
                      <a:pt x="19507" y="44968"/>
                    </a:cubicBezTo>
                    <a:cubicBezTo>
                      <a:pt x="18867" y="32852"/>
                      <a:pt x="13566" y="15202"/>
                      <a:pt x="20614" y="4309"/>
                    </a:cubicBezTo>
                    <a:cubicBezTo>
                      <a:pt x="22478" y="1455"/>
                      <a:pt x="18400" y="-1400"/>
                      <a:pt x="15954" y="756"/>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 name="Google Shape;846;p41"/>
              <p:cNvSpPr/>
              <p:nvPr/>
            </p:nvSpPr>
            <p:spPr>
              <a:xfrm>
                <a:off x="9165548" y="2866234"/>
                <a:ext cx="53603" cy="430660"/>
              </a:xfrm>
              <a:custGeom>
                <a:rect b="b" l="l" r="r" t="t"/>
                <a:pathLst>
                  <a:path extrusionOk="0" h="430660" w="53603">
                    <a:moveTo>
                      <a:pt x="21150" y="4019"/>
                    </a:moveTo>
                    <a:cubicBezTo>
                      <a:pt x="20509" y="21320"/>
                      <a:pt x="26102" y="38329"/>
                      <a:pt x="29247" y="55164"/>
                    </a:cubicBezTo>
                    <a:cubicBezTo>
                      <a:pt x="32684" y="73513"/>
                      <a:pt x="35364" y="91979"/>
                      <a:pt x="37286" y="110561"/>
                    </a:cubicBezTo>
                    <a:cubicBezTo>
                      <a:pt x="40839" y="145278"/>
                      <a:pt x="41771" y="180288"/>
                      <a:pt x="40140" y="215180"/>
                    </a:cubicBezTo>
                    <a:cubicBezTo>
                      <a:pt x="36878" y="285956"/>
                      <a:pt x="24936" y="362905"/>
                      <a:pt x="63" y="429603"/>
                    </a:cubicBezTo>
                    <a:cubicBezTo>
                      <a:pt x="-345" y="430652"/>
                      <a:pt x="1345" y="431118"/>
                      <a:pt x="1752" y="430069"/>
                    </a:cubicBezTo>
                    <a:cubicBezTo>
                      <a:pt x="15791" y="393546"/>
                      <a:pt x="30004" y="359061"/>
                      <a:pt x="38218" y="320440"/>
                    </a:cubicBezTo>
                    <a:cubicBezTo>
                      <a:pt x="45558" y="285839"/>
                      <a:pt x="50392" y="250597"/>
                      <a:pt x="52431" y="215238"/>
                    </a:cubicBezTo>
                    <a:cubicBezTo>
                      <a:pt x="54586" y="178016"/>
                      <a:pt x="53771" y="140560"/>
                      <a:pt x="49985" y="103454"/>
                    </a:cubicBezTo>
                    <a:cubicBezTo>
                      <a:pt x="46722" y="71358"/>
                      <a:pt x="45441" y="30232"/>
                      <a:pt x="28723" y="2039"/>
                    </a:cubicBezTo>
                    <a:cubicBezTo>
                      <a:pt x="26626" y="-1573"/>
                      <a:pt x="21266" y="-58"/>
                      <a:pt x="21150" y="4019"/>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47" name="Google Shape;847;p41"/>
          <p:cNvGrpSpPr/>
          <p:nvPr/>
        </p:nvGrpSpPr>
        <p:grpSpPr>
          <a:xfrm rot="1706614">
            <a:off x="8063980" y="3674851"/>
            <a:ext cx="458433" cy="1107330"/>
            <a:chOff x="2638778" y="1057070"/>
            <a:chExt cx="458426" cy="1107313"/>
          </a:xfrm>
        </p:grpSpPr>
        <p:sp>
          <p:nvSpPr>
            <p:cNvPr id="848" name="Google Shape;848;p41"/>
            <p:cNvSpPr/>
            <p:nvPr/>
          </p:nvSpPr>
          <p:spPr>
            <a:xfrm>
              <a:off x="2638778" y="1057070"/>
              <a:ext cx="458426" cy="1107313"/>
            </a:xfrm>
            <a:custGeom>
              <a:rect b="b" l="l" r="r" t="t"/>
              <a:pathLst>
                <a:path extrusionOk="0" h="1107313" w="458426">
                  <a:moveTo>
                    <a:pt x="211983" y="279658"/>
                  </a:moveTo>
                  <a:cubicBezTo>
                    <a:pt x="198352" y="261193"/>
                    <a:pt x="187517" y="240980"/>
                    <a:pt x="173595" y="222630"/>
                  </a:cubicBezTo>
                  <a:cubicBezTo>
                    <a:pt x="159499" y="204107"/>
                    <a:pt x="144120" y="186573"/>
                    <a:pt x="129965" y="168165"/>
                  </a:cubicBezTo>
                  <a:cubicBezTo>
                    <a:pt x="104568" y="135137"/>
                    <a:pt x="78296" y="95992"/>
                    <a:pt x="75092" y="53177"/>
                  </a:cubicBezTo>
                  <a:cubicBezTo>
                    <a:pt x="73636" y="33954"/>
                    <a:pt x="78879" y="11236"/>
                    <a:pt x="98393" y="2965"/>
                  </a:cubicBezTo>
                  <a:cubicBezTo>
                    <a:pt x="115286" y="-4200"/>
                    <a:pt x="134625" y="2790"/>
                    <a:pt x="149479" y="11528"/>
                  </a:cubicBezTo>
                  <a:cubicBezTo>
                    <a:pt x="191304" y="36168"/>
                    <a:pt x="218565" y="80381"/>
                    <a:pt x="229750" y="126865"/>
                  </a:cubicBezTo>
                  <a:cubicBezTo>
                    <a:pt x="236157" y="153428"/>
                    <a:pt x="238662" y="181389"/>
                    <a:pt x="237555" y="208708"/>
                  </a:cubicBezTo>
                  <a:cubicBezTo>
                    <a:pt x="236682" y="230786"/>
                    <a:pt x="236274" y="256300"/>
                    <a:pt x="230623" y="278552"/>
                  </a:cubicBezTo>
                  <a:cubicBezTo>
                    <a:pt x="236565" y="305406"/>
                    <a:pt x="241283" y="332551"/>
                    <a:pt x="245070" y="359871"/>
                  </a:cubicBezTo>
                  <a:cubicBezTo>
                    <a:pt x="246992" y="347754"/>
                    <a:pt x="249264" y="335754"/>
                    <a:pt x="251594" y="324162"/>
                  </a:cubicBezTo>
                  <a:cubicBezTo>
                    <a:pt x="255846" y="303192"/>
                    <a:pt x="261205" y="282455"/>
                    <a:pt x="267555" y="262067"/>
                  </a:cubicBezTo>
                  <a:cubicBezTo>
                    <a:pt x="273205" y="243950"/>
                    <a:pt x="278331" y="223329"/>
                    <a:pt x="289341" y="207660"/>
                  </a:cubicBezTo>
                  <a:cubicBezTo>
                    <a:pt x="297962" y="195369"/>
                    <a:pt x="312699" y="185932"/>
                    <a:pt x="328194" y="189544"/>
                  </a:cubicBezTo>
                  <a:cubicBezTo>
                    <a:pt x="345553" y="193621"/>
                    <a:pt x="352077" y="211504"/>
                    <a:pt x="354058" y="227349"/>
                  </a:cubicBezTo>
                  <a:cubicBezTo>
                    <a:pt x="358893" y="265678"/>
                    <a:pt x="349107" y="305347"/>
                    <a:pt x="333612" y="340298"/>
                  </a:cubicBezTo>
                  <a:cubicBezTo>
                    <a:pt x="323534" y="363074"/>
                    <a:pt x="310777" y="384919"/>
                    <a:pt x="296506" y="405307"/>
                  </a:cubicBezTo>
                  <a:cubicBezTo>
                    <a:pt x="288991" y="416083"/>
                    <a:pt x="281069" y="426685"/>
                    <a:pt x="272972" y="436995"/>
                  </a:cubicBezTo>
                  <a:cubicBezTo>
                    <a:pt x="267205" y="444335"/>
                    <a:pt x="261264" y="452432"/>
                    <a:pt x="254273" y="458898"/>
                  </a:cubicBezTo>
                  <a:cubicBezTo>
                    <a:pt x="255788" y="488781"/>
                    <a:pt x="256254" y="518605"/>
                    <a:pt x="255555" y="548197"/>
                  </a:cubicBezTo>
                  <a:cubicBezTo>
                    <a:pt x="254972" y="572663"/>
                    <a:pt x="253574" y="597128"/>
                    <a:pt x="251652" y="621535"/>
                  </a:cubicBezTo>
                  <a:cubicBezTo>
                    <a:pt x="259865" y="579129"/>
                    <a:pt x="278797" y="535848"/>
                    <a:pt x="299069" y="499615"/>
                  </a:cubicBezTo>
                  <a:cubicBezTo>
                    <a:pt x="323476" y="455985"/>
                    <a:pt x="354291" y="412005"/>
                    <a:pt x="395882" y="383229"/>
                  </a:cubicBezTo>
                  <a:cubicBezTo>
                    <a:pt x="410329" y="373210"/>
                    <a:pt x="427979" y="364123"/>
                    <a:pt x="443357" y="377695"/>
                  </a:cubicBezTo>
                  <a:cubicBezTo>
                    <a:pt x="458153" y="390744"/>
                    <a:pt x="456056" y="411598"/>
                    <a:pt x="450580" y="428491"/>
                  </a:cubicBezTo>
                  <a:cubicBezTo>
                    <a:pt x="435785" y="474334"/>
                    <a:pt x="410154" y="518256"/>
                    <a:pt x="379164" y="555071"/>
                  </a:cubicBezTo>
                  <a:cubicBezTo>
                    <a:pt x="361572" y="576041"/>
                    <a:pt x="341825" y="595264"/>
                    <a:pt x="320563" y="612448"/>
                  </a:cubicBezTo>
                  <a:cubicBezTo>
                    <a:pt x="299127" y="629749"/>
                    <a:pt x="275360" y="647457"/>
                    <a:pt x="248623" y="655438"/>
                  </a:cubicBezTo>
                  <a:cubicBezTo>
                    <a:pt x="241808" y="721669"/>
                    <a:pt x="230099" y="787435"/>
                    <a:pt x="213381" y="851861"/>
                  </a:cubicBezTo>
                  <a:cubicBezTo>
                    <a:pt x="235633" y="806367"/>
                    <a:pt x="262196" y="762737"/>
                    <a:pt x="292253" y="722077"/>
                  </a:cubicBezTo>
                  <a:cubicBezTo>
                    <a:pt x="319457" y="685321"/>
                    <a:pt x="351553" y="636215"/>
                    <a:pt x="395649" y="617924"/>
                  </a:cubicBezTo>
                  <a:cubicBezTo>
                    <a:pt x="410795" y="611633"/>
                    <a:pt x="432581" y="608604"/>
                    <a:pt x="447144" y="618157"/>
                  </a:cubicBezTo>
                  <a:cubicBezTo>
                    <a:pt x="464386" y="629458"/>
                    <a:pt x="458269" y="653748"/>
                    <a:pt x="452270" y="669884"/>
                  </a:cubicBezTo>
                  <a:cubicBezTo>
                    <a:pt x="433571" y="719980"/>
                    <a:pt x="391339" y="766057"/>
                    <a:pt x="353068" y="802114"/>
                  </a:cubicBezTo>
                  <a:cubicBezTo>
                    <a:pt x="329709" y="824075"/>
                    <a:pt x="304603" y="844230"/>
                    <a:pt x="277516" y="861356"/>
                  </a:cubicBezTo>
                  <a:cubicBezTo>
                    <a:pt x="254390" y="875977"/>
                    <a:pt x="228410" y="892870"/>
                    <a:pt x="200740" y="896831"/>
                  </a:cubicBezTo>
                  <a:cubicBezTo>
                    <a:pt x="198760" y="903472"/>
                    <a:pt x="196779" y="910171"/>
                    <a:pt x="194682" y="916753"/>
                  </a:cubicBezTo>
                  <a:cubicBezTo>
                    <a:pt x="184139" y="949840"/>
                    <a:pt x="172197" y="982519"/>
                    <a:pt x="158916" y="1014615"/>
                  </a:cubicBezTo>
                  <a:cubicBezTo>
                    <a:pt x="145809" y="1046246"/>
                    <a:pt x="131946" y="1079099"/>
                    <a:pt x="111907" y="1107060"/>
                  </a:cubicBezTo>
                  <a:cubicBezTo>
                    <a:pt x="111441" y="1107701"/>
                    <a:pt x="110626" y="1107002"/>
                    <a:pt x="110859" y="1106361"/>
                  </a:cubicBezTo>
                  <a:cubicBezTo>
                    <a:pt x="120237" y="1077119"/>
                    <a:pt x="133810" y="1049100"/>
                    <a:pt x="145227" y="1020557"/>
                  </a:cubicBezTo>
                  <a:cubicBezTo>
                    <a:pt x="108936" y="995334"/>
                    <a:pt x="76607" y="964694"/>
                    <a:pt x="50394" y="929044"/>
                  </a:cubicBezTo>
                  <a:cubicBezTo>
                    <a:pt x="28666" y="899511"/>
                    <a:pt x="7171" y="865608"/>
                    <a:pt x="1637" y="828677"/>
                  </a:cubicBezTo>
                  <a:cubicBezTo>
                    <a:pt x="-401" y="815279"/>
                    <a:pt x="-2091" y="794309"/>
                    <a:pt x="6647" y="782833"/>
                  </a:cubicBezTo>
                  <a:cubicBezTo>
                    <a:pt x="15851" y="770659"/>
                    <a:pt x="31579" y="776950"/>
                    <a:pt x="42064" y="783591"/>
                  </a:cubicBezTo>
                  <a:cubicBezTo>
                    <a:pt x="76141" y="805144"/>
                    <a:pt x="100140" y="839978"/>
                    <a:pt x="116800" y="876094"/>
                  </a:cubicBezTo>
                  <a:cubicBezTo>
                    <a:pt x="127053" y="898346"/>
                    <a:pt x="134509" y="921821"/>
                    <a:pt x="140509" y="945587"/>
                  </a:cubicBezTo>
                  <a:cubicBezTo>
                    <a:pt x="143421" y="957180"/>
                    <a:pt x="146101" y="968830"/>
                    <a:pt x="148489" y="980538"/>
                  </a:cubicBezTo>
                  <a:cubicBezTo>
                    <a:pt x="149887" y="987237"/>
                    <a:pt x="151693" y="994635"/>
                    <a:pt x="152334" y="1001916"/>
                  </a:cubicBezTo>
                  <a:cubicBezTo>
                    <a:pt x="161013" y="979257"/>
                    <a:pt x="169343" y="956480"/>
                    <a:pt x="176741" y="933355"/>
                  </a:cubicBezTo>
                  <a:cubicBezTo>
                    <a:pt x="188741" y="895899"/>
                    <a:pt x="198760" y="857919"/>
                    <a:pt x="207265" y="819648"/>
                  </a:cubicBezTo>
                  <a:cubicBezTo>
                    <a:pt x="168877" y="808347"/>
                    <a:pt x="132703" y="777591"/>
                    <a:pt x="106082" y="749048"/>
                  </a:cubicBezTo>
                  <a:cubicBezTo>
                    <a:pt x="76898" y="717767"/>
                    <a:pt x="54122" y="680195"/>
                    <a:pt x="39734" y="639885"/>
                  </a:cubicBezTo>
                  <a:cubicBezTo>
                    <a:pt x="33967" y="623633"/>
                    <a:pt x="26336" y="603711"/>
                    <a:pt x="32045" y="586410"/>
                  </a:cubicBezTo>
                  <a:cubicBezTo>
                    <a:pt x="37229" y="570799"/>
                    <a:pt x="51501" y="561012"/>
                    <a:pt x="67927" y="564740"/>
                  </a:cubicBezTo>
                  <a:cubicBezTo>
                    <a:pt x="87325" y="569109"/>
                    <a:pt x="104509" y="586468"/>
                    <a:pt x="117266" y="600681"/>
                  </a:cubicBezTo>
                  <a:cubicBezTo>
                    <a:pt x="133519" y="618798"/>
                    <a:pt x="146450" y="639302"/>
                    <a:pt x="157693" y="660797"/>
                  </a:cubicBezTo>
                  <a:cubicBezTo>
                    <a:pt x="170275" y="684796"/>
                    <a:pt x="181401" y="709553"/>
                    <a:pt x="191595" y="734659"/>
                  </a:cubicBezTo>
                  <a:cubicBezTo>
                    <a:pt x="196721" y="747358"/>
                    <a:pt x="201614" y="760115"/>
                    <a:pt x="206041" y="773105"/>
                  </a:cubicBezTo>
                  <a:cubicBezTo>
                    <a:pt x="208313" y="779746"/>
                    <a:pt x="211167" y="786794"/>
                    <a:pt x="212857" y="794018"/>
                  </a:cubicBezTo>
                  <a:cubicBezTo>
                    <a:pt x="215536" y="780678"/>
                    <a:pt x="218041" y="767280"/>
                    <a:pt x="220313" y="753882"/>
                  </a:cubicBezTo>
                  <a:cubicBezTo>
                    <a:pt x="229225" y="700175"/>
                    <a:pt x="234701" y="645826"/>
                    <a:pt x="236973" y="591303"/>
                  </a:cubicBezTo>
                  <a:cubicBezTo>
                    <a:pt x="215595" y="582507"/>
                    <a:pt x="195556" y="569575"/>
                    <a:pt x="176217" y="557226"/>
                  </a:cubicBezTo>
                  <a:cubicBezTo>
                    <a:pt x="157460" y="545226"/>
                    <a:pt x="138936" y="532819"/>
                    <a:pt x="121169" y="519421"/>
                  </a:cubicBezTo>
                  <a:cubicBezTo>
                    <a:pt x="86510" y="493266"/>
                    <a:pt x="54879" y="461170"/>
                    <a:pt x="36122" y="421559"/>
                  </a:cubicBezTo>
                  <a:cubicBezTo>
                    <a:pt x="29423" y="407404"/>
                    <a:pt x="19637" y="387889"/>
                    <a:pt x="27792" y="372453"/>
                  </a:cubicBezTo>
                  <a:cubicBezTo>
                    <a:pt x="34782" y="359230"/>
                    <a:pt x="51093" y="353871"/>
                    <a:pt x="65248" y="356492"/>
                  </a:cubicBezTo>
                  <a:cubicBezTo>
                    <a:pt x="84354" y="360045"/>
                    <a:pt x="100839" y="375074"/>
                    <a:pt x="115169" y="387190"/>
                  </a:cubicBezTo>
                  <a:cubicBezTo>
                    <a:pt x="132295" y="401637"/>
                    <a:pt x="148023" y="417831"/>
                    <a:pt x="162003" y="435364"/>
                  </a:cubicBezTo>
                  <a:cubicBezTo>
                    <a:pt x="179129" y="456859"/>
                    <a:pt x="194216" y="479926"/>
                    <a:pt x="208138" y="503577"/>
                  </a:cubicBezTo>
                  <a:cubicBezTo>
                    <a:pt x="218274" y="520761"/>
                    <a:pt x="229225" y="538469"/>
                    <a:pt x="237963" y="556760"/>
                  </a:cubicBezTo>
                  <a:cubicBezTo>
                    <a:pt x="238779" y="503635"/>
                    <a:pt x="236565" y="450510"/>
                    <a:pt x="230798" y="397792"/>
                  </a:cubicBezTo>
                  <a:cubicBezTo>
                    <a:pt x="214313" y="390511"/>
                    <a:pt x="198935" y="379152"/>
                    <a:pt x="184430" y="369133"/>
                  </a:cubicBezTo>
                  <a:cubicBezTo>
                    <a:pt x="163227" y="354395"/>
                    <a:pt x="142897" y="338609"/>
                    <a:pt x="122858" y="322298"/>
                  </a:cubicBezTo>
                  <a:cubicBezTo>
                    <a:pt x="89131" y="294862"/>
                    <a:pt x="48937" y="267251"/>
                    <a:pt x="28084" y="227931"/>
                  </a:cubicBezTo>
                  <a:cubicBezTo>
                    <a:pt x="20686" y="214009"/>
                    <a:pt x="12938" y="195252"/>
                    <a:pt x="22200" y="180398"/>
                  </a:cubicBezTo>
                  <a:cubicBezTo>
                    <a:pt x="30996" y="166243"/>
                    <a:pt x="49229" y="163564"/>
                    <a:pt x="63966" y="168224"/>
                  </a:cubicBezTo>
                  <a:cubicBezTo>
                    <a:pt x="83888" y="174457"/>
                    <a:pt x="99383" y="190359"/>
                    <a:pt x="113946" y="204514"/>
                  </a:cubicBezTo>
                  <a:cubicBezTo>
                    <a:pt x="131247" y="221349"/>
                    <a:pt x="148431" y="238242"/>
                    <a:pt x="164683" y="256125"/>
                  </a:cubicBezTo>
                  <a:cubicBezTo>
                    <a:pt x="185653" y="279192"/>
                    <a:pt x="205575" y="304299"/>
                    <a:pt x="221944" y="331327"/>
                  </a:cubicBezTo>
                  <a:cubicBezTo>
                    <a:pt x="219264" y="314376"/>
                    <a:pt x="216294" y="297483"/>
                    <a:pt x="213090" y="280591"/>
                  </a:cubicBezTo>
                  <a:cubicBezTo>
                    <a:pt x="212565" y="280008"/>
                    <a:pt x="212216" y="280008"/>
                    <a:pt x="211983" y="279658"/>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49" name="Google Shape;849;p41"/>
            <p:cNvGrpSpPr/>
            <p:nvPr/>
          </p:nvGrpSpPr>
          <p:grpSpPr>
            <a:xfrm>
              <a:off x="2647930" y="1061666"/>
              <a:ext cx="439272" cy="1005812"/>
              <a:chOff x="2647930" y="1061666"/>
              <a:chExt cx="439272" cy="1005812"/>
            </a:xfrm>
          </p:grpSpPr>
          <p:sp>
            <p:nvSpPr>
              <p:cNvPr id="850" name="Google Shape;850;p41"/>
              <p:cNvSpPr/>
              <p:nvPr/>
            </p:nvSpPr>
            <p:spPr>
              <a:xfrm>
                <a:off x="2867199" y="1669460"/>
                <a:ext cx="211964" cy="267089"/>
              </a:xfrm>
              <a:custGeom>
                <a:rect b="b" l="l" r="r" t="t"/>
                <a:pathLst>
                  <a:path extrusionOk="0" h="267089" w="211964">
                    <a:moveTo>
                      <a:pt x="47" y="266383"/>
                    </a:moveTo>
                    <a:cubicBezTo>
                      <a:pt x="22124" y="213782"/>
                      <a:pt x="55677" y="164909"/>
                      <a:pt x="90627" y="120114"/>
                    </a:cubicBezTo>
                    <a:cubicBezTo>
                      <a:pt x="124180" y="77066"/>
                      <a:pt x="161461" y="36698"/>
                      <a:pt x="201888" y="0"/>
                    </a:cubicBezTo>
                    <a:cubicBezTo>
                      <a:pt x="205382" y="408"/>
                      <a:pt x="208761" y="1165"/>
                      <a:pt x="211965" y="2330"/>
                    </a:cubicBezTo>
                    <a:cubicBezTo>
                      <a:pt x="193849" y="18640"/>
                      <a:pt x="176257" y="35533"/>
                      <a:pt x="159364" y="53242"/>
                    </a:cubicBezTo>
                    <a:cubicBezTo>
                      <a:pt x="120277" y="94251"/>
                      <a:pt x="84744" y="138696"/>
                      <a:pt x="52939" y="185530"/>
                    </a:cubicBezTo>
                    <a:cubicBezTo>
                      <a:pt x="34881" y="212209"/>
                      <a:pt x="18454" y="239937"/>
                      <a:pt x="804" y="266907"/>
                    </a:cubicBezTo>
                    <a:cubicBezTo>
                      <a:pt x="513" y="267373"/>
                      <a:pt x="-186" y="266849"/>
                      <a:pt x="47" y="266383"/>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1" name="Google Shape;851;p41"/>
              <p:cNvSpPr/>
              <p:nvPr/>
            </p:nvSpPr>
            <p:spPr>
              <a:xfrm>
                <a:off x="2674084" y="1416009"/>
                <a:ext cx="181161" cy="207372"/>
              </a:xfrm>
              <a:custGeom>
                <a:rect b="b" l="l" r="r" t="t"/>
                <a:pathLst>
                  <a:path extrusionOk="0" h="207372" w="181161">
                    <a:moveTo>
                      <a:pt x="77125" y="70018"/>
                    </a:moveTo>
                    <a:cubicBezTo>
                      <a:pt x="116095" y="112483"/>
                      <a:pt x="150288" y="157745"/>
                      <a:pt x="181045" y="206384"/>
                    </a:cubicBezTo>
                    <a:cubicBezTo>
                      <a:pt x="181511" y="207083"/>
                      <a:pt x="180463" y="207782"/>
                      <a:pt x="179997" y="207083"/>
                    </a:cubicBezTo>
                    <a:cubicBezTo>
                      <a:pt x="146153" y="160599"/>
                      <a:pt x="109046" y="115571"/>
                      <a:pt x="69960" y="73397"/>
                    </a:cubicBezTo>
                    <a:cubicBezTo>
                      <a:pt x="47591" y="49281"/>
                      <a:pt x="24000" y="26504"/>
                      <a:pt x="0" y="4136"/>
                    </a:cubicBezTo>
                    <a:cubicBezTo>
                      <a:pt x="2097" y="2447"/>
                      <a:pt x="4427" y="1107"/>
                      <a:pt x="6874" y="0"/>
                    </a:cubicBezTo>
                    <a:cubicBezTo>
                      <a:pt x="31514" y="22077"/>
                      <a:pt x="54815" y="45727"/>
                      <a:pt x="77125" y="70018"/>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 name="Google Shape;852;p41"/>
              <p:cNvSpPr/>
              <p:nvPr/>
            </p:nvSpPr>
            <p:spPr>
              <a:xfrm>
                <a:off x="2663191" y="1228265"/>
                <a:ext cx="186710" cy="189855"/>
              </a:xfrm>
              <a:custGeom>
                <a:rect b="b" l="l" r="r" t="t"/>
                <a:pathLst>
                  <a:path extrusionOk="0" h="189855" w="186710">
                    <a:moveTo>
                      <a:pt x="78173" y="59242"/>
                    </a:moveTo>
                    <a:cubicBezTo>
                      <a:pt x="98969" y="78523"/>
                      <a:pt x="118833" y="98911"/>
                      <a:pt x="137298" y="120522"/>
                    </a:cubicBezTo>
                    <a:cubicBezTo>
                      <a:pt x="146386" y="131182"/>
                      <a:pt x="155240" y="142075"/>
                      <a:pt x="163744" y="153201"/>
                    </a:cubicBezTo>
                    <a:cubicBezTo>
                      <a:pt x="168346" y="159201"/>
                      <a:pt x="172890" y="165201"/>
                      <a:pt x="177200" y="171434"/>
                    </a:cubicBezTo>
                    <a:cubicBezTo>
                      <a:pt x="180929" y="176793"/>
                      <a:pt x="185356" y="182210"/>
                      <a:pt x="186695" y="188676"/>
                    </a:cubicBezTo>
                    <a:cubicBezTo>
                      <a:pt x="186812" y="189317"/>
                      <a:pt x="186229" y="190191"/>
                      <a:pt x="185530" y="189724"/>
                    </a:cubicBezTo>
                    <a:cubicBezTo>
                      <a:pt x="175395" y="183433"/>
                      <a:pt x="168346" y="170036"/>
                      <a:pt x="161065" y="160832"/>
                    </a:cubicBezTo>
                    <a:cubicBezTo>
                      <a:pt x="152036" y="149356"/>
                      <a:pt x="142716" y="138172"/>
                      <a:pt x="133104" y="127221"/>
                    </a:cubicBezTo>
                    <a:cubicBezTo>
                      <a:pt x="114056" y="105610"/>
                      <a:pt x="94076" y="84872"/>
                      <a:pt x="72931" y="65358"/>
                    </a:cubicBezTo>
                    <a:cubicBezTo>
                      <a:pt x="52310" y="46310"/>
                      <a:pt x="30698" y="28368"/>
                      <a:pt x="8272" y="11534"/>
                    </a:cubicBezTo>
                    <a:cubicBezTo>
                      <a:pt x="5534" y="9495"/>
                      <a:pt x="2738" y="7573"/>
                      <a:pt x="0" y="5592"/>
                    </a:cubicBezTo>
                    <a:cubicBezTo>
                      <a:pt x="1864" y="3379"/>
                      <a:pt x="3903" y="1515"/>
                      <a:pt x="6233" y="0"/>
                    </a:cubicBezTo>
                    <a:cubicBezTo>
                      <a:pt x="31689" y="18233"/>
                      <a:pt x="55747" y="38446"/>
                      <a:pt x="78173" y="59242"/>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 name="Google Shape;853;p41"/>
              <p:cNvSpPr/>
              <p:nvPr/>
            </p:nvSpPr>
            <p:spPr>
              <a:xfrm>
                <a:off x="2647930" y="1833554"/>
                <a:ext cx="139569" cy="233924"/>
              </a:xfrm>
              <a:custGeom>
                <a:rect b="b" l="l" r="r" t="t"/>
                <a:pathLst>
                  <a:path extrusionOk="0" h="233924" w="139569">
                    <a:moveTo>
                      <a:pt x="0" y="3553"/>
                    </a:moveTo>
                    <a:cubicBezTo>
                      <a:pt x="2039" y="1748"/>
                      <a:pt x="4311" y="641"/>
                      <a:pt x="6699" y="0"/>
                    </a:cubicBezTo>
                    <a:cubicBezTo>
                      <a:pt x="8796" y="5767"/>
                      <a:pt x="10893" y="11592"/>
                      <a:pt x="13107" y="17301"/>
                    </a:cubicBezTo>
                    <a:cubicBezTo>
                      <a:pt x="23650" y="43980"/>
                      <a:pt x="35708" y="70018"/>
                      <a:pt x="49222" y="95357"/>
                    </a:cubicBezTo>
                    <a:cubicBezTo>
                      <a:pt x="62387" y="120056"/>
                      <a:pt x="76717" y="144114"/>
                      <a:pt x="92328" y="167356"/>
                    </a:cubicBezTo>
                    <a:cubicBezTo>
                      <a:pt x="100134" y="178948"/>
                      <a:pt x="108231" y="190365"/>
                      <a:pt x="116619" y="201550"/>
                    </a:cubicBezTo>
                    <a:cubicBezTo>
                      <a:pt x="124134" y="211510"/>
                      <a:pt x="134269" y="221763"/>
                      <a:pt x="139512" y="233122"/>
                    </a:cubicBezTo>
                    <a:cubicBezTo>
                      <a:pt x="139803" y="233763"/>
                      <a:pt x="138929" y="234112"/>
                      <a:pt x="138463" y="233821"/>
                    </a:cubicBezTo>
                    <a:cubicBezTo>
                      <a:pt x="127396" y="226306"/>
                      <a:pt x="118483" y="212559"/>
                      <a:pt x="110386" y="202132"/>
                    </a:cubicBezTo>
                    <a:cubicBezTo>
                      <a:pt x="101823" y="191064"/>
                      <a:pt x="93610" y="179764"/>
                      <a:pt x="85688" y="168230"/>
                    </a:cubicBezTo>
                    <a:cubicBezTo>
                      <a:pt x="69552" y="144755"/>
                      <a:pt x="54756" y="120405"/>
                      <a:pt x="41475" y="95241"/>
                    </a:cubicBezTo>
                    <a:cubicBezTo>
                      <a:pt x="26096" y="65940"/>
                      <a:pt x="11592" y="35184"/>
                      <a:pt x="0" y="3553"/>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 name="Google Shape;854;p41"/>
              <p:cNvSpPr/>
              <p:nvPr/>
            </p:nvSpPr>
            <p:spPr>
              <a:xfrm>
                <a:off x="2694356" y="1620892"/>
                <a:ext cx="151598" cy="242424"/>
              </a:xfrm>
              <a:custGeom>
                <a:rect b="b" l="l" r="r" t="t"/>
                <a:pathLst>
                  <a:path extrusionOk="0" h="242424" w="151598">
                    <a:moveTo>
                      <a:pt x="8738" y="220"/>
                    </a:moveTo>
                    <a:cubicBezTo>
                      <a:pt x="25397" y="30161"/>
                      <a:pt x="39203" y="62083"/>
                      <a:pt x="53824" y="92374"/>
                    </a:cubicBezTo>
                    <a:cubicBezTo>
                      <a:pt x="66814" y="119344"/>
                      <a:pt x="80561" y="145965"/>
                      <a:pt x="96522" y="171363"/>
                    </a:cubicBezTo>
                    <a:cubicBezTo>
                      <a:pt x="104328" y="183770"/>
                      <a:pt x="112774" y="195828"/>
                      <a:pt x="121978" y="207245"/>
                    </a:cubicBezTo>
                    <a:cubicBezTo>
                      <a:pt x="131240" y="218663"/>
                      <a:pt x="141725" y="228857"/>
                      <a:pt x="151220" y="240041"/>
                    </a:cubicBezTo>
                    <a:cubicBezTo>
                      <a:pt x="152502" y="241556"/>
                      <a:pt x="150230" y="243070"/>
                      <a:pt x="148832" y="242138"/>
                    </a:cubicBezTo>
                    <a:cubicBezTo>
                      <a:pt x="125532" y="226410"/>
                      <a:pt x="107357" y="200896"/>
                      <a:pt x="92095" y="177712"/>
                    </a:cubicBezTo>
                    <a:cubicBezTo>
                      <a:pt x="76309" y="153771"/>
                      <a:pt x="63261" y="128140"/>
                      <a:pt x="50737" y="102393"/>
                    </a:cubicBezTo>
                    <a:cubicBezTo>
                      <a:pt x="37456" y="75131"/>
                      <a:pt x="24932" y="47579"/>
                      <a:pt x="11009" y="20667"/>
                    </a:cubicBezTo>
                    <a:cubicBezTo>
                      <a:pt x="7456" y="13851"/>
                      <a:pt x="3728" y="7152"/>
                      <a:pt x="0" y="453"/>
                    </a:cubicBezTo>
                    <a:cubicBezTo>
                      <a:pt x="2796" y="-71"/>
                      <a:pt x="5709" y="-129"/>
                      <a:pt x="8738" y="220"/>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 name="Google Shape;855;p41"/>
              <p:cNvSpPr/>
              <p:nvPr/>
            </p:nvSpPr>
            <p:spPr>
              <a:xfrm>
                <a:off x="2901372" y="1433776"/>
                <a:ext cx="185830" cy="259692"/>
              </a:xfrm>
              <a:custGeom>
                <a:rect b="b" l="l" r="r" t="t"/>
                <a:pathLst>
                  <a:path extrusionOk="0" h="259692" w="185830">
                    <a:moveTo>
                      <a:pt x="174529" y="20155"/>
                    </a:moveTo>
                    <a:cubicBezTo>
                      <a:pt x="153676" y="45320"/>
                      <a:pt x="133171" y="70775"/>
                      <a:pt x="113482" y="96930"/>
                    </a:cubicBezTo>
                    <a:cubicBezTo>
                      <a:pt x="93851" y="123085"/>
                      <a:pt x="74978" y="149822"/>
                      <a:pt x="56745" y="176909"/>
                    </a:cubicBezTo>
                    <a:cubicBezTo>
                      <a:pt x="38338" y="204229"/>
                      <a:pt x="22086" y="233646"/>
                      <a:pt x="1465" y="259393"/>
                    </a:cubicBezTo>
                    <a:cubicBezTo>
                      <a:pt x="824" y="260150"/>
                      <a:pt x="-283" y="259335"/>
                      <a:pt x="67" y="258461"/>
                    </a:cubicBezTo>
                    <a:cubicBezTo>
                      <a:pt x="12183" y="227879"/>
                      <a:pt x="31581" y="199627"/>
                      <a:pt x="49406" y="172191"/>
                    </a:cubicBezTo>
                    <a:cubicBezTo>
                      <a:pt x="67405" y="144405"/>
                      <a:pt x="86453" y="117318"/>
                      <a:pt x="106201" y="90756"/>
                    </a:cubicBezTo>
                    <a:cubicBezTo>
                      <a:pt x="126064" y="64076"/>
                      <a:pt x="146569" y="37863"/>
                      <a:pt x="168238" y="12641"/>
                    </a:cubicBezTo>
                    <a:cubicBezTo>
                      <a:pt x="171850" y="8446"/>
                      <a:pt x="175578" y="4194"/>
                      <a:pt x="179190" y="0"/>
                    </a:cubicBezTo>
                    <a:cubicBezTo>
                      <a:pt x="179655" y="349"/>
                      <a:pt x="180180" y="583"/>
                      <a:pt x="180646" y="990"/>
                    </a:cubicBezTo>
                    <a:cubicBezTo>
                      <a:pt x="182685" y="2796"/>
                      <a:pt x="184374" y="4835"/>
                      <a:pt x="185830" y="6932"/>
                    </a:cubicBezTo>
                    <a:cubicBezTo>
                      <a:pt x="182102" y="11243"/>
                      <a:pt x="178257" y="15670"/>
                      <a:pt x="174529" y="20155"/>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 name="Google Shape;856;p41"/>
              <p:cNvSpPr/>
              <p:nvPr/>
            </p:nvSpPr>
            <p:spPr>
              <a:xfrm>
                <a:off x="2727734" y="1061666"/>
                <a:ext cx="127570" cy="251101"/>
              </a:xfrm>
              <a:custGeom>
                <a:rect b="b" l="l" r="r" t="t"/>
                <a:pathLst>
                  <a:path extrusionOk="0" h="251101" w="127570">
                    <a:moveTo>
                      <a:pt x="79746" y="106658"/>
                    </a:moveTo>
                    <a:cubicBezTo>
                      <a:pt x="91222" y="128852"/>
                      <a:pt x="101066" y="151803"/>
                      <a:pt x="109163" y="175453"/>
                    </a:cubicBezTo>
                    <a:cubicBezTo>
                      <a:pt x="113241" y="187336"/>
                      <a:pt x="116910" y="199394"/>
                      <a:pt x="120056" y="211511"/>
                    </a:cubicBezTo>
                    <a:cubicBezTo>
                      <a:pt x="123143" y="223277"/>
                      <a:pt x="127454" y="236908"/>
                      <a:pt x="127571" y="249083"/>
                    </a:cubicBezTo>
                    <a:cubicBezTo>
                      <a:pt x="127571" y="251238"/>
                      <a:pt x="124658" y="251937"/>
                      <a:pt x="123842" y="249840"/>
                    </a:cubicBezTo>
                    <a:cubicBezTo>
                      <a:pt x="119299" y="238481"/>
                      <a:pt x="117551" y="225374"/>
                      <a:pt x="114231" y="213491"/>
                    </a:cubicBezTo>
                    <a:cubicBezTo>
                      <a:pt x="110794" y="201375"/>
                      <a:pt x="107008" y="189433"/>
                      <a:pt x="102755" y="177608"/>
                    </a:cubicBezTo>
                    <a:cubicBezTo>
                      <a:pt x="94192" y="153842"/>
                      <a:pt x="83940" y="130599"/>
                      <a:pt x="72173" y="108231"/>
                    </a:cubicBezTo>
                    <a:cubicBezTo>
                      <a:pt x="52193" y="70484"/>
                      <a:pt x="27087" y="36931"/>
                      <a:pt x="0" y="4427"/>
                    </a:cubicBezTo>
                    <a:cubicBezTo>
                      <a:pt x="1864" y="2738"/>
                      <a:pt x="3903" y="1282"/>
                      <a:pt x="6233" y="0"/>
                    </a:cubicBezTo>
                    <a:cubicBezTo>
                      <a:pt x="35883" y="31456"/>
                      <a:pt x="60115" y="68678"/>
                      <a:pt x="79746" y="106658"/>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 name="Google Shape;857;p41"/>
              <p:cNvSpPr/>
              <p:nvPr/>
            </p:nvSpPr>
            <p:spPr>
              <a:xfrm>
                <a:off x="2892401" y="1246090"/>
                <a:ext cx="79813" cy="250077"/>
              </a:xfrm>
              <a:custGeom>
                <a:rect b="b" l="l" r="r" t="t"/>
                <a:pathLst>
                  <a:path extrusionOk="0" h="250077" w="79813">
                    <a:moveTo>
                      <a:pt x="79814" y="2330"/>
                    </a:moveTo>
                    <a:cubicBezTo>
                      <a:pt x="77484" y="8388"/>
                      <a:pt x="75153" y="14446"/>
                      <a:pt x="72998" y="20504"/>
                    </a:cubicBezTo>
                    <a:cubicBezTo>
                      <a:pt x="63911" y="46135"/>
                      <a:pt x="55290" y="71882"/>
                      <a:pt x="47135" y="97804"/>
                    </a:cubicBezTo>
                    <a:cubicBezTo>
                      <a:pt x="39154" y="123027"/>
                      <a:pt x="31698" y="148424"/>
                      <a:pt x="24591" y="173938"/>
                    </a:cubicBezTo>
                    <a:cubicBezTo>
                      <a:pt x="17659" y="199103"/>
                      <a:pt x="12184" y="224850"/>
                      <a:pt x="2805" y="249199"/>
                    </a:cubicBezTo>
                    <a:cubicBezTo>
                      <a:pt x="2165" y="250888"/>
                      <a:pt x="-165" y="249898"/>
                      <a:pt x="9" y="248267"/>
                    </a:cubicBezTo>
                    <a:cubicBezTo>
                      <a:pt x="2689" y="221471"/>
                      <a:pt x="10553" y="195317"/>
                      <a:pt x="17659" y="169395"/>
                    </a:cubicBezTo>
                    <a:cubicBezTo>
                      <a:pt x="24650" y="143881"/>
                      <a:pt x="32048" y="118483"/>
                      <a:pt x="39912" y="93202"/>
                    </a:cubicBezTo>
                    <a:cubicBezTo>
                      <a:pt x="47542" y="68620"/>
                      <a:pt x="55698" y="44213"/>
                      <a:pt x="64202" y="19922"/>
                    </a:cubicBezTo>
                    <a:cubicBezTo>
                      <a:pt x="66474" y="13398"/>
                      <a:pt x="68746" y="6757"/>
                      <a:pt x="71018" y="0"/>
                    </a:cubicBezTo>
                    <a:cubicBezTo>
                      <a:pt x="72183" y="117"/>
                      <a:pt x="73348" y="175"/>
                      <a:pt x="74571" y="466"/>
                    </a:cubicBezTo>
                    <a:cubicBezTo>
                      <a:pt x="76435" y="932"/>
                      <a:pt x="78124" y="1573"/>
                      <a:pt x="79814" y="2330"/>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58" name="Google Shape;858;p41"/>
          <p:cNvGrpSpPr/>
          <p:nvPr/>
        </p:nvGrpSpPr>
        <p:grpSpPr>
          <a:xfrm rot="8325255">
            <a:off x="280082" y="659967"/>
            <a:ext cx="1185976" cy="489827"/>
            <a:chOff x="494520" y="1519639"/>
            <a:chExt cx="1185958" cy="489820"/>
          </a:xfrm>
        </p:grpSpPr>
        <p:sp>
          <p:nvSpPr>
            <p:cNvPr id="859" name="Google Shape;859;p41"/>
            <p:cNvSpPr/>
            <p:nvPr/>
          </p:nvSpPr>
          <p:spPr>
            <a:xfrm>
              <a:off x="494520" y="1519639"/>
              <a:ext cx="1185958" cy="489820"/>
            </a:xfrm>
            <a:custGeom>
              <a:rect b="b" l="l" r="r" t="t"/>
              <a:pathLst>
                <a:path extrusionOk="0" h="489820" w="1185958">
                  <a:moveTo>
                    <a:pt x="298746" y="223102"/>
                  </a:moveTo>
                  <a:cubicBezTo>
                    <a:pt x="279057" y="208364"/>
                    <a:pt x="257504" y="196597"/>
                    <a:pt x="237990" y="181510"/>
                  </a:cubicBezTo>
                  <a:cubicBezTo>
                    <a:pt x="218242" y="166248"/>
                    <a:pt x="199660" y="149647"/>
                    <a:pt x="179971" y="134327"/>
                  </a:cubicBezTo>
                  <a:cubicBezTo>
                    <a:pt x="144787" y="106890"/>
                    <a:pt x="103079" y="78405"/>
                    <a:pt x="57236" y="74619"/>
                  </a:cubicBezTo>
                  <a:cubicBezTo>
                    <a:pt x="36673" y="72930"/>
                    <a:pt x="12324" y="78289"/>
                    <a:pt x="3295" y="99143"/>
                  </a:cubicBezTo>
                  <a:cubicBezTo>
                    <a:pt x="-4511" y="117201"/>
                    <a:pt x="2829" y="137938"/>
                    <a:pt x="12033" y="153899"/>
                  </a:cubicBezTo>
                  <a:cubicBezTo>
                    <a:pt x="38071" y="198927"/>
                    <a:pt x="85196" y="228461"/>
                    <a:pt x="134885" y="240810"/>
                  </a:cubicBezTo>
                  <a:cubicBezTo>
                    <a:pt x="163311" y="247917"/>
                    <a:pt x="193194" y="250771"/>
                    <a:pt x="222436" y="249839"/>
                  </a:cubicBezTo>
                  <a:cubicBezTo>
                    <a:pt x="246086" y="249082"/>
                    <a:pt x="273406" y="248907"/>
                    <a:pt x="297289" y="242965"/>
                  </a:cubicBezTo>
                  <a:cubicBezTo>
                    <a:pt x="326007" y="249548"/>
                    <a:pt x="355075" y="254790"/>
                    <a:pt x="384259" y="259101"/>
                  </a:cubicBezTo>
                  <a:cubicBezTo>
                    <a:pt x="371269" y="261082"/>
                    <a:pt x="358395" y="263412"/>
                    <a:pt x="345987" y="265800"/>
                  </a:cubicBezTo>
                  <a:cubicBezTo>
                    <a:pt x="323502" y="270169"/>
                    <a:pt x="301250" y="275761"/>
                    <a:pt x="279348" y="282402"/>
                  </a:cubicBezTo>
                  <a:cubicBezTo>
                    <a:pt x="259892" y="288285"/>
                    <a:pt x="237815" y="293586"/>
                    <a:pt x="220922" y="305294"/>
                  </a:cubicBezTo>
                  <a:cubicBezTo>
                    <a:pt x="207699" y="314440"/>
                    <a:pt x="197447" y="330109"/>
                    <a:pt x="201233" y="346769"/>
                  </a:cubicBezTo>
                  <a:cubicBezTo>
                    <a:pt x="205427" y="365410"/>
                    <a:pt x="224533" y="372516"/>
                    <a:pt x="241543" y="374788"/>
                  </a:cubicBezTo>
                  <a:cubicBezTo>
                    <a:pt x="282610" y="380264"/>
                    <a:pt x="325134" y="370128"/>
                    <a:pt x="362647" y="353876"/>
                  </a:cubicBezTo>
                  <a:cubicBezTo>
                    <a:pt x="387113" y="343274"/>
                    <a:pt x="410646" y="329818"/>
                    <a:pt x="432549" y="314673"/>
                  </a:cubicBezTo>
                  <a:cubicBezTo>
                    <a:pt x="444141" y="306692"/>
                    <a:pt x="455558" y="298304"/>
                    <a:pt x="466684" y="289683"/>
                  </a:cubicBezTo>
                  <a:cubicBezTo>
                    <a:pt x="474606" y="283567"/>
                    <a:pt x="483286" y="277275"/>
                    <a:pt x="490334" y="269819"/>
                  </a:cubicBezTo>
                  <a:cubicBezTo>
                    <a:pt x="522314" y="271683"/>
                    <a:pt x="554236" y="272382"/>
                    <a:pt x="585925" y="271916"/>
                  </a:cubicBezTo>
                  <a:cubicBezTo>
                    <a:pt x="612138" y="271509"/>
                    <a:pt x="638351" y="270169"/>
                    <a:pt x="664506" y="268363"/>
                  </a:cubicBezTo>
                  <a:cubicBezTo>
                    <a:pt x="619011" y="276809"/>
                    <a:pt x="572527" y="296731"/>
                    <a:pt x="533557" y="318110"/>
                  </a:cubicBezTo>
                  <a:cubicBezTo>
                    <a:pt x="486606" y="343857"/>
                    <a:pt x="439248" y="376477"/>
                    <a:pt x="408083" y="420807"/>
                  </a:cubicBezTo>
                  <a:cubicBezTo>
                    <a:pt x="397249" y="436185"/>
                    <a:pt x="387346" y="455000"/>
                    <a:pt x="401734" y="471602"/>
                  </a:cubicBezTo>
                  <a:cubicBezTo>
                    <a:pt x="415598" y="487563"/>
                    <a:pt x="437908" y="485466"/>
                    <a:pt x="456082" y="479757"/>
                  </a:cubicBezTo>
                  <a:cubicBezTo>
                    <a:pt x="505305" y="464262"/>
                    <a:pt x="552547" y="437175"/>
                    <a:pt x="592216" y="404322"/>
                  </a:cubicBezTo>
                  <a:cubicBezTo>
                    <a:pt x="614817" y="385623"/>
                    <a:pt x="635555" y="364711"/>
                    <a:pt x="654137" y="341993"/>
                  </a:cubicBezTo>
                  <a:cubicBezTo>
                    <a:pt x="672836" y="319158"/>
                    <a:pt x="692000" y="293819"/>
                    <a:pt x="700738" y="265276"/>
                  </a:cubicBezTo>
                  <a:cubicBezTo>
                    <a:pt x="771746" y="258519"/>
                    <a:pt x="842230" y="246519"/>
                    <a:pt x="911375" y="229102"/>
                  </a:cubicBezTo>
                  <a:cubicBezTo>
                    <a:pt x="862444" y="252577"/>
                    <a:pt x="815493" y="280654"/>
                    <a:pt x="771746" y="312517"/>
                  </a:cubicBezTo>
                  <a:cubicBezTo>
                    <a:pt x="732135" y="341352"/>
                    <a:pt x="679301" y="375312"/>
                    <a:pt x="659380" y="422379"/>
                  </a:cubicBezTo>
                  <a:cubicBezTo>
                    <a:pt x="652506" y="438573"/>
                    <a:pt x="649069" y="461874"/>
                    <a:pt x="659205" y="477543"/>
                  </a:cubicBezTo>
                  <a:cubicBezTo>
                    <a:pt x="671205" y="496067"/>
                    <a:pt x="697243" y="489776"/>
                    <a:pt x="714544" y="483485"/>
                  </a:cubicBezTo>
                  <a:cubicBezTo>
                    <a:pt x="768368" y="463913"/>
                    <a:pt x="818056" y="419059"/>
                    <a:pt x="856968" y="378341"/>
                  </a:cubicBezTo>
                  <a:cubicBezTo>
                    <a:pt x="880676" y="353526"/>
                    <a:pt x="902462" y="326789"/>
                    <a:pt x="921044" y="297896"/>
                  </a:cubicBezTo>
                  <a:cubicBezTo>
                    <a:pt x="936889" y="273256"/>
                    <a:pt x="955180" y="245587"/>
                    <a:pt x="959723" y="215937"/>
                  </a:cubicBezTo>
                  <a:cubicBezTo>
                    <a:pt x="966888" y="213840"/>
                    <a:pt x="974053" y="211801"/>
                    <a:pt x="981160" y="209587"/>
                  </a:cubicBezTo>
                  <a:cubicBezTo>
                    <a:pt x="1016693" y="198578"/>
                    <a:pt x="1051760" y="186054"/>
                    <a:pt x="1086303" y="172074"/>
                  </a:cubicBezTo>
                  <a:cubicBezTo>
                    <a:pt x="1120322" y="158326"/>
                    <a:pt x="1155623" y="143705"/>
                    <a:pt x="1185680" y="122443"/>
                  </a:cubicBezTo>
                  <a:cubicBezTo>
                    <a:pt x="1186379" y="121977"/>
                    <a:pt x="1185622" y="121104"/>
                    <a:pt x="1184923" y="121278"/>
                  </a:cubicBezTo>
                  <a:cubicBezTo>
                    <a:pt x="1153526" y="131065"/>
                    <a:pt x="1123410" y="145394"/>
                    <a:pt x="1092769" y="157336"/>
                  </a:cubicBezTo>
                  <a:cubicBezTo>
                    <a:pt x="1066090" y="118249"/>
                    <a:pt x="1033528" y="83415"/>
                    <a:pt x="995548" y="54988"/>
                  </a:cubicBezTo>
                  <a:cubicBezTo>
                    <a:pt x="964092" y="31455"/>
                    <a:pt x="927976" y="8213"/>
                    <a:pt x="888424" y="1922"/>
                  </a:cubicBezTo>
                  <a:cubicBezTo>
                    <a:pt x="874094" y="-350"/>
                    <a:pt x="851667" y="-2389"/>
                    <a:pt x="839260" y="6873"/>
                  </a:cubicBezTo>
                  <a:cubicBezTo>
                    <a:pt x="826153" y="16659"/>
                    <a:pt x="832735" y="33494"/>
                    <a:pt x="839784" y="44853"/>
                  </a:cubicBezTo>
                  <a:cubicBezTo>
                    <a:pt x="862560" y="81551"/>
                    <a:pt x="899724" y="107531"/>
                    <a:pt x="938229" y="125647"/>
                  </a:cubicBezTo>
                  <a:cubicBezTo>
                    <a:pt x="961995" y="136832"/>
                    <a:pt x="987101" y="144987"/>
                    <a:pt x="1012441" y="151627"/>
                  </a:cubicBezTo>
                  <a:cubicBezTo>
                    <a:pt x="1024848" y="154889"/>
                    <a:pt x="1037314" y="157802"/>
                    <a:pt x="1049780" y="160482"/>
                  </a:cubicBezTo>
                  <a:cubicBezTo>
                    <a:pt x="1056945" y="162054"/>
                    <a:pt x="1064867" y="163977"/>
                    <a:pt x="1072614" y="164792"/>
                  </a:cubicBezTo>
                  <a:cubicBezTo>
                    <a:pt x="1048265" y="173938"/>
                    <a:pt x="1023800" y="182617"/>
                    <a:pt x="998985" y="190365"/>
                  </a:cubicBezTo>
                  <a:cubicBezTo>
                    <a:pt x="958733" y="202889"/>
                    <a:pt x="918074" y="213374"/>
                    <a:pt x="876948" y="222111"/>
                  </a:cubicBezTo>
                  <a:cubicBezTo>
                    <a:pt x="865181" y="180928"/>
                    <a:pt x="832502" y="141899"/>
                    <a:pt x="802154" y="113182"/>
                  </a:cubicBezTo>
                  <a:cubicBezTo>
                    <a:pt x="768892" y="81668"/>
                    <a:pt x="728873" y="56969"/>
                    <a:pt x="685826" y="41241"/>
                  </a:cubicBezTo>
                  <a:cubicBezTo>
                    <a:pt x="668467" y="34892"/>
                    <a:pt x="647147" y="26562"/>
                    <a:pt x="628623" y="32562"/>
                  </a:cubicBezTo>
                  <a:cubicBezTo>
                    <a:pt x="611905" y="37979"/>
                    <a:pt x="601245" y="53183"/>
                    <a:pt x="605089" y="70775"/>
                  </a:cubicBezTo>
                  <a:cubicBezTo>
                    <a:pt x="609633" y="91570"/>
                    <a:pt x="628040" y="110152"/>
                    <a:pt x="643127" y="123900"/>
                  </a:cubicBezTo>
                  <a:cubicBezTo>
                    <a:pt x="662350" y="141433"/>
                    <a:pt x="684253" y="155472"/>
                    <a:pt x="707146" y="167705"/>
                  </a:cubicBezTo>
                  <a:cubicBezTo>
                    <a:pt x="732718" y="181394"/>
                    <a:pt x="759164" y="193510"/>
                    <a:pt x="785960" y="204578"/>
                  </a:cubicBezTo>
                  <a:cubicBezTo>
                    <a:pt x="799532" y="210170"/>
                    <a:pt x="813163" y="215529"/>
                    <a:pt x="827027" y="220364"/>
                  </a:cubicBezTo>
                  <a:cubicBezTo>
                    <a:pt x="834075" y="222869"/>
                    <a:pt x="841648" y="225956"/>
                    <a:pt x="849337" y="227820"/>
                  </a:cubicBezTo>
                  <a:cubicBezTo>
                    <a:pt x="835007" y="230558"/>
                    <a:pt x="820677" y="233179"/>
                    <a:pt x="806289" y="235451"/>
                  </a:cubicBezTo>
                  <a:cubicBezTo>
                    <a:pt x="748737" y="244538"/>
                    <a:pt x="690427" y="249956"/>
                    <a:pt x="632060" y="251936"/>
                  </a:cubicBezTo>
                  <a:cubicBezTo>
                    <a:pt x="622798" y="228985"/>
                    <a:pt x="609167" y="207374"/>
                    <a:pt x="596119" y="186578"/>
                  </a:cubicBezTo>
                  <a:cubicBezTo>
                    <a:pt x="583420" y="166365"/>
                    <a:pt x="570313" y="146443"/>
                    <a:pt x="556100" y="127337"/>
                  </a:cubicBezTo>
                  <a:cubicBezTo>
                    <a:pt x="528372" y="89997"/>
                    <a:pt x="494237" y="55862"/>
                    <a:pt x="452005" y="35474"/>
                  </a:cubicBezTo>
                  <a:cubicBezTo>
                    <a:pt x="436859" y="28135"/>
                    <a:pt x="416122" y="17533"/>
                    <a:pt x="399520" y="26154"/>
                  </a:cubicBezTo>
                  <a:cubicBezTo>
                    <a:pt x="385307" y="33552"/>
                    <a:pt x="379424" y="50969"/>
                    <a:pt x="382103" y="66114"/>
                  </a:cubicBezTo>
                  <a:cubicBezTo>
                    <a:pt x="385715" y="86561"/>
                    <a:pt x="401734" y="104386"/>
                    <a:pt x="414549" y="119822"/>
                  </a:cubicBezTo>
                  <a:cubicBezTo>
                    <a:pt x="429928" y="138288"/>
                    <a:pt x="447112" y="155239"/>
                    <a:pt x="465752" y="170384"/>
                  </a:cubicBezTo>
                  <a:cubicBezTo>
                    <a:pt x="488645" y="188908"/>
                    <a:pt x="513227" y="205219"/>
                    <a:pt x="538450" y="220364"/>
                  </a:cubicBezTo>
                  <a:cubicBezTo>
                    <a:pt x="556799" y="231373"/>
                    <a:pt x="575614" y="243198"/>
                    <a:pt x="595187" y="252752"/>
                  </a:cubicBezTo>
                  <a:cubicBezTo>
                    <a:pt x="538333" y="253159"/>
                    <a:pt x="481422" y="250363"/>
                    <a:pt x="425034" y="243723"/>
                  </a:cubicBezTo>
                  <a:cubicBezTo>
                    <a:pt x="417345" y="226014"/>
                    <a:pt x="405346" y="209471"/>
                    <a:pt x="394686" y="193860"/>
                  </a:cubicBezTo>
                  <a:cubicBezTo>
                    <a:pt x="379074" y="171025"/>
                    <a:pt x="362298" y="149123"/>
                    <a:pt x="345055" y="127511"/>
                  </a:cubicBezTo>
                  <a:cubicBezTo>
                    <a:pt x="315930" y="91163"/>
                    <a:pt x="286688" y="47882"/>
                    <a:pt x="244747" y="25222"/>
                  </a:cubicBezTo>
                  <a:cubicBezTo>
                    <a:pt x="229893" y="17183"/>
                    <a:pt x="209912" y="8737"/>
                    <a:pt x="193893" y="18523"/>
                  </a:cubicBezTo>
                  <a:cubicBezTo>
                    <a:pt x="178690" y="27785"/>
                    <a:pt x="175661" y="47299"/>
                    <a:pt x="180495" y="63144"/>
                  </a:cubicBezTo>
                  <a:cubicBezTo>
                    <a:pt x="187020" y="84522"/>
                    <a:pt x="203912" y="101240"/>
                    <a:pt x="219000" y="116968"/>
                  </a:cubicBezTo>
                  <a:cubicBezTo>
                    <a:pt x="236883" y="135608"/>
                    <a:pt x="254824" y="154190"/>
                    <a:pt x="273814" y="171724"/>
                  </a:cubicBezTo>
                  <a:cubicBezTo>
                    <a:pt x="298338" y="194384"/>
                    <a:pt x="325075" y="215937"/>
                    <a:pt x="353910" y="233703"/>
                  </a:cubicBezTo>
                  <a:cubicBezTo>
                    <a:pt x="335793" y="230674"/>
                    <a:pt x="317677" y="227412"/>
                    <a:pt x="299678" y="223801"/>
                  </a:cubicBezTo>
                  <a:cubicBezTo>
                    <a:pt x="299153" y="223801"/>
                    <a:pt x="299095" y="223393"/>
                    <a:pt x="298746" y="223102"/>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60" name="Google Shape;860;p41"/>
            <p:cNvGrpSpPr/>
            <p:nvPr/>
          </p:nvGrpSpPr>
          <p:grpSpPr>
            <a:xfrm>
              <a:off x="499912" y="1529716"/>
              <a:ext cx="1076436" cy="467233"/>
              <a:chOff x="499912" y="1529716"/>
              <a:chExt cx="1076436" cy="467233"/>
            </a:xfrm>
          </p:grpSpPr>
          <p:sp>
            <p:nvSpPr>
              <p:cNvPr id="861" name="Google Shape;861;p41"/>
              <p:cNvSpPr/>
              <p:nvPr/>
            </p:nvSpPr>
            <p:spPr>
              <a:xfrm>
                <a:off x="1147783" y="1765316"/>
                <a:ext cx="287708" cy="224817"/>
              </a:xfrm>
              <a:custGeom>
                <a:rect b="b" l="l" r="r" t="t"/>
                <a:pathLst>
                  <a:path extrusionOk="0" h="224817" w="287708">
                    <a:moveTo>
                      <a:pt x="286946" y="26"/>
                    </a:moveTo>
                    <a:cubicBezTo>
                      <a:pt x="230442" y="23210"/>
                      <a:pt x="177783" y="58743"/>
                      <a:pt x="129551" y="95849"/>
                    </a:cubicBezTo>
                    <a:cubicBezTo>
                      <a:pt x="83183" y="131441"/>
                      <a:pt x="39669" y="170994"/>
                      <a:pt x="0" y="214041"/>
                    </a:cubicBezTo>
                    <a:cubicBezTo>
                      <a:pt x="408" y="217769"/>
                      <a:pt x="1165" y="221439"/>
                      <a:pt x="2447" y="224818"/>
                    </a:cubicBezTo>
                    <a:cubicBezTo>
                      <a:pt x="20097" y="205536"/>
                      <a:pt x="38329" y="186838"/>
                      <a:pt x="57436" y="168896"/>
                    </a:cubicBezTo>
                    <a:cubicBezTo>
                      <a:pt x="101649" y="127363"/>
                      <a:pt x="149531" y="89675"/>
                      <a:pt x="199977" y="56064"/>
                    </a:cubicBezTo>
                    <a:cubicBezTo>
                      <a:pt x="228695" y="36899"/>
                      <a:pt x="258519" y="19598"/>
                      <a:pt x="287529" y="900"/>
                    </a:cubicBezTo>
                    <a:cubicBezTo>
                      <a:pt x="287995" y="608"/>
                      <a:pt x="287470" y="-149"/>
                      <a:pt x="286946" y="26"/>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 name="Google Shape;862;p41"/>
              <p:cNvSpPr/>
              <p:nvPr/>
            </p:nvSpPr>
            <p:spPr>
              <a:xfrm>
                <a:off x="879594" y="1554298"/>
                <a:ext cx="220620" cy="195666"/>
              </a:xfrm>
              <a:custGeom>
                <a:rect b="b" l="l" r="r" t="t"/>
                <a:pathLst>
                  <a:path extrusionOk="0" h="195666" w="220620">
                    <a:moveTo>
                      <a:pt x="74387" y="83125"/>
                    </a:moveTo>
                    <a:cubicBezTo>
                      <a:pt x="119532" y="125182"/>
                      <a:pt x="167706" y="162172"/>
                      <a:pt x="219549" y="195550"/>
                    </a:cubicBezTo>
                    <a:cubicBezTo>
                      <a:pt x="220307" y="196016"/>
                      <a:pt x="221064" y="194967"/>
                      <a:pt x="220307" y="194443"/>
                    </a:cubicBezTo>
                    <a:cubicBezTo>
                      <a:pt x="170793" y="157803"/>
                      <a:pt x="122910" y="117668"/>
                      <a:pt x="78057" y="75494"/>
                    </a:cubicBezTo>
                    <a:cubicBezTo>
                      <a:pt x="52426" y="51378"/>
                      <a:pt x="28252" y="25864"/>
                      <a:pt x="4485" y="0"/>
                    </a:cubicBezTo>
                    <a:cubicBezTo>
                      <a:pt x="2680" y="2272"/>
                      <a:pt x="1223" y="4718"/>
                      <a:pt x="0" y="7340"/>
                    </a:cubicBezTo>
                    <a:cubicBezTo>
                      <a:pt x="23417" y="33844"/>
                      <a:pt x="48523" y="59067"/>
                      <a:pt x="74387" y="83125"/>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 name="Google Shape;863;p41"/>
              <p:cNvSpPr/>
              <p:nvPr/>
            </p:nvSpPr>
            <p:spPr>
              <a:xfrm>
                <a:off x="678569" y="1541133"/>
                <a:ext cx="201850" cy="201447"/>
              </a:xfrm>
              <a:custGeom>
                <a:rect b="b" l="l" r="r" t="t"/>
                <a:pathLst>
                  <a:path extrusionOk="0" h="201447" w="201850">
                    <a:moveTo>
                      <a:pt x="62911" y="84115"/>
                    </a:moveTo>
                    <a:cubicBezTo>
                      <a:pt x="83416" y="106600"/>
                      <a:pt x="105085" y="128036"/>
                      <a:pt x="128036" y="147958"/>
                    </a:cubicBezTo>
                    <a:cubicBezTo>
                      <a:pt x="139395" y="157803"/>
                      <a:pt x="150987" y="167356"/>
                      <a:pt x="162812" y="176560"/>
                    </a:cubicBezTo>
                    <a:cubicBezTo>
                      <a:pt x="169220" y="181511"/>
                      <a:pt x="175628" y="186404"/>
                      <a:pt x="182210" y="191123"/>
                    </a:cubicBezTo>
                    <a:cubicBezTo>
                      <a:pt x="187919" y="195142"/>
                      <a:pt x="193686" y="199918"/>
                      <a:pt x="200618" y="201433"/>
                    </a:cubicBezTo>
                    <a:cubicBezTo>
                      <a:pt x="201258" y="201549"/>
                      <a:pt x="202190" y="200967"/>
                      <a:pt x="201724" y="200210"/>
                    </a:cubicBezTo>
                    <a:cubicBezTo>
                      <a:pt x="195084" y="189317"/>
                      <a:pt x="180812" y="181628"/>
                      <a:pt x="170968" y="173764"/>
                    </a:cubicBezTo>
                    <a:cubicBezTo>
                      <a:pt x="158735" y="164036"/>
                      <a:pt x="146852" y="153958"/>
                      <a:pt x="135201" y="143531"/>
                    </a:cubicBezTo>
                    <a:cubicBezTo>
                      <a:pt x="112250" y="122968"/>
                      <a:pt x="90173" y="101357"/>
                      <a:pt x="69436" y="78581"/>
                    </a:cubicBezTo>
                    <a:cubicBezTo>
                      <a:pt x="49222" y="56387"/>
                      <a:pt x="30174" y="33028"/>
                      <a:pt x="12349" y="8912"/>
                    </a:cubicBezTo>
                    <a:cubicBezTo>
                      <a:pt x="10194" y="6000"/>
                      <a:pt x="8155" y="2971"/>
                      <a:pt x="6058" y="0"/>
                    </a:cubicBezTo>
                    <a:cubicBezTo>
                      <a:pt x="3670" y="1981"/>
                      <a:pt x="1631" y="4194"/>
                      <a:pt x="0" y="6641"/>
                    </a:cubicBezTo>
                    <a:cubicBezTo>
                      <a:pt x="19398" y="33960"/>
                      <a:pt x="40776" y="59941"/>
                      <a:pt x="62911" y="84115"/>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 name="Google Shape;864;p41"/>
              <p:cNvSpPr/>
              <p:nvPr/>
            </p:nvSpPr>
            <p:spPr>
              <a:xfrm>
                <a:off x="1326964" y="1529716"/>
                <a:ext cx="249384" cy="151355"/>
              </a:xfrm>
              <a:custGeom>
                <a:rect b="b" l="l" r="r" t="t"/>
                <a:pathLst>
                  <a:path extrusionOk="0" h="151355" w="249384">
                    <a:moveTo>
                      <a:pt x="3845" y="0"/>
                    </a:moveTo>
                    <a:cubicBezTo>
                      <a:pt x="1922" y="2214"/>
                      <a:pt x="641" y="4602"/>
                      <a:pt x="0" y="7165"/>
                    </a:cubicBezTo>
                    <a:cubicBezTo>
                      <a:pt x="6175" y="9495"/>
                      <a:pt x="12349" y="11709"/>
                      <a:pt x="18466" y="14213"/>
                    </a:cubicBezTo>
                    <a:cubicBezTo>
                      <a:pt x="46951" y="25747"/>
                      <a:pt x="74736" y="38854"/>
                      <a:pt x="101765" y="53475"/>
                    </a:cubicBezTo>
                    <a:cubicBezTo>
                      <a:pt x="128095" y="67746"/>
                      <a:pt x="153783" y="83358"/>
                      <a:pt x="178482" y="100192"/>
                    </a:cubicBezTo>
                    <a:cubicBezTo>
                      <a:pt x="190831" y="108639"/>
                      <a:pt x="203006" y="117376"/>
                      <a:pt x="214889" y="126522"/>
                    </a:cubicBezTo>
                    <a:cubicBezTo>
                      <a:pt x="225491" y="134619"/>
                      <a:pt x="236384" y="145628"/>
                      <a:pt x="248500" y="151279"/>
                    </a:cubicBezTo>
                    <a:cubicBezTo>
                      <a:pt x="249199" y="151628"/>
                      <a:pt x="249607" y="150696"/>
                      <a:pt x="249257" y="150172"/>
                    </a:cubicBezTo>
                    <a:cubicBezTo>
                      <a:pt x="241277" y="138230"/>
                      <a:pt x="226656" y="128619"/>
                      <a:pt x="215530" y="119881"/>
                    </a:cubicBezTo>
                    <a:cubicBezTo>
                      <a:pt x="203763" y="110619"/>
                      <a:pt x="191705" y="101707"/>
                      <a:pt x="179414" y="93144"/>
                    </a:cubicBezTo>
                    <a:cubicBezTo>
                      <a:pt x="154424" y="75668"/>
                      <a:pt x="128444" y="59649"/>
                      <a:pt x="101590" y="45203"/>
                    </a:cubicBezTo>
                    <a:cubicBezTo>
                      <a:pt x="70426" y="28485"/>
                      <a:pt x="37630" y="12641"/>
                      <a:pt x="3845" y="0"/>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 name="Google Shape;865;p41"/>
              <p:cNvSpPr/>
              <p:nvPr/>
            </p:nvSpPr>
            <p:spPr>
              <a:xfrm>
                <a:off x="1098836" y="1577540"/>
                <a:ext cx="258423" cy="164394"/>
              </a:xfrm>
              <a:custGeom>
                <a:rect b="b" l="l" r="r" t="t"/>
                <a:pathLst>
                  <a:path extrusionOk="0" h="164394" w="258423">
                    <a:moveTo>
                      <a:pt x="191" y="9437"/>
                    </a:moveTo>
                    <a:cubicBezTo>
                      <a:pt x="32171" y="27553"/>
                      <a:pt x="66248" y="42582"/>
                      <a:pt x="98520" y="58484"/>
                    </a:cubicBezTo>
                    <a:cubicBezTo>
                      <a:pt x="127296" y="72639"/>
                      <a:pt x="155664" y="87552"/>
                      <a:pt x="182751" y="104852"/>
                    </a:cubicBezTo>
                    <a:cubicBezTo>
                      <a:pt x="195974" y="113299"/>
                      <a:pt x="208789" y="122444"/>
                      <a:pt x="220964" y="132405"/>
                    </a:cubicBezTo>
                    <a:cubicBezTo>
                      <a:pt x="233080" y="142366"/>
                      <a:pt x="243973" y="153725"/>
                      <a:pt x="255856" y="163977"/>
                    </a:cubicBezTo>
                    <a:cubicBezTo>
                      <a:pt x="257429" y="165375"/>
                      <a:pt x="259118" y="162929"/>
                      <a:pt x="258128" y="161473"/>
                    </a:cubicBezTo>
                    <a:cubicBezTo>
                      <a:pt x="241468" y="136366"/>
                      <a:pt x="214265" y="116736"/>
                      <a:pt x="189566" y="100134"/>
                    </a:cubicBezTo>
                    <a:cubicBezTo>
                      <a:pt x="164052" y="83008"/>
                      <a:pt x="136674" y="68853"/>
                      <a:pt x="109238" y="55222"/>
                    </a:cubicBezTo>
                    <a:cubicBezTo>
                      <a:pt x="80170" y="40776"/>
                      <a:pt x="50754" y="27145"/>
                      <a:pt x="22036" y="12000"/>
                    </a:cubicBezTo>
                    <a:cubicBezTo>
                      <a:pt x="14754" y="8155"/>
                      <a:pt x="7589" y="4136"/>
                      <a:pt x="483" y="0"/>
                    </a:cubicBezTo>
                    <a:cubicBezTo>
                      <a:pt x="-100" y="3029"/>
                      <a:pt x="-100" y="6233"/>
                      <a:pt x="191" y="9437"/>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 name="Google Shape;866;p41"/>
              <p:cNvSpPr/>
              <p:nvPr/>
            </p:nvSpPr>
            <p:spPr>
              <a:xfrm>
                <a:off x="895264" y="1799940"/>
                <a:ext cx="279663" cy="197009"/>
              </a:xfrm>
              <a:custGeom>
                <a:rect b="b" l="l" r="r" t="t"/>
                <a:pathLst>
                  <a:path extrusionOk="0" h="197009" w="279663">
                    <a:moveTo>
                      <a:pt x="21669" y="184951"/>
                    </a:moveTo>
                    <a:cubicBezTo>
                      <a:pt x="48815" y="162816"/>
                      <a:pt x="76251" y="141030"/>
                      <a:pt x="104445" y="120234"/>
                    </a:cubicBezTo>
                    <a:cubicBezTo>
                      <a:pt x="132580" y="99438"/>
                      <a:pt x="161356" y="79458"/>
                      <a:pt x="190540" y="60119"/>
                    </a:cubicBezTo>
                    <a:cubicBezTo>
                      <a:pt x="219957" y="40663"/>
                      <a:pt x="251587" y="23420"/>
                      <a:pt x="279315" y="1576"/>
                    </a:cubicBezTo>
                    <a:cubicBezTo>
                      <a:pt x="280189" y="935"/>
                      <a:pt x="279257" y="-288"/>
                      <a:pt x="278325" y="62"/>
                    </a:cubicBezTo>
                    <a:cubicBezTo>
                      <a:pt x="245471" y="12819"/>
                      <a:pt x="215064" y="33323"/>
                      <a:pt x="185530" y="52197"/>
                    </a:cubicBezTo>
                    <a:cubicBezTo>
                      <a:pt x="155648" y="71245"/>
                      <a:pt x="126464" y="91400"/>
                      <a:pt x="97804" y="112370"/>
                    </a:cubicBezTo>
                    <a:cubicBezTo>
                      <a:pt x="69086" y="133399"/>
                      <a:pt x="40834" y="155185"/>
                      <a:pt x="13631" y="178194"/>
                    </a:cubicBezTo>
                    <a:cubicBezTo>
                      <a:pt x="9087" y="182039"/>
                      <a:pt x="4544" y="185941"/>
                      <a:pt x="0" y="189844"/>
                    </a:cubicBezTo>
                    <a:cubicBezTo>
                      <a:pt x="408" y="190369"/>
                      <a:pt x="641" y="190893"/>
                      <a:pt x="1048" y="191417"/>
                    </a:cubicBezTo>
                    <a:cubicBezTo>
                      <a:pt x="2971" y="193631"/>
                      <a:pt x="5126" y="195436"/>
                      <a:pt x="7340" y="197009"/>
                    </a:cubicBezTo>
                    <a:cubicBezTo>
                      <a:pt x="12116" y="192932"/>
                      <a:pt x="16835" y="188912"/>
                      <a:pt x="21669" y="184951"/>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 name="Google Shape;867;p41"/>
              <p:cNvSpPr/>
              <p:nvPr/>
            </p:nvSpPr>
            <p:spPr>
              <a:xfrm>
                <a:off x="499912" y="1608879"/>
                <a:ext cx="267820" cy="138638"/>
              </a:xfrm>
              <a:custGeom>
                <a:rect b="b" l="l" r="r" t="t"/>
                <a:pathLst>
                  <a:path extrusionOk="0" h="138638" w="267820">
                    <a:moveTo>
                      <a:pt x="113415" y="86212"/>
                    </a:moveTo>
                    <a:cubicBezTo>
                      <a:pt x="137124" y="98678"/>
                      <a:pt x="161589" y="109454"/>
                      <a:pt x="186870" y="118308"/>
                    </a:cubicBezTo>
                    <a:cubicBezTo>
                      <a:pt x="199569" y="122794"/>
                      <a:pt x="212443" y="126813"/>
                      <a:pt x="225433" y="130308"/>
                    </a:cubicBezTo>
                    <a:cubicBezTo>
                      <a:pt x="238015" y="133687"/>
                      <a:pt x="252519" y="138405"/>
                      <a:pt x="265626" y="138638"/>
                    </a:cubicBezTo>
                    <a:cubicBezTo>
                      <a:pt x="267956" y="138696"/>
                      <a:pt x="268713" y="135551"/>
                      <a:pt x="266500" y="134677"/>
                    </a:cubicBezTo>
                    <a:cubicBezTo>
                      <a:pt x="254325" y="129726"/>
                      <a:pt x="240345" y="127745"/>
                      <a:pt x="227704" y="124075"/>
                    </a:cubicBezTo>
                    <a:cubicBezTo>
                      <a:pt x="214773" y="120289"/>
                      <a:pt x="202016" y="116153"/>
                      <a:pt x="189375" y="111493"/>
                    </a:cubicBezTo>
                    <a:cubicBezTo>
                      <a:pt x="163977" y="102115"/>
                      <a:pt x="139162" y="90989"/>
                      <a:pt x="115338" y="78173"/>
                    </a:cubicBezTo>
                    <a:cubicBezTo>
                      <a:pt x="75086" y="56504"/>
                      <a:pt x="39378" y="29300"/>
                      <a:pt x="4777" y="0"/>
                    </a:cubicBezTo>
                    <a:cubicBezTo>
                      <a:pt x="2971" y="1981"/>
                      <a:pt x="1398" y="4194"/>
                      <a:pt x="0" y="6641"/>
                    </a:cubicBezTo>
                    <a:cubicBezTo>
                      <a:pt x="33145" y="38621"/>
                      <a:pt x="72872" y="64892"/>
                      <a:pt x="113415" y="86212"/>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 name="Google Shape;868;p41"/>
              <p:cNvSpPr/>
              <p:nvPr/>
            </p:nvSpPr>
            <p:spPr>
              <a:xfrm>
                <a:off x="695404" y="1788692"/>
                <a:ext cx="268317" cy="83424"/>
              </a:xfrm>
              <a:custGeom>
                <a:rect b="b" l="l" r="r" t="t"/>
                <a:pathLst>
                  <a:path extrusionOk="0" h="83424" w="268317">
                    <a:moveTo>
                      <a:pt x="2330" y="83425"/>
                    </a:moveTo>
                    <a:cubicBezTo>
                      <a:pt x="8854" y="80978"/>
                      <a:pt x="15378" y="78531"/>
                      <a:pt x="21844" y="76260"/>
                    </a:cubicBezTo>
                    <a:cubicBezTo>
                      <a:pt x="49339" y="66765"/>
                      <a:pt x="77008" y="57736"/>
                      <a:pt x="104852" y="49231"/>
                    </a:cubicBezTo>
                    <a:cubicBezTo>
                      <a:pt x="131939" y="40901"/>
                      <a:pt x="159201" y="33095"/>
                      <a:pt x="186579" y="25756"/>
                    </a:cubicBezTo>
                    <a:cubicBezTo>
                      <a:pt x="213549" y="18533"/>
                      <a:pt x="241219" y="12882"/>
                      <a:pt x="267374" y="3038"/>
                    </a:cubicBezTo>
                    <a:cubicBezTo>
                      <a:pt x="269179" y="2339"/>
                      <a:pt x="268131" y="-166"/>
                      <a:pt x="266442" y="9"/>
                    </a:cubicBezTo>
                    <a:cubicBezTo>
                      <a:pt x="237724" y="2630"/>
                      <a:pt x="209646" y="10902"/>
                      <a:pt x="181802" y="18241"/>
                    </a:cubicBezTo>
                    <a:cubicBezTo>
                      <a:pt x="154424" y="25465"/>
                      <a:pt x="127163" y="33212"/>
                      <a:pt x="100076" y="41425"/>
                    </a:cubicBezTo>
                    <a:cubicBezTo>
                      <a:pt x="73688" y="49406"/>
                      <a:pt x="47475" y="57911"/>
                      <a:pt x="21378" y="66823"/>
                    </a:cubicBezTo>
                    <a:cubicBezTo>
                      <a:pt x="14388" y="69211"/>
                      <a:pt x="7223" y="71541"/>
                      <a:pt x="0" y="73988"/>
                    </a:cubicBezTo>
                    <a:cubicBezTo>
                      <a:pt x="117" y="75269"/>
                      <a:pt x="175" y="76493"/>
                      <a:pt x="466" y="77774"/>
                    </a:cubicBezTo>
                    <a:cubicBezTo>
                      <a:pt x="816" y="79813"/>
                      <a:pt x="1515" y="81677"/>
                      <a:pt x="2330" y="83425"/>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5" name="Shape 1245"/>
        <p:cNvGrpSpPr/>
        <p:nvPr/>
      </p:nvGrpSpPr>
      <p:grpSpPr>
        <a:xfrm>
          <a:off x="0" y="0"/>
          <a:ext cx="0" cy="0"/>
          <a:chOff x="0" y="0"/>
          <a:chExt cx="0" cy="0"/>
        </a:xfrm>
      </p:grpSpPr>
      <p:sp>
        <p:nvSpPr>
          <p:cNvPr id="1246" name="Google Shape;1246;p50"/>
          <p:cNvSpPr txBox="1"/>
          <p:nvPr>
            <p:ph idx="6" type="subTitle"/>
          </p:nvPr>
        </p:nvSpPr>
        <p:spPr>
          <a:xfrm>
            <a:off x="4730605" y="2253500"/>
            <a:ext cx="16308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247" name="Google Shape;1247;p5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t>
            </a:r>
            <a:r>
              <a:rPr lang="en"/>
              <a:t>ivide the content in four ideas</a:t>
            </a:r>
            <a:endParaRPr/>
          </a:p>
        </p:txBody>
      </p:sp>
      <p:sp>
        <p:nvSpPr>
          <p:cNvPr id="1248" name="Google Shape;1248;p50"/>
          <p:cNvSpPr txBox="1"/>
          <p:nvPr>
            <p:ph idx="1" type="subTitle"/>
          </p:nvPr>
        </p:nvSpPr>
        <p:spPr>
          <a:xfrm>
            <a:off x="834600" y="3581475"/>
            <a:ext cx="1630800" cy="81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 and red</a:t>
            </a:r>
            <a:endParaRPr/>
          </a:p>
        </p:txBody>
      </p:sp>
      <p:sp>
        <p:nvSpPr>
          <p:cNvPr id="1249" name="Google Shape;1249;p50"/>
          <p:cNvSpPr txBox="1"/>
          <p:nvPr>
            <p:ph idx="4" type="subTitle"/>
          </p:nvPr>
        </p:nvSpPr>
        <p:spPr>
          <a:xfrm>
            <a:off x="2782603" y="2253500"/>
            <a:ext cx="16308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250" name="Google Shape;1250;p50"/>
          <p:cNvSpPr txBox="1"/>
          <p:nvPr>
            <p:ph idx="2" type="subTitle"/>
          </p:nvPr>
        </p:nvSpPr>
        <p:spPr>
          <a:xfrm>
            <a:off x="834600" y="3200925"/>
            <a:ext cx="16308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251" name="Google Shape;1251;p50"/>
          <p:cNvSpPr txBox="1"/>
          <p:nvPr>
            <p:ph idx="3" type="subTitle"/>
          </p:nvPr>
        </p:nvSpPr>
        <p:spPr>
          <a:xfrm>
            <a:off x="2782603" y="2634050"/>
            <a:ext cx="1630800" cy="81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252" name="Google Shape;1252;p50"/>
          <p:cNvSpPr txBox="1"/>
          <p:nvPr>
            <p:ph idx="5" type="subTitle"/>
          </p:nvPr>
        </p:nvSpPr>
        <p:spPr>
          <a:xfrm>
            <a:off x="4730605" y="2634050"/>
            <a:ext cx="1630800" cy="81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1253" name="Google Shape;1253;p50"/>
          <p:cNvSpPr txBox="1"/>
          <p:nvPr>
            <p:ph idx="7" type="subTitle"/>
          </p:nvPr>
        </p:nvSpPr>
        <p:spPr>
          <a:xfrm>
            <a:off x="6678608" y="3581475"/>
            <a:ext cx="1630800" cy="81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sp>
        <p:nvSpPr>
          <p:cNvPr id="1254" name="Google Shape;1254;p50"/>
          <p:cNvSpPr txBox="1"/>
          <p:nvPr>
            <p:ph idx="8" type="subTitle"/>
          </p:nvPr>
        </p:nvSpPr>
        <p:spPr>
          <a:xfrm>
            <a:off x="6678608" y="3200925"/>
            <a:ext cx="16308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255" name="Google Shape;1255;p50"/>
          <p:cNvSpPr/>
          <p:nvPr/>
        </p:nvSpPr>
        <p:spPr>
          <a:xfrm>
            <a:off x="1300800" y="2200563"/>
            <a:ext cx="698400" cy="698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256" name="Google Shape;1256;p50"/>
          <p:cNvSpPr/>
          <p:nvPr/>
        </p:nvSpPr>
        <p:spPr>
          <a:xfrm>
            <a:off x="3248800" y="1366088"/>
            <a:ext cx="698400" cy="698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257" name="Google Shape;1257;p50"/>
          <p:cNvSpPr/>
          <p:nvPr/>
        </p:nvSpPr>
        <p:spPr>
          <a:xfrm>
            <a:off x="5196800" y="1366088"/>
            <a:ext cx="698400" cy="698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258" name="Google Shape;1258;p50"/>
          <p:cNvSpPr/>
          <p:nvPr/>
        </p:nvSpPr>
        <p:spPr>
          <a:xfrm>
            <a:off x="7086150" y="2200563"/>
            <a:ext cx="698400" cy="698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nvGrpSpPr>
          <p:cNvPr id="1259" name="Google Shape;1259;p50"/>
          <p:cNvGrpSpPr/>
          <p:nvPr/>
        </p:nvGrpSpPr>
        <p:grpSpPr>
          <a:xfrm rot="-6292541">
            <a:off x="8414215" y="837869"/>
            <a:ext cx="636139" cy="1057794"/>
            <a:chOff x="5776026" y="1778770"/>
            <a:chExt cx="592997" cy="986055"/>
          </a:xfrm>
        </p:grpSpPr>
        <p:sp>
          <p:nvSpPr>
            <p:cNvPr id="1260" name="Google Shape;1260;p50"/>
            <p:cNvSpPr/>
            <p:nvPr/>
          </p:nvSpPr>
          <p:spPr>
            <a:xfrm>
              <a:off x="5966815" y="2224874"/>
              <a:ext cx="402208" cy="539951"/>
            </a:xfrm>
            <a:custGeom>
              <a:rect b="b" l="l" r="r" t="t"/>
              <a:pathLst>
                <a:path extrusionOk="0" h="539951" w="402208">
                  <a:moveTo>
                    <a:pt x="398239" y="514634"/>
                  </a:moveTo>
                  <a:cubicBezTo>
                    <a:pt x="390666" y="506304"/>
                    <a:pt x="380822" y="501178"/>
                    <a:pt x="371502" y="495062"/>
                  </a:cubicBezTo>
                  <a:cubicBezTo>
                    <a:pt x="362473" y="489120"/>
                    <a:pt x="353560" y="482946"/>
                    <a:pt x="344764" y="476596"/>
                  </a:cubicBezTo>
                  <a:cubicBezTo>
                    <a:pt x="327464" y="464130"/>
                    <a:pt x="310745" y="450966"/>
                    <a:pt x="294493" y="437160"/>
                  </a:cubicBezTo>
                  <a:cubicBezTo>
                    <a:pt x="262339" y="409782"/>
                    <a:pt x="232281" y="380016"/>
                    <a:pt x="204495" y="348210"/>
                  </a:cubicBezTo>
                  <a:cubicBezTo>
                    <a:pt x="148457" y="284017"/>
                    <a:pt x="100982" y="212310"/>
                    <a:pt x="65799" y="134603"/>
                  </a:cubicBezTo>
                  <a:cubicBezTo>
                    <a:pt x="56013" y="112991"/>
                    <a:pt x="47042" y="91031"/>
                    <a:pt x="39062" y="68779"/>
                  </a:cubicBezTo>
                  <a:cubicBezTo>
                    <a:pt x="34867" y="57012"/>
                    <a:pt x="30382" y="45362"/>
                    <a:pt x="26188" y="33595"/>
                  </a:cubicBezTo>
                  <a:cubicBezTo>
                    <a:pt x="22227" y="22469"/>
                    <a:pt x="19256" y="11343"/>
                    <a:pt x="11975" y="2023"/>
                  </a:cubicBezTo>
                  <a:cubicBezTo>
                    <a:pt x="8945" y="-1880"/>
                    <a:pt x="1489" y="275"/>
                    <a:pt x="674" y="4994"/>
                  </a:cubicBezTo>
                  <a:cubicBezTo>
                    <a:pt x="-1132" y="15304"/>
                    <a:pt x="1023" y="24624"/>
                    <a:pt x="3237" y="34818"/>
                  </a:cubicBezTo>
                  <a:cubicBezTo>
                    <a:pt x="5742" y="46410"/>
                    <a:pt x="8421" y="58061"/>
                    <a:pt x="11858" y="69478"/>
                  </a:cubicBezTo>
                  <a:cubicBezTo>
                    <a:pt x="18033" y="90157"/>
                    <a:pt x="25431" y="110603"/>
                    <a:pt x="33586" y="130525"/>
                  </a:cubicBezTo>
                  <a:cubicBezTo>
                    <a:pt x="50479" y="171709"/>
                    <a:pt x="70284" y="211727"/>
                    <a:pt x="93002" y="250057"/>
                  </a:cubicBezTo>
                  <a:cubicBezTo>
                    <a:pt x="137856" y="325842"/>
                    <a:pt x="194942" y="394112"/>
                    <a:pt x="261116" y="452189"/>
                  </a:cubicBezTo>
                  <a:cubicBezTo>
                    <a:pt x="280105" y="468849"/>
                    <a:pt x="299794" y="484635"/>
                    <a:pt x="320124" y="499605"/>
                  </a:cubicBezTo>
                  <a:cubicBezTo>
                    <a:pt x="329677" y="506654"/>
                    <a:pt x="339463" y="513528"/>
                    <a:pt x="349308" y="520168"/>
                  </a:cubicBezTo>
                  <a:cubicBezTo>
                    <a:pt x="360259" y="527566"/>
                    <a:pt x="371036" y="535838"/>
                    <a:pt x="383851" y="539333"/>
                  </a:cubicBezTo>
                  <a:cubicBezTo>
                    <a:pt x="398530" y="543527"/>
                    <a:pt x="407967" y="525411"/>
                    <a:pt x="398239" y="51463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1" name="Google Shape;1261;p50"/>
            <p:cNvSpPr/>
            <p:nvPr/>
          </p:nvSpPr>
          <p:spPr>
            <a:xfrm>
              <a:off x="5966815" y="2224874"/>
              <a:ext cx="51585" cy="101166"/>
            </a:xfrm>
            <a:custGeom>
              <a:rect b="b" l="l" r="r" t="t"/>
              <a:pathLst>
                <a:path extrusionOk="0" h="101166" w="51585">
                  <a:moveTo>
                    <a:pt x="39062" y="68779"/>
                  </a:moveTo>
                  <a:cubicBezTo>
                    <a:pt x="34867" y="57012"/>
                    <a:pt x="30382" y="45362"/>
                    <a:pt x="26188" y="33595"/>
                  </a:cubicBezTo>
                  <a:cubicBezTo>
                    <a:pt x="22227" y="22469"/>
                    <a:pt x="19256" y="11343"/>
                    <a:pt x="11975" y="2023"/>
                  </a:cubicBezTo>
                  <a:cubicBezTo>
                    <a:pt x="8945" y="-1880"/>
                    <a:pt x="1489" y="275"/>
                    <a:pt x="674" y="4994"/>
                  </a:cubicBezTo>
                  <a:cubicBezTo>
                    <a:pt x="-1132" y="15304"/>
                    <a:pt x="1023" y="24624"/>
                    <a:pt x="3237" y="34818"/>
                  </a:cubicBezTo>
                  <a:cubicBezTo>
                    <a:pt x="5742" y="46410"/>
                    <a:pt x="8421" y="58061"/>
                    <a:pt x="11858" y="69478"/>
                  </a:cubicBezTo>
                  <a:cubicBezTo>
                    <a:pt x="13198" y="74080"/>
                    <a:pt x="14654" y="78623"/>
                    <a:pt x="16169" y="83167"/>
                  </a:cubicBezTo>
                  <a:cubicBezTo>
                    <a:pt x="27761" y="89574"/>
                    <a:pt x="39586" y="95633"/>
                    <a:pt x="51585" y="101166"/>
                  </a:cubicBezTo>
                  <a:cubicBezTo>
                    <a:pt x="47158" y="90565"/>
                    <a:pt x="42964" y="79730"/>
                    <a:pt x="39062" y="6877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2" name="Google Shape;1262;p50"/>
            <p:cNvSpPr/>
            <p:nvPr/>
          </p:nvSpPr>
          <p:spPr>
            <a:xfrm>
              <a:off x="5776026" y="1778770"/>
              <a:ext cx="288520" cy="479026"/>
            </a:xfrm>
            <a:custGeom>
              <a:rect b="b" l="l" r="r" t="t"/>
              <a:pathLst>
                <a:path extrusionOk="0" h="479026" w="288520">
                  <a:moveTo>
                    <a:pt x="632" y="244481"/>
                  </a:moveTo>
                  <a:cubicBezTo>
                    <a:pt x="-4378" y="159900"/>
                    <a:pt x="20903" y="75727"/>
                    <a:pt x="58883" y="0"/>
                  </a:cubicBezTo>
                  <a:cubicBezTo>
                    <a:pt x="190123" y="49805"/>
                    <a:pt x="287170" y="181103"/>
                    <a:pt x="288510" y="321489"/>
                  </a:cubicBezTo>
                  <a:cubicBezTo>
                    <a:pt x="288859" y="355566"/>
                    <a:pt x="280937" y="394245"/>
                    <a:pt x="264277" y="423953"/>
                  </a:cubicBezTo>
                  <a:cubicBezTo>
                    <a:pt x="227404" y="489544"/>
                    <a:pt x="144629" y="495893"/>
                    <a:pt x="92145" y="446496"/>
                  </a:cubicBezTo>
                  <a:cubicBezTo>
                    <a:pt x="36223" y="393779"/>
                    <a:pt x="5117" y="320848"/>
                    <a:pt x="632" y="2444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3" name="Google Shape;1263;p50"/>
            <p:cNvSpPr/>
            <p:nvPr/>
          </p:nvSpPr>
          <p:spPr>
            <a:xfrm>
              <a:off x="5816327" y="2004144"/>
              <a:ext cx="240293" cy="253198"/>
            </a:xfrm>
            <a:custGeom>
              <a:rect b="b" l="l" r="r" t="t"/>
              <a:pathLst>
                <a:path extrusionOk="0" h="253198" w="240293">
                  <a:moveTo>
                    <a:pt x="43514" y="191356"/>
                  </a:moveTo>
                  <a:cubicBezTo>
                    <a:pt x="30524" y="174346"/>
                    <a:pt x="23592" y="154075"/>
                    <a:pt x="18174" y="133920"/>
                  </a:cubicBezTo>
                  <a:cubicBezTo>
                    <a:pt x="8039" y="95765"/>
                    <a:pt x="175" y="61455"/>
                    <a:pt x="0" y="22369"/>
                  </a:cubicBezTo>
                  <a:cubicBezTo>
                    <a:pt x="16602" y="31980"/>
                    <a:pt x="43106" y="45203"/>
                    <a:pt x="57145" y="57844"/>
                  </a:cubicBezTo>
                  <a:cubicBezTo>
                    <a:pt x="83998" y="82018"/>
                    <a:pt x="101183" y="100950"/>
                    <a:pt x="128036" y="125124"/>
                  </a:cubicBezTo>
                  <a:cubicBezTo>
                    <a:pt x="140036" y="83416"/>
                    <a:pt x="152036" y="41708"/>
                    <a:pt x="164036" y="0"/>
                  </a:cubicBezTo>
                  <a:cubicBezTo>
                    <a:pt x="185123" y="22194"/>
                    <a:pt x="203647" y="46543"/>
                    <a:pt x="219200" y="72348"/>
                  </a:cubicBezTo>
                  <a:cubicBezTo>
                    <a:pt x="231432" y="92678"/>
                    <a:pt x="242034" y="115163"/>
                    <a:pt x="240054" y="138114"/>
                  </a:cubicBezTo>
                  <a:cubicBezTo>
                    <a:pt x="238015" y="161706"/>
                    <a:pt x="223045" y="182210"/>
                    <a:pt x="208190" y="201200"/>
                  </a:cubicBezTo>
                  <a:cubicBezTo>
                    <a:pt x="190074" y="224384"/>
                    <a:pt x="162172" y="256481"/>
                    <a:pt x="126638" y="252927"/>
                  </a:cubicBezTo>
                  <a:cubicBezTo>
                    <a:pt x="111027" y="251354"/>
                    <a:pt x="97862" y="239355"/>
                    <a:pt x="86270" y="230442"/>
                  </a:cubicBezTo>
                  <a:cubicBezTo>
                    <a:pt x="71008" y="218617"/>
                    <a:pt x="55164" y="206559"/>
                    <a:pt x="43514" y="1913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4" name="Google Shape;1264;p50"/>
            <p:cNvSpPr/>
            <p:nvPr/>
          </p:nvSpPr>
          <p:spPr>
            <a:xfrm>
              <a:off x="5786735" y="2032163"/>
              <a:ext cx="304427" cy="250834"/>
            </a:xfrm>
            <a:custGeom>
              <a:rect b="b" l="l" r="r" t="t"/>
              <a:pathLst>
                <a:path extrusionOk="0" h="250834" w="304427">
                  <a:moveTo>
                    <a:pt x="165842" y="250830"/>
                  </a:moveTo>
                  <a:cubicBezTo>
                    <a:pt x="123085" y="250481"/>
                    <a:pt x="82193" y="228462"/>
                    <a:pt x="53708" y="196540"/>
                  </a:cubicBezTo>
                  <a:cubicBezTo>
                    <a:pt x="25223" y="164618"/>
                    <a:pt x="8388" y="123668"/>
                    <a:pt x="0" y="81727"/>
                  </a:cubicBezTo>
                  <a:cubicBezTo>
                    <a:pt x="37863" y="94950"/>
                    <a:pt x="74445" y="111959"/>
                    <a:pt x="109047" y="132347"/>
                  </a:cubicBezTo>
                  <a:cubicBezTo>
                    <a:pt x="119590" y="87959"/>
                    <a:pt x="130774" y="43747"/>
                    <a:pt x="143765" y="0"/>
                  </a:cubicBezTo>
                  <a:cubicBezTo>
                    <a:pt x="172541" y="31980"/>
                    <a:pt x="197355" y="67455"/>
                    <a:pt x="217627" y="105377"/>
                  </a:cubicBezTo>
                  <a:cubicBezTo>
                    <a:pt x="234869" y="72290"/>
                    <a:pt x="258228" y="45960"/>
                    <a:pt x="275471" y="12874"/>
                  </a:cubicBezTo>
                  <a:cubicBezTo>
                    <a:pt x="292072" y="49222"/>
                    <a:pt x="307683" y="88076"/>
                    <a:pt x="303839" y="127862"/>
                  </a:cubicBezTo>
                  <a:cubicBezTo>
                    <a:pt x="299820" y="170036"/>
                    <a:pt x="273607" y="208074"/>
                    <a:pt x="239413" y="233064"/>
                  </a:cubicBezTo>
                  <a:cubicBezTo>
                    <a:pt x="222462" y="245471"/>
                    <a:pt x="186812" y="251005"/>
                    <a:pt x="165842" y="25083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5" name="Google Shape;1265;p50"/>
            <p:cNvSpPr/>
            <p:nvPr/>
          </p:nvSpPr>
          <p:spPr>
            <a:xfrm>
              <a:off x="5839819" y="2110341"/>
              <a:ext cx="202815" cy="148833"/>
            </a:xfrm>
            <a:custGeom>
              <a:rect b="b" l="l" r="r" t="t"/>
              <a:pathLst>
                <a:path extrusionOk="0" h="148833" w="202815">
                  <a:moveTo>
                    <a:pt x="201415" y="19276"/>
                  </a:moveTo>
                  <a:cubicBezTo>
                    <a:pt x="201241" y="18927"/>
                    <a:pt x="200716" y="18869"/>
                    <a:pt x="200425" y="19160"/>
                  </a:cubicBezTo>
                  <a:cubicBezTo>
                    <a:pt x="197338" y="22597"/>
                    <a:pt x="196348" y="27956"/>
                    <a:pt x="195183" y="32325"/>
                  </a:cubicBezTo>
                  <a:cubicBezTo>
                    <a:pt x="193726" y="37742"/>
                    <a:pt x="192561" y="43276"/>
                    <a:pt x="191047" y="48693"/>
                  </a:cubicBezTo>
                  <a:cubicBezTo>
                    <a:pt x="187668" y="60402"/>
                    <a:pt x="183533" y="71819"/>
                    <a:pt x="178523" y="83003"/>
                  </a:cubicBezTo>
                  <a:cubicBezTo>
                    <a:pt x="173863" y="93488"/>
                    <a:pt x="168329" y="103624"/>
                    <a:pt x="161805" y="113061"/>
                  </a:cubicBezTo>
                  <a:cubicBezTo>
                    <a:pt x="156504" y="120750"/>
                    <a:pt x="150504" y="127216"/>
                    <a:pt x="144096" y="133682"/>
                  </a:cubicBezTo>
                  <a:cubicBezTo>
                    <a:pt x="144038" y="133507"/>
                    <a:pt x="143980" y="133274"/>
                    <a:pt x="143863" y="133099"/>
                  </a:cubicBezTo>
                  <a:cubicBezTo>
                    <a:pt x="143805" y="132983"/>
                    <a:pt x="143688" y="132808"/>
                    <a:pt x="143630" y="132692"/>
                  </a:cubicBezTo>
                  <a:cubicBezTo>
                    <a:pt x="143514" y="132517"/>
                    <a:pt x="143281" y="132459"/>
                    <a:pt x="143164" y="132284"/>
                  </a:cubicBezTo>
                  <a:cubicBezTo>
                    <a:pt x="143222" y="132284"/>
                    <a:pt x="143222" y="132284"/>
                    <a:pt x="143281" y="132342"/>
                  </a:cubicBezTo>
                  <a:cubicBezTo>
                    <a:pt x="142057" y="131294"/>
                    <a:pt x="140194" y="123197"/>
                    <a:pt x="139203" y="120051"/>
                  </a:cubicBezTo>
                  <a:cubicBezTo>
                    <a:pt x="137106" y="113818"/>
                    <a:pt x="134834" y="107585"/>
                    <a:pt x="132679" y="101411"/>
                  </a:cubicBezTo>
                  <a:cubicBezTo>
                    <a:pt x="128601" y="89819"/>
                    <a:pt x="124524" y="78227"/>
                    <a:pt x="120388" y="66635"/>
                  </a:cubicBezTo>
                  <a:cubicBezTo>
                    <a:pt x="116252" y="55043"/>
                    <a:pt x="111825" y="43567"/>
                    <a:pt x="107514" y="32033"/>
                  </a:cubicBezTo>
                  <a:cubicBezTo>
                    <a:pt x="103670" y="21665"/>
                    <a:pt x="100349" y="8675"/>
                    <a:pt x="92893" y="228"/>
                  </a:cubicBezTo>
                  <a:cubicBezTo>
                    <a:pt x="92427" y="-296"/>
                    <a:pt x="91670" y="170"/>
                    <a:pt x="91612" y="752"/>
                  </a:cubicBezTo>
                  <a:cubicBezTo>
                    <a:pt x="90680" y="13859"/>
                    <a:pt x="97379" y="28247"/>
                    <a:pt x="101165" y="40596"/>
                  </a:cubicBezTo>
                  <a:cubicBezTo>
                    <a:pt x="105417" y="54460"/>
                    <a:pt x="109670" y="68266"/>
                    <a:pt x="114155" y="82013"/>
                  </a:cubicBezTo>
                  <a:cubicBezTo>
                    <a:pt x="118524" y="95353"/>
                    <a:pt x="122718" y="108750"/>
                    <a:pt x="127262" y="122032"/>
                  </a:cubicBezTo>
                  <a:cubicBezTo>
                    <a:pt x="128893" y="126750"/>
                    <a:pt x="130174" y="135371"/>
                    <a:pt x="134543" y="138284"/>
                  </a:cubicBezTo>
                  <a:cubicBezTo>
                    <a:pt x="135591" y="138983"/>
                    <a:pt x="136989" y="139391"/>
                    <a:pt x="138388" y="139507"/>
                  </a:cubicBezTo>
                  <a:lnTo>
                    <a:pt x="138096" y="139798"/>
                  </a:lnTo>
                  <a:cubicBezTo>
                    <a:pt x="112699" y="133274"/>
                    <a:pt x="88233" y="127099"/>
                    <a:pt x="64758" y="114867"/>
                  </a:cubicBezTo>
                  <a:cubicBezTo>
                    <a:pt x="52933" y="108692"/>
                    <a:pt x="41807" y="101411"/>
                    <a:pt x="31205" y="93314"/>
                  </a:cubicBezTo>
                  <a:cubicBezTo>
                    <a:pt x="21011" y="85508"/>
                    <a:pt x="12506" y="74207"/>
                    <a:pt x="1206" y="68091"/>
                  </a:cubicBezTo>
                  <a:cubicBezTo>
                    <a:pt x="623" y="67741"/>
                    <a:pt x="-192" y="68324"/>
                    <a:pt x="41" y="69023"/>
                  </a:cubicBezTo>
                  <a:cubicBezTo>
                    <a:pt x="3710" y="81430"/>
                    <a:pt x="15885" y="91741"/>
                    <a:pt x="25147" y="100187"/>
                  </a:cubicBezTo>
                  <a:cubicBezTo>
                    <a:pt x="35457" y="109566"/>
                    <a:pt x="46933" y="117779"/>
                    <a:pt x="58991" y="124769"/>
                  </a:cubicBezTo>
                  <a:cubicBezTo>
                    <a:pt x="82757" y="138575"/>
                    <a:pt x="111883" y="149351"/>
                    <a:pt x="139669" y="148361"/>
                  </a:cubicBezTo>
                  <a:cubicBezTo>
                    <a:pt x="141417" y="149118"/>
                    <a:pt x="143514" y="149060"/>
                    <a:pt x="145378" y="147487"/>
                  </a:cubicBezTo>
                  <a:cubicBezTo>
                    <a:pt x="163844" y="132051"/>
                    <a:pt x="177882" y="108925"/>
                    <a:pt x="187319" y="87081"/>
                  </a:cubicBezTo>
                  <a:cubicBezTo>
                    <a:pt x="192095" y="76071"/>
                    <a:pt x="195765" y="64538"/>
                    <a:pt x="198503" y="52887"/>
                  </a:cubicBezTo>
                  <a:cubicBezTo>
                    <a:pt x="199959" y="46771"/>
                    <a:pt x="201357" y="40538"/>
                    <a:pt x="202114" y="34305"/>
                  </a:cubicBezTo>
                  <a:cubicBezTo>
                    <a:pt x="202697" y="29470"/>
                    <a:pt x="203629" y="23703"/>
                    <a:pt x="201415" y="192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66" name="Google Shape;1266;p50"/>
          <p:cNvGrpSpPr/>
          <p:nvPr/>
        </p:nvGrpSpPr>
        <p:grpSpPr>
          <a:xfrm>
            <a:off x="3890809" y="3778652"/>
            <a:ext cx="1362382" cy="1482853"/>
            <a:chOff x="3784471" y="3435177"/>
            <a:chExt cx="1362382" cy="1482853"/>
          </a:xfrm>
        </p:grpSpPr>
        <p:sp>
          <p:nvSpPr>
            <p:cNvPr id="1267" name="Google Shape;1267;p50"/>
            <p:cNvSpPr/>
            <p:nvPr/>
          </p:nvSpPr>
          <p:spPr>
            <a:xfrm>
              <a:off x="3893856" y="4587549"/>
              <a:ext cx="1133589" cy="330481"/>
            </a:xfrm>
            <a:custGeom>
              <a:rect b="b" l="l" r="r" t="t"/>
              <a:pathLst>
                <a:path extrusionOk="0" h="541772" w="1858343">
                  <a:moveTo>
                    <a:pt x="1544927" y="379342"/>
                  </a:moveTo>
                  <a:cubicBezTo>
                    <a:pt x="1608471" y="389413"/>
                    <a:pt x="1672381" y="397837"/>
                    <a:pt x="1736475" y="405071"/>
                  </a:cubicBezTo>
                  <a:cubicBezTo>
                    <a:pt x="1794617" y="375404"/>
                    <a:pt x="1834080" y="342167"/>
                    <a:pt x="1850103" y="306825"/>
                  </a:cubicBezTo>
                  <a:cubicBezTo>
                    <a:pt x="1831791" y="302063"/>
                    <a:pt x="1813478" y="297302"/>
                    <a:pt x="1795258" y="292541"/>
                  </a:cubicBezTo>
                  <a:cubicBezTo>
                    <a:pt x="1815951" y="289336"/>
                    <a:pt x="1836644" y="286223"/>
                    <a:pt x="1857337" y="283018"/>
                  </a:cubicBezTo>
                  <a:cubicBezTo>
                    <a:pt x="1857978" y="278990"/>
                    <a:pt x="1858344" y="274961"/>
                    <a:pt x="1858344" y="270932"/>
                  </a:cubicBezTo>
                  <a:cubicBezTo>
                    <a:pt x="1858344" y="121320"/>
                    <a:pt x="1442378" y="0"/>
                    <a:pt x="929172" y="0"/>
                  </a:cubicBezTo>
                  <a:cubicBezTo>
                    <a:pt x="415966" y="0"/>
                    <a:pt x="0" y="121320"/>
                    <a:pt x="0" y="270932"/>
                  </a:cubicBezTo>
                  <a:cubicBezTo>
                    <a:pt x="0" y="321658"/>
                    <a:pt x="47887" y="369178"/>
                    <a:pt x="131117" y="409740"/>
                  </a:cubicBezTo>
                  <a:cubicBezTo>
                    <a:pt x="171862" y="392435"/>
                    <a:pt x="213065" y="375862"/>
                    <a:pt x="254817" y="360205"/>
                  </a:cubicBezTo>
                  <a:cubicBezTo>
                    <a:pt x="244654" y="379250"/>
                    <a:pt x="226250" y="394541"/>
                    <a:pt x="208304" y="409282"/>
                  </a:cubicBezTo>
                  <a:cubicBezTo>
                    <a:pt x="199239" y="416699"/>
                    <a:pt x="190266" y="424116"/>
                    <a:pt x="181201" y="431624"/>
                  </a:cubicBezTo>
                  <a:cubicBezTo>
                    <a:pt x="350408" y="498464"/>
                    <a:pt x="622439" y="541773"/>
                    <a:pt x="929172" y="541773"/>
                  </a:cubicBezTo>
                  <a:cubicBezTo>
                    <a:pt x="1222171" y="541773"/>
                    <a:pt x="1483397" y="502218"/>
                    <a:pt x="1653703" y="440414"/>
                  </a:cubicBezTo>
                  <a:cubicBezTo>
                    <a:pt x="1617353" y="420178"/>
                    <a:pt x="1581094" y="399760"/>
                    <a:pt x="1544927" y="37934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8" name="Google Shape;1268;p50"/>
            <p:cNvSpPr/>
            <p:nvPr/>
          </p:nvSpPr>
          <p:spPr>
            <a:xfrm>
              <a:off x="3995025" y="4657769"/>
              <a:ext cx="942575" cy="245864"/>
            </a:xfrm>
            <a:custGeom>
              <a:rect b="b" l="l" r="r" t="t"/>
              <a:pathLst>
                <a:path extrusionOk="0" h="403056" w="1545205">
                  <a:moveTo>
                    <a:pt x="1215618" y="0"/>
                  </a:moveTo>
                  <a:lnTo>
                    <a:pt x="766322" y="29849"/>
                  </a:lnTo>
                  <a:lnTo>
                    <a:pt x="329663" y="0"/>
                  </a:lnTo>
                  <a:cubicBezTo>
                    <a:pt x="329663" y="0"/>
                    <a:pt x="-49496" y="20601"/>
                    <a:pt x="5441" y="111523"/>
                  </a:cubicBezTo>
                  <a:cubicBezTo>
                    <a:pt x="60470" y="202444"/>
                    <a:pt x="344129" y="130934"/>
                    <a:pt x="344129" y="130934"/>
                  </a:cubicBezTo>
                  <a:cubicBezTo>
                    <a:pt x="344129" y="130934"/>
                    <a:pt x="192136" y="270291"/>
                    <a:pt x="290566" y="309114"/>
                  </a:cubicBezTo>
                  <a:cubicBezTo>
                    <a:pt x="388995" y="347936"/>
                    <a:pt x="656722" y="163713"/>
                    <a:pt x="656722" y="163713"/>
                  </a:cubicBezTo>
                  <a:cubicBezTo>
                    <a:pt x="656722" y="163713"/>
                    <a:pt x="613322" y="403056"/>
                    <a:pt x="772457" y="403056"/>
                  </a:cubicBezTo>
                  <a:lnTo>
                    <a:pt x="772731" y="403056"/>
                  </a:lnTo>
                  <a:cubicBezTo>
                    <a:pt x="906412" y="403056"/>
                    <a:pt x="888466" y="163713"/>
                    <a:pt x="888466" y="163713"/>
                  </a:cubicBezTo>
                  <a:cubicBezTo>
                    <a:pt x="888466" y="163713"/>
                    <a:pt x="1156193" y="347936"/>
                    <a:pt x="1254623" y="309114"/>
                  </a:cubicBezTo>
                  <a:cubicBezTo>
                    <a:pt x="1353052" y="270291"/>
                    <a:pt x="1201059" y="130934"/>
                    <a:pt x="1201059" y="130934"/>
                  </a:cubicBezTo>
                  <a:cubicBezTo>
                    <a:pt x="1201059" y="130934"/>
                    <a:pt x="1484718" y="202444"/>
                    <a:pt x="1539747" y="111523"/>
                  </a:cubicBezTo>
                  <a:cubicBezTo>
                    <a:pt x="1594776" y="20601"/>
                    <a:pt x="1215618" y="0"/>
                    <a:pt x="121561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9" name="Google Shape;1269;p50"/>
            <p:cNvSpPr/>
            <p:nvPr/>
          </p:nvSpPr>
          <p:spPr>
            <a:xfrm>
              <a:off x="4138006" y="4594649"/>
              <a:ext cx="657053" cy="135834"/>
            </a:xfrm>
            <a:custGeom>
              <a:rect b="b" l="l" r="r" t="t"/>
              <a:pathLst>
                <a:path extrusionOk="0" h="222678" w="1077136">
                  <a:moveTo>
                    <a:pt x="1077136" y="111339"/>
                  </a:moveTo>
                  <a:cubicBezTo>
                    <a:pt x="1077136" y="172831"/>
                    <a:pt x="836011" y="222679"/>
                    <a:pt x="538568" y="222679"/>
                  </a:cubicBezTo>
                  <a:cubicBezTo>
                    <a:pt x="241125" y="222679"/>
                    <a:pt x="0" y="172831"/>
                    <a:pt x="0" y="111339"/>
                  </a:cubicBezTo>
                  <a:cubicBezTo>
                    <a:pt x="0" y="49848"/>
                    <a:pt x="241125" y="0"/>
                    <a:pt x="538568" y="0"/>
                  </a:cubicBezTo>
                  <a:cubicBezTo>
                    <a:pt x="836011" y="0"/>
                    <a:pt x="1077136" y="49848"/>
                    <a:pt x="1077136" y="11133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0" name="Google Shape;1270;p50"/>
            <p:cNvSpPr/>
            <p:nvPr/>
          </p:nvSpPr>
          <p:spPr>
            <a:xfrm>
              <a:off x="4036477" y="4695615"/>
              <a:ext cx="114705" cy="25417"/>
            </a:xfrm>
            <a:custGeom>
              <a:rect b="b" l="l" r="r" t="t"/>
              <a:pathLst>
                <a:path extrusionOk="0" h="41668" w="188041">
                  <a:moveTo>
                    <a:pt x="185046" y="97"/>
                  </a:moveTo>
                  <a:cubicBezTo>
                    <a:pt x="169297" y="-636"/>
                    <a:pt x="153457" y="2935"/>
                    <a:pt x="138258" y="5774"/>
                  </a:cubicBezTo>
                  <a:cubicBezTo>
                    <a:pt x="122692" y="8612"/>
                    <a:pt x="107127" y="11817"/>
                    <a:pt x="91653" y="15113"/>
                  </a:cubicBezTo>
                  <a:cubicBezTo>
                    <a:pt x="76179" y="18318"/>
                    <a:pt x="60796" y="21980"/>
                    <a:pt x="45414" y="25643"/>
                  </a:cubicBezTo>
                  <a:cubicBezTo>
                    <a:pt x="30855" y="29122"/>
                    <a:pt x="14283" y="31960"/>
                    <a:pt x="1098" y="38278"/>
                  </a:cubicBezTo>
                  <a:cubicBezTo>
                    <a:pt x="-825" y="39194"/>
                    <a:pt x="-93" y="41758"/>
                    <a:pt x="2288" y="41666"/>
                  </a:cubicBezTo>
                  <a:cubicBezTo>
                    <a:pt x="17579" y="41300"/>
                    <a:pt x="33328" y="36630"/>
                    <a:pt x="48161" y="33609"/>
                  </a:cubicBezTo>
                  <a:cubicBezTo>
                    <a:pt x="63726" y="30496"/>
                    <a:pt x="79292" y="27566"/>
                    <a:pt x="94857" y="24452"/>
                  </a:cubicBezTo>
                  <a:cubicBezTo>
                    <a:pt x="110423" y="21339"/>
                    <a:pt x="125988" y="18501"/>
                    <a:pt x="141554" y="15479"/>
                  </a:cubicBezTo>
                  <a:cubicBezTo>
                    <a:pt x="156753" y="12549"/>
                    <a:pt x="172594" y="10443"/>
                    <a:pt x="186603" y="4675"/>
                  </a:cubicBezTo>
                  <a:cubicBezTo>
                    <a:pt x="189349" y="3485"/>
                    <a:pt x="187793" y="280"/>
                    <a:pt x="185046" y="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1" name="Google Shape;1271;p50"/>
            <p:cNvSpPr/>
            <p:nvPr/>
          </p:nvSpPr>
          <p:spPr>
            <a:xfrm>
              <a:off x="4190484" y="4747275"/>
              <a:ext cx="92280" cy="80995"/>
            </a:xfrm>
            <a:custGeom>
              <a:rect b="b" l="l" r="r" t="t"/>
              <a:pathLst>
                <a:path extrusionOk="0" h="132779" w="151278">
                  <a:moveTo>
                    <a:pt x="144609" y="461"/>
                  </a:moveTo>
                  <a:cubicBezTo>
                    <a:pt x="129776" y="7969"/>
                    <a:pt x="118696" y="21703"/>
                    <a:pt x="107526" y="32325"/>
                  </a:cubicBezTo>
                  <a:cubicBezTo>
                    <a:pt x="95440" y="43953"/>
                    <a:pt x="82896" y="55215"/>
                    <a:pt x="70535" y="66569"/>
                  </a:cubicBezTo>
                  <a:cubicBezTo>
                    <a:pt x="58448" y="77648"/>
                    <a:pt x="46271" y="88635"/>
                    <a:pt x="34001" y="99623"/>
                  </a:cubicBezTo>
                  <a:cubicBezTo>
                    <a:pt x="27684" y="105208"/>
                    <a:pt x="21366" y="110793"/>
                    <a:pt x="14956" y="116378"/>
                  </a:cubicBezTo>
                  <a:cubicBezTo>
                    <a:pt x="9829" y="120865"/>
                    <a:pt x="2046" y="125809"/>
                    <a:pt x="32" y="131852"/>
                  </a:cubicBezTo>
                  <a:cubicBezTo>
                    <a:pt x="-151" y="132402"/>
                    <a:pt x="490" y="132860"/>
                    <a:pt x="1130" y="132768"/>
                  </a:cubicBezTo>
                  <a:cubicBezTo>
                    <a:pt x="8181" y="131486"/>
                    <a:pt x="14590" y="125901"/>
                    <a:pt x="19901" y="122056"/>
                  </a:cubicBezTo>
                  <a:cubicBezTo>
                    <a:pt x="26951" y="117019"/>
                    <a:pt x="33910" y="111892"/>
                    <a:pt x="40777" y="106765"/>
                  </a:cubicBezTo>
                  <a:cubicBezTo>
                    <a:pt x="54878" y="96235"/>
                    <a:pt x="68703" y="85339"/>
                    <a:pt x="81888" y="74077"/>
                  </a:cubicBezTo>
                  <a:cubicBezTo>
                    <a:pt x="94799" y="63089"/>
                    <a:pt x="107159" y="51736"/>
                    <a:pt x="119429" y="40199"/>
                  </a:cubicBezTo>
                  <a:cubicBezTo>
                    <a:pt x="130691" y="29669"/>
                    <a:pt x="145341" y="17858"/>
                    <a:pt x="151109" y="4398"/>
                  </a:cubicBezTo>
                  <a:cubicBezTo>
                    <a:pt x="152208" y="1560"/>
                    <a:pt x="147721" y="-1096"/>
                    <a:pt x="144609" y="4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2" name="Google Shape;1272;p50"/>
            <p:cNvSpPr/>
            <p:nvPr/>
          </p:nvSpPr>
          <p:spPr>
            <a:xfrm>
              <a:off x="4467468" y="4747718"/>
              <a:ext cx="10351" cy="138271"/>
            </a:xfrm>
            <a:custGeom>
              <a:rect b="b" l="l" r="r" t="t"/>
              <a:pathLst>
                <a:path extrusionOk="0" h="226673" w="16969">
                  <a:moveTo>
                    <a:pt x="13738" y="2850"/>
                  </a:moveTo>
                  <a:cubicBezTo>
                    <a:pt x="12365" y="-996"/>
                    <a:pt x="5589" y="-904"/>
                    <a:pt x="4215" y="2850"/>
                  </a:cubicBezTo>
                  <a:cubicBezTo>
                    <a:pt x="-2102" y="19606"/>
                    <a:pt x="1103" y="40024"/>
                    <a:pt x="919" y="57329"/>
                  </a:cubicBezTo>
                  <a:cubicBezTo>
                    <a:pt x="736" y="76283"/>
                    <a:pt x="462" y="95328"/>
                    <a:pt x="370" y="114281"/>
                  </a:cubicBezTo>
                  <a:cubicBezTo>
                    <a:pt x="278" y="133234"/>
                    <a:pt x="370" y="152279"/>
                    <a:pt x="370" y="171233"/>
                  </a:cubicBezTo>
                  <a:cubicBezTo>
                    <a:pt x="370" y="189087"/>
                    <a:pt x="-1461" y="207674"/>
                    <a:pt x="3025" y="225163"/>
                  </a:cubicBezTo>
                  <a:cubicBezTo>
                    <a:pt x="3574" y="227177"/>
                    <a:pt x="7512" y="227177"/>
                    <a:pt x="8061" y="225163"/>
                  </a:cubicBezTo>
                  <a:cubicBezTo>
                    <a:pt x="13097" y="207674"/>
                    <a:pt x="11815" y="188996"/>
                    <a:pt x="12365" y="171233"/>
                  </a:cubicBezTo>
                  <a:cubicBezTo>
                    <a:pt x="13006" y="152279"/>
                    <a:pt x="13647" y="133234"/>
                    <a:pt x="14196" y="114281"/>
                  </a:cubicBezTo>
                  <a:cubicBezTo>
                    <a:pt x="14654" y="95328"/>
                    <a:pt x="15020" y="76283"/>
                    <a:pt x="15478" y="57329"/>
                  </a:cubicBezTo>
                  <a:cubicBezTo>
                    <a:pt x="15752" y="39933"/>
                    <a:pt x="19598" y="19606"/>
                    <a:pt x="13738" y="28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3" name="Google Shape;1273;p50"/>
            <p:cNvSpPr/>
            <p:nvPr/>
          </p:nvSpPr>
          <p:spPr>
            <a:xfrm>
              <a:off x="4637835" y="4728180"/>
              <a:ext cx="109987" cy="96337"/>
            </a:xfrm>
            <a:custGeom>
              <a:rect b="b" l="l" r="r" t="t"/>
              <a:pathLst>
                <a:path extrusionOk="0" h="157930" w="180306">
                  <a:moveTo>
                    <a:pt x="164057" y="135932"/>
                  </a:moveTo>
                  <a:cubicBezTo>
                    <a:pt x="158014" y="129431"/>
                    <a:pt x="151422" y="123205"/>
                    <a:pt x="144920" y="116887"/>
                  </a:cubicBezTo>
                  <a:cubicBezTo>
                    <a:pt x="130271" y="102786"/>
                    <a:pt x="114613" y="89235"/>
                    <a:pt x="99139" y="75684"/>
                  </a:cubicBezTo>
                  <a:cubicBezTo>
                    <a:pt x="84031" y="62499"/>
                    <a:pt x="68741" y="49497"/>
                    <a:pt x="53175" y="36679"/>
                  </a:cubicBezTo>
                  <a:cubicBezTo>
                    <a:pt x="37884" y="24043"/>
                    <a:pt x="23143" y="10400"/>
                    <a:pt x="5105" y="420"/>
                  </a:cubicBezTo>
                  <a:cubicBezTo>
                    <a:pt x="2358" y="-1137"/>
                    <a:pt x="-1396" y="1976"/>
                    <a:pt x="527" y="4174"/>
                  </a:cubicBezTo>
                  <a:cubicBezTo>
                    <a:pt x="12796" y="18274"/>
                    <a:pt x="28911" y="29994"/>
                    <a:pt x="43561" y="42538"/>
                  </a:cubicBezTo>
                  <a:cubicBezTo>
                    <a:pt x="58852" y="55540"/>
                    <a:pt x="73960" y="68725"/>
                    <a:pt x="88976" y="82002"/>
                  </a:cubicBezTo>
                  <a:cubicBezTo>
                    <a:pt x="103626" y="94912"/>
                    <a:pt x="117818" y="108005"/>
                    <a:pt x="132285" y="121099"/>
                  </a:cubicBezTo>
                  <a:cubicBezTo>
                    <a:pt x="139885" y="127966"/>
                    <a:pt x="147393" y="134925"/>
                    <a:pt x="155359" y="141425"/>
                  </a:cubicBezTo>
                  <a:cubicBezTo>
                    <a:pt x="162409" y="147286"/>
                    <a:pt x="169459" y="154153"/>
                    <a:pt x="178615" y="157815"/>
                  </a:cubicBezTo>
                  <a:cubicBezTo>
                    <a:pt x="179440" y="158181"/>
                    <a:pt x="180538" y="157632"/>
                    <a:pt x="180263" y="156808"/>
                  </a:cubicBezTo>
                  <a:cubicBezTo>
                    <a:pt x="177151" y="149025"/>
                    <a:pt x="170008" y="142341"/>
                    <a:pt x="164057" y="1359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4" name="Google Shape;1274;p50"/>
            <p:cNvSpPr/>
            <p:nvPr/>
          </p:nvSpPr>
          <p:spPr>
            <a:xfrm>
              <a:off x="4785496" y="4699141"/>
              <a:ext cx="110697" cy="15473"/>
            </a:xfrm>
            <a:custGeom>
              <a:rect b="b" l="l" r="r" t="t"/>
              <a:pathLst>
                <a:path extrusionOk="0" h="25365" w="181471">
                  <a:moveTo>
                    <a:pt x="181072" y="22891"/>
                  </a:moveTo>
                  <a:cubicBezTo>
                    <a:pt x="167338" y="17672"/>
                    <a:pt x="151772" y="16207"/>
                    <a:pt x="136848" y="14558"/>
                  </a:cubicBezTo>
                  <a:cubicBezTo>
                    <a:pt x="121832" y="12819"/>
                    <a:pt x="106816" y="11171"/>
                    <a:pt x="91799" y="9431"/>
                  </a:cubicBezTo>
                  <a:cubicBezTo>
                    <a:pt x="77150" y="7783"/>
                    <a:pt x="62408" y="6501"/>
                    <a:pt x="47758" y="4853"/>
                  </a:cubicBezTo>
                  <a:cubicBezTo>
                    <a:pt x="33108" y="3205"/>
                    <a:pt x="18366" y="92"/>
                    <a:pt x="3533" y="0"/>
                  </a:cubicBezTo>
                  <a:cubicBezTo>
                    <a:pt x="-220" y="0"/>
                    <a:pt x="-1227" y="3937"/>
                    <a:pt x="1703" y="5494"/>
                  </a:cubicBezTo>
                  <a:cubicBezTo>
                    <a:pt x="14247" y="12086"/>
                    <a:pt x="29537" y="13826"/>
                    <a:pt x="44096" y="15566"/>
                  </a:cubicBezTo>
                  <a:cubicBezTo>
                    <a:pt x="58746" y="17305"/>
                    <a:pt x="73579" y="18679"/>
                    <a:pt x="88320" y="19869"/>
                  </a:cubicBezTo>
                  <a:lnTo>
                    <a:pt x="135383" y="23715"/>
                  </a:lnTo>
                  <a:cubicBezTo>
                    <a:pt x="150399" y="24905"/>
                    <a:pt x="165965" y="26553"/>
                    <a:pt x="180889" y="24081"/>
                  </a:cubicBezTo>
                  <a:cubicBezTo>
                    <a:pt x="181530" y="24081"/>
                    <a:pt x="181713" y="23165"/>
                    <a:pt x="181072" y="2289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5" name="Google Shape;1275;p50"/>
            <p:cNvSpPr/>
            <p:nvPr/>
          </p:nvSpPr>
          <p:spPr>
            <a:xfrm>
              <a:off x="3925304" y="4757097"/>
              <a:ext cx="56329" cy="22774"/>
            </a:xfrm>
            <a:custGeom>
              <a:rect b="b" l="l" r="r" t="t"/>
              <a:pathLst>
                <a:path extrusionOk="0" h="37335" w="92342">
                  <a:moveTo>
                    <a:pt x="91699" y="3787"/>
                  </a:moveTo>
                  <a:cubicBezTo>
                    <a:pt x="88037" y="-3263"/>
                    <a:pt x="75309" y="1315"/>
                    <a:pt x="69450" y="3329"/>
                  </a:cubicBezTo>
                  <a:cubicBezTo>
                    <a:pt x="61026" y="6168"/>
                    <a:pt x="52785" y="9189"/>
                    <a:pt x="44453" y="12302"/>
                  </a:cubicBezTo>
                  <a:cubicBezTo>
                    <a:pt x="36395" y="15232"/>
                    <a:pt x="28338" y="18254"/>
                    <a:pt x="20281" y="21184"/>
                  </a:cubicBezTo>
                  <a:cubicBezTo>
                    <a:pt x="16252" y="22649"/>
                    <a:pt x="12223" y="24205"/>
                    <a:pt x="8378" y="25945"/>
                  </a:cubicBezTo>
                  <a:cubicBezTo>
                    <a:pt x="4349" y="27868"/>
                    <a:pt x="686" y="29241"/>
                    <a:pt x="45" y="33362"/>
                  </a:cubicBezTo>
                  <a:cubicBezTo>
                    <a:pt x="-138" y="34460"/>
                    <a:pt x="229" y="35193"/>
                    <a:pt x="1236" y="35834"/>
                  </a:cubicBezTo>
                  <a:cubicBezTo>
                    <a:pt x="5264" y="38306"/>
                    <a:pt x="9110" y="37207"/>
                    <a:pt x="13688" y="36200"/>
                  </a:cubicBezTo>
                  <a:cubicBezTo>
                    <a:pt x="17992" y="35284"/>
                    <a:pt x="22112" y="34002"/>
                    <a:pt x="26232" y="32721"/>
                  </a:cubicBezTo>
                  <a:cubicBezTo>
                    <a:pt x="34473" y="30157"/>
                    <a:pt x="42805" y="27593"/>
                    <a:pt x="51045" y="25029"/>
                  </a:cubicBezTo>
                  <a:cubicBezTo>
                    <a:pt x="59378" y="22466"/>
                    <a:pt x="67618" y="19902"/>
                    <a:pt x="75859" y="17155"/>
                  </a:cubicBezTo>
                  <a:cubicBezTo>
                    <a:pt x="81810" y="15232"/>
                    <a:pt x="95453" y="11020"/>
                    <a:pt x="91699" y="378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6" name="Google Shape;1276;p50"/>
            <p:cNvSpPr/>
            <p:nvPr/>
          </p:nvSpPr>
          <p:spPr>
            <a:xfrm>
              <a:off x="4110900" y="4849024"/>
              <a:ext cx="24373" cy="15476"/>
            </a:xfrm>
            <a:custGeom>
              <a:rect b="b" l="l" r="r" t="t"/>
              <a:pathLst>
                <a:path extrusionOk="0" h="25370" w="39955">
                  <a:moveTo>
                    <a:pt x="35694" y="100"/>
                  </a:moveTo>
                  <a:cubicBezTo>
                    <a:pt x="32031" y="924"/>
                    <a:pt x="28369" y="1290"/>
                    <a:pt x="24706" y="2755"/>
                  </a:cubicBezTo>
                  <a:cubicBezTo>
                    <a:pt x="21502" y="4037"/>
                    <a:pt x="18572" y="5503"/>
                    <a:pt x="15642" y="7242"/>
                  </a:cubicBezTo>
                  <a:cubicBezTo>
                    <a:pt x="12437" y="9073"/>
                    <a:pt x="9141" y="11088"/>
                    <a:pt x="6302" y="13285"/>
                  </a:cubicBezTo>
                  <a:cubicBezTo>
                    <a:pt x="3189" y="15666"/>
                    <a:pt x="-657" y="18596"/>
                    <a:pt x="259" y="22258"/>
                  </a:cubicBezTo>
                  <a:cubicBezTo>
                    <a:pt x="168" y="22350"/>
                    <a:pt x="168" y="22533"/>
                    <a:pt x="76" y="22625"/>
                  </a:cubicBezTo>
                  <a:cubicBezTo>
                    <a:pt x="-290" y="23632"/>
                    <a:pt x="717" y="24639"/>
                    <a:pt x="1999" y="24639"/>
                  </a:cubicBezTo>
                  <a:lnTo>
                    <a:pt x="2365" y="24639"/>
                  </a:lnTo>
                  <a:cubicBezTo>
                    <a:pt x="6485" y="26562"/>
                    <a:pt x="11338" y="24273"/>
                    <a:pt x="15184" y="22625"/>
                  </a:cubicBezTo>
                  <a:cubicBezTo>
                    <a:pt x="18297" y="21343"/>
                    <a:pt x="21318" y="19603"/>
                    <a:pt x="24065" y="17863"/>
                  </a:cubicBezTo>
                  <a:cubicBezTo>
                    <a:pt x="27270" y="15940"/>
                    <a:pt x="30383" y="14018"/>
                    <a:pt x="33130" y="11637"/>
                  </a:cubicBezTo>
                  <a:cubicBezTo>
                    <a:pt x="35785" y="9440"/>
                    <a:pt x="37434" y="6693"/>
                    <a:pt x="39448" y="4129"/>
                  </a:cubicBezTo>
                  <a:cubicBezTo>
                    <a:pt x="41096" y="2023"/>
                    <a:pt x="38441" y="-541"/>
                    <a:pt x="35694" y="10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7" name="Google Shape;1277;p50"/>
            <p:cNvSpPr/>
            <p:nvPr/>
          </p:nvSpPr>
          <p:spPr>
            <a:xfrm>
              <a:off x="4347034" y="4832435"/>
              <a:ext cx="10137" cy="19651"/>
            </a:xfrm>
            <a:custGeom>
              <a:rect b="b" l="l" r="r" t="t"/>
              <a:pathLst>
                <a:path extrusionOk="0" h="32215" w="16618">
                  <a:moveTo>
                    <a:pt x="16499" y="5569"/>
                  </a:moveTo>
                  <a:cubicBezTo>
                    <a:pt x="16407" y="4104"/>
                    <a:pt x="16315" y="2456"/>
                    <a:pt x="15033" y="1357"/>
                  </a:cubicBezTo>
                  <a:cubicBezTo>
                    <a:pt x="14942" y="1265"/>
                    <a:pt x="14850" y="1082"/>
                    <a:pt x="14759" y="991"/>
                  </a:cubicBezTo>
                  <a:cubicBezTo>
                    <a:pt x="14118" y="75"/>
                    <a:pt x="12561" y="-291"/>
                    <a:pt x="11462" y="258"/>
                  </a:cubicBezTo>
                  <a:cubicBezTo>
                    <a:pt x="11280" y="350"/>
                    <a:pt x="11188" y="441"/>
                    <a:pt x="11005" y="441"/>
                  </a:cubicBezTo>
                  <a:cubicBezTo>
                    <a:pt x="9631" y="808"/>
                    <a:pt x="8807" y="1723"/>
                    <a:pt x="7983" y="2730"/>
                  </a:cubicBezTo>
                  <a:cubicBezTo>
                    <a:pt x="7434" y="3463"/>
                    <a:pt x="6793" y="4104"/>
                    <a:pt x="6243" y="5019"/>
                  </a:cubicBezTo>
                  <a:cubicBezTo>
                    <a:pt x="5969" y="5569"/>
                    <a:pt x="5694" y="6027"/>
                    <a:pt x="5419" y="6576"/>
                  </a:cubicBezTo>
                  <a:cubicBezTo>
                    <a:pt x="4137" y="9048"/>
                    <a:pt x="3039" y="11429"/>
                    <a:pt x="2123" y="14084"/>
                  </a:cubicBezTo>
                  <a:cubicBezTo>
                    <a:pt x="1299" y="16556"/>
                    <a:pt x="841" y="19120"/>
                    <a:pt x="292" y="21592"/>
                  </a:cubicBezTo>
                  <a:cubicBezTo>
                    <a:pt x="-257" y="24430"/>
                    <a:pt x="-74" y="27727"/>
                    <a:pt x="1207" y="30291"/>
                  </a:cubicBezTo>
                  <a:cubicBezTo>
                    <a:pt x="2215" y="32213"/>
                    <a:pt x="4687" y="32854"/>
                    <a:pt x="6701" y="31481"/>
                  </a:cubicBezTo>
                  <a:cubicBezTo>
                    <a:pt x="11188" y="28368"/>
                    <a:pt x="12836" y="23332"/>
                    <a:pt x="14392" y="18754"/>
                  </a:cubicBezTo>
                  <a:cubicBezTo>
                    <a:pt x="15217" y="16373"/>
                    <a:pt x="15766" y="13901"/>
                    <a:pt x="16040" y="11429"/>
                  </a:cubicBezTo>
                  <a:cubicBezTo>
                    <a:pt x="16132" y="10330"/>
                    <a:pt x="16224" y="9323"/>
                    <a:pt x="16315" y="8224"/>
                  </a:cubicBezTo>
                  <a:cubicBezTo>
                    <a:pt x="16681" y="7308"/>
                    <a:pt x="16681" y="6393"/>
                    <a:pt x="16499" y="556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8" name="Google Shape;1278;p50"/>
            <p:cNvSpPr/>
            <p:nvPr/>
          </p:nvSpPr>
          <p:spPr>
            <a:xfrm>
              <a:off x="4607868" y="4834560"/>
              <a:ext cx="43273" cy="41006"/>
            </a:xfrm>
            <a:custGeom>
              <a:rect b="b" l="l" r="r" t="t"/>
              <a:pathLst>
                <a:path extrusionOk="0" h="67223" w="70939">
                  <a:moveTo>
                    <a:pt x="59128" y="44115"/>
                  </a:moveTo>
                  <a:cubicBezTo>
                    <a:pt x="54000" y="38255"/>
                    <a:pt x="48415" y="32670"/>
                    <a:pt x="42646" y="27176"/>
                  </a:cubicBezTo>
                  <a:cubicBezTo>
                    <a:pt x="37153" y="21957"/>
                    <a:pt x="31384" y="17104"/>
                    <a:pt x="25250" y="12435"/>
                  </a:cubicBezTo>
                  <a:cubicBezTo>
                    <a:pt x="22045" y="9963"/>
                    <a:pt x="18474" y="7765"/>
                    <a:pt x="14995" y="5476"/>
                  </a:cubicBezTo>
                  <a:cubicBezTo>
                    <a:pt x="11698" y="3278"/>
                    <a:pt x="8494" y="898"/>
                    <a:pt x="4282" y="74"/>
                  </a:cubicBezTo>
                  <a:cubicBezTo>
                    <a:pt x="1810" y="-384"/>
                    <a:pt x="-663" y="1356"/>
                    <a:pt x="162" y="3461"/>
                  </a:cubicBezTo>
                  <a:cubicBezTo>
                    <a:pt x="1352" y="6666"/>
                    <a:pt x="4099" y="8955"/>
                    <a:pt x="6571" y="11519"/>
                  </a:cubicBezTo>
                  <a:cubicBezTo>
                    <a:pt x="9226" y="14174"/>
                    <a:pt x="11698" y="16921"/>
                    <a:pt x="14354" y="19668"/>
                  </a:cubicBezTo>
                  <a:cubicBezTo>
                    <a:pt x="19573" y="24979"/>
                    <a:pt x="24975" y="30289"/>
                    <a:pt x="30377" y="35508"/>
                  </a:cubicBezTo>
                  <a:cubicBezTo>
                    <a:pt x="35596" y="40636"/>
                    <a:pt x="40449" y="45946"/>
                    <a:pt x="45485" y="51166"/>
                  </a:cubicBezTo>
                  <a:cubicBezTo>
                    <a:pt x="48049" y="53821"/>
                    <a:pt x="50521" y="56568"/>
                    <a:pt x="53084" y="59223"/>
                  </a:cubicBezTo>
                  <a:cubicBezTo>
                    <a:pt x="55740" y="61970"/>
                    <a:pt x="58395" y="65266"/>
                    <a:pt x="62424" y="66731"/>
                  </a:cubicBezTo>
                  <a:cubicBezTo>
                    <a:pt x="66178" y="68105"/>
                    <a:pt x="70939" y="66548"/>
                    <a:pt x="70939" y="62794"/>
                  </a:cubicBezTo>
                  <a:cubicBezTo>
                    <a:pt x="70939" y="56201"/>
                    <a:pt x="63706" y="49426"/>
                    <a:pt x="59128" y="441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9" name="Google Shape;1279;p50"/>
            <p:cNvSpPr/>
            <p:nvPr/>
          </p:nvSpPr>
          <p:spPr>
            <a:xfrm>
              <a:off x="4910349" y="4783994"/>
              <a:ext cx="63828" cy="9286"/>
            </a:xfrm>
            <a:custGeom>
              <a:rect b="b" l="l" r="r" t="t"/>
              <a:pathLst>
                <a:path extrusionOk="0" h="15223" w="104636">
                  <a:moveTo>
                    <a:pt x="100573" y="5791"/>
                  </a:moveTo>
                  <a:cubicBezTo>
                    <a:pt x="84458" y="1671"/>
                    <a:pt x="66145" y="2129"/>
                    <a:pt x="49389" y="1213"/>
                  </a:cubicBezTo>
                  <a:cubicBezTo>
                    <a:pt x="40966" y="755"/>
                    <a:pt x="32542" y="481"/>
                    <a:pt x="24118" y="389"/>
                  </a:cubicBezTo>
                  <a:cubicBezTo>
                    <a:pt x="16976" y="298"/>
                    <a:pt x="7362" y="-984"/>
                    <a:pt x="861" y="1671"/>
                  </a:cubicBezTo>
                  <a:cubicBezTo>
                    <a:pt x="-421" y="2220"/>
                    <a:pt x="-146" y="3594"/>
                    <a:pt x="861" y="4143"/>
                  </a:cubicBezTo>
                  <a:cubicBezTo>
                    <a:pt x="6722" y="7714"/>
                    <a:pt x="16702" y="7806"/>
                    <a:pt x="23752" y="8813"/>
                  </a:cubicBezTo>
                  <a:cubicBezTo>
                    <a:pt x="31992" y="9912"/>
                    <a:pt x="40233" y="10919"/>
                    <a:pt x="48565" y="11651"/>
                  </a:cubicBezTo>
                  <a:cubicBezTo>
                    <a:pt x="64955" y="13208"/>
                    <a:pt x="82626" y="16412"/>
                    <a:pt x="99199" y="14764"/>
                  </a:cubicBezTo>
                  <a:cubicBezTo>
                    <a:pt x="105151" y="14215"/>
                    <a:pt x="107073" y="7439"/>
                    <a:pt x="100573" y="579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0" name="Google Shape;1280;p50"/>
            <p:cNvSpPr/>
            <p:nvPr/>
          </p:nvSpPr>
          <p:spPr>
            <a:xfrm>
              <a:off x="4960409" y="4741574"/>
              <a:ext cx="20858" cy="5774"/>
            </a:xfrm>
            <a:custGeom>
              <a:rect b="b" l="l" r="r" t="t"/>
              <a:pathLst>
                <a:path extrusionOk="0" h="9466" w="34193">
                  <a:moveTo>
                    <a:pt x="31407" y="3113"/>
                  </a:moveTo>
                  <a:cubicBezTo>
                    <a:pt x="29118" y="2381"/>
                    <a:pt x="26921" y="1465"/>
                    <a:pt x="24448" y="1190"/>
                  </a:cubicBezTo>
                  <a:cubicBezTo>
                    <a:pt x="21702" y="824"/>
                    <a:pt x="18863" y="275"/>
                    <a:pt x="16116" y="183"/>
                  </a:cubicBezTo>
                  <a:cubicBezTo>
                    <a:pt x="14926" y="183"/>
                    <a:pt x="13736" y="92"/>
                    <a:pt x="12454" y="92"/>
                  </a:cubicBezTo>
                  <a:cubicBezTo>
                    <a:pt x="11904" y="92"/>
                    <a:pt x="11355" y="0"/>
                    <a:pt x="10806" y="0"/>
                  </a:cubicBezTo>
                  <a:cubicBezTo>
                    <a:pt x="10073" y="0"/>
                    <a:pt x="9249" y="275"/>
                    <a:pt x="8608" y="275"/>
                  </a:cubicBezTo>
                  <a:cubicBezTo>
                    <a:pt x="7510" y="275"/>
                    <a:pt x="6319" y="183"/>
                    <a:pt x="5220" y="183"/>
                  </a:cubicBezTo>
                  <a:cubicBezTo>
                    <a:pt x="4488" y="275"/>
                    <a:pt x="4030" y="458"/>
                    <a:pt x="3389" y="549"/>
                  </a:cubicBezTo>
                  <a:cubicBezTo>
                    <a:pt x="2748" y="732"/>
                    <a:pt x="2015" y="732"/>
                    <a:pt x="1375" y="824"/>
                  </a:cubicBezTo>
                  <a:cubicBezTo>
                    <a:pt x="-274" y="1007"/>
                    <a:pt x="-456" y="3113"/>
                    <a:pt x="917" y="3662"/>
                  </a:cubicBezTo>
                  <a:cubicBezTo>
                    <a:pt x="2015" y="4120"/>
                    <a:pt x="3023" y="4761"/>
                    <a:pt x="4122" y="5219"/>
                  </a:cubicBezTo>
                  <a:cubicBezTo>
                    <a:pt x="5220" y="5677"/>
                    <a:pt x="6502" y="5768"/>
                    <a:pt x="7601" y="6135"/>
                  </a:cubicBezTo>
                  <a:cubicBezTo>
                    <a:pt x="8883" y="6592"/>
                    <a:pt x="9982" y="7050"/>
                    <a:pt x="11263" y="7325"/>
                  </a:cubicBezTo>
                  <a:cubicBezTo>
                    <a:pt x="12454" y="7600"/>
                    <a:pt x="13644" y="7874"/>
                    <a:pt x="14743" y="8149"/>
                  </a:cubicBezTo>
                  <a:cubicBezTo>
                    <a:pt x="17123" y="8698"/>
                    <a:pt x="19596" y="8882"/>
                    <a:pt x="21976" y="9248"/>
                  </a:cubicBezTo>
                  <a:cubicBezTo>
                    <a:pt x="24815" y="9614"/>
                    <a:pt x="27470" y="9431"/>
                    <a:pt x="30308" y="9339"/>
                  </a:cubicBezTo>
                  <a:cubicBezTo>
                    <a:pt x="32231" y="9248"/>
                    <a:pt x="33971" y="8149"/>
                    <a:pt x="34154" y="6592"/>
                  </a:cubicBezTo>
                  <a:cubicBezTo>
                    <a:pt x="34429" y="4944"/>
                    <a:pt x="33238" y="3754"/>
                    <a:pt x="31407" y="311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1" name="Google Shape;1281;p50"/>
            <p:cNvSpPr/>
            <p:nvPr/>
          </p:nvSpPr>
          <p:spPr>
            <a:xfrm>
              <a:off x="4453102" y="3861474"/>
              <a:ext cx="27479" cy="90984"/>
            </a:xfrm>
            <a:custGeom>
              <a:rect b="b" l="l" r="r" t="t"/>
              <a:pathLst>
                <a:path extrusionOk="0" h="149154" w="45048">
                  <a:moveTo>
                    <a:pt x="22524" y="0"/>
                  </a:moveTo>
                  <a:cubicBezTo>
                    <a:pt x="10072" y="0"/>
                    <a:pt x="0" y="10072"/>
                    <a:pt x="0" y="22524"/>
                  </a:cubicBezTo>
                  <a:lnTo>
                    <a:pt x="0" y="126630"/>
                  </a:lnTo>
                  <a:cubicBezTo>
                    <a:pt x="0" y="139083"/>
                    <a:pt x="10072" y="149155"/>
                    <a:pt x="22524" y="149155"/>
                  </a:cubicBezTo>
                  <a:cubicBezTo>
                    <a:pt x="34977" y="149155"/>
                    <a:pt x="45048" y="139083"/>
                    <a:pt x="45048" y="126630"/>
                  </a:cubicBezTo>
                  <a:lnTo>
                    <a:pt x="45048" y="22433"/>
                  </a:lnTo>
                  <a:cubicBezTo>
                    <a:pt x="45048" y="10072"/>
                    <a:pt x="34977" y="0"/>
                    <a:pt x="22524"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2" name="Google Shape;1282;p50"/>
            <p:cNvSpPr/>
            <p:nvPr/>
          </p:nvSpPr>
          <p:spPr>
            <a:xfrm>
              <a:off x="4125985" y="4016059"/>
              <a:ext cx="191488" cy="326124"/>
            </a:xfrm>
            <a:custGeom>
              <a:rect b="b" l="l" r="r" t="t"/>
              <a:pathLst>
                <a:path extrusionOk="0" h="534630" w="313915">
                  <a:moveTo>
                    <a:pt x="0" y="334659"/>
                  </a:moveTo>
                  <a:cubicBezTo>
                    <a:pt x="0" y="334659"/>
                    <a:pt x="99986" y="43309"/>
                    <a:pt x="145309" y="0"/>
                  </a:cubicBezTo>
                  <a:cubicBezTo>
                    <a:pt x="145309" y="0"/>
                    <a:pt x="267086" y="115002"/>
                    <a:pt x="308015" y="290252"/>
                  </a:cubicBezTo>
                  <a:cubicBezTo>
                    <a:pt x="348943" y="465502"/>
                    <a:pt x="163530" y="534631"/>
                    <a:pt x="163530" y="534631"/>
                  </a:cubicBezTo>
                  <a:lnTo>
                    <a:pt x="0" y="33465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3" name="Google Shape;1283;p50"/>
            <p:cNvSpPr/>
            <p:nvPr/>
          </p:nvSpPr>
          <p:spPr>
            <a:xfrm>
              <a:off x="4149970" y="4153424"/>
              <a:ext cx="167525" cy="117469"/>
            </a:xfrm>
            <a:custGeom>
              <a:rect b="b" l="l" r="r" t="t"/>
              <a:pathLst>
                <a:path extrusionOk="0" h="192572" w="274631">
                  <a:moveTo>
                    <a:pt x="265622" y="170947"/>
                  </a:moveTo>
                  <a:cubicBezTo>
                    <a:pt x="275419" y="141189"/>
                    <a:pt x="278349" y="106121"/>
                    <a:pt x="268735" y="65284"/>
                  </a:cubicBezTo>
                  <a:cubicBezTo>
                    <a:pt x="264065" y="45506"/>
                    <a:pt x="258388" y="26553"/>
                    <a:pt x="251979" y="8332"/>
                  </a:cubicBezTo>
                  <a:cubicBezTo>
                    <a:pt x="211691" y="24997"/>
                    <a:pt x="149979" y="101359"/>
                    <a:pt x="149979" y="101359"/>
                  </a:cubicBezTo>
                  <a:cubicBezTo>
                    <a:pt x="130110" y="91379"/>
                    <a:pt x="8973" y="6959"/>
                    <a:pt x="458" y="0"/>
                  </a:cubicBezTo>
                  <a:cubicBezTo>
                    <a:pt x="275" y="458"/>
                    <a:pt x="92" y="916"/>
                    <a:pt x="0" y="1282"/>
                  </a:cubicBezTo>
                  <a:lnTo>
                    <a:pt x="4945" y="128462"/>
                  </a:lnTo>
                  <a:cubicBezTo>
                    <a:pt x="9248" y="139632"/>
                    <a:pt x="32596" y="161332"/>
                    <a:pt x="50085" y="169848"/>
                  </a:cubicBezTo>
                  <a:cubicBezTo>
                    <a:pt x="67573" y="178363"/>
                    <a:pt x="118481" y="191823"/>
                    <a:pt x="158311" y="192555"/>
                  </a:cubicBezTo>
                  <a:cubicBezTo>
                    <a:pt x="192830" y="193196"/>
                    <a:pt x="251064" y="175525"/>
                    <a:pt x="265622" y="17094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4" name="Google Shape;1284;p50"/>
            <p:cNvSpPr/>
            <p:nvPr/>
          </p:nvSpPr>
          <p:spPr>
            <a:xfrm>
              <a:off x="4614036" y="4016059"/>
              <a:ext cx="191488" cy="326124"/>
            </a:xfrm>
            <a:custGeom>
              <a:rect b="b" l="l" r="r" t="t"/>
              <a:pathLst>
                <a:path extrusionOk="0" h="534630" w="313915">
                  <a:moveTo>
                    <a:pt x="313915" y="334659"/>
                  </a:moveTo>
                  <a:cubicBezTo>
                    <a:pt x="313915" y="334659"/>
                    <a:pt x="213929" y="43309"/>
                    <a:pt x="168606" y="0"/>
                  </a:cubicBezTo>
                  <a:cubicBezTo>
                    <a:pt x="168606" y="0"/>
                    <a:pt x="46828" y="115002"/>
                    <a:pt x="5900" y="290252"/>
                  </a:cubicBezTo>
                  <a:cubicBezTo>
                    <a:pt x="-35028" y="465502"/>
                    <a:pt x="150385" y="534631"/>
                    <a:pt x="150385" y="534631"/>
                  </a:cubicBezTo>
                  <a:lnTo>
                    <a:pt x="313915" y="33465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5" name="Google Shape;1285;p50"/>
            <p:cNvSpPr/>
            <p:nvPr/>
          </p:nvSpPr>
          <p:spPr>
            <a:xfrm>
              <a:off x="4614094" y="4153424"/>
              <a:ext cx="167524" cy="117469"/>
            </a:xfrm>
            <a:custGeom>
              <a:rect b="b" l="l" r="r" t="t"/>
              <a:pathLst>
                <a:path extrusionOk="0" h="192572" w="274630">
                  <a:moveTo>
                    <a:pt x="9009" y="170947"/>
                  </a:moveTo>
                  <a:cubicBezTo>
                    <a:pt x="-788" y="141189"/>
                    <a:pt x="-3717" y="106121"/>
                    <a:pt x="5897" y="65284"/>
                  </a:cubicBezTo>
                  <a:cubicBezTo>
                    <a:pt x="10566" y="45506"/>
                    <a:pt x="16243" y="26553"/>
                    <a:pt x="22653" y="8332"/>
                  </a:cubicBezTo>
                  <a:cubicBezTo>
                    <a:pt x="62940" y="24997"/>
                    <a:pt x="124652" y="101359"/>
                    <a:pt x="124652" y="101359"/>
                  </a:cubicBezTo>
                  <a:cubicBezTo>
                    <a:pt x="144522" y="91379"/>
                    <a:pt x="265658" y="6959"/>
                    <a:pt x="274173" y="0"/>
                  </a:cubicBezTo>
                  <a:cubicBezTo>
                    <a:pt x="274357" y="458"/>
                    <a:pt x="274539" y="916"/>
                    <a:pt x="274631" y="1282"/>
                  </a:cubicBezTo>
                  <a:lnTo>
                    <a:pt x="269687" y="128462"/>
                  </a:lnTo>
                  <a:cubicBezTo>
                    <a:pt x="265383" y="139632"/>
                    <a:pt x="242035" y="161332"/>
                    <a:pt x="224547" y="169848"/>
                  </a:cubicBezTo>
                  <a:cubicBezTo>
                    <a:pt x="207058" y="178363"/>
                    <a:pt x="156150" y="191823"/>
                    <a:pt x="116320" y="192555"/>
                  </a:cubicBezTo>
                  <a:cubicBezTo>
                    <a:pt x="81801" y="193196"/>
                    <a:pt x="23568" y="175525"/>
                    <a:pt x="9009" y="17094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6" name="Google Shape;1286;p50"/>
            <p:cNvSpPr/>
            <p:nvPr/>
          </p:nvSpPr>
          <p:spPr>
            <a:xfrm>
              <a:off x="4276209" y="3923252"/>
              <a:ext cx="378961" cy="524067"/>
            </a:xfrm>
            <a:custGeom>
              <a:rect b="b" l="l" r="r" t="t"/>
              <a:pathLst>
                <a:path extrusionOk="0" h="859126" w="621248">
                  <a:moveTo>
                    <a:pt x="621249" y="859127"/>
                  </a:moveTo>
                  <a:lnTo>
                    <a:pt x="0" y="859127"/>
                  </a:lnTo>
                  <a:lnTo>
                    <a:pt x="0" y="45689"/>
                  </a:lnTo>
                  <a:cubicBezTo>
                    <a:pt x="0" y="20510"/>
                    <a:pt x="20418" y="0"/>
                    <a:pt x="45689" y="0"/>
                  </a:cubicBezTo>
                  <a:lnTo>
                    <a:pt x="575559" y="0"/>
                  </a:lnTo>
                  <a:cubicBezTo>
                    <a:pt x="600739" y="0"/>
                    <a:pt x="621249" y="20418"/>
                    <a:pt x="621249" y="45689"/>
                  </a:cubicBezTo>
                  <a:lnTo>
                    <a:pt x="621249" y="859127"/>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7" name="Google Shape;1287;p50"/>
            <p:cNvSpPr/>
            <p:nvPr/>
          </p:nvSpPr>
          <p:spPr>
            <a:xfrm>
              <a:off x="3872611" y="4036298"/>
              <a:ext cx="189737" cy="313278"/>
            </a:xfrm>
            <a:custGeom>
              <a:rect b="b" l="l" r="r" t="t"/>
              <a:pathLst>
                <a:path extrusionOk="0" h="513571" w="311044">
                  <a:moveTo>
                    <a:pt x="0" y="360205"/>
                  </a:moveTo>
                  <a:cubicBezTo>
                    <a:pt x="0" y="360205"/>
                    <a:pt x="24814" y="53198"/>
                    <a:pt x="57959" y="0"/>
                  </a:cubicBezTo>
                  <a:cubicBezTo>
                    <a:pt x="57959" y="0"/>
                    <a:pt x="204367" y="81307"/>
                    <a:pt x="287414" y="240991"/>
                  </a:cubicBezTo>
                  <a:cubicBezTo>
                    <a:pt x="370460" y="400676"/>
                    <a:pt x="207938" y="513572"/>
                    <a:pt x="207938" y="513572"/>
                  </a:cubicBezTo>
                  <a:lnTo>
                    <a:pt x="0" y="36020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8" name="Google Shape;1288;p50"/>
            <p:cNvSpPr/>
            <p:nvPr/>
          </p:nvSpPr>
          <p:spPr>
            <a:xfrm>
              <a:off x="3872555" y="4129105"/>
              <a:ext cx="188056" cy="199003"/>
            </a:xfrm>
            <a:custGeom>
              <a:rect b="b" l="l" r="r" t="t"/>
              <a:pathLst>
                <a:path extrusionOk="0" h="326235" w="308289">
                  <a:moveTo>
                    <a:pt x="229638" y="0"/>
                  </a:moveTo>
                  <a:cubicBezTo>
                    <a:pt x="193104" y="44499"/>
                    <a:pt x="166093" y="178363"/>
                    <a:pt x="166093" y="178363"/>
                  </a:cubicBezTo>
                  <a:cubicBezTo>
                    <a:pt x="95133" y="106029"/>
                    <a:pt x="12086" y="86435"/>
                    <a:pt x="11995" y="86435"/>
                  </a:cubicBezTo>
                  <a:cubicBezTo>
                    <a:pt x="4395" y="153550"/>
                    <a:pt x="0" y="208121"/>
                    <a:pt x="0" y="208121"/>
                  </a:cubicBezTo>
                  <a:lnTo>
                    <a:pt x="160234" y="326236"/>
                  </a:lnTo>
                  <a:cubicBezTo>
                    <a:pt x="193379" y="315798"/>
                    <a:pt x="244562" y="299500"/>
                    <a:pt x="275968" y="289428"/>
                  </a:cubicBezTo>
                  <a:cubicBezTo>
                    <a:pt x="288695" y="270108"/>
                    <a:pt x="299866" y="247492"/>
                    <a:pt x="306001" y="221946"/>
                  </a:cubicBezTo>
                  <a:cubicBezTo>
                    <a:pt x="306824" y="199056"/>
                    <a:pt x="307649" y="172778"/>
                    <a:pt x="308290" y="149155"/>
                  </a:cubicBezTo>
                  <a:cubicBezTo>
                    <a:pt x="304901" y="130018"/>
                    <a:pt x="298309" y="109875"/>
                    <a:pt x="287505" y="88998"/>
                  </a:cubicBezTo>
                  <a:cubicBezTo>
                    <a:pt x="270291" y="55944"/>
                    <a:pt x="250422" y="26370"/>
                    <a:pt x="229638" y="0"/>
                  </a:cubicBezTo>
                  <a:close/>
                </a:path>
              </a:pathLst>
            </a:custGeom>
            <a:solidFill>
              <a:srgbClr val="0128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9" name="Google Shape;1289;p50"/>
            <p:cNvSpPr/>
            <p:nvPr/>
          </p:nvSpPr>
          <p:spPr>
            <a:xfrm>
              <a:off x="3784471" y="4153816"/>
              <a:ext cx="435290" cy="526748"/>
            </a:xfrm>
            <a:custGeom>
              <a:rect b="b" l="l" r="r" t="t"/>
              <a:pathLst>
                <a:path extrusionOk="0" h="863521" w="713590">
                  <a:moveTo>
                    <a:pt x="713591" y="863522"/>
                  </a:moveTo>
                  <a:cubicBezTo>
                    <a:pt x="358055" y="839075"/>
                    <a:pt x="-21653" y="680947"/>
                    <a:pt x="963" y="0"/>
                  </a:cubicBezTo>
                  <a:cubicBezTo>
                    <a:pt x="963" y="0"/>
                    <a:pt x="269973" y="13734"/>
                    <a:pt x="428925" y="323214"/>
                  </a:cubicBezTo>
                  <a:cubicBezTo>
                    <a:pt x="587876" y="632602"/>
                    <a:pt x="713591" y="863522"/>
                    <a:pt x="713591" y="8635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0" name="Google Shape;1290;p50"/>
            <p:cNvSpPr/>
            <p:nvPr/>
          </p:nvSpPr>
          <p:spPr>
            <a:xfrm>
              <a:off x="3804271" y="4179511"/>
              <a:ext cx="377418" cy="474730"/>
            </a:xfrm>
            <a:custGeom>
              <a:rect b="b" l="l" r="r" t="t"/>
              <a:pathLst>
                <a:path extrusionOk="0" h="778246" w="618718">
                  <a:moveTo>
                    <a:pt x="616797" y="770897"/>
                  </a:moveTo>
                  <a:cubicBezTo>
                    <a:pt x="586582" y="758079"/>
                    <a:pt x="554718" y="749930"/>
                    <a:pt x="523129" y="740957"/>
                  </a:cubicBezTo>
                  <a:cubicBezTo>
                    <a:pt x="490716" y="731709"/>
                    <a:pt x="458669" y="721454"/>
                    <a:pt x="426897" y="710192"/>
                  </a:cubicBezTo>
                  <a:cubicBezTo>
                    <a:pt x="363078" y="687484"/>
                    <a:pt x="300999" y="658001"/>
                    <a:pt x="247802" y="615516"/>
                  </a:cubicBezTo>
                  <a:cubicBezTo>
                    <a:pt x="138568" y="528349"/>
                    <a:pt x="80701" y="394119"/>
                    <a:pt x="42886" y="263002"/>
                  </a:cubicBezTo>
                  <a:cubicBezTo>
                    <a:pt x="30800" y="221067"/>
                    <a:pt x="20728" y="178216"/>
                    <a:pt x="14685" y="134907"/>
                  </a:cubicBezTo>
                  <a:cubicBezTo>
                    <a:pt x="8458" y="90133"/>
                    <a:pt x="8458" y="45359"/>
                    <a:pt x="10198" y="219"/>
                  </a:cubicBezTo>
                  <a:cubicBezTo>
                    <a:pt x="10198" y="-56"/>
                    <a:pt x="9832" y="-56"/>
                    <a:pt x="9832" y="128"/>
                  </a:cubicBezTo>
                  <a:cubicBezTo>
                    <a:pt x="-9762" y="75850"/>
                    <a:pt x="2965" y="159446"/>
                    <a:pt x="21552" y="234160"/>
                  </a:cubicBezTo>
                  <a:cubicBezTo>
                    <a:pt x="39040" y="304572"/>
                    <a:pt x="62297" y="374525"/>
                    <a:pt x="93703" y="439992"/>
                  </a:cubicBezTo>
                  <a:cubicBezTo>
                    <a:pt x="123918" y="502987"/>
                    <a:pt x="164480" y="562227"/>
                    <a:pt x="216762" y="609016"/>
                  </a:cubicBezTo>
                  <a:cubicBezTo>
                    <a:pt x="267671" y="654613"/>
                    <a:pt x="327644" y="687393"/>
                    <a:pt x="390364" y="713946"/>
                  </a:cubicBezTo>
                  <a:cubicBezTo>
                    <a:pt x="426440" y="729237"/>
                    <a:pt x="463614" y="741506"/>
                    <a:pt x="501154" y="752585"/>
                  </a:cubicBezTo>
                  <a:cubicBezTo>
                    <a:pt x="538328" y="763572"/>
                    <a:pt x="576143" y="774377"/>
                    <a:pt x="614782" y="778222"/>
                  </a:cubicBezTo>
                  <a:cubicBezTo>
                    <a:pt x="618537" y="778680"/>
                    <a:pt x="620368" y="772454"/>
                    <a:pt x="616797" y="77089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1" name="Google Shape;1291;p50"/>
            <p:cNvSpPr/>
            <p:nvPr/>
          </p:nvSpPr>
          <p:spPr>
            <a:xfrm>
              <a:off x="3849350" y="4214259"/>
              <a:ext cx="242452" cy="344128"/>
            </a:xfrm>
            <a:custGeom>
              <a:rect b="b" l="l" r="r" t="t"/>
              <a:pathLst>
                <a:path extrusionOk="0" h="564144" w="397462">
                  <a:moveTo>
                    <a:pt x="395920" y="556870"/>
                  </a:moveTo>
                  <a:cubicBezTo>
                    <a:pt x="360944" y="527662"/>
                    <a:pt x="321847" y="504130"/>
                    <a:pt x="285130" y="477211"/>
                  </a:cubicBezTo>
                  <a:cubicBezTo>
                    <a:pt x="248505" y="450383"/>
                    <a:pt x="216001" y="420076"/>
                    <a:pt x="188898" y="383543"/>
                  </a:cubicBezTo>
                  <a:cubicBezTo>
                    <a:pt x="161796" y="347009"/>
                    <a:pt x="135426" y="309561"/>
                    <a:pt x="111254" y="271013"/>
                  </a:cubicBezTo>
                  <a:cubicBezTo>
                    <a:pt x="86532" y="231550"/>
                    <a:pt x="66572" y="189706"/>
                    <a:pt x="47801" y="147130"/>
                  </a:cubicBezTo>
                  <a:cubicBezTo>
                    <a:pt x="37180" y="123049"/>
                    <a:pt x="26376" y="99059"/>
                    <a:pt x="18318" y="73880"/>
                  </a:cubicBezTo>
                  <a:cubicBezTo>
                    <a:pt x="10719" y="49982"/>
                    <a:pt x="6782" y="25169"/>
                    <a:pt x="2936" y="447"/>
                  </a:cubicBezTo>
                  <a:cubicBezTo>
                    <a:pt x="2844" y="-194"/>
                    <a:pt x="1837" y="-102"/>
                    <a:pt x="1746" y="447"/>
                  </a:cubicBezTo>
                  <a:cubicBezTo>
                    <a:pt x="-5579" y="44031"/>
                    <a:pt x="11543" y="89629"/>
                    <a:pt x="27200" y="129641"/>
                  </a:cubicBezTo>
                  <a:cubicBezTo>
                    <a:pt x="44414" y="173774"/>
                    <a:pt x="63733" y="217724"/>
                    <a:pt x="87173" y="258927"/>
                  </a:cubicBezTo>
                  <a:cubicBezTo>
                    <a:pt x="110704" y="300313"/>
                    <a:pt x="137807" y="339959"/>
                    <a:pt x="165367" y="378782"/>
                  </a:cubicBezTo>
                  <a:cubicBezTo>
                    <a:pt x="191462" y="415681"/>
                    <a:pt x="220854" y="448186"/>
                    <a:pt x="256471" y="476295"/>
                  </a:cubicBezTo>
                  <a:cubicBezTo>
                    <a:pt x="297949" y="509074"/>
                    <a:pt x="342723" y="541396"/>
                    <a:pt x="390701" y="563737"/>
                  </a:cubicBezTo>
                  <a:cubicBezTo>
                    <a:pt x="394822" y="565660"/>
                    <a:pt x="400132" y="560349"/>
                    <a:pt x="395920" y="5568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2" name="Google Shape;1292;p50"/>
            <p:cNvSpPr/>
            <p:nvPr/>
          </p:nvSpPr>
          <p:spPr>
            <a:xfrm>
              <a:off x="3899827" y="4229200"/>
              <a:ext cx="153711" cy="180985"/>
            </a:xfrm>
            <a:custGeom>
              <a:rect b="b" l="l" r="r" t="t"/>
              <a:pathLst>
                <a:path extrusionOk="0" h="296697" w="251986">
                  <a:moveTo>
                    <a:pt x="251082" y="291226"/>
                  </a:moveTo>
                  <a:cubicBezTo>
                    <a:pt x="229931" y="268427"/>
                    <a:pt x="201821" y="251579"/>
                    <a:pt x="178473" y="231070"/>
                  </a:cubicBezTo>
                  <a:cubicBezTo>
                    <a:pt x="154667" y="210102"/>
                    <a:pt x="132509" y="187120"/>
                    <a:pt x="111724" y="163131"/>
                  </a:cubicBezTo>
                  <a:cubicBezTo>
                    <a:pt x="90299" y="138409"/>
                    <a:pt x="70613" y="112405"/>
                    <a:pt x="51293" y="86035"/>
                  </a:cubicBezTo>
                  <a:cubicBezTo>
                    <a:pt x="41771" y="73033"/>
                    <a:pt x="32065" y="60032"/>
                    <a:pt x="23367" y="46480"/>
                  </a:cubicBezTo>
                  <a:cubicBezTo>
                    <a:pt x="14028" y="31922"/>
                    <a:pt x="7710" y="16265"/>
                    <a:pt x="1392" y="242"/>
                  </a:cubicBezTo>
                  <a:cubicBezTo>
                    <a:pt x="1301" y="-33"/>
                    <a:pt x="751" y="-125"/>
                    <a:pt x="751" y="242"/>
                  </a:cubicBezTo>
                  <a:cubicBezTo>
                    <a:pt x="-4743" y="31006"/>
                    <a:pt x="21169" y="61771"/>
                    <a:pt x="37101" y="85761"/>
                  </a:cubicBezTo>
                  <a:cubicBezTo>
                    <a:pt x="55688" y="113870"/>
                    <a:pt x="75741" y="141156"/>
                    <a:pt x="96983" y="167342"/>
                  </a:cubicBezTo>
                  <a:cubicBezTo>
                    <a:pt x="118592" y="193895"/>
                    <a:pt x="141757" y="219350"/>
                    <a:pt x="167028" y="242423"/>
                  </a:cubicBezTo>
                  <a:cubicBezTo>
                    <a:pt x="190101" y="263483"/>
                    <a:pt x="217204" y="288021"/>
                    <a:pt x="247969" y="296536"/>
                  </a:cubicBezTo>
                  <a:cubicBezTo>
                    <a:pt x="251173" y="297544"/>
                    <a:pt x="253280" y="293607"/>
                    <a:pt x="251082" y="29122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3" name="Google Shape;1293;p50"/>
            <p:cNvSpPr/>
            <p:nvPr/>
          </p:nvSpPr>
          <p:spPr>
            <a:xfrm>
              <a:off x="3961705" y="4252996"/>
              <a:ext cx="258175" cy="427665"/>
            </a:xfrm>
            <a:custGeom>
              <a:rect b="b" l="l" r="r" t="t"/>
              <a:pathLst>
                <a:path extrusionOk="0" h="701090" w="423237">
                  <a:moveTo>
                    <a:pt x="25126" y="0"/>
                  </a:moveTo>
                  <a:cubicBezTo>
                    <a:pt x="12490" y="39372"/>
                    <a:pt x="-35855" y="216178"/>
                    <a:pt x="49206" y="396372"/>
                  </a:cubicBezTo>
                  <a:cubicBezTo>
                    <a:pt x="122090" y="550654"/>
                    <a:pt x="253848" y="653112"/>
                    <a:pt x="372146" y="696604"/>
                  </a:cubicBezTo>
                  <a:cubicBezTo>
                    <a:pt x="389176" y="698436"/>
                    <a:pt x="406299" y="699900"/>
                    <a:pt x="423238" y="701091"/>
                  </a:cubicBezTo>
                  <a:cubicBezTo>
                    <a:pt x="423238" y="701091"/>
                    <a:pt x="297614" y="470263"/>
                    <a:pt x="138571" y="160783"/>
                  </a:cubicBezTo>
                  <a:cubicBezTo>
                    <a:pt x="104601" y="94492"/>
                    <a:pt x="65504" y="41935"/>
                    <a:pt x="25126"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4" name="Google Shape;1294;p50"/>
            <p:cNvSpPr/>
            <p:nvPr/>
          </p:nvSpPr>
          <p:spPr>
            <a:xfrm>
              <a:off x="3976554" y="4042615"/>
              <a:ext cx="488813" cy="662978"/>
            </a:xfrm>
            <a:custGeom>
              <a:rect b="b" l="l" r="r" t="t"/>
              <a:pathLst>
                <a:path extrusionOk="0" h="1086849" w="801333">
                  <a:moveTo>
                    <a:pt x="801333" y="1081623"/>
                  </a:moveTo>
                  <a:cubicBezTo>
                    <a:pt x="801333" y="1081623"/>
                    <a:pt x="623245" y="1107077"/>
                    <a:pt x="398918" y="1045639"/>
                  </a:cubicBezTo>
                  <a:cubicBezTo>
                    <a:pt x="188051" y="987863"/>
                    <a:pt x="-198341" y="615023"/>
                    <a:pt x="122767" y="0"/>
                  </a:cubicBezTo>
                  <a:cubicBezTo>
                    <a:pt x="122767" y="0"/>
                    <a:pt x="271830" y="171038"/>
                    <a:pt x="333085" y="227807"/>
                  </a:cubicBezTo>
                  <a:cubicBezTo>
                    <a:pt x="394523" y="284575"/>
                    <a:pt x="801333" y="513846"/>
                    <a:pt x="801333" y="10816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5" name="Google Shape;1295;p50"/>
            <p:cNvSpPr/>
            <p:nvPr/>
          </p:nvSpPr>
          <p:spPr>
            <a:xfrm>
              <a:off x="4005304" y="4105294"/>
              <a:ext cx="363867" cy="571001"/>
            </a:xfrm>
            <a:custGeom>
              <a:rect b="b" l="l" r="r" t="t"/>
              <a:pathLst>
                <a:path extrusionOk="0" h="936067" w="596504">
                  <a:moveTo>
                    <a:pt x="593650" y="927697"/>
                  </a:moveTo>
                  <a:cubicBezTo>
                    <a:pt x="553454" y="921288"/>
                    <a:pt x="512984" y="917259"/>
                    <a:pt x="473246" y="907828"/>
                  </a:cubicBezTo>
                  <a:cubicBezTo>
                    <a:pt x="432959" y="898305"/>
                    <a:pt x="393495" y="884754"/>
                    <a:pt x="355497" y="868273"/>
                  </a:cubicBezTo>
                  <a:cubicBezTo>
                    <a:pt x="284720" y="837417"/>
                    <a:pt x="219344" y="791727"/>
                    <a:pt x="167062" y="734775"/>
                  </a:cubicBezTo>
                  <a:cubicBezTo>
                    <a:pt x="114323" y="677366"/>
                    <a:pt x="73394" y="608969"/>
                    <a:pt x="48672" y="534987"/>
                  </a:cubicBezTo>
                  <a:cubicBezTo>
                    <a:pt x="21570" y="453772"/>
                    <a:pt x="10491" y="366971"/>
                    <a:pt x="12872" y="281543"/>
                  </a:cubicBezTo>
                  <a:cubicBezTo>
                    <a:pt x="14154" y="233198"/>
                    <a:pt x="20105" y="185037"/>
                    <a:pt x="29902" y="137699"/>
                  </a:cubicBezTo>
                  <a:cubicBezTo>
                    <a:pt x="39608" y="91094"/>
                    <a:pt x="54807" y="46229"/>
                    <a:pt x="67809" y="448"/>
                  </a:cubicBezTo>
                  <a:cubicBezTo>
                    <a:pt x="67901" y="81"/>
                    <a:pt x="67351" y="-193"/>
                    <a:pt x="67168" y="173"/>
                  </a:cubicBezTo>
                  <a:cubicBezTo>
                    <a:pt x="45926" y="37622"/>
                    <a:pt x="32649" y="79466"/>
                    <a:pt x="22394" y="121218"/>
                  </a:cubicBezTo>
                  <a:cubicBezTo>
                    <a:pt x="12139" y="162787"/>
                    <a:pt x="5547" y="205180"/>
                    <a:pt x="2342" y="247848"/>
                  </a:cubicBezTo>
                  <a:cubicBezTo>
                    <a:pt x="-4342" y="335199"/>
                    <a:pt x="3166" y="424472"/>
                    <a:pt x="26331" y="509075"/>
                  </a:cubicBezTo>
                  <a:cubicBezTo>
                    <a:pt x="68724" y="663632"/>
                    <a:pt x="178050" y="794566"/>
                    <a:pt x="320337" y="867815"/>
                  </a:cubicBezTo>
                  <a:cubicBezTo>
                    <a:pt x="361998" y="889241"/>
                    <a:pt x="405123" y="906180"/>
                    <a:pt x="450538" y="917808"/>
                  </a:cubicBezTo>
                  <a:cubicBezTo>
                    <a:pt x="496411" y="929528"/>
                    <a:pt x="545031" y="938684"/>
                    <a:pt x="592551" y="935388"/>
                  </a:cubicBezTo>
                  <a:cubicBezTo>
                    <a:pt x="596763" y="935297"/>
                    <a:pt x="598320" y="928429"/>
                    <a:pt x="593650" y="9276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6" name="Google Shape;1296;p50"/>
            <p:cNvSpPr/>
            <p:nvPr/>
          </p:nvSpPr>
          <p:spPr>
            <a:xfrm>
              <a:off x="4055500" y="4114743"/>
              <a:ext cx="220492" cy="483881"/>
            </a:xfrm>
            <a:custGeom>
              <a:rect b="b" l="l" r="r" t="t"/>
              <a:pathLst>
                <a:path extrusionOk="0" h="793247" w="361462">
                  <a:moveTo>
                    <a:pt x="360273" y="786508"/>
                  </a:moveTo>
                  <a:cubicBezTo>
                    <a:pt x="339214" y="770210"/>
                    <a:pt x="316323" y="756475"/>
                    <a:pt x="295173" y="740360"/>
                  </a:cubicBezTo>
                  <a:cubicBezTo>
                    <a:pt x="273839" y="724154"/>
                    <a:pt x="253786" y="706208"/>
                    <a:pt x="235016" y="687254"/>
                  </a:cubicBezTo>
                  <a:cubicBezTo>
                    <a:pt x="196194" y="647974"/>
                    <a:pt x="163049" y="603292"/>
                    <a:pt x="135397" y="555496"/>
                  </a:cubicBezTo>
                  <a:cubicBezTo>
                    <a:pt x="75240" y="451390"/>
                    <a:pt x="37517" y="332634"/>
                    <a:pt x="19937" y="213878"/>
                  </a:cubicBezTo>
                  <a:cubicBezTo>
                    <a:pt x="14718" y="178993"/>
                    <a:pt x="11880" y="143650"/>
                    <a:pt x="12246" y="108399"/>
                  </a:cubicBezTo>
                  <a:cubicBezTo>
                    <a:pt x="12429" y="90636"/>
                    <a:pt x="13344" y="72690"/>
                    <a:pt x="15084" y="55018"/>
                  </a:cubicBezTo>
                  <a:cubicBezTo>
                    <a:pt x="16824" y="37347"/>
                    <a:pt x="20852" y="19950"/>
                    <a:pt x="21677" y="2278"/>
                  </a:cubicBezTo>
                  <a:cubicBezTo>
                    <a:pt x="21768" y="81"/>
                    <a:pt x="18381" y="-926"/>
                    <a:pt x="17465" y="1088"/>
                  </a:cubicBezTo>
                  <a:cubicBezTo>
                    <a:pt x="5196" y="28282"/>
                    <a:pt x="2540" y="62251"/>
                    <a:pt x="892" y="91918"/>
                  </a:cubicBezTo>
                  <a:cubicBezTo>
                    <a:pt x="-939" y="123598"/>
                    <a:pt x="159" y="155370"/>
                    <a:pt x="3181" y="186867"/>
                  </a:cubicBezTo>
                  <a:cubicBezTo>
                    <a:pt x="9224" y="249771"/>
                    <a:pt x="22959" y="312033"/>
                    <a:pt x="40905" y="372555"/>
                  </a:cubicBezTo>
                  <a:cubicBezTo>
                    <a:pt x="74599" y="486550"/>
                    <a:pt x="127706" y="595234"/>
                    <a:pt x="208921" y="683042"/>
                  </a:cubicBezTo>
                  <a:cubicBezTo>
                    <a:pt x="230072" y="705841"/>
                    <a:pt x="252871" y="726901"/>
                    <a:pt x="277410" y="746037"/>
                  </a:cubicBezTo>
                  <a:cubicBezTo>
                    <a:pt x="301582" y="764807"/>
                    <a:pt x="327403" y="783211"/>
                    <a:pt x="356611" y="793100"/>
                  </a:cubicBezTo>
                  <a:cubicBezTo>
                    <a:pt x="359999" y="794199"/>
                    <a:pt x="363295" y="788888"/>
                    <a:pt x="360273" y="7865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7" name="Google Shape;1297;p50"/>
            <p:cNvSpPr/>
            <p:nvPr/>
          </p:nvSpPr>
          <p:spPr>
            <a:xfrm>
              <a:off x="4119563" y="4171262"/>
              <a:ext cx="146523" cy="298934"/>
            </a:xfrm>
            <a:custGeom>
              <a:rect b="b" l="l" r="r" t="t"/>
              <a:pathLst>
                <a:path extrusionOk="0" h="490056" w="240201">
                  <a:moveTo>
                    <a:pt x="239240" y="483442"/>
                  </a:moveTo>
                  <a:cubicBezTo>
                    <a:pt x="228710" y="470623"/>
                    <a:pt x="214976" y="460552"/>
                    <a:pt x="202981" y="449289"/>
                  </a:cubicBezTo>
                  <a:cubicBezTo>
                    <a:pt x="191261" y="438210"/>
                    <a:pt x="180091" y="426490"/>
                    <a:pt x="169561" y="414221"/>
                  </a:cubicBezTo>
                  <a:cubicBezTo>
                    <a:pt x="147678" y="388584"/>
                    <a:pt x="128816" y="360474"/>
                    <a:pt x="111511" y="331541"/>
                  </a:cubicBezTo>
                  <a:cubicBezTo>
                    <a:pt x="73879" y="268454"/>
                    <a:pt x="39268" y="201522"/>
                    <a:pt x="22512" y="129555"/>
                  </a:cubicBezTo>
                  <a:cubicBezTo>
                    <a:pt x="17751" y="108953"/>
                    <a:pt x="14272" y="87985"/>
                    <a:pt x="12807" y="66835"/>
                  </a:cubicBezTo>
                  <a:cubicBezTo>
                    <a:pt x="11342" y="45226"/>
                    <a:pt x="13448" y="23526"/>
                    <a:pt x="11983" y="2009"/>
                  </a:cubicBezTo>
                  <a:cubicBezTo>
                    <a:pt x="11800" y="-372"/>
                    <a:pt x="8778" y="-738"/>
                    <a:pt x="7954" y="1459"/>
                  </a:cubicBezTo>
                  <a:cubicBezTo>
                    <a:pt x="-4773" y="35612"/>
                    <a:pt x="263" y="77822"/>
                    <a:pt x="5940" y="112982"/>
                  </a:cubicBezTo>
                  <a:cubicBezTo>
                    <a:pt x="12257" y="152170"/>
                    <a:pt x="24893" y="190077"/>
                    <a:pt x="40367" y="226610"/>
                  </a:cubicBezTo>
                  <a:cubicBezTo>
                    <a:pt x="68568" y="293268"/>
                    <a:pt x="104552" y="359375"/>
                    <a:pt x="149967" y="416052"/>
                  </a:cubicBezTo>
                  <a:cubicBezTo>
                    <a:pt x="161961" y="430977"/>
                    <a:pt x="174689" y="445352"/>
                    <a:pt x="188789" y="458354"/>
                  </a:cubicBezTo>
                  <a:cubicBezTo>
                    <a:pt x="202432" y="470898"/>
                    <a:pt x="217540" y="484175"/>
                    <a:pt x="235486" y="489851"/>
                  </a:cubicBezTo>
                  <a:cubicBezTo>
                    <a:pt x="239515" y="491133"/>
                    <a:pt x="241529" y="486097"/>
                    <a:pt x="239240" y="4834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8" name="Google Shape;1298;p50"/>
            <p:cNvSpPr/>
            <p:nvPr/>
          </p:nvSpPr>
          <p:spPr>
            <a:xfrm>
              <a:off x="4180552" y="4231884"/>
              <a:ext cx="89294" cy="161805"/>
            </a:xfrm>
            <a:custGeom>
              <a:rect b="b" l="l" r="r" t="t"/>
              <a:pathLst>
                <a:path extrusionOk="0" h="265254" w="146384">
                  <a:moveTo>
                    <a:pt x="145309" y="258812"/>
                  </a:moveTo>
                  <a:cubicBezTo>
                    <a:pt x="129194" y="239859"/>
                    <a:pt x="109142" y="224659"/>
                    <a:pt x="92661" y="206072"/>
                  </a:cubicBezTo>
                  <a:cubicBezTo>
                    <a:pt x="76088" y="187393"/>
                    <a:pt x="61621" y="166975"/>
                    <a:pt x="49443" y="145183"/>
                  </a:cubicBezTo>
                  <a:cubicBezTo>
                    <a:pt x="37174" y="123392"/>
                    <a:pt x="27102" y="100410"/>
                    <a:pt x="19594" y="76512"/>
                  </a:cubicBezTo>
                  <a:cubicBezTo>
                    <a:pt x="11903" y="52156"/>
                    <a:pt x="4852" y="26519"/>
                    <a:pt x="2197" y="1065"/>
                  </a:cubicBezTo>
                  <a:cubicBezTo>
                    <a:pt x="2014" y="-309"/>
                    <a:pt x="0" y="-400"/>
                    <a:pt x="0" y="1065"/>
                  </a:cubicBezTo>
                  <a:cubicBezTo>
                    <a:pt x="641" y="27251"/>
                    <a:pt x="2381" y="52248"/>
                    <a:pt x="9340" y="77611"/>
                  </a:cubicBezTo>
                  <a:cubicBezTo>
                    <a:pt x="16207" y="102699"/>
                    <a:pt x="25821" y="127054"/>
                    <a:pt x="37998" y="149945"/>
                  </a:cubicBezTo>
                  <a:cubicBezTo>
                    <a:pt x="49993" y="172469"/>
                    <a:pt x="64368" y="193711"/>
                    <a:pt x="80758" y="213214"/>
                  </a:cubicBezTo>
                  <a:cubicBezTo>
                    <a:pt x="97331" y="232992"/>
                    <a:pt x="116742" y="254325"/>
                    <a:pt x="140731" y="264855"/>
                  </a:cubicBezTo>
                  <a:cubicBezTo>
                    <a:pt x="144668" y="266595"/>
                    <a:pt x="148239" y="262291"/>
                    <a:pt x="145309" y="2588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9" name="Google Shape;1299;p50"/>
            <p:cNvSpPr/>
            <p:nvPr/>
          </p:nvSpPr>
          <p:spPr>
            <a:xfrm>
              <a:off x="4162641" y="4228117"/>
              <a:ext cx="302965" cy="476171"/>
            </a:xfrm>
            <a:custGeom>
              <a:rect b="b" l="l" r="r" t="t"/>
              <a:pathLst>
                <a:path extrusionOk="0" h="780608" w="496664">
                  <a:moveTo>
                    <a:pt x="125563" y="0"/>
                  </a:moveTo>
                  <a:lnTo>
                    <a:pt x="125563" y="0"/>
                  </a:lnTo>
                  <a:cubicBezTo>
                    <a:pt x="125563" y="0"/>
                    <a:pt x="-14436" y="146133"/>
                    <a:pt x="1222" y="398845"/>
                  </a:cubicBezTo>
                  <a:cubicBezTo>
                    <a:pt x="16879" y="651556"/>
                    <a:pt x="236811" y="803366"/>
                    <a:pt x="496664" y="777820"/>
                  </a:cubicBezTo>
                  <a:cubicBezTo>
                    <a:pt x="496572" y="350042"/>
                    <a:pt x="265653" y="114453"/>
                    <a:pt x="125563"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0" name="Google Shape;1300;p50"/>
            <p:cNvSpPr/>
            <p:nvPr/>
          </p:nvSpPr>
          <p:spPr>
            <a:xfrm>
              <a:off x="4869219" y="4036298"/>
              <a:ext cx="189736" cy="313278"/>
            </a:xfrm>
            <a:custGeom>
              <a:rect b="b" l="l" r="r" t="t"/>
              <a:pathLst>
                <a:path extrusionOk="0" h="513571" w="311043">
                  <a:moveTo>
                    <a:pt x="311043" y="360205"/>
                  </a:moveTo>
                  <a:cubicBezTo>
                    <a:pt x="311043" y="360205"/>
                    <a:pt x="286231" y="53198"/>
                    <a:pt x="253085" y="0"/>
                  </a:cubicBezTo>
                  <a:cubicBezTo>
                    <a:pt x="253085" y="0"/>
                    <a:pt x="106677" y="81307"/>
                    <a:pt x="23631" y="240991"/>
                  </a:cubicBezTo>
                  <a:cubicBezTo>
                    <a:pt x="-59416" y="400676"/>
                    <a:pt x="103106" y="513572"/>
                    <a:pt x="103106" y="513572"/>
                  </a:cubicBezTo>
                  <a:lnTo>
                    <a:pt x="311043" y="36020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1" name="Google Shape;1301;p50"/>
            <p:cNvSpPr/>
            <p:nvPr/>
          </p:nvSpPr>
          <p:spPr>
            <a:xfrm>
              <a:off x="4870901" y="4129105"/>
              <a:ext cx="188056" cy="199003"/>
            </a:xfrm>
            <a:custGeom>
              <a:rect b="b" l="l" r="r" t="t"/>
              <a:pathLst>
                <a:path extrusionOk="0" h="326235" w="308289">
                  <a:moveTo>
                    <a:pt x="78652" y="0"/>
                  </a:moveTo>
                  <a:cubicBezTo>
                    <a:pt x="115185" y="44499"/>
                    <a:pt x="142196" y="178363"/>
                    <a:pt x="142196" y="178363"/>
                  </a:cubicBezTo>
                  <a:cubicBezTo>
                    <a:pt x="213157" y="106029"/>
                    <a:pt x="296204" y="86435"/>
                    <a:pt x="296295" y="86435"/>
                  </a:cubicBezTo>
                  <a:cubicBezTo>
                    <a:pt x="303895" y="153550"/>
                    <a:pt x="308289" y="208121"/>
                    <a:pt x="308289" y="208121"/>
                  </a:cubicBezTo>
                  <a:lnTo>
                    <a:pt x="148056" y="326236"/>
                  </a:lnTo>
                  <a:cubicBezTo>
                    <a:pt x="114910" y="315798"/>
                    <a:pt x="63727" y="299500"/>
                    <a:pt x="32322" y="289428"/>
                  </a:cubicBezTo>
                  <a:cubicBezTo>
                    <a:pt x="19594" y="270108"/>
                    <a:pt x="8424" y="247492"/>
                    <a:pt x="2289" y="221946"/>
                  </a:cubicBezTo>
                  <a:cubicBezTo>
                    <a:pt x="1465" y="199056"/>
                    <a:pt x="641" y="172778"/>
                    <a:pt x="0" y="149155"/>
                  </a:cubicBezTo>
                  <a:cubicBezTo>
                    <a:pt x="3388" y="130018"/>
                    <a:pt x="9981" y="109875"/>
                    <a:pt x="20785" y="88998"/>
                  </a:cubicBezTo>
                  <a:cubicBezTo>
                    <a:pt x="37998" y="55944"/>
                    <a:pt x="57959" y="26370"/>
                    <a:pt x="78652" y="0"/>
                  </a:cubicBezTo>
                  <a:close/>
                </a:path>
              </a:pathLst>
            </a:custGeom>
            <a:solidFill>
              <a:srgbClr val="0128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2" name="Google Shape;1302;p50"/>
            <p:cNvSpPr/>
            <p:nvPr/>
          </p:nvSpPr>
          <p:spPr>
            <a:xfrm>
              <a:off x="4711564" y="4153816"/>
              <a:ext cx="435290" cy="526748"/>
            </a:xfrm>
            <a:custGeom>
              <a:rect b="b" l="l" r="r" t="t"/>
              <a:pathLst>
                <a:path extrusionOk="0" h="863521" w="713590">
                  <a:moveTo>
                    <a:pt x="0" y="863522"/>
                  </a:moveTo>
                  <a:cubicBezTo>
                    <a:pt x="355536" y="839075"/>
                    <a:pt x="735243" y="680947"/>
                    <a:pt x="712628" y="0"/>
                  </a:cubicBezTo>
                  <a:cubicBezTo>
                    <a:pt x="712628" y="0"/>
                    <a:pt x="443618" y="13734"/>
                    <a:pt x="284667" y="323214"/>
                  </a:cubicBezTo>
                  <a:cubicBezTo>
                    <a:pt x="125623" y="632602"/>
                    <a:pt x="0" y="863522"/>
                    <a:pt x="0" y="8635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3" name="Google Shape;1303;p50"/>
            <p:cNvSpPr/>
            <p:nvPr/>
          </p:nvSpPr>
          <p:spPr>
            <a:xfrm>
              <a:off x="4749654" y="4179511"/>
              <a:ext cx="377458" cy="474730"/>
            </a:xfrm>
            <a:custGeom>
              <a:rect b="b" l="l" r="r" t="t"/>
              <a:pathLst>
                <a:path extrusionOk="0" h="778246" w="618783">
                  <a:moveTo>
                    <a:pt x="1986" y="770897"/>
                  </a:moveTo>
                  <a:cubicBezTo>
                    <a:pt x="32202" y="758079"/>
                    <a:pt x="64065" y="749930"/>
                    <a:pt x="95654" y="740957"/>
                  </a:cubicBezTo>
                  <a:cubicBezTo>
                    <a:pt x="128067" y="731709"/>
                    <a:pt x="160114" y="721454"/>
                    <a:pt x="191886" y="710192"/>
                  </a:cubicBezTo>
                  <a:cubicBezTo>
                    <a:pt x="255705" y="687484"/>
                    <a:pt x="317784" y="658001"/>
                    <a:pt x="370982" y="615516"/>
                  </a:cubicBezTo>
                  <a:cubicBezTo>
                    <a:pt x="480215" y="528349"/>
                    <a:pt x="538082" y="394119"/>
                    <a:pt x="575898" y="263002"/>
                  </a:cubicBezTo>
                  <a:cubicBezTo>
                    <a:pt x="587984" y="221067"/>
                    <a:pt x="598055" y="178216"/>
                    <a:pt x="604099" y="134907"/>
                  </a:cubicBezTo>
                  <a:cubicBezTo>
                    <a:pt x="610325" y="90133"/>
                    <a:pt x="610325" y="45359"/>
                    <a:pt x="608585" y="219"/>
                  </a:cubicBezTo>
                  <a:cubicBezTo>
                    <a:pt x="608585" y="-56"/>
                    <a:pt x="608951" y="-56"/>
                    <a:pt x="608951" y="128"/>
                  </a:cubicBezTo>
                  <a:cubicBezTo>
                    <a:pt x="628546" y="75850"/>
                    <a:pt x="615818" y="159446"/>
                    <a:pt x="597232" y="234160"/>
                  </a:cubicBezTo>
                  <a:cubicBezTo>
                    <a:pt x="579743" y="304572"/>
                    <a:pt x="556486" y="374525"/>
                    <a:pt x="525081" y="439992"/>
                  </a:cubicBezTo>
                  <a:cubicBezTo>
                    <a:pt x="494865" y="502987"/>
                    <a:pt x="454303" y="562227"/>
                    <a:pt x="402021" y="609016"/>
                  </a:cubicBezTo>
                  <a:cubicBezTo>
                    <a:pt x="351113" y="654613"/>
                    <a:pt x="291139" y="687393"/>
                    <a:pt x="228419" y="713946"/>
                  </a:cubicBezTo>
                  <a:cubicBezTo>
                    <a:pt x="192344" y="729237"/>
                    <a:pt x="155170" y="741506"/>
                    <a:pt x="117629" y="752585"/>
                  </a:cubicBezTo>
                  <a:cubicBezTo>
                    <a:pt x="80455" y="763572"/>
                    <a:pt x="42640" y="774377"/>
                    <a:pt x="4001" y="778222"/>
                  </a:cubicBezTo>
                  <a:cubicBezTo>
                    <a:pt x="155" y="778680"/>
                    <a:pt x="-1676" y="772454"/>
                    <a:pt x="1986" y="77089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4" name="Google Shape;1304;p50"/>
            <p:cNvSpPr/>
            <p:nvPr/>
          </p:nvSpPr>
          <p:spPr>
            <a:xfrm>
              <a:off x="4839689" y="4214259"/>
              <a:ext cx="242420" cy="344128"/>
            </a:xfrm>
            <a:custGeom>
              <a:rect b="b" l="l" r="r" t="t"/>
              <a:pathLst>
                <a:path extrusionOk="0" h="564144" w="397410">
                  <a:moveTo>
                    <a:pt x="1490" y="556870"/>
                  </a:moveTo>
                  <a:cubicBezTo>
                    <a:pt x="36467" y="527662"/>
                    <a:pt x="75563" y="504130"/>
                    <a:pt x="112280" y="477211"/>
                  </a:cubicBezTo>
                  <a:cubicBezTo>
                    <a:pt x="148905" y="450383"/>
                    <a:pt x="181409" y="420076"/>
                    <a:pt x="208512" y="383543"/>
                  </a:cubicBezTo>
                  <a:cubicBezTo>
                    <a:pt x="235614" y="347009"/>
                    <a:pt x="261984" y="309561"/>
                    <a:pt x="286156" y="271013"/>
                  </a:cubicBezTo>
                  <a:cubicBezTo>
                    <a:pt x="310878" y="231550"/>
                    <a:pt x="330930" y="189706"/>
                    <a:pt x="349609" y="147130"/>
                  </a:cubicBezTo>
                  <a:cubicBezTo>
                    <a:pt x="360230" y="123049"/>
                    <a:pt x="371034" y="99059"/>
                    <a:pt x="379092" y="73880"/>
                  </a:cubicBezTo>
                  <a:cubicBezTo>
                    <a:pt x="386692" y="49982"/>
                    <a:pt x="390629" y="25169"/>
                    <a:pt x="394474" y="447"/>
                  </a:cubicBezTo>
                  <a:cubicBezTo>
                    <a:pt x="394566" y="-194"/>
                    <a:pt x="395573" y="-102"/>
                    <a:pt x="395665" y="447"/>
                  </a:cubicBezTo>
                  <a:cubicBezTo>
                    <a:pt x="402989" y="44031"/>
                    <a:pt x="385867" y="89629"/>
                    <a:pt x="370211" y="129641"/>
                  </a:cubicBezTo>
                  <a:cubicBezTo>
                    <a:pt x="352997" y="173774"/>
                    <a:pt x="333677" y="217724"/>
                    <a:pt x="310237" y="258927"/>
                  </a:cubicBezTo>
                  <a:cubicBezTo>
                    <a:pt x="286706" y="300313"/>
                    <a:pt x="259604" y="339959"/>
                    <a:pt x="232043" y="378782"/>
                  </a:cubicBezTo>
                  <a:cubicBezTo>
                    <a:pt x="205948" y="415681"/>
                    <a:pt x="176557" y="448186"/>
                    <a:pt x="140939" y="476295"/>
                  </a:cubicBezTo>
                  <a:cubicBezTo>
                    <a:pt x="99462" y="509074"/>
                    <a:pt x="54688" y="541396"/>
                    <a:pt x="6709" y="563737"/>
                  </a:cubicBezTo>
                  <a:cubicBezTo>
                    <a:pt x="2680" y="565660"/>
                    <a:pt x="-2630" y="560349"/>
                    <a:pt x="1490" y="5568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5" name="Google Shape;1305;p50"/>
            <p:cNvSpPr/>
            <p:nvPr/>
          </p:nvSpPr>
          <p:spPr>
            <a:xfrm>
              <a:off x="4878042" y="4229200"/>
              <a:ext cx="153677" cy="180985"/>
            </a:xfrm>
            <a:custGeom>
              <a:rect b="b" l="l" r="r" t="t"/>
              <a:pathLst>
                <a:path extrusionOk="0" h="296697" w="251930">
                  <a:moveTo>
                    <a:pt x="849" y="291226"/>
                  </a:moveTo>
                  <a:cubicBezTo>
                    <a:pt x="21999" y="268427"/>
                    <a:pt x="50109" y="251579"/>
                    <a:pt x="73457" y="231070"/>
                  </a:cubicBezTo>
                  <a:cubicBezTo>
                    <a:pt x="97264" y="210102"/>
                    <a:pt x="119422" y="187120"/>
                    <a:pt x="140206" y="163131"/>
                  </a:cubicBezTo>
                  <a:cubicBezTo>
                    <a:pt x="161632" y="138409"/>
                    <a:pt x="181318" y="112405"/>
                    <a:pt x="200637" y="86035"/>
                  </a:cubicBezTo>
                  <a:cubicBezTo>
                    <a:pt x="210159" y="73033"/>
                    <a:pt x="219866" y="60032"/>
                    <a:pt x="228563" y="46480"/>
                  </a:cubicBezTo>
                  <a:cubicBezTo>
                    <a:pt x="237903" y="31922"/>
                    <a:pt x="244221" y="16265"/>
                    <a:pt x="250539" y="242"/>
                  </a:cubicBezTo>
                  <a:cubicBezTo>
                    <a:pt x="250630" y="-33"/>
                    <a:pt x="251180" y="-125"/>
                    <a:pt x="251180" y="242"/>
                  </a:cubicBezTo>
                  <a:cubicBezTo>
                    <a:pt x="256673" y="31006"/>
                    <a:pt x="230761" y="61771"/>
                    <a:pt x="214829" y="85761"/>
                  </a:cubicBezTo>
                  <a:cubicBezTo>
                    <a:pt x="196242" y="113870"/>
                    <a:pt x="176190" y="141156"/>
                    <a:pt x="154948" y="167342"/>
                  </a:cubicBezTo>
                  <a:cubicBezTo>
                    <a:pt x="133339" y="193895"/>
                    <a:pt x="110174" y="219350"/>
                    <a:pt x="84903" y="242423"/>
                  </a:cubicBezTo>
                  <a:cubicBezTo>
                    <a:pt x="61829" y="263483"/>
                    <a:pt x="34727" y="288021"/>
                    <a:pt x="3962" y="296536"/>
                  </a:cubicBezTo>
                  <a:cubicBezTo>
                    <a:pt x="849" y="297544"/>
                    <a:pt x="-1257" y="293607"/>
                    <a:pt x="849" y="29122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6" name="Google Shape;1306;p50"/>
            <p:cNvSpPr/>
            <p:nvPr/>
          </p:nvSpPr>
          <p:spPr>
            <a:xfrm>
              <a:off x="4711564" y="4252996"/>
              <a:ext cx="258175" cy="427665"/>
            </a:xfrm>
            <a:custGeom>
              <a:rect b="b" l="l" r="r" t="t"/>
              <a:pathLst>
                <a:path extrusionOk="0" h="701090" w="423237">
                  <a:moveTo>
                    <a:pt x="398112" y="0"/>
                  </a:moveTo>
                  <a:cubicBezTo>
                    <a:pt x="410747" y="39372"/>
                    <a:pt x="459092" y="216178"/>
                    <a:pt x="374031" y="396372"/>
                  </a:cubicBezTo>
                  <a:cubicBezTo>
                    <a:pt x="301148" y="550654"/>
                    <a:pt x="169390" y="653112"/>
                    <a:pt x="51092" y="696604"/>
                  </a:cubicBezTo>
                  <a:cubicBezTo>
                    <a:pt x="34061" y="698436"/>
                    <a:pt x="16939" y="699900"/>
                    <a:pt x="0" y="701091"/>
                  </a:cubicBezTo>
                  <a:cubicBezTo>
                    <a:pt x="0" y="701091"/>
                    <a:pt x="125623" y="470263"/>
                    <a:pt x="284667" y="160783"/>
                  </a:cubicBezTo>
                  <a:cubicBezTo>
                    <a:pt x="318636" y="94492"/>
                    <a:pt x="357733" y="41935"/>
                    <a:pt x="398112"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7" name="Google Shape;1307;p50"/>
            <p:cNvSpPr/>
            <p:nvPr/>
          </p:nvSpPr>
          <p:spPr>
            <a:xfrm>
              <a:off x="4465849" y="4042615"/>
              <a:ext cx="488813" cy="662978"/>
            </a:xfrm>
            <a:custGeom>
              <a:rect b="b" l="l" r="r" t="t"/>
              <a:pathLst>
                <a:path extrusionOk="0" h="1086849" w="801333">
                  <a:moveTo>
                    <a:pt x="0" y="1081623"/>
                  </a:moveTo>
                  <a:cubicBezTo>
                    <a:pt x="0" y="1081623"/>
                    <a:pt x="178088" y="1107077"/>
                    <a:pt x="402415" y="1045639"/>
                  </a:cubicBezTo>
                  <a:cubicBezTo>
                    <a:pt x="613283" y="987863"/>
                    <a:pt x="999675" y="615023"/>
                    <a:pt x="678567" y="0"/>
                  </a:cubicBezTo>
                  <a:cubicBezTo>
                    <a:pt x="678567" y="0"/>
                    <a:pt x="529504" y="171038"/>
                    <a:pt x="468249" y="227807"/>
                  </a:cubicBezTo>
                  <a:cubicBezTo>
                    <a:pt x="406902" y="284575"/>
                    <a:pt x="0" y="513846"/>
                    <a:pt x="0" y="10816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8" name="Google Shape;1308;p50"/>
            <p:cNvSpPr/>
            <p:nvPr/>
          </p:nvSpPr>
          <p:spPr>
            <a:xfrm>
              <a:off x="4562201" y="4105294"/>
              <a:ext cx="363891" cy="571001"/>
            </a:xfrm>
            <a:custGeom>
              <a:rect b="b" l="l" r="r" t="t"/>
              <a:pathLst>
                <a:path extrusionOk="0" h="936067" w="596542">
                  <a:moveTo>
                    <a:pt x="2893" y="927697"/>
                  </a:moveTo>
                  <a:cubicBezTo>
                    <a:pt x="43088" y="921288"/>
                    <a:pt x="83559" y="917259"/>
                    <a:pt x="123297" y="907828"/>
                  </a:cubicBezTo>
                  <a:cubicBezTo>
                    <a:pt x="163584" y="898305"/>
                    <a:pt x="203047" y="884754"/>
                    <a:pt x="241045" y="868273"/>
                  </a:cubicBezTo>
                  <a:cubicBezTo>
                    <a:pt x="311823" y="837417"/>
                    <a:pt x="377198" y="791727"/>
                    <a:pt x="429480" y="734775"/>
                  </a:cubicBezTo>
                  <a:cubicBezTo>
                    <a:pt x="482220" y="677366"/>
                    <a:pt x="523148" y="608969"/>
                    <a:pt x="547870" y="534987"/>
                  </a:cubicBezTo>
                  <a:cubicBezTo>
                    <a:pt x="574973" y="453772"/>
                    <a:pt x="586052" y="366971"/>
                    <a:pt x="583671" y="281543"/>
                  </a:cubicBezTo>
                  <a:cubicBezTo>
                    <a:pt x="582389" y="233198"/>
                    <a:pt x="576437" y="185037"/>
                    <a:pt x="566640" y="137699"/>
                  </a:cubicBezTo>
                  <a:cubicBezTo>
                    <a:pt x="556935" y="91094"/>
                    <a:pt x="541736" y="46229"/>
                    <a:pt x="528734" y="448"/>
                  </a:cubicBezTo>
                  <a:cubicBezTo>
                    <a:pt x="528642" y="81"/>
                    <a:pt x="529192" y="-193"/>
                    <a:pt x="529375" y="173"/>
                  </a:cubicBezTo>
                  <a:cubicBezTo>
                    <a:pt x="550617" y="37622"/>
                    <a:pt x="563893" y="79466"/>
                    <a:pt x="574148" y="121218"/>
                  </a:cubicBezTo>
                  <a:cubicBezTo>
                    <a:pt x="584403" y="162787"/>
                    <a:pt x="590996" y="205180"/>
                    <a:pt x="594200" y="247848"/>
                  </a:cubicBezTo>
                  <a:cubicBezTo>
                    <a:pt x="600885" y="335199"/>
                    <a:pt x="593377" y="424472"/>
                    <a:pt x="570211" y="509075"/>
                  </a:cubicBezTo>
                  <a:cubicBezTo>
                    <a:pt x="527818" y="663632"/>
                    <a:pt x="418493" y="794566"/>
                    <a:pt x="276205" y="867815"/>
                  </a:cubicBezTo>
                  <a:cubicBezTo>
                    <a:pt x="234545" y="889241"/>
                    <a:pt x="191419" y="906180"/>
                    <a:pt x="146004" y="917808"/>
                  </a:cubicBezTo>
                  <a:cubicBezTo>
                    <a:pt x="100132" y="929528"/>
                    <a:pt x="51512" y="938684"/>
                    <a:pt x="3992" y="935388"/>
                  </a:cubicBezTo>
                  <a:cubicBezTo>
                    <a:pt x="-220" y="935297"/>
                    <a:pt x="-1869" y="928429"/>
                    <a:pt x="2893" y="9276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9" name="Google Shape;1309;p50"/>
            <p:cNvSpPr/>
            <p:nvPr/>
          </p:nvSpPr>
          <p:spPr>
            <a:xfrm>
              <a:off x="4655520" y="4114743"/>
              <a:ext cx="220516" cy="483881"/>
            </a:xfrm>
            <a:custGeom>
              <a:rect b="b" l="l" r="r" t="t"/>
              <a:pathLst>
                <a:path extrusionOk="0" h="793247" w="361501">
                  <a:moveTo>
                    <a:pt x="1229" y="786508"/>
                  </a:moveTo>
                  <a:cubicBezTo>
                    <a:pt x="22288" y="770210"/>
                    <a:pt x="45179" y="756475"/>
                    <a:pt x="66330" y="740360"/>
                  </a:cubicBezTo>
                  <a:cubicBezTo>
                    <a:pt x="87663" y="724154"/>
                    <a:pt x="107715" y="706208"/>
                    <a:pt x="126486" y="687254"/>
                  </a:cubicBezTo>
                  <a:cubicBezTo>
                    <a:pt x="165308" y="647974"/>
                    <a:pt x="198454" y="603292"/>
                    <a:pt x="226105" y="555496"/>
                  </a:cubicBezTo>
                  <a:cubicBezTo>
                    <a:pt x="286261" y="451390"/>
                    <a:pt x="323985" y="332634"/>
                    <a:pt x="341565" y="213878"/>
                  </a:cubicBezTo>
                  <a:cubicBezTo>
                    <a:pt x="346784" y="178993"/>
                    <a:pt x="349623" y="143650"/>
                    <a:pt x="349256" y="108399"/>
                  </a:cubicBezTo>
                  <a:cubicBezTo>
                    <a:pt x="349073" y="90636"/>
                    <a:pt x="348157" y="72690"/>
                    <a:pt x="346418" y="55018"/>
                  </a:cubicBezTo>
                  <a:cubicBezTo>
                    <a:pt x="344678" y="37347"/>
                    <a:pt x="340649" y="19950"/>
                    <a:pt x="339826" y="2278"/>
                  </a:cubicBezTo>
                  <a:cubicBezTo>
                    <a:pt x="339734" y="81"/>
                    <a:pt x="343122" y="-926"/>
                    <a:pt x="344037" y="1088"/>
                  </a:cubicBezTo>
                  <a:cubicBezTo>
                    <a:pt x="356307" y="28282"/>
                    <a:pt x="358962" y="62251"/>
                    <a:pt x="360610" y="91918"/>
                  </a:cubicBezTo>
                  <a:cubicBezTo>
                    <a:pt x="362441" y="123598"/>
                    <a:pt x="361342" y="155370"/>
                    <a:pt x="358321" y="186867"/>
                  </a:cubicBezTo>
                  <a:cubicBezTo>
                    <a:pt x="352278" y="249771"/>
                    <a:pt x="338544" y="312033"/>
                    <a:pt x="320597" y="372555"/>
                  </a:cubicBezTo>
                  <a:cubicBezTo>
                    <a:pt x="286902" y="486550"/>
                    <a:pt x="233796" y="595234"/>
                    <a:pt x="152581" y="683042"/>
                  </a:cubicBezTo>
                  <a:cubicBezTo>
                    <a:pt x="131430" y="705841"/>
                    <a:pt x="108631" y="726901"/>
                    <a:pt x="84093" y="746037"/>
                  </a:cubicBezTo>
                  <a:cubicBezTo>
                    <a:pt x="59920" y="764807"/>
                    <a:pt x="34100" y="783211"/>
                    <a:pt x="4891" y="793100"/>
                  </a:cubicBezTo>
                  <a:cubicBezTo>
                    <a:pt x="1504" y="794199"/>
                    <a:pt x="-1884" y="788888"/>
                    <a:pt x="1229" y="7865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0" name="Google Shape;1310;p50"/>
            <p:cNvSpPr/>
            <p:nvPr/>
          </p:nvSpPr>
          <p:spPr>
            <a:xfrm>
              <a:off x="4665502" y="4171262"/>
              <a:ext cx="146488" cy="298934"/>
            </a:xfrm>
            <a:custGeom>
              <a:rect b="b" l="l" r="r" t="t"/>
              <a:pathLst>
                <a:path extrusionOk="0" h="490056" w="240145">
                  <a:moveTo>
                    <a:pt x="905" y="483442"/>
                  </a:moveTo>
                  <a:cubicBezTo>
                    <a:pt x="11435" y="470623"/>
                    <a:pt x="25170" y="460552"/>
                    <a:pt x="37164" y="449289"/>
                  </a:cubicBezTo>
                  <a:cubicBezTo>
                    <a:pt x="48884" y="438210"/>
                    <a:pt x="60055" y="426490"/>
                    <a:pt x="70585" y="414221"/>
                  </a:cubicBezTo>
                  <a:cubicBezTo>
                    <a:pt x="92468" y="388584"/>
                    <a:pt x="111329" y="360474"/>
                    <a:pt x="128635" y="331541"/>
                  </a:cubicBezTo>
                  <a:cubicBezTo>
                    <a:pt x="166267" y="268454"/>
                    <a:pt x="200877" y="201522"/>
                    <a:pt x="217633" y="129555"/>
                  </a:cubicBezTo>
                  <a:cubicBezTo>
                    <a:pt x="222394" y="108953"/>
                    <a:pt x="225874" y="87985"/>
                    <a:pt x="227339" y="66835"/>
                  </a:cubicBezTo>
                  <a:cubicBezTo>
                    <a:pt x="228804" y="45226"/>
                    <a:pt x="226698" y="23526"/>
                    <a:pt x="228163" y="2009"/>
                  </a:cubicBezTo>
                  <a:cubicBezTo>
                    <a:pt x="228346" y="-372"/>
                    <a:pt x="231368" y="-738"/>
                    <a:pt x="232191" y="1459"/>
                  </a:cubicBezTo>
                  <a:cubicBezTo>
                    <a:pt x="244919" y="35612"/>
                    <a:pt x="239883" y="77822"/>
                    <a:pt x="234206" y="112982"/>
                  </a:cubicBezTo>
                  <a:cubicBezTo>
                    <a:pt x="227888" y="152170"/>
                    <a:pt x="215253" y="190077"/>
                    <a:pt x="199779" y="226610"/>
                  </a:cubicBezTo>
                  <a:cubicBezTo>
                    <a:pt x="171577" y="293268"/>
                    <a:pt x="135502" y="359375"/>
                    <a:pt x="90179" y="416052"/>
                  </a:cubicBezTo>
                  <a:cubicBezTo>
                    <a:pt x="78184" y="430977"/>
                    <a:pt x="65457" y="445352"/>
                    <a:pt x="51356" y="458354"/>
                  </a:cubicBezTo>
                  <a:cubicBezTo>
                    <a:pt x="37714" y="470898"/>
                    <a:pt x="22606" y="484175"/>
                    <a:pt x="4660" y="489851"/>
                  </a:cubicBezTo>
                  <a:cubicBezTo>
                    <a:pt x="723" y="491133"/>
                    <a:pt x="-1292" y="486097"/>
                    <a:pt x="905" y="4834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1" name="Google Shape;1311;p50"/>
            <p:cNvSpPr/>
            <p:nvPr/>
          </p:nvSpPr>
          <p:spPr>
            <a:xfrm>
              <a:off x="4661772" y="4231884"/>
              <a:ext cx="89286" cy="161805"/>
            </a:xfrm>
            <a:custGeom>
              <a:rect b="b" l="l" r="r" t="t"/>
              <a:pathLst>
                <a:path extrusionOk="0" h="265254" w="146370">
                  <a:moveTo>
                    <a:pt x="1062" y="258812"/>
                  </a:moveTo>
                  <a:cubicBezTo>
                    <a:pt x="17177" y="239859"/>
                    <a:pt x="37229" y="224659"/>
                    <a:pt x="53710" y="206072"/>
                  </a:cubicBezTo>
                  <a:cubicBezTo>
                    <a:pt x="70283" y="187393"/>
                    <a:pt x="84750" y="166975"/>
                    <a:pt x="96927" y="145183"/>
                  </a:cubicBezTo>
                  <a:cubicBezTo>
                    <a:pt x="109197" y="123392"/>
                    <a:pt x="119268" y="100410"/>
                    <a:pt x="126776" y="76512"/>
                  </a:cubicBezTo>
                  <a:cubicBezTo>
                    <a:pt x="134468" y="52156"/>
                    <a:pt x="141518" y="26519"/>
                    <a:pt x="144173" y="1065"/>
                  </a:cubicBezTo>
                  <a:cubicBezTo>
                    <a:pt x="144356" y="-309"/>
                    <a:pt x="146371" y="-400"/>
                    <a:pt x="146371" y="1065"/>
                  </a:cubicBezTo>
                  <a:cubicBezTo>
                    <a:pt x="145730" y="27251"/>
                    <a:pt x="143990" y="52248"/>
                    <a:pt x="137031" y="77611"/>
                  </a:cubicBezTo>
                  <a:cubicBezTo>
                    <a:pt x="130164" y="102699"/>
                    <a:pt x="120550" y="127054"/>
                    <a:pt x="108372" y="149945"/>
                  </a:cubicBezTo>
                  <a:cubicBezTo>
                    <a:pt x="96378" y="172469"/>
                    <a:pt x="82002" y="193711"/>
                    <a:pt x="65613" y="213214"/>
                  </a:cubicBezTo>
                  <a:cubicBezTo>
                    <a:pt x="49040" y="232992"/>
                    <a:pt x="29629" y="254325"/>
                    <a:pt x="5640" y="264855"/>
                  </a:cubicBezTo>
                  <a:cubicBezTo>
                    <a:pt x="1794" y="266595"/>
                    <a:pt x="-1868" y="262291"/>
                    <a:pt x="1062" y="2588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2" name="Google Shape;1312;p50"/>
            <p:cNvSpPr/>
            <p:nvPr/>
          </p:nvSpPr>
          <p:spPr>
            <a:xfrm>
              <a:off x="4465793" y="4228117"/>
              <a:ext cx="302965" cy="476171"/>
            </a:xfrm>
            <a:custGeom>
              <a:rect b="b" l="l" r="r" t="t"/>
              <a:pathLst>
                <a:path extrusionOk="0" h="780608" w="496664">
                  <a:moveTo>
                    <a:pt x="371101" y="0"/>
                  </a:moveTo>
                  <a:lnTo>
                    <a:pt x="371101" y="0"/>
                  </a:lnTo>
                  <a:cubicBezTo>
                    <a:pt x="371101" y="0"/>
                    <a:pt x="511099" y="146133"/>
                    <a:pt x="495442" y="398845"/>
                  </a:cubicBezTo>
                  <a:cubicBezTo>
                    <a:pt x="479785" y="651556"/>
                    <a:pt x="259853" y="803366"/>
                    <a:pt x="0" y="777820"/>
                  </a:cubicBezTo>
                  <a:cubicBezTo>
                    <a:pt x="91" y="350042"/>
                    <a:pt x="231011" y="114453"/>
                    <a:pt x="371101"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3" name="Google Shape;1313;p50"/>
            <p:cNvSpPr/>
            <p:nvPr/>
          </p:nvSpPr>
          <p:spPr>
            <a:xfrm>
              <a:off x="4175823" y="3952436"/>
              <a:ext cx="579457" cy="749880"/>
            </a:xfrm>
            <a:custGeom>
              <a:rect b="b" l="l" r="r" t="t"/>
              <a:pathLst>
                <a:path extrusionOk="0" h="1229312" w="949929">
                  <a:moveTo>
                    <a:pt x="829879" y="437209"/>
                  </a:moveTo>
                  <a:cubicBezTo>
                    <a:pt x="599967" y="175982"/>
                    <a:pt x="543107" y="150437"/>
                    <a:pt x="474985" y="0"/>
                  </a:cubicBezTo>
                  <a:cubicBezTo>
                    <a:pt x="406863" y="150437"/>
                    <a:pt x="350094" y="175982"/>
                    <a:pt x="120091" y="437209"/>
                  </a:cubicBezTo>
                  <a:cubicBezTo>
                    <a:pt x="-109914" y="698436"/>
                    <a:pt x="-18992" y="1229313"/>
                    <a:pt x="474985" y="1229313"/>
                  </a:cubicBezTo>
                  <a:cubicBezTo>
                    <a:pt x="968962" y="1229313"/>
                    <a:pt x="1059792" y="698436"/>
                    <a:pt x="829879" y="437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14" name="Google Shape;1314;p50"/>
            <p:cNvGrpSpPr/>
            <p:nvPr/>
          </p:nvGrpSpPr>
          <p:grpSpPr>
            <a:xfrm>
              <a:off x="4224241" y="3980599"/>
              <a:ext cx="247332" cy="722455"/>
              <a:chOff x="5393944" y="1007068"/>
              <a:chExt cx="405064" cy="1183188"/>
            </a:xfrm>
          </p:grpSpPr>
          <p:sp>
            <p:nvSpPr>
              <p:cNvPr id="1315" name="Google Shape;1315;p50"/>
              <p:cNvSpPr/>
              <p:nvPr/>
            </p:nvSpPr>
            <p:spPr>
              <a:xfrm>
                <a:off x="5783291" y="1007068"/>
                <a:ext cx="15717" cy="1183188"/>
              </a:xfrm>
              <a:custGeom>
                <a:rect b="b" l="l" r="r" t="t"/>
                <a:pathLst>
                  <a:path extrusionOk="0" h="1183188" w="15717">
                    <a:moveTo>
                      <a:pt x="14857" y="151924"/>
                    </a:moveTo>
                    <a:cubicBezTo>
                      <a:pt x="14674" y="102847"/>
                      <a:pt x="16047" y="53220"/>
                      <a:pt x="12202" y="4326"/>
                    </a:cubicBezTo>
                    <a:cubicBezTo>
                      <a:pt x="11744" y="-1442"/>
                      <a:pt x="3686" y="-1442"/>
                      <a:pt x="3229" y="4326"/>
                    </a:cubicBezTo>
                    <a:cubicBezTo>
                      <a:pt x="-159" y="48185"/>
                      <a:pt x="756" y="92592"/>
                      <a:pt x="665" y="136450"/>
                    </a:cubicBezTo>
                    <a:cubicBezTo>
                      <a:pt x="573" y="179759"/>
                      <a:pt x="390" y="223068"/>
                      <a:pt x="299" y="266377"/>
                    </a:cubicBezTo>
                    <a:cubicBezTo>
                      <a:pt x="24" y="352995"/>
                      <a:pt x="24" y="439704"/>
                      <a:pt x="24" y="526322"/>
                    </a:cubicBezTo>
                    <a:cubicBezTo>
                      <a:pt x="-67" y="700381"/>
                      <a:pt x="115" y="874349"/>
                      <a:pt x="390" y="1048409"/>
                    </a:cubicBezTo>
                    <a:cubicBezTo>
                      <a:pt x="482" y="1093274"/>
                      <a:pt x="390" y="1138231"/>
                      <a:pt x="299" y="1183097"/>
                    </a:cubicBezTo>
                    <a:cubicBezTo>
                      <a:pt x="2313" y="1183097"/>
                      <a:pt x="4327" y="1183188"/>
                      <a:pt x="6341" y="1183188"/>
                    </a:cubicBezTo>
                    <a:cubicBezTo>
                      <a:pt x="9363" y="1183188"/>
                      <a:pt x="12202" y="1183097"/>
                      <a:pt x="15223" y="1183005"/>
                    </a:cubicBezTo>
                    <a:cubicBezTo>
                      <a:pt x="15132" y="1149127"/>
                      <a:pt x="15040" y="1115249"/>
                      <a:pt x="15040" y="1081463"/>
                    </a:cubicBezTo>
                    <a:cubicBezTo>
                      <a:pt x="15223" y="994845"/>
                      <a:pt x="15315" y="908136"/>
                      <a:pt x="15498" y="821518"/>
                    </a:cubicBezTo>
                    <a:cubicBezTo>
                      <a:pt x="15864" y="647550"/>
                      <a:pt x="15773" y="473490"/>
                      <a:pt x="15223" y="299431"/>
                    </a:cubicBezTo>
                    <a:cubicBezTo>
                      <a:pt x="15132" y="250262"/>
                      <a:pt x="15040" y="201093"/>
                      <a:pt x="14857" y="1519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6" name="Google Shape;1316;p50"/>
              <p:cNvSpPr/>
              <p:nvPr/>
            </p:nvSpPr>
            <p:spPr>
              <a:xfrm>
                <a:off x="5393944" y="1490931"/>
                <a:ext cx="152591" cy="644845"/>
              </a:xfrm>
              <a:custGeom>
                <a:rect b="b" l="l" r="r" t="t"/>
                <a:pathLst>
                  <a:path extrusionOk="0" h="644845" w="152591">
                    <a:moveTo>
                      <a:pt x="152592" y="644845"/>
                    </a:moveTo>
                    <a:cubicBezTo>
                      <a:pt x="147647" y="637795"/>
                      <a:pt x="142886" y="630745"/>
                      <a:pt x="138216" y="623511"/>
                    </a:cubicBezTo>
                    <a:cubicBezTo>
                      <a:pt x="63135" y="507045"/>
                      <a:pt x="23398" y="370525"/>
                      <a:pt x="12410" y="232999"/>
                    </a:cubicBezTo>
                    <a:cubicBezTo>
                      <a:pt x="9297" y="194635"/>
                      <a:pt x="8565" y="156087"/>
                      <a:pt x="9847" y="117631"/>
                    </a:cubicBezTo>
                    <a:cubicBezTo>
                      <a:pt x="11220" y="78625"/>
                      <a:pt x="16347" y="39986"/>
                      <a:pt x="18270" y="1072"/>
                    </a:cubicBezTo>
                    <a:cubicBezTo>
                      <a:pt x="18362" y="-210"/>
                      <a:pt x="16439" y="-393"/>
                      <a:pt x="16073" y="798"/>
                    </a:cubicBezTo>
                    <a:cubicBezTo>
                      <a:pt x="7283" y="34401"/>
                      <a:pt x="4261" y="69836"/>
                      <a:pt x="2063" y="104446"/>
                    </a:cubicBezTo>
                    <a:cubicBezTo>
                      <a:pt x="-226" y="140338"/>
                      <a:pt x="-592" y="176322"/>
                      <a:pt x="873" y="212306"/>
                    </a:cubicBezTo>
                    <a:cubicBezTo>
                      <a:pt x="3895" y="282534"/>
                      <a:pt x="14607" y="352396"/>
                      <a:pt x="33652" y="419969"/>
                    </a:cubicBezTo>
                    <a:cubicBezTo>
                      <a:pt x="54529" y="493951"/>
                      <a:pt x="85751" y="566285"/>
                      <a:pt x="127870" y="631111"/>
                    </a:cubicBezTo>
                    <a:cubicBezTo>
                      <a:pt x="135927" y="635964"/>
                      <a:pt x="144168" y="640450"/>
                      <a:pt x="152592" y="6448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7" name="Google Shape;1317;p50"/>
              <p:cNvSpPr/>
              <p:nvPr/>
            </p:nvSpPr>
            <p:spPr>
              <a:xfrm>
                <a:off x="5502068" y="1309537"/>
                <a:ext cx="165238" cy="868632"/>
              </a:xfrm>
              <a:custGeom>
                <a:rect b="b" l="l" r="r" t="t"/>
                <a:pathLst>
                  <a:path extrusionOk="0" h="868632" w="165238">
                    <a:moveTo>
                      <a:pt x="126965" y="829993"/>
                    </a:moveTo>
                    <a:cubicBezTo>
                      <a:pt x="133283" y="841713"/>
                      <a:pt x="140058" y="853159"/>
                      <a:pt x="147109" y="864512"/>
                    </a:cubicBezTo>
                    <a:cubicBezTo>
                      <a:pt x="153060" y="865977"/>
                      <a:pt x="159104" y="867351"/>
                      <a:pt x="165238" y="868633"/>
                    </a:cubicBezTo>
                    <a:cubicBezTo>
                      <a:pt x="159927" y="860300"/>
                      <a:pt x="154709" y="851877"/>
                      <a:pt x="149672" y="843270"/>
                    </a:cubicBezTo>
                    <a:cubicBezTo>
                      <a:pt x="116710" y="786868"/>
                      <a:pt x="91439" y="726345"/>
                      <a:pt x="71936" y="664083"/>
                    </a:cubicBezTo>
                    <a:cubicBezTo>
                      <a:pt x="29910" y="530219"/>
                      <a:pt x="8392" y="386650"/>
                      <a:pt x="13154" y="246377"/>
                    </a:cubicBezTo>
                    <a:cubicBezTo>
                      <a:pt x="14527" y="205174"/>
                      <a:pt x="18281" y="163971"/>
                      <a:pt x="24782" y="123317"/>
                    </a:cubicBezTo>
                    <a:cubicBezTo>
                      <a:pt x="31374" y="82023"/>
                      <a:pt x="41721" y="41552"/>
                      <a:pt x="50877" y="807"/>
                    </a:cubicBezTo>
                    <a:cubicBezTo>
                      <a:pt x="51060" y="166"/>
                      <a:pt x="50053" y="-383"/>
                      <a:pt x="49778" y="349"/>
                    </a:cubicBezTo>
                    <a:cubicBezTo>
                      <a:pt x="19746" y="66457"/>
                      <a:pt x="7843" y="142087"/>
                      <a:pt x="2624" y="214055"/>
                    </a:cubicBezTo>
                    <a:cubicBezTo>
                      <a:pt x="-2870" y="290327"/>
                      <a:pt x="518" y="367147"/>
                      <a:pt x="10407" y="442960"/>
                    </a:cubicBezTo>
                    <a:cubicBezTo>
                      <a:pt x="27987" y="576550"/>
                      <a:pt x="62414" y="710871"/>
                      <a:pt x="126965" y="82999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8" name="Google Shape;1318;p50"/>
              <p:cNvSpPr/>
              <p:nvPr/>
            </p:nvSpPr>
            <p:spPr>
              <a:xfrm>
                <a:off x="5628127" y="1144725"/>
                <a:ext cx="119112" cy="1044157"/>
              </a:xfrm>
              <a:custGeom>
                <a:rect b="b" l="l" r="r" t="t"/>
                <a:pathLst>
                  <a:path extrusionOk="0" h="1044157" w="119112">
                    <a:moveTo>
                      <a:pt x="82030" y="925951"/>
                    </a:moveTo>
                    <a:cubicBezTo>
                      <a:pt x="60605" y="852060"/>
                      <a:pt x="43116" y="777071"/>
                      <a:pt x="31671" y="700983"/>
                    </a:cubicBezTo>
                    <a:cubicBezTo>
                      <a:pt x="9055" y="551096"/>
                      <a:pt x="9879" y="397363"/>
                      <a:pt x="33594" y="247659"/>
                    </a:cubicBezTo>
                    <a:cubicBezTo>
                      <a:pt x="46779" y="164246"/>
                      <a:pt x="67380" y="82572"/>
                      <a:pt x="89538" y="1174"/>
                    </a:cubicBezTo>
                    <a:cubicBezTo>
                      <a:pt x="89904" y="-17"/>
                      <a:pt x="88165" y="-475"/>
                      <a:pt x="87707" y="624"/>
                    </a:cubicBezTo>
                    <a:cubicBezTo>
                      <a:pt x="29748" y="139799"/>
                      <a:pt x="5392" y="294996"/>
                      <a:pt x="723" y="445067"/>
                    </a:cubicBezTo>
                    <a:cubicBezTo>
                      <a:pt x="-4130" y="598982"/>
                      <a:pt x="15556" y="751708"/>
                      <a:pt x="56668" y="900039"/>
                    </a:cubicBezTo>
                    <a:cubicBezTo>
                      <a:pt x="68753" y="943531"/>
                      <a:pt x="82030" y="986748"/>
                      <a:pt x="96405" y="1029599"/>
                    </a:cubicBezTo>
                    <a:cubicBezTo>
                      <a:pt x="97871" y="1033902"/>
                      <a:pt x="99244" y="1038297"/>
                      <a:pt x="100709" y="1042692"/>
                    </a:cubicBezTo>
                    <a:cubicBezTo>
                      <a:pt x="106752" y="1043242"/>
                      <a:pt x="112886" y="1043791"/>
                      <a:pt x="119112" y="1044157"/>
                    </a:cubicBezTo>
                    <a:cubicBezTo>
                      <a:pt x="118380" y="1041777"/>
                      <a:pt x="117556" y="1039488"/>
                      <a:pt x="116732" y="1037107"/>
                    </a:cubicBezTo>
                    <a:cubicBezTo>
                      <a:pt x="104646" y="1000207"/>
                      <a:pt x="92834" y="963216"/>
                      <a:pt x="82030" y="92595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19" name="Google Shape;1319;p50"/>
            <p:cNvGrpSpPr/>
            <p:nvPr/>
          </p:nvGrpSpPr>
          <p:grpSpPr>
            <a:xfrm>
              <a:off x="4462025" y="3980599"/>
              <a:ext cx="247357" cy="722510"/>
              <a:chOff x="5783370" y="1007068"/>
              <a:chExt cx="405104" cy="1183279"/>
            </a:xfrm>
          </p:grpSpPr>
          <p:sp>
            <p:nvSpPr>
              <p:cNvPr id="1320" name="Google Shape;1320;p50"/>
              <p:cNvSpPr/>
              <p:nvPr/>
            </p:nvSpPr>
            <p:spPr>
              <a:xfrm>
                <a:off x="5783370" y="1007068"/>
                <a:ext cx="15844" cy="1183279"/>
              </a:xfrm>
              <a:custGeom>
                <a:rect b="b" l="l" r="r" t="t"/>
                <a:pathLst>
                  <a:path extrusionOk="0" h="1183279" w="15844">
                    <a:moveTo>
                      <a:pt x="15510" y="1183005"/>
                    </a:moveTo>
                    <a:cubicBezTo>
                      <a:pt x="15419" y="1138140"/>
                      <a:pt x="15328" y="1093274"/>
                      <a:pt x="15419" y="1048409"/>
                    </a:cubicBezTo>
                    <a:cubicBezTo>
                      <a:pt x="15694" y="874349"/>
                      <a:pt x="15968" y="700381"/>
                      <a:pt x="15785" y="526322"/>
                    </a:cubicBezTo>
                    <a:cubicBezTo>
                      <a:pt x="15694" y="439704"/>
                      <a:pt x="15694" y="352995"/>
                      <a:pt x="15510" y="266377"/>
                    </a:cubicBezTo>
                    <a:cubicBezTo>
                      <a:pt x="15419" y="223068"/>
                      <a:pt x="15236" y="179759"/>
                      <a:pt x="15144" y="136450"/>
                    </a:cubicBezTo>
                    <a:cubicBezTo>
                      <a:pt x="15053" y="92501"/>
                      <a:pt x="15968" y="48093"/>
                      <a:pt x="12580" y="4326"/>
                    </a:cubicBezTo>
                    <a:cubicBezTo>
                      <a:pt x="12123" y="-1442"/>
                      <a:pt x="4065" y="-1442"/>
                      <a:pt x="3608" y="4326"/>
                    </a:cubicBezTo>
                    <a:cubicBezTo>
                      <a:pt x="-146" y="53220"/>
                      <a:pt x="1135" y="102847"/>
                      <a:pt x="952" y="151924"/>
                    </a:cubicBezTo>
                    <a:cubicBezTo>
                      <a:pt x="769" y="201093"/>
                      <a:pt x="677" y="250354"/>
                      <a:pt x="494" y="299522"/>
                    </a:cubicBezTo>
                    <a:cubicBezTo>
                      <a:pt x="-55" y="473490"/>
                      <a:pt x="-146" y="647550"/>
                      <a:pt x="220" y="821609"/>
                    </a:cubicBezTo>
                    <a:cubicBezTo>
                      <a:pt x="403" y="908227"/>
                      <a:pt x="494" y="994936"/>
                      <a:pt x="677" y="1081554"/>
                    </a:cubicBezTo>
                    <a:cubicBezTo>
                      <a:pt x="769" y="1115432"/>
                      <a:pt x="586" y="1149310"/>
                      <a:pt x="586" y="1183188"/>
                    </a:cubicBezTo>
                    <a:cubicBezTo>
                      <a:pt x="2509" y="1183188"/>
                      <a:pt x="4340" y="1183280"/>
                      <a:pt x="6263" y="1183280"/>
                    </a:cubicBezTo>
                    <a:cubicBezTo>
                      <a:pt x="9376" y="1183188"/>
                      <a:pt x="12398" y="1183097"/>
                      <a:pt x="15510" y="11830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1" name="Google Shape;1321;p50"/>
              <p:cNvSpPr/>
              <p:nvPr/>
            </p:nvSpPr>
            <p:spPr>
              <a:xfrm>
                <a:off x="5915805" y="1309486"/>
                <a:ext cx="164691" cy="867859"/>
              </a:xfrm>
              <a:custGeom>
                <a:rect b="b" l="l" r="r" t="t"/>
                <a:pathLst>
                  <a:path extrusionOk="0" h="867859" w="164691">
                    <a:moveTo>
                      <a:pt x="162065" y="214015"/>
                    </a:moveTo>
                    <a:cubicBezTo>
                      <a:pt x="156846" y="142047"/>
                      <a:pt x="144943" y="66417"/>
                      <a:pt x="114910" y="309"/>
                    </a:cubicBezTo>
                    <a:cubicBezTo>
                      <a:pt x="114636" y="-332"/>
                      <a:pt x="113628" y="126"/>
                      <a:pt x="113812" y="767"/>
                    </a:cubicBezTo>
                    <a:cubicBezTo>
                      <a:pt x="122968" y="41512"/>
                      <a:pt x="133223" y="81982"/>
                      <a:pt x="139907" y="123277"/>
                    </a:cubicBezTo>
                    <a:cubicBezTo>
                      <a:pt x="146408" y="163930"/>
                      <a:pt x="150070" y="205225"/>
                      <a:pt x="151535" y="246336"/>
                    </a:cubicBezTo>
                    <a:cubicBezTo>
                      <a:pt x="156297" y="386701"/>
                      <a:pt x="134779" y="530178"/>
                      <a:pt x="92752" y="664042"/>
                    </a:cubicBezTo>
                    <a:cubicBezTo>
                      <a:pt x="73158" y="726304"/>
                      <a:pt x="47887" y="786827"/>
                      <a:pt x="15016" y="843229"/>
                    </a:cubicBezTo>
                    <a:cubicBezTo>
                      <a:pt x="10163" y="851561"/>
                      <a:pt x="5127" y="859710"/>
                      <a:pt x="0" y="867859"/>
                    </a:cubicBezTo>
                    <a:cubicBezTo>
                      <a:pt x="6135" y="866486"/>
                      <a:pt x="12269" y="865113"/>
                      <a:pt x="18221" y="863556"/>
                    </a:cubicBezTo>
                    <a:cubicBezTo>
                      <a:pt x="24996" y="852569"/>
                      <a:pt x="31589" y="841398"/>
                      <a:pt x="37815" y="829953"/>
                    </a:cubicBezTo>
                    <a:cubicBezTo>
                      <a:pt x="102366" y="710830"/>
                      <a:pt x="136885" y="576509"/>
                      <a:pt x="154374" y="442828"/>
                    </a:cubicBezTo>
                    <a:cubicBezTo>
                      <a:pt x="164171" y="367106"/>
                      <a:pt x="167559" y="290377"/>
                      <a:pt x="162065" y="2140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2" name="Google Shape;1322;p50"/>
              <p:cNvSpPr/>
              <p:nvPr/>
            </p:nvSpPr>
            <p:spPr>
              <a:xfrm>
                <a:off x="6037766" y="1490962"/>
                <a:ext cx="150708" cy="642159"/>
              </a:xfrm>
              <a:custGeom>
                <a:rect b="b" l="l" r="r" t="t"/>
                <a:pathLst>
                  <a:path extrusionOk="0" h="642159" w="150708">
                    <a:moveTo>
                      <a:pt x="117016" y="419938"/>
                    </a:moveTo>
                    <a:cubicBezTo>
                      <a:pt x="136061" y="352274"/>
                      <a:pt x="146774" y="282412"/>
                      <a:pt x="149795" y="212276"/>
                    </a:cubicBezTo>
                    <a:cubicBezTo>
                      <a:pt x="151352" y="176383"/>
                      <a:pt x="150894" y="140308"/>
                      <a:pt x="148605" y="104416"/>
                    </a:cubicBezTo>
                    <a:cubicBezTo>
                      <a:pt x="146408" y="69805"/>
                      <a:pt x="143478" y="34370"/>
                      <a:pt x="134596" y="767"/>
                    </a:cubicBezTo>
                    <a:cubicBezTo>
                      <a:pt x="134321" y="-423"/>
                      <a:pt x="132398" y="-148"/>
                      <a:pt x="132398" y="1042"/>
                    </a:cubicBezTo>
                    <a:cubicBezTo>
                      <a:pt x="134321" y="39956"/>
                      <a:pt x="139449" y="78595"/>
                      <a:pt x="140823" y="117600"/>
                    </a:cubicBezTo>
                    <a:cubicBezTo>
                      <a:pt x="142196" y="156057"/>
                      <a:pt x="141372" y="194604"/>
                      <a:pt x="138259" y="232969"/>
                    </a:cubicBezTo>
                    <a:cubicBezTo>
                      <a:pt x="127271" y="370495"/>
                      <a:pt x="87533" y="507014"/>
                      <a:pt x="12452" y="623481"/>
                    </a:cubicBezTo>
                    <a:cubicBezTo>
                      <a:pt x="8424" y="629799"/>
                      <a:pt x="4211" y="636025"/>
                      <a:pt x="0" y="642160"/>
                    </a:cubicBezTo>
                    <a:cubicBezTo>
                      <a:pt x="8607" y="637582"/>
                      <a:pt x="16939" y="632729"/>
                      <a:pt x="25088" y="627601"/>
                    </a:cubicBezTo>
                    <a:cubicBezTo>
                      <a:pt x="66108" y="563599"/>
                      <a:pt x="96506" y="492547"/>
                      <a:pt x="117016" y="41993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3" name="Google Shape;1323;p50"/>
              <p:cNvSpPr/>
              <p:nvPr/>
            </p:nvSpPr>
            <p:spPr>
              <a:xfrm>
                <a:off x="5835414" y="1144699"/>
                <a:ext cx="119112" cy="1044000"/>
              </a:xfrm>
              <a:custGeom>
                <a:rect b="b" l="l" r="r" t="t"/>
                <a:pathLst>
                  <a:path extrusionOk="0" h="1044000" w="119112">
                    <a:moveTo>
                      <a:pt x="36900" y="925977"/>
                    </a:moveTo>
                    <a:cubicBezTo>
                      <a:pt x="26096" y="963243"/>
                      <a:pt x="14284" y="1000234"/>
                      <a:pt x="2289" y="1037133"/>
                    </a:cubicBezTo>
                    <a:cubicBezTo>
                      <a:pt x="1557" y="1039422"/>
                      <a:pt x="733" y="1041711"/>
                      <a:pt x="0" y="1044000"/>
                    </a:cubicBezTo>
                    <a:cubicBezTo>
                      <a:pt x="6226" y="1043543"/>
                      <a:pt x="12361" y="1042993"/>
                      <a:pt x="18496" y="1042352"/>
                    </a:cubicBezTo>
                    <a:cubicBezTo>
                      <a:pt x="19869" y="1038049"/>
                      <a:pt x="21334" y="1033837"/>
                      <a:pt x="22708" y="1029625"/>
                    </a:cubicBezTo>
                    <a:cubicBezTo>
                      <a:pt x="37083" y="986774"/>
                      <a:pt x="50359" y="943649"/>
                      <a:pt x="62445" y="900065"/>
                    </a:cubicBezTo>
                    <a:cubicBezTo>
                      <a:pt x="103557" y="751734"/>
                      <a:pt x="123243" y="599009"/>
                      <a:pt x="118390" y="445093"/>
                    </a:cubicBezTo>
                    <a:cubicBezTo>
                      <a:pt x="113629" y="294931"/>
                      <a:pt x="89273" y="139825"/>
                      <a:pt x="31406" y="651"/>
                    </a:cubicBezTo>
                    <a:cubicBezTo>
                      <a:pt x="30948" y="-448"/>
                      <a:pt x="29208" y="-82"/>
                      <a:pt x="29575" y="1200"/>
                    </a:cubicBezTo>
                    <a:cubicBezTo>
                      <a:pt x="51733" y="82599"/>
                      <a:pt x="72426" y="164272"/>
                      <a:pt x="85519" y="247685"/>
                    </a:cubicBezTo>
                    <a:cubicBezTo>
                      <a:pt x="109142" y="397389"/>
                      <a:pt x="109966" y="551122"/>
                      <a:pt x="87442" y="701009"/>
                    </a:cubicBezTo>
                    <a:cubicBezTo>
                      <a:pt x="75814" y="777097"/>
                      <a:pt x="58417" y="851995"/>
                      <a:pt x="36900" y="92597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324" name="Google Shape;1324;p50"/>
            <p:cNvSpPr/>
            <p:nvPr/>
          </p:nvSpPr>
          <p:spPr>
            <a:xfrm>
              <a:off x="4309068" y="3435177"/>
              <a:ext cx="310593" cy="465701"/>
            </a:xfrm>
            <a:custGeom>
              <a:rect b="b" l="l" r="r" t="t"/>
              <a:pathLst>
                <a:path extrusionOk="0" h="763444" w="509169">
                  <a:moveTo>
                    <a:pt x="258322" y="763445"/>
                  </a:moveTo>
                  <a:cubicBezTo>
                    <a:pt x="-86684" y="763445"/>
                    <a:pt x="-82930" y="326694"/>
                    <a:pt x="250539" y="0"/>
                  </a:cubicBezTo>
                  <a:cubicBezTo>
                    <a:pt x="250539" y="0"/>
                    <a:pt x="435769" y="185963"/>
                    <a:pt x="492904" y="395090"/>
                  </a:cubicBezTo>
                  <a:cubicBezTo>
                    <a:pt x="538868" y="563107"/>
                    <a:pt x="495467" y="763445"/>
                    <a:pt x="258322" y="763445"/>
                  </a:cubicBezTo>
                  <a:close/>
                </a:path>
              </a:pathLst>
            </a:custGeom>
            <a:solidFill>
              <a:srgbClr val="E5C698">
                <a:alpha val="60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5" name="Google Shape;1325;p50"/>
            <p:cNvSpPr/>
            <p:nvPr/>
          </p:nvSpPr>
          <p:spPr>
            <a:xfrm>
              <a:off x="4339028" y="3525020"/>
              <a:ext cx="250732" cy="375945"/>
            </a:xfrm>
            <a:custGeom>
              <a:rect b="b" l="l" r="r" t="t"/>
              <a:pathLst>
                <a:path extrusionOk="0" h="616304" w="411036">
                  <a:moveTo>
                    <a:pt x="208523" y="616304"/>
                  </a:moveTo>
                  <a:cubicBezTo>
                    <a:pt x="-70009" y="616304"/>
                    <a:pt x="-66896" y="263790"/>
                    <a:pt x="202205" y="0"/>
                  </a:cubicBezTo>
                  <a:cubicBezTo>
                    <a:pt x="202205" y="0"/>
                    <a:pt x="351726" y="150070"/>
                    <a:pt x="397873" y="318911"/>
                  </a:cubicBezTo>
                  <a:cubicBezTo>
                    <a:pt x="435047" y="454606"/>
                    <a:pt x="399979" y="616304"/>
                    <a:pt x="208523" y="616304"/>
                  </a:cubicBezTo>
                  <a:close/>
                </a:path>
              </a:pathLst>
            </a:custGeom>
            <a:solidFill>
              <a:srgbClr val="E5C698">
                <a:alpha val="60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6" name="Google Shape;1326;p50"/>
            <p:cNvSpPr/>
            <p:nvPr/>
          </p:nvSpPr>
          <p:spPr>
            <a:xfrm>
              <a:off x="4375515" y="3635997"/>
              <a:ext cx="177156" cy="265580"/>
            </a:xfrm>
            <a:custGeom>
              <a:rect b="b" l="l" r="r" t="t"/>
              <a:pathLst>
                <a:path extrusionOk="0" h="435377" w="290419">
                  <a:moveTo>
                    <a:pt x="147302" y="435378"/>
                  </a:moveTo>
                  <a:cubicBezTo>
                    <a:pt x="-49465" y="435378"/>
                    <a:pt x="-47268" y="186329"/>
                    <a:pt x="142907" y="0"/>
                  </a:cubicBezTo>
                  <a:cubicBezTo>
                    <a:pt x="142907" y="0"/>
                    <a:pt x="248478" y="106029"/>
                    <a:pt x="281166" y="225334"/>
                  </a:cubicBezTo>
                  <a:cubicBezTo>
                    <a:pt x="307353" y="321200"/>
                    <a:pt x="282539" y="435378"/>
                    <a:pt x="147302" y="43537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7" name="Google Shape;1327;p50"/>
            <p:cNvSpPr/>
            <p:nvPr/>
          </p:nvSpPr>
          <p:spPr>
            <a:xfrm>
              <a:off x="4453102" y="3861474"/>
              <a:ext cx="27424" cy="40381"/>
            </a:xfrm>
            <a:custGeom>
              <a:rect b="b" l="l" r="r" t="t"/>
              <a:pathLst>
                <a:path extrusionOk="0" h="66199" w="44957">
                  <a:moveTo>
                    <a:pt x="22524" y="0"/>
                  </a:moveTo>
                  <a:cubicBezTo>
                    <a:pt x="10072" y="0"/>
                    <a:pt x="0" y="10072"/>
                    <a:pt x="0" y="22524"/>
                  </a:cubicBezTo>
                  <a:lnTo>
                    <a:pt x="0" y="65192"/>
                  </a:lnTo>
                  <a:cubicBezTo>
                    <a:pt x="6501" y="65833"/>
                    <a:pt x="13185" y="66199"/>
                    <a:pt x="20144" y="66199"/>
                  </a:cubicBezTo>
                  <a:cubicBezTo>
                    <a:pt x="28842" y="66199"/>
                    <a:pt x="37083" y="65742"/>
                    <a:pt x="44957" y="64826"/>
                  </a:cubicBezTo>
                  <a:lnTo>
                    <a:pt x="44957" y="22524"/>
                  </a:lnTo>
                  <a:cubicBezTo>
                    <a:pt x="45048" y="10072"/>
                    <a:pt x="34977" y="0"/>
                    <a:pt x="22524"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28" name="Google Shape;1328;p50"/>
          <p:cNvGrpSpPr/>
          <p:nvPr/>
        </p:nvGrpSpPr>
        <p:grpSpPr>
          <a:xfrm flipH="1" rot="6292541">
            <a:off x="182465" y="1092419"/>
            <a:ext cx="636139" cy="1057794"/>
            <a:chOff x="5776026" y="1778770"/>
            <a:chExt cx="592997" cy="986055"/>
          </a:xfrm>
        </p:grpSpPr>
        <p:sp>
          <p:nvSpPr>
            <p:cNvPr id="1329" name="Google Shape;1329;p50"/>
            <p:cNvSpPr/>
            <p:nvPr/>
          </p:nvSpPr>
          <p:spPr>
            <a:xfrm>
              <a:off x="5966815" y="2224874"/>
              <a:ext cx="402208" cy="539951"/>
            </a:xfrm>
            <a:custGeom>
              <a:rect b="b" l="l" r="r" t="t"/>
              <a:pathLst>
                <a:path extrusionOk="0" h="539951" w="402208">
                  <a:moveTo>
                    <a:pt x="398239" y="514634"/>
                  </a:moveTo>
                  <a:cubicBezTo>
                    <a:pt x="390666" y="506304"/>
                    <a:pt x="380822" y="501178"/>
                    <a:pt x="371502" y="495062"/>
                  </a:cubicBezTo>
                  <a:cubicBezTo>
                    <a:pt x="362473" y="489120"/>
                    <a:pt x="353560" y="482946"/>
                    <a:pt x="344764" y="476596"/>
                  </a:cubicBezTo>
                  <a:cubicBezTo>
                    <a:pt x="327464" y="464130"/>
                    <a:pt x="310745" y="450966"/>
                    <a:pt x="294493" y="437160"/>
                  </a:cubicBezTo>
                  <a:cubicBezTo>
                    <a:pt x="262339" y="409782"/>
                    <a:pt x="232281" y="380016"/>
                    <a:pt x="204495" y="348210"/>
                  </a:cubicBezTo>
                  <a:cubicBezTo>
                    <a:pt x="148457" y="284017"/>
                    <a:pt x="100982" y="212310"/>
                    <a:pt x="65799" y="134603"/>
                  </a:cubicBezTo>
                  <a:cubicBezTo>
                    <a:pt x="56013" y="112991"/>
                    <a:pt x="47042" y="91031"/>
                    <a:pt x="39062" y="68779"/>
                  </a:cubicBezTo>
                  <a:cubicBezTo>
                    <a:pt x="34867" y="57012"/>
                    <a:pt x="30382" y="45362"/>
                    <a:pt x="26188" y="33595"/>
                  </a:cubicBezTo>
                  <a:cubicBezTo>
                    <a:pt x="22227" y="22469"/>
                    <a:pt x="19256" y="11343"/>
                    <a:pt x="11975" y="2023"/>
                  </a:cubicBezTo>
                  <a:cubicBezTo>
                    <a:pt x="8945" y="-1880"/>
                    <a:pt x="1489" y="275"/>
                    <a:pt x="674" y="4994"/>
                  </a:cubicBezTo>
                  <a:cubicBezTo>
                    <a:pt x="-1132" y="15304"/>
                    <a:pt x="1023" y="24624"/>
                    <a:pt x="3237" y="34818"/>
                  </a:cubicBezTo>
                  <a:cubicBezTo>
                    <a:pt x="5742" y="46410"/>
                    <a:pt x="8421" y="58061"/>
                    <a:pt x="11858" y="69478"/>
                  </a:cubicBezTo>
                  <a:cubicBezTo>
                    <a:pt x="18033" y="90157"/>
                    <a:pt x="25431" y="110603"/>
                    <a:pt x="33586" y="130525"/>
                  </a:cubicBezTo>
                  <a:cubicBezTo>
                    <a:pt x="50479" y="171709"/>
                    <a:pt x="70284" y="211727"/>
                    <a:pt x="93002" y="250057"/>
                  </a:cubicBezTo>
                  <a:cubicBezTo>
                    <a:pt x="137856" y="325842"/>
                    <a:pt x="194942" y="394112"/>
                    <a:pt x="261116" y="452189"/>
                  </a:cubicBezTo>
                  <a:cubicBezTo>
                    <a:pt x="280105" y="468849"/>
                    <a:pt x="299794" y="484635"/>
                    <a:pt x="320124" y="499605"/>
                  </a:cubicBezTo>
                  <a:cubicBezTo>
                    <a:pt x="329677" y="506654"/>
                    <a:pt x="339463" y="513528"/>
                    <a:pt x="349308" y="520168"/>
                  </a:cubicBezTo>
                  <a:cubicBezTo>
                    <a:pt x="360259" y="527566"/>
                    <a:pt x="371036" y="535838"/>
                    <a:pt x="383851" y="539333"/>
                  </a:cubicBezTo>
                  <a:cubicBezTo>
                    <a:pt x="398530" y="543527"/>
                    <a:pt x="407967" y="525411"/>
                    <a:pt x="398239" y="51463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0" name="Google Shape;1330;p50"/>
            <p:cNvSpPr/>
            <p:nvPr/>
          </p:nvSpPr>
          <p:spPr>
            <a:xfrm>
              <a:off x="5966815" y="2224874"/>
              <a:ext cx="51585" cy="101166"/>
            </a:xfrm>
            <a:custGeom>
              <a:rect b="b" l="l" r="r" t="t"/>
              <a:pathLst>
                <a:path extrusionOk="0" h="101166" w="51585">
                  <a:moveTo>
                    <a:pt x="39062" y="68779"/>
                  </a:moveTo>
                  <a:cubicBezTo>
                    <a:pt x="34867" y="57012"/>
                    <a:pt x="30382" y="45362"/>
                    <a:pt x="26188" y="33595"/>
                  </a:cubicBezTo>
                  <a:cubicBezTo>
                    <a:pt x="22227" y="22469"/>
                    <a:pt x="19256" y="11343"/>
                    <a:pt x="11975" y="2023"/>
                  </a:cubicBezTo>
                  <a:cubicBezTo>
                    <a:pt x="8945" y="-1880"/>
                    <a:pt x="1489" y="275"/>
                    <a:pt x="674" y="4994"/>
                  </a:cubicBezTo>
                  <a:cubicBezTo>
                    <a:pt x="-1132" y="15304"/>
                    <a:pt x="1023" y="24624"/>
                    <a:pt x="3237" y="34818"/>
                  </a:cubicBezTo>
                  <a:cubicBezTo>
                    <a:pt x="5742" y="46410"/>
                    <a:pt x="8421" y="58061"/>
                    <a:pt x="11858" y="69478"/>
                  </a:cubicBezTo>
                  <a:cubicBezTo>
                    <a:pt x="13198" y="74080"/>
                    <a:pt x="14654" y="78623"/>
                    <a:pt x="16169" y="83167"/>
                  </a:cubicBezTo>
                  <a:cubicBezTo>
                    <a:pt x="27761" y="89574"/>
                    <a:pt x="39586" y="95633"/>
                    <a:pt x="51585" y="101166"/>
                  </a:cubicBezTo>
                  <a:cubicBezTo>
                    <a:pt x="47158" y="90565"/>
                    <a:pt x="42964" y="79730"/>
                    <a:pt x="39062" y="6877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1" name="Google Shape;1331;p50"/>
            <p:cNvSpPr/>
            <p:nvPr/>
          </p:nvSpPr>
          <p:spPr>
            <a:xfrm>
              <a:off x="5776026" y="1778770"/>
              <a:ext cx="288520" cy="479026"/>
            </a:xfrm>
            <a:custGeom>
              <a:rect b="b" l="l" r="r" t="t"/>
              <a:pathLst>
                <a:path extrusionOk="0" h="479026" w="288520">
                  <a:moveTo>
                    <a:pt x="632" y="244481"/>
                  </a:moveTo>
                  <a:cubicBezTo>
                    <a:pt x="-4378" y="159900"/>
                    <a:pt x="20903" y="75727"/>
                    <a:pt x="58883" y="0"/>
                  </a:cubicBezTo>
                  <a:cubicBezTo>
                    <a:pt x="190123" y="49805"/>
                    <a:pt x="287170" y="181103"/>
                    <a:pt x="288510" y="321489"/>
                  </a:cubicBezTo>
                  <a:cubicBezTo>
                    <a:pt x="288859" y="355566"/>
                    <a:pt x="280937" y="394245"/>
                    <a:pt x="264277" y="423953"/>
                  </a:cubicBezTo>
                  <a:cubicBezTo>
                    <a:pt x="227404" y="489544"/>
                    <a:pt x="144629" y="495893"/>
                    <a:pt x="92145" y="446496"/>
                  </a:cubicBezTo>
                  <a:cubicBezTo>
                    <a:pt x="36223" y="393779"/>
                    <a:pt x="5117" y="320848"/>
                    <a:pt x="632" y="2444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2" name="Google Shape;1332;p50"/>
            <p:cNvSpPr/>
            <p:nvPr/>
          </p:nvSpPr>
          <p:spPr>
            <a:xfrm>
              <a:off x="5816327" y="2004144"/>
              <a:ext cx="240293" cy="253198"/>
            </a:xfrm>
            <a:custGeom>
              <a:rect b="b" l="l" r="r" t="t"/>
              <a:pathLst>
                <a:path extrusionOk="0" h="253198" w="240293">
                  <a:moveTo>
                    <a:pt x="43514" y="191356"/>
                  </a:moveTo>
                  <a:cubicBezTo>
                    <a:pt x="30524" y="174346"/>
                    <a:pt x="23592" y="154075"/>
                    <a:pt x="18174" y="133920"/>
                  </a:cubicBezTo>
                  <a:cubicBezTo>
                    <a:pt x="8039" y="95765"/>
                    <a:pt x="175" y="61455"/>
                    <a:pt x="0" y="22369"/>
                  </a:cubicBezTo>
                  <a:cubicBezTo>
                    <a:pt x="16602" y="31980"/>
                    <a:pt x="43106" y="45203"/>
                    <a:pt x="57145" y="57844"/>
                  </a:cubicBezTo>
                  <a:cubicBezTo>
                    <a:pt x="83998" y="82018"/>
                    <a:pt x="101183" y="100950"/>
                    <a:pt x="128036" y="125124"/>
                  </a:cubicBezTo>
                  <a:cubicBezTo>
                    <a:pt x="140036" y="83416"/>
                    <a:pt x="152036" y="41708"/>
                    <a:pt x="164036" y="0"/>
                  </a:cubicBezTo>
                  <a:cubicBezTo>
                    <a:pt x="185123" y="22194"/>
                    <a:pt x="203647" y="46543"/>
                    <a:pt x="219200" y="72348"/>
                  </a:cubicBezTo>
                  <a:cubicBezTo>
                    <a:pt x="231432" y="92678"/>
                    <a:pt x="242034" y="115163"/>
                    <a:pt x="240054" y="138114"/>
                  </a:cubicBezTo>
                  <a:cubicBezTo>
                    <a:pt x="238015" y="161706"/>
                    <a:pt x="223045" y="182210"/>
                    <a:pt x="208190" y="201200"/>
                  </a:cubicBezTo>
                  <a:cubicBezTo>
                    <a:pt x="190074" y="224384"/>
                    <a:pt x="162172" y="256481"/>
                    <a:pt x="126638" y="252927"/>
                  </a:cubicBezTo>
                  <a:cubicBezTo>
                    <a:pt x="111027" y="251354"/>
                    <a:pt x="97862" y="239355"/>
                    <a:pt x="86270" y="230442"/>
                  </a:cubicBezTo>
                  <a:cubicBezTo>
                    <a:pt x="71008" y="218617"/>
                    <a:pt x="55164" y="206559"/>
                    <a:pt x="43514" y="1913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3" name="Google Shape;1333;p50"/>
            <p:cNvSpPr/>
            <p:nvPr/>
          </p:nvSpPr>
          <p:spPr>
            <a:xfrm>
              <a:off x="5786735" y="2032163"/>
              <a:ext cx="304427" cy="250834"/>
            </a:xfrm>
            <a:custGeom>
              <a:rect b="b" l="l" r="r" t="t"/>
              <a:pathLst>
                <a:path extrusionOk="0" h="250834" w="304427">
                  <a:moveTo>
                    <a:pt x="165842" y="250830"/>
                  </a:moveTo>
                  <a:cubicBezTo>
                    <a:pt x="123085" y="250481"/>
                    <a:pt x="82193" y="228462"/>
                    <a:pt x="53708" y="196540"/>
                  </a:cubicBezTo>
                  <a:cubicBezTo>
                    <a:pt x="25223" y="164618"/>
                    <a:pt x="8388" y="123668"/>
                    <a:pt x="0" y="81727"/>
                  </a:cubicBezTo>
                  <a:cubicBezTo>
                    <a:pt x="37863" y="94950"/>
                    <a:pt x="74445" y="111959"/>
                    <a:pt x="109047" y="132347"/>
                  </a:cubicBezTo>
                  <a:cubicBezTo>
                    <a:pt x="119590" y="87959"/>
                    <a:pt x="130774" y="43747"/>
                    <a:pt x="143765" y="0"/>
                  </a:cubicBezTo>
                  <a:cubicBezTo>
                    <a:pt x="172541" y="31980"/>
                    <a:pt x="197355" y="67455"/>
                    <a:pt x="217627" y="105377"/>
                  </a:cubicBezTo>
                  <a:cubicBezTo>
                    <a:pt x="234869" y="72290"/>
                    <a:pt x="258228" y="45960"/>
                    <a:pt x="275471" y="12874"/>
                  </a:cubicBezTo>
                  <a:cubicBezTo>
                    <a:pt x="292072" y="49222"/>
                    <a:pt x="307683" y="88076"/>
                    <a:pt x="303839" y="127862"/>
                  </a:cubicBezTo>
                  <a:cubicBezTo>
                    <a:pt x="299820" y="170036"/>
                    <a:pt x="273607" y="208074"/>
                    <a:pt x="239413" y="233064"/>
                  </a:cubicBezTo>
                  <a:cubicBezTo>
                    <a:pt x="222462" y="245471"/>
                    <a:pt x="186812" y="251005"/>
                    <a:pt x="165842" y="25083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4" name="Google Shape;1334;p50"/>
            <p:cNvSpPr/>
            <p:nvPr/>
          </p:nvSpPr>
          <p:spPr>
            <a:xfrm>
              <a:off x="5839819" y="2110341"/>
              <a:ext cx="202815" cy="148833"/>
            </a:xfrm>
            <a:custGeom>
              <a:rect b="b" l="l" r="r" t="t"/>
              <a:pathLst>
                <a:path extrusionOk="0" h="148833" w="202815">
                  <a:moveTo>
                    <a:pt x="201415" y="19276"/>
                  </a:moveTo>
                  <a:cubicBezTo>
                    <a:pt x="201241" y="18927"/>
                    <a:pt x="200716" y="18869"/>
                    <a:pt x="200425" y="19160"/>
                  </a:cubicBezTo>
                  <a:cubicBezTo>
                    <a:pt x="197338" y="22597"/>
                    <a:pt x="196348" y="27956"/>
                    <a:pt x="195183" y="32325"/>
                  </a:cubicBezTo>
                  <a:cubicBezTo>
                    <a:pt x="193726" y="37742"/>
                    <a:pt x="192561" y="43276"/>
                    <a:pt x="191047" y="48693"/>
                  </a:cubicBezTo>
                  <a:cubicBezTo>
                    <a:pt x="187668" y="60402"/>
                    <a:pt x="183533" y="71819"/>
                    <a:pt x="178523" y="83003"/>
                  </a:cubicBezTo>
                  <a:cubicBezTo>
                    <a:pt x="173863" y="93488"/>
                    <a:pt x="168329" y="103624"/>
                    <a:pt x="161805" y="113061"/>
                  </a:cubicBezTo>
                  <a:cubicBezTo>
                    <a:pt x="156504" y="120750"/>
                    <a:pt x="150504" y="127216"/>
                    <a:pt x="144096" y="133682"/>
                  </a:cubicBezTo>
                  <a:cubicBezTo>
                    <a:pt x="144038" y="133507"/>
                    <a:pt x="143980" y="133274"/>
                    <a:pt x="143863" y="133099"/>
                  </a:cubicBezTo>
                  <a:cubicBezTo>
                    <a:pt x="143805" y="132983"/>
                    <a:pt x="143688" y="132808"/>
                    <a:pt x="143630" y="132692"/>
                  </a:cubicBezTo>
                  <a:cubicBezTo>
                    <a:pt x="143514" y="132517"/>
                    <a:pt x="143281" y="132459"/>
                    <a:pt x="143164" y="132284"/>
                  </a:cubicBezTo>
                  <a:cubicBezTo>
                    <a:pt x="143222" y="132284"/>
                    <a:pt x="143222" y="132284"/>
                    <a:pt x="143281" y="132342"/>
                  </a:cubicBezTo>
                  <a:cubicBezTo>
                    <a:pt x="142057" y="131294"/>
                    <a:pt x="140194" y="123197"/>
                    <a:pt x="139203" y="120051"/>
                  </a:cubicBezTo>
                  <a:cubicBezTo>
                    <a:pt x="137106" y="113818"/>
                    <a:pt x="134834" y="107585"/>
                    <a:pt x="132679" y="101411"/>
                  </a:cubicBezTo>
                  <a:cubicBezTo>
                    <a:pt x="128601" y="89819"/>
                    <a:pt x="124524" y="78227"/>
                    <a:pt x="120388" y="66635"/>
                  </a:cubicBezTo>
                  <a:cubicBezTo>
                    <a:pt x="116252" y="55043"/>
                    <a:pt x="111825" y="43567"/>
                    <a:pt x="107514" y="32033"/>
                  </a:cubicBezTo>
                  <a:cubicBezTo>
                    <a:pt x="103670" y="21665"/>
                    <a:pt x="100349" y="8675"/>
                    <a:pt x="92893" y="228"/>
                  </a:cubicBezTo>
                  <a:cubicBezTo>
                    <a:pt x="92427" y="-296"/>
                    <a:pt x="91670" y="170"/>
                    <a:pt x="91612" y="752"/>
                  </a:cubicBezTo>
                  <a:cubicBezTo>
                    <a:pt x="90680" y="13859"/>
                    <a:pt x="97379" y="28247"/>
                    <a:pt x="101165" y="40596"/>
                  </a:cubicBezTo>
                  <a:cubicBezTo>
                    <a:pt x="105417" y="54460"/>
                    <a:pt x="109670" y="68266"/>
                    <a:pt x="114155" y="82013"/>
                  </a:cubicBezTo>
                  <a:cubicBezTo>
                    <a:pt x="118524" y="95353"/>
                    <a:pt x="122718" y="108750"/>
                    <a:pt x="127262" y="122032"/>
                  </a:cubicBezTo>
                  <a:cubicBezTo>
                    <a:pt x="128893" y="126750"/>
                    <a:pt x="130174" y="135371"/>
                    <a:pt x="134543" y="138284"/>
                  </a:cubicBezTo>
                  <a:cubicBezTo>
                    <a:pt x="135591" y="138983"/>
                    <a:pt x="136989" y="139391"/>
                    <a:pt x="138388" y="139507"/>
                  </a:cubicBezTo>
                  <a:lnTo>
                    <a:pt x="138096" y="139798"/>
                  </a:lnTo>
                  <a:cubicBezTo>
                    <a:pt x="112699" y="133274"/>
                    <a:pt x="88233" y="127099"/>
                    <a:pt x="64758" y="114867"/>
                  </a:cubicBezTo>
                  <a:cubicBezTo>
                    <a:pt x="52933" y="108692"/>
                    <a:pt x="41807" y="101411"/>
                    <a:pt x="31205" y="93314"/>
                  </a:cubicBezTo>
                  <a:cubicBezTo>
                    <a:pt x="21011" y="85508"/>
                    <a:pt x="12506" y="74207"/>
                    <a:pt x="1206" y="68091"/>
                  </a:cubicBezTo>
                  <a:cubicBezTo>
                    <a:pt x="623" y="67741"/>
                    <a:pt x="-192" y="68324"/>
                    <a:pt x="41" y="69023"/>
                  </a:cubicBezTo>
                  <a:cubicBezTo>
                    <a:pt x="3710" y="81430"/>
                    <a:pt x="15885" y="91741"/>
                    <a:pt x="25147" y="100187"/>
                  </a:cubicBezTo>
                  <a:cubicBezTo>
                    <a:pt x="35457" y="109566"/>
                    <a:pt x="46933" y="117779"/>
                    <a:pt x="58991" y="124769"/>
                  </a:cubicBezTo>
                  <a:cubicBezTo>
                    <a:pt x="82757" y="138575"/>
                    <a:pt x="111883" y="149351"/>
                    <a:pt x="139669" y="148361"/>
                  </a:cubicBezTo>
                  <a:cubicBezTo>
                    <a:pt x="141417" y="149118"/>
                    <a:pt x="143514" y="149060"/>
                    <a:pt x="145378" y="147487"/>
                  </a:cubicBezTo>
                  <a:cubicBezTo>
                    <a:pt x="163844" y="132051"/>
                    <a:pt x="177882" y="108925"/>
                    <a:pt x="187319" y="87081"/>
                  </a:cubicBezTo>
                  <a:cubicBezTo>
                    <a:pt x="192095" y="76071"/>
                    <a:pt x="195765" y="64538"/>
                    <a:pt x="198503" y="52887"/>
                  </a:cubicBezTo>
                  <a:cubicBezTo>
                    <a:pt x="199959" y="46771"/>
                    <a:pt x="201357" y="40538"/>
                    <a:pt x="202114" y="34305"/>
                  </a:cubicBezTo>
                  <a:cubicBezTo>
                    <a:pt x="202697" y="29470"/>
                    <a:pt x="203629" y="23703"/>
                    <a:pt x="201415" y="192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335" name="Google Shape;1335;p50"/>
          <p:cNvSpPr/>
          <p:nvPr/>
        </p:nvSpPr>
        <p:spPr>
          <a:xfrm>
            <a:off x="7260096" y="2382850"/>
            <a:ext cx="350520" cy="333852"/>
          </a:xfrm>
          <a:custGeom>
            <a:rect b="b" l="l" r="r" t="t"/>
            <a:pathLst>
              <a:path extrusionOk="0" h="561096" w="589109">
                <a:moveTo>
                  <a:pt x="587084" y="417959"/>
                </a:moveTo>
                <a:cubicBezTo>
                  <a:pt x="585449" y="415996"/>
                  <a:pt x="582995" y="415015"/>
                  <a:pt x="580541" y="415015"/>
                </a:cubicBezTo>
                <a:lnTo>
                  <a:pt x="539808" y="415015"/>
                </a:lnTo>
                <a:cubicBezTo>
                  <a:pt x="560092" y="384752"/>
                  <a:pt x="570726" y="349745"/>
                  <a:pt x="570726" y="312938"/>
                </a:cubicBezTo>
                <a:cubicBezTo>
                  <a:pt x="570726" y="245868"/>
                  <a:pt x="534410" y="184360"/>
                  <a:pt x="475683" y="151970"/>
                </a:cubicBezTo>
                <a:cubicBezTo>
                  <a:pt x="460633" y="65761"/>
                  <a:pt x="385057" y="0"/>
                  <a:pt x="294594" y="0"/>
                </a:cubicBezTo>
                <a:cubicBezTo>
                  <a:pt x="204132" y="0"/>
                  <a:pt x="128719" y="65761"/>
                  <a:pt x="113506" y="151970"/>
                </a:cubicBezTo>
                <a:cubicBezTo>
                  <a:pt x="54943" y="184360"/>
                  <a:pt x="18463" y="245868"/>
                  <a:pt x="18463" y="312938"/>
                </a:cubicBezTo>
                <a:cubicBezTo>
                  <a:pt x="18463" y="349745"/>
                  <a:pt x="29096" y="384752"/>
                  <a:pt x="49380" y="415015"/>
                </a:cubicBezTo>
                <a:lnTo>
                  <a:pt x="8648" y="415015"/>
                </a:lnTo>
                <a:cubicBezTo>
                  <a:pt x="6194" y="415015"/>
                  <a:pt x="3741" y="416160"/>
                  <a:pt x="2104" y="417959"/>
                </a:cubicBezTo>
                <a:cubicBezTo>
                  <a:pt x="469" y="419923"/>
                  <a:pt x="-349" y="422376"/>
                  <a:pt x="141" y="424830"/>
                </a:cubicBezTo>
                <a:cubicBezTo>
                  <a:pt x="305" y="425485"/>
                  <a:pt x="2922" y="442988"/>
                  <a:pt x="14047" y="460492"/>
                </a:cubicBezTo>
                <a:cubicBezTo>
                  <a:pt x="24189" y="476196"/>
                  <a:pt x="43164" y="494681"/>
                  <a:pt x="77026" y="496644"/>
                </a:cubicBezTo>
                <a:cubicBezTo>
                  <a:pt x="76372" y="501715"/>
                  <a:pt x="76535" y="506786"/>
                  <a:pt x="78008" y="511857"/>
                </a:cubicBezTo>
                <a:cubicBezTo>
                  <a:pt x="81443" y="523799"/>
                  <a:pt x="90440" y="532960"/>
                  <a:pt x="102218" y="536558"/>
                </a:cubicBezTo>
                <a:lnTo>
                  <a:pt x="146386" y="550136"/>
                </a:lnTo>
                <a:cubicBezTo>
                  <a:pt x="151785" y="551772"/>
                  <a:pt x="157183" y="552590"/>
                  <a:pt x="162581" y="552590"/>
                </a:cubicBezTo>
                <a:cubicBezTo>
                  <a:pt x="180576" y="552590"/>
                  <a:pt x="197752" y="543593"/>
                  <a:pt x="208058" y="528052"/>
                </a:cubicBezTo>
                <a:cubicBezTo>
                  <a:pt x="208712" y="535414"/>
                  <a:pt x="211657" y="542612"/>
                  <a:pt x="216564" y="548337"/>
                </a:cubicBezTo>
                <a:cubicBezTo>
                  <a:pt x="223435" y="556516"/>
                  <a:pt x="233577" y="561096"/>
                  <a:pt x="244210" y="561096"/>
                </a:cubicBezTo>
                <a:lnTo>
                  <a:pt x="344815" y="561096"/>
                </a:lnTo>
                <a:cubicBezTo>
                  <a:pt x="355448" y="561096"/>
                  <a:pt x="365591" y="556353"/>
                  <a:pt x="372461" y="548337"/>
                </a:cubicBezTo>
                <a:cubicBezTo>
                  <a:pt x="377368" y="542612"/>
                  <a:pt x="380313" y="535414"/>
                  <a:pt x="380968" y="528052"/>
                </a:cubicBezTo>
                <a:cubicBezTo>
                  <a:pt x="391274" y="543593"/>
                  <a:pt x="408450" y="552590"/>
                  <a:pt x="426444" y="552590"/>
                </a:cubicBezTo>
                <a:cubicBezTo>
                  <a:pt x="431842" y="552590"/>
                  <a:pt x="437241" y="551772"/>
                  <a:pt x="442638" y="550136"/>
                </a:cubicBezTo>
                <a:lnTo>
                  <a:pt x="486807" y="536558"/>
                </a:lnTo>
                <a:cubicBezTo>
                  <a:pt x="498585" y="532960"/>
                  <a:pt x="507746" y="523636"/>
                  <a:pt x="511017" y="511857"/>
                </a:cubicBezTo>
                <a:cubicBezTo>
                  <a:pt x="512490" y="506786"/>
                  <a:pt x="512817" y="501715"/>
                  <a:pt x="511999" y="496644"/>
                </a:cubicBezTo>
                <a:cubicBezTo>
                  <a:pt x="545861" y="494844"/>
                  <a:pt x="564837" y="476196"/>
                  <a:pt x="574979" y="460492"/>
                </a:cubicBezTo>
                <a:cubicBezTo>
                  <a:pt x="586267" y="442988"/>
                  <a:pt x="588884" y="425485"/>
                  <a:pt x="588884" y="424830"/>
                </a:cubicBezTo>
                <a:cubicBezTo>
                  <a:pt x="589538" y="422376"/>
                  <a:pt x="588720" y="419759"/>
                  <a:pt x="587084" y="417959"/>
                </a:cubicBezTo>
                <a:lnTo>
                  <a:pt x="587084" y="417959"/>
                </a:lnTo>
                <a:close/>
                <a:moveTo>
                  <a:pt x="553550" y="312938"/>
                </a:moveTo>
                <a:cubicBezTo>
                  <a:pt x="553550" y="350235"/>
                  <a:pt x="541444" y="385570"/>
                  <a:pt x="518706" y="415015"/>
                </a:cubicBezTo>
                <a:lnTo>
                  <a:pt x="486479" y="415015"/>
                </a:lnTo>
                <a:cubicBezTo>
                  <a:pt x="482881" y="404382"/>
                  <a:pt x="472739" y="396530"/>
                  <a:pt x="460797" y="396530"/>
                </a:cubicBezTo>
                <a:lnTo>
                  <a:pt x="443457" y="396530"/>
                </a:lnTo>
                <a:cubicBezTo>
                  <a:pt x="470284" y="378372"/>
                  <a:pt x="487952" y="347618"/>
                  <a:pt x="487952" y="312938"/>
                </a:cubicBezTo>
                <a:cubicBezTo>
                  <a:pt x="487952" y="308685"/>
                  <a:pt x="487624" y="304595"/>
                  <a:pt x="487134" y="300342"/>
                </a:cubicBezTo>
                <a:cubicBezTo>
                  <a:pt x="486479" y="295598"/>
                  <a:pt x="482227" y="292326"/>
                  <a:pt x="477482" y="292817"/>
                </a:cubicBezTo>
                <a:cubicBezTo>
                  <a:pt x="472739" y="293471"/>
                  <a:pt x="469467" y="297725"/>
                  <a:pt x="469958" y="302469"/>
                </a:cubicBezTo>
                <a:cubicBezTo>
                  <a:pt x="470448" y="305904"/>
                  <a:pt x="470612" y="309339"/>
                  <a:pt x="470612" y="312938"/>
                </a:cubicBezTo>
                <a:cubicBezTo>
                  <a:pt x="470612" y="359069"/>
                  <a:pt x="433151" y="396530"/>
                  <a:pt x="387020" y="396530"/>
                </a:cubicBezTo>
                <a:cubicBezTo>
                  <a:pt x="340889" y="396530"/>
                  <a:pt x="303428" y="359069"/>
                  <a:pt x="303428" y="312938"/>
                </a:cubicBezTo>
                <a:cubicBezTo>
                  <a:pt x="303428" y="281857"/>
                  <a:pt x="320605" y="254538"/>
                  <a:pt x="345796" y="240143"/>
                </a:cubicBezTo>
                <a:cubicBezTo>
                  <a:pt x="353158" y="255847"/>
                  <a:pt x="369025" y="266153"/>
                  <a:pt x="386856" y="266153"/>
                </a:cubicBezTo>
                <a:cubicBezTo>
                  <a:pt x="404687" y="266153"/>
                  <a:pt x="420719" y="255683"/>
                  <a:pt x="428080" y="239979"/>
                </a:cubicBezTo>
                <a:cubicBezTo>
                  <a:pt x="440349" y="246850"/>
                  <a:pt x="450818" y="256992"/>
                  <a:pt x="458343" y="269588"/>
                </a:cubicBezTo>
                <a:cubicBezTo>
                  <a:pt x="460797" y="273678"/>
                  <a:pt x="466195" y="274986"/>
                  <a:pt x="470121" y="272533"/>
                </a:cubicBezTo>
                <a:cubicBezTo>
                  <a:pt x="474210" y="270079"/>
                  <a:pt x="475519" y="264680"/>
                  <a:pt x="473066" y="260754"/>
                </a:cubicBezTo>
                <a:cubicBezTo>
                  <a:pt x="470939" y="257156"/>
                  <a:pt x="468485" y="253720"/>
                  <a:pt x="466031" y="250449"/>
                </a:cubicBezTo>
                <a:cubicBezTo>
                  <a:pt x="474210" y="229182"/>
                  <a:pt x="478464" y="206771"/>
                  <a:pt x="478464" y="183870"/>
                </a:cubicBezTo>
                <a:cubicBezTo>
                  <a:pt x="478464" y="180434"/>
                  <a:pt x="478300" y="176999"/>
                  <a:pt x="478137" y="173727"/>
                </a:cubicBezTo>
                <a:cubicBezTo>
                  <a:pt x="525086" y="204318"/>
                  <a:pt x="553550" y="256338"/>
                  <a:pt x="553550" y="312938"/>
                </a:cubicBezTo>
                <a:lnTo>
                  <a:pt x="553550" y="312938"/>
                </a:lnTo>
                <a:close/>
                <a:moveTo>
                  <a:pt x="128719" y="433336"/>
                </a:moveTo>
                <a:cubicBezTo>
                  <a:pt x="123321" y="433336"/>
                  <a:pt x="118904" y="428920"/>
                  <a:pt x="118904" y="423522"/>
                </a:cubicBezTo>
                <a:cubicBezTo>
                  <a:pt x="118904" y="418123"/>
                  <a:pt x="123321" y="413706"/>
                  <a:pt x="128719" y="413706"/>
                </a:cubicBezTo>
                <a:lnTo>
                  <a:pt x="460633" y="413706"/>
                </a:lnTo>
                <a:cubicBezTo>
                  <a:pt x="466031" y="413706"/>
                  <a:pt x="470448" y="418123"/>
                  <a:pt x="470448" y="423522"/>
                </a:cubicBezTo>
                <a:cubicBezTo>
                  <a:pt x="470448" y="428920"/>
                  <a:pt x="466031" y="433336"/>
                  <a:pt x="460633" y="433336"/>
                </a:cubicBezTo>
                <a:lnTo>
                  <a:pt x="128719" y="433336"/>
                </a:lnTo>
                <a:close/>
                <a:moveTo>
                  <a:pt x="161436" y="240143"/>
                </a:moveTo>
                <a:cubicBezTo>
                  <a:pt x="168797" y="255847"/>
                  <a:pt x="184666" y="266153"/>
                  <a:pt x="202496" y="266153"/>
                </a:cubicBezTo>
                <a:cubicBezTo>
                  <a:pt x="220327" y="266153"/>
                  <a:pt x="236194" y="255847"/>
                  <a:pt x="243556" y="240143"/>
                </a:cubicBezTo>
                <a:cubicBezTo>
                  <a:pt x="268911" y="254538"/>
                  <a:pt x="285925" y="281693"/>
                  <a:pt x="285925" y="312938"/>
                </a:cubicBezTo>
                <a:cubicBezTo>
                  <a:pt x="285925" y="359069"/>
                  <a:pt x="248463" y="396530"/>
                  <a:pt x="202332" y="396530"/>
                </a:cubicBezTo>
                <a:cubicBezTo>
                  <a:pt x="156202" y="396530"/>
                  <a:pt x="118740" y="359069"/>
                  <a:pt x="118740" y="312938"/>
                </a:cubicBezTo>
                <a:cubicBezTo>
                  <a:pt x="118904" y="281857"/>
                  <a:pt x="136080" y="254538"/>
                  <a:pt x="161436" y="240143"/>
                </a:cubicBezTo>
                <a:lnTo>
                  <a:pt x="161436" y="240143"/>
                </a:lnTo>
                <a:close/>
                <a:moveTo>
                  <a:pt x="202496" y="229346"/>
                </a:moveTo>
                <a:cubicBezTo>
                  <a:pt x="211330" y="229346"/>
                  <a:pt x="219836" y="230655"/>
                  <a:pt x="227851" y="233272"/>
                </a:cubicBezTo>
                <a:cubicBezTo>
                  <a:pt x="223108" y="242760"/>
                  <a:pt x="213457" y="248976"/>
                  <a:pt x="202496" y="248976"/>
                </a:cubicBezTo>
                <a:cubicBezTo>
                  <a:pt x="191536" y="248976"/>
                  <a:pt x="181884" y="242760"/>
                  <a:pt x="177140" y="233272"/>
                </a:cubicBezTo>
                <a:cubicBezTo>
                  <a:pt x="185320" y="230655"/>
                  <a:pt x="193663" y="229346"/>
                  <a:pt x="202496" y="229346"/>
                </a:cubicBezTo>
                <a:lnTo>
                  <a:pt x="202496" y="229346"/>
                </a:lnTo>
                <a:close/>
                <a:moveTo>
                  <a:pt x="294758" y="353671"/>
                </a:moveTo>
                <a:cubicBezTo>
                  <a:pt x="302446" y="371011"/>
                  <a:pt x="315042" y="385897"/>
                  <a:pt x="330583" y="396530"/>
                </a:cubicBezTo>
                <a:lnTo>
                  <a:pt x="258933" y="396530"/>
                </a:lnTo>
                <a:cubicBezTo>
                  <a:pt x="274474" y="385897"/>
                  <a:pt x="287070" y="371174"/>
                  <a:pt x="294758" y="353671"/>
                </a:cubicBezTo>
                <a:lnTo>
                  <a:pt x="294758" y="353671"/>
                </a:lnTo>
                <a:close/>
                <a:moveTo>
                  <a:pt x="387020" y="229346"/>
                </a:moveTo>
                <a:cubicBezTo>
                  <a:pt x="395853" y="229346"/>
                  <a:pt x="404360" y="230655"/>
                  <a:pt x="412376" y="233272"/>
                </a:cubicBezTo>
                <a:cubicBezTo>
                  <a:pt x="407632" y="242760"/>
                  <a:pt x="397980" y="248976"/>
                  <a:pt x="387020" y="248976"/>
                </a:cubicBezTo>
                <a:cubicBezTo>
                  <a:pt x="376059" y="248976"/>
                  <a:pt x="366408" y="242760"/>
                  <a:pt x="361665" y="233272"/>
                </a:cubicBezTo>
                <a:cubicBezTo>
                  <a:pt x="369680" y="230655"/>
                  <a:pt x="378186" y="229346"/>
                  <a:pt x="387020" y="229346"/>
                </a:cubicBezTo>
                <a:lnTo>
                  <a:pt x="387020" y="229346"/>
                </a:lnTo>
                <a:close/>
                <a:moveTo>
                  <a:pt x="294758" y="17340"/>
                </a:moveTo>
                <a:cubicBezTo>
                  <a:pt x="386529" y="17340"/>
                  <a:pt x="461287" y="92098"/>
                  <a:pt x="461287" y="183870"/>
                </a:cubicBezTo>
                <a:cubicBezTo>
                  <a:pt x="461287" y="201864"/>
                  <a:pt x="458507" y="219531"/>
                  <a:pt x="452781" y="236544"/>
                </a:cubicBezTo>
                <a:cubicBezTo>
                  <a:pt x="435932" y="221985"/>
                  <a:pt x="414502" y="213315"/>
                  <a:pt x="391436" y="212333"/>
                </a:cubicBezTo>
                <a:cubicBezTo>
                  <a:pt x="394054" y="203172"/>
                  <a:pt x="395526" y="193685"/>
                  <a:pt x="395526" y="184033"/>
                </a:cubicBezTo>
                <a:cubicBezTo>
                  <a:pt x="395526" y="128414"/>
                  <a:pt x="350377" y="83265"/>
                  <a:pt x="294758" y="83265"/>
                </a:cubicBezTo>
                <a:cubicBezTo>
                  <a:pt x="270220" y="83265"/>
                  <a:pt x="246500" y="92098"/>
                  <a:pt x="228179" y="108293"/>
                </a:cubicBezTo>
                <a:cubicBezTo>
                  <a:pt x="224580" y="111401"/>
                  <a:pt x="224253" y="116963"/>
                  <a:pt x="227361" y="120399"/>
                </a:cubicBezTo>
                <a:cubicBezTo>
                  <a:pt x="230469" y="123997"/>
                  <a:pt x="236031" y="124325"/>
                  <a:pt x="239466" y="121217"/>
                </a:cubicBezTo>
                <a:cubicBezTo>
                  <a:pt x="243883" y="117454"/>
                  <a:pt x="248463" y="114019"/>
                  <a:pt x="253534" y="111238"/>
                </a:cubicBezTo>
                <a:cubicBezTo>
                  <a:pt x="260896" y="126942"/>
                  <a:pt x="276764" y="137248"/>
                  <a:pt x="294594" y="137248"/>
                </a:cubicBezTo>
                <a:cubicBezTo>
                  <a:pt x="312425" y="137248"/>
                  <a:pt x="328293" y="126942"/>
                  <a:pt x="335654" y="111238"/>
                </a:cubicBezTo>
                <a:cubicBezTo>
                  <a:pt x="361010" y="125633"/>
                  <a:pt x="378023" y="152788"/>
                  <a:pt x="378023" y="183870"/>
                </a:cubicBezTo>
                <a:cubicBezTo>
                  <a:pt x="378023" y="194012"/>
                  <a:pt x="376223" y="203827"/>
                  <a:pt x="372788" y="213151"/>
                </a:cubicBezTo>
                <a:cubicBezTo>
                  <a:pt x="337781" y="218059"/>
                  <a:pt x="308336" y="240961"/>
                  <a:pt x="294430" y="272205"/>
                </a:cubicBezTo>
                <a:cubicBezTo>
                  <a:pt x="280526" y="240961"/>
                  <a:pt x="251245" y="217895"/>
                  <a:pt x="216074" y="213151"/>
                </a:cubicBezTo>
                <a:cubicBezTo>
                  <a:pt x="212638" y="203827"/>
                  <a:pt x="210839" y="194012"/>
                  <a:pt x="210839" y="183870"/>
                </a:cubicBezTo>
                <a:cubicBezTo>
                  <a:pt x="210839" y="171437"/>
                  <a:pt x="213457" y="159332"/>
                  <a:pt x="218854" y="148208"/>
                </a:cubicBezTo>
                <a:cubicBezTo>
                  <a:pt x="220817" y="143955"/>
                  <a:pt x="219018" y="138720"/>
                  <a:pt x="214765" y="136757"/>
                </a:cubicBezTo>
                <a:cubicBezTo>
                  <a:pt x="210511" y="134794"/>
                  <a:pt x="205277" y="136594"/>
                  <a:pt x="203314" y="140847"/>
                </a:cubicBezTo>
                <a:cubicBezTo>
                  <a:pt x="196934" y="154424"/>
                  <a:pt x="193663" y="168820"/>
                  <a:pt x="193663" y="183870"/>
                </a:cubicBezTo>
                <a:cubicBezTo>
                  <a:pt x="193663" y="193521"/>
                  <a:pt x="194972" y="203009"/>
                  <a:pt x="197752" y="212170"/>
                </a:cubicBezTo>
                <a:cubicBezTo>
                  <a:pt x="174360" y="213151"/>
                  <a:pt x="153094" y="222312"/>
                  <a:pt x="136572" y="236544"/>
                </a:cubicBezTo>
                <a:cubicBezTo>
                  <a:pt x="130845" y="219531"/>
                  <a:pt x="128065" y="201864"/>
                  <a:pt x="128065" y="183706"/>
                </a:cubicBezTo>
                <a:cubicBezTo>
                  <a:pt x="128229" y="91935"/>
                  <a:pt x="202987" y="17340"/>
                  <a:pt x="294758" y="17340"/>
                </a:cubicBezTo>
                <a:lnTo>
                  <a:pt x="294758" y="17340"/>
                </a:lnTo>
                <a:close/>
                <a:moveTo>
                  <a:pt x="320113" y="104204"/>
                </a:moveTo>
                <a:cubicBezTo>
                  <a:pt x="315370" y="113691"/>
                  <a:pt x="305718" y="119908"/>
                  <a:pt x="294758" y="119908"/>
                </a:cubicBezTo>
                <a:cubicBezTo>
                  <a:pt x="283798" y="119908"/>
                  <a:pt x="274146" y="113691"/>
                  <a:pt x="269403" y="104204"/>
                </a:cubicBezTo>
                <a:cubicBezTo>
                  <a:pt x="277582" y="101586"/>
                  <a:pt x="286087" y="100278"/>
                  <a:pt x="294758" y="100278"/>
                </a:cubicBezTo>
                <a:cubicBezTo>
                  <a:pt x="303591" y="100278"/>
                  <a:pt x="312098" y="101586"/>
                  <a:pt x="320113" y="104204"/>
                </a:cubicBezTo>
                <a:lnTo>
                  <a:pt x="320113" y="104204"/>
                </a:lnTo>
                <a:close/>
                <a:moveTo>
                  <a:pt x="35966" y="312938"/>
                </a:moveTo>
                <a:cubicBezTo>
                  <a:pt x="35966" y="256338"/>
                  <a:pt x="64430" y="204318"/>
                  <a:pt x="111216" y="173564"/>
                </a:cubicBezTo>
                <a:cubicBezTo>
                  <a:pt x="111052" y="176999"/>
                  <a:pt x="110889" y="180271"/>
                  <a:pt x="110889" y="183706"/>
                </a:cubicBezTo>
                <a:cubicBezTo>
                  <a:pt x="110889" y="206771"/>
                  <a:pt x="115142" y="229182"/>
                  <a:pt x="123321" y="250449"/>
                </a:cubicBezTo>
                <a:cubicBezTo>
                  <a:pt x="109743" y="267625"/>
                  <a:pt x="101564" y="289382"/>
                  <a:pt x="101564" y="312938"/>
                </a:cubicBezTo>
                <a:cubicBezTo>
                  <a:pt x="101564" y="347618"/>
                  <a:pt x="119232" y="378372"/>
                  <a:pt x="146059" y="396530"/>
                </a:cubicBezTo>
                <a:lnTo>
                  <a:pt x="128719" y="396530"/>
                </a:lnTo>
                <a:cubicBezTo>
                  <a:pt x="116777" y="396530"/>
                  <a:pt x="106635" y="404219"/>
                  <a:pt x="103037" y="415015"/>
                </a:cubicBezTo>
                <a:lnTo>
                  <a:pt x="70810" y="415015"/>
                </a:lnTo>
                <a:cubicBezTo>
                  <a:pt x="48072" y="385570"/>
                  <a:pt x="35966" y="350235"/>
                  <a:pt x="35966" y="312938"/>
                </a:cubicBezTo>
                <a:lnTo>
                  <a:pt x="35966" y="312938"/>
                </a:lnTo>
                <a:close/>
                <a:moveTo>
                  <a:pt x="82751" y="479467"/>
                </a:moveTo>
                <a:cubicBezTo>
                  <a:pt x="40710" y="479467"/>
                  <a:pt x="25170" y="448550"/>
                  <a:pt x="19935" y="432192"/>
                </a:cubicBezTo>
                <a:lnTo>
                  <a:pt x="103200" y="432192"/>
                </a:lnTo>
                <a:cubicBezTo>
                  <a:pt x="105163" y="437917"/>
                  <a:pt x="108926" y="442825"/>
                  <a:pt x="113833" y="446096"/>
                </a:cubicBezTo>
                <a:lnTo>
                  <a:pt x="85860" y="477995"/>
                </a:lnTo>
                <a:cubicBezTo>
                  <a:pt x="85369" y="478486"/>
                  <a:pt x="85042" y="478977"/>
                  <a:pt x="84552" y="479467"/>
                </a:cubicBezTo>
                <a:cubicBezTo>
                  <a:pt x="83733" y="479467"/>
                  <a:pt x="82915" y="479467"/>
                  <a:pt x="82751" y="479467"/>
                </a:cubicBezTo>
                <a:lnTo>
                  <a:pt x="82751" y="479467"/>
                </a:lnTo>
                <a:close/>
                <a:moveTo>
                  <a:pt x="195134" y="516765"/>
                </a:moveTo>
                <a:cubicBezTo>
                  <a:pt x="186301" y="531815"/>
                  <a:pt x="168471" y="538849"/>
                  <a:pt x="151785" y="533778"/>
                </a:cubicBezTo>
                <a:lnTo>
                  <a:pt x="107617" y="520200"/>
                </a:lnTo>
                <a:cubicBezTo>
                  <a:pt x="101400" y="518237"/>
                  <a:pt x="96657" y="513493"/>
                  <a:pt x="94858" y="507277"/>
                </a:cubicBezTo>
                <a:cubicBezTo>
                  <a:pt x="93057" y="500897"/>
                  <a:pt x="94530" y="494517"/>
                  <a:pt x="98783" y="489610"/>
                </a:cubicBezTo>
                <a:lnTo>
                  <a:pt x="132646" y="450840"/>
                </a:lnTo>
                <a:lnTo>
                  <a:pt x="168797" y="450840"/>
                </a:lnTo>
                <a:lnTo>
                  <a:pt x="149004" y="483884"/>
                </a:lnTo>
                <a:cubicBezTo>
                  <a:pt x="146550" y="487974"/>
                  <a:pt x="147859" y="493209"/>
                  <a:pt x="151949" y="495662"/>
                </a:cubicBezTo>
                <a:cubicBezTo>
                  <a:pt x="153257" y="496480"/>
                  <a:pt x="154893" y="496971"/>
                  <a:pt x="156365" y="496971"/>
                </a:cubicBezTo>
                <a:cubicBezTo>
                  <a:pt x="159309" y="496971"/>
                  <a:pt x="162091" y="495499"/>
                  <a:pt x="163726" y="492718"/>
                </a:cubicBezTo>
                <a:lnTo>
                  <a:pt x="188919" y="450840"/>
                </a:lnTo>
                <a:lnTo>
                  <a:pt x="220000" y="450840"/>
                </a:lnTo>
                <a:lnTo>
                  <a:pt x="214601" y="483557"/>
                </a:lnTo>
                <a:lnTo>
                  <a:pt x="195134" y="516765"/>
                </a:lnTo>
                <a:close/>
                <a:moveTo>
                  <a:pt x="359538" y="537213"/>
                </a:moveTo>
                <a:cubicBezTo>
                  <a:pt x="355939" y="541466"/>
                  <a:pt x="350540" y="543920"/>
                  <a:pt x="344979" y="543920"/>
                </a:cubicBezTo>
                <a:lnTo>
                  <a:pt x="244374" y="543920"/>
                </a:lnTo>
                <a:cubicBezTo>
                  <a:pt x="238812" y="543920"/>
                  <a:pt x="233414" y="541466"/>
                  <a:pt x="229815" y="537213"/>
                </a:cubicBezTo>
                <a:cubicBezTo>
                  <a:pt x="226216" y="532960"/>
                  <a:pt x="224580" y="527234"/>
                  <a:pt x="225562" y="521836"/>
                </a:cubicBezTo>
                <a:lnTo>
                  <a:pt x="237503" y="450676"/>
                </a:lnTo>
                <a:lnTo>
                  <a:pt x="286087" y="450676"/>
                </a:lnTo>
                <a:lnTo>
                  <a:pt x="286087" y="506623"/>
                </a:lnTo>
                <a:cubicBezTo>
                  <a:pt x="286087" y="511367"/>
                  <a:pt x="290014" y="515293"/>
                  <a:pt x="294758" y="515293"/>
                </a:cubicBezTo>
                <a:cubicBezTo>
                  <a:pt x="299502" y="515293"/>
                  <a:pt x="303428" y="511367"/>
                  <a:pt x="303428" y="506623"/>
                </a:cubicBezTo>
                <a:lnTo>
                  <a:pt x="303428" y="450676"/>
                </a:lnTo>
                <a:lnTo>
                  <a:pt x="352013" y="450676"/>
                </a:lnTo>
                <a:lnTo>
                  <a:pt x="363954" y="521836"/>
                </a:lnTo>
                <a:cubicBezTo>
                  <a:pt x="364773" y="527398"/>
                  <a:pt x="363300" y="532960"/>
                  <a:pt x="359538" y="537213"/>
                </a:cubicBezTo>
                <a:lnTo>
                  <a:pt x="359538" y="537213"/>
                </a:lnTo>
                <a:close/>
                <a:moveTo>
                  <a:pt x="494658" y="507113"/>
                </a:moveTo>
                <a:cubicBezTo>
                  <a:pt x="492859" y="513493"/>
                  <a:pt x="488279" y="518237"/>
                  <a:pt x="481899" y="520037"/>
                </a:cubicBezTo>
                <a:lnTo>
                  <a:pt x="437731" y="533614"/>
                </a:lnTo>
                <a:cubicBezTo>
                  <a:pt x="421045" y="538685"/>
                  <a:pt x="403215" y="531815"/>
                  <a:pt x="394382" y="516601"/>
                </a:cubicBezTo>
                <a:lnTo>
                  <a:pt x="374915" y="483230"/>
                </a:lnTo>
                <a:lnTo>
                  <a:pt x="369516" y="450513"/>
                </a:lnTo>
                <a:lnTo>
                  <a:pt x="400597" y="450513"/>
                </a:lnTo>
                <a:lnTo>
                  <a:pt x="425790" y="492391"/>
                </a:lnTo>
                <a:cubicBezTo>
                  <a:pt x="427425" y="495008"/>
                  <a:pt x="430207" y="496644"/>
                  <a:pt x="433151" y="496644"/>
                </a:cubicBezTo>
                <a:cubicBezTo>
                  <a:pt x="434623" y="496644"/>
                  <a:pt x="436259" y="496317"/>
                  <a:pt x="437567" y="495335"/>
                </a:cubicBezTo>
                <a:cubicBezTo>
                  <a:pt x="441657" y="492882"/>
                  <a:pt x="442966" y="487647"/>
                  <a:pt x="440512" y="483557"/>
                </a:cubicBezTo>
                <a:lnTo>
                  <a:pt x="420719" y="450513"/>
                </a:lnTo>
                <a:lnTo>
                  <a:pt x="456870" y="450513"/>
                </a:lnTo>
                <a:lnTo>
                  <a:pt x="490732" y="489283"/>
                </a:lnTo>
                <a:cubicBezTo>
                  <a:pt x="494986" y="494354"/>
                  <a:pt x="496459" y="500733"/>
                  <a:pt x="494658" y="507113"/>
                </a:cubicBezTo>
                <a:lnTo>
                  <a:pt x="494658" y="507113"/>
                </a:lnTo>
                <a:close/>
                <a:moveTo>
                  <a:pt x="506764" y="479467"/>
                </a:moveTo>
                <a:cubicBezTo>
                  <a:pt x="506437" y="479467"/>
                  <a:pt x="505783" y="479467"/>
                  <a:pt x="504802" y="479467"/>
                </a:cubicBezTo>
                <a:cubicBezTo>
                  <a:pt x="504474" y="478977"/>
                  <a:pt x="503983" y="478486"/>
                  <a:pt x="503493" y="477995"/>
                </a:cubicBezTo>
                <a:lnTo>
                  <a:pt x="475519" y="446096"/>
                </a:lnTo>
                <a:cubicBezTo>
                  <a:pt x="480427" y="442825"/>
                  <a:pt x="484190" y="437917"/>
                  <a:pt x="486153" y="432192"/>
                </a:cubicBezTo>
                <a:lnTo>
                  <a:pt x="569417" y="432192"/>
                </a:lnTo>
                <a:cubicBezTo>
                  <a:pt x="564346" y="448550"/>
                  <a:pt x="548969" y="479467"/>
                  <a:pt x="506764" y="479467"/>
                </a:cubicBezTo>
                <a:lnTo>
                  <a:pt x="506764" y="47946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36" name="Google Shape;1336;p50"/>
          <p:cNvGrpSpPr/>
          <p:nvPr/>
        </p:nvGrpSpPr>
        <p:grpSpPr>
          <a:xfrm>
            <a:off x="5370851" y="1540151"/>
            <a:ext cx="350301" cy="350301"/>
            <a:chOff x="4777026" y="3794225"/>
            <a:chExt cx="350301" cy="350301"/>
          </a:xfrm>
        </p:grpSpPr>
        <p:sp>
          <p:nvSpPr>
            <p:cNvPr id="1337" name="Google Shape;1337;p50"/>
            <p:cNvSpPr/>
            <p:nvPr/>
          </p:nvSpPr>
          <p:spPr>
            <a:xfrm>
              <a:off x="4777026" y="3794225"/>
              <a:ext cx="350301" cy="350301"/>
            </a:xfrm>
            <a:custGeom>
              <a:rect b="b" l="l" r="r" t="t"/>
              <a:pathLst>
                <a:path extrusionOk="0" h="588742" w="588742">
                  <a:moveTo>
                    <a:pt x="586289" y="169965"/>
                  </a:moveTo>
                  <a:lnTo>
                    <a:pt x="418777" y="2454"/>
                  </a:lnTo>
                  <a:cubicBezTo>
                    <a:pt x="417142" y="818"/>
                    <a:pt x="415015" y="0"/>
                    <a:pt x="412725" y="0"/>
                  </a:cubicBezTo>
                  <a:lnTo>
                    <a:pt x="176017" y="0"/>
                  </a:lnTo>
                  <a:cubicBezTo>
                    <a:pt x="173727" y="0"/>
                    <a:pt x="171601" y="981"/>
                    <a:pt x="169965" y="2454"/>
                  </a:cubicBezTo>
                  <a:lnTo>
                    <a:pt x="2454" y="169965"/>
                  </a:lnTo>
                  <a:cubicBezTo>
                    <a:pt x="818" y="171601"/>
                    <a:pt x="0" y="173727"/>
                    <a:pt x="0" y="176017"/>
                  </a:cubicBezTo>
                  <a:lnTo>
                    <a:pt x="0" y="412725"/>
                  </a:lnTo>
                  <a:cubicBezTo>
                    <a:pt x="0" y="415015"/>
                    <a:pt x="981" y="417142"/>
                    <a:pt x="2454" y="418778"/>
                  </a:cubicBezTo>
                  <a:lnTo>
                    <a:pt x="169965" y="586288"/>
                  </a:lnTo>
                  <a:cubicBezTo>
                    <a:pt x="171601" y="587924"/>
                    <a:pt x="173727" y="588742"/>
                    <a:pt x="176017" y="588742"/>
                  </a:cubicBezTo>
                  <a:lnTo>
                    <a:pt x="412725" y="588742"/>
                  </a:lnTo>
                  <a:cubicBezTo>
                    <a:pt x="415015" y="588742"/>
                    <a:pt x="417142" y="587761"/>
                    <a:pt x="418777" y="586288"/>
                  </a:cubicBezTo>
                  <a:lnTo>
                    <a:pt x="586289" y="418778"/>
                  </a:lnTo>
                  <a:cubicBezTo>
                    <a:pt x="587925" y="417142"/>
                    <a:pt x="588742" y="415015"/>
                    <a:pt x="588742" y="412725"/>
                  </a:cubicBezTo>
                  <a:lnTo>
                    <a:pt x="588742" y="176017"/>
                  </a:lnTo>
                  <a:cubicBezTo>
                    <a:pt x="588742" y="173727"/>
                    <a:pt x="587761" y="171601"/>
                    <a:pt x="586289" y="169965"/>
                  </a:cubicBezTo>
                  <a:lnTo>
                    <a:pt x="586289" y="169965"/>
                  </a:lnTo>
                  <a:close/>
                  <a:moveTo>
                    <a:pt x="23720" y="415833"/>
                  </a:moveTo>
                  <a:lnTo>
                    <a:pt x="43350" y="407654"/>
                  </a:lnTo>
                  <a:lnTo>
                    <a:pt x="106167" y="470470"/>
                  </a:lnTo>
                  <a:lnTo>
                    <a:pt x="92262" y="484375"/>
                  </a:lnTo>
                  <a:lnTo>
                    <a:pt x="23720" y="415833"/>
                  </a:lnTo>
                  <a:close/>
                  <a:moveTo>
                    <a:pt x="92262" y="104531"/>
                  </a:moveTo>
                  <a:lnTo>
                    <a:pt x="106167" y="118436"/>
                  </a:lnTo>
                  <a:lnTo>
                    <a:pt x="43350" y="181252"/>
                  </a:lnTo>
                  <a:lnTo>
                    <a:pt x="23720" y="173073"/>
                  </a:lnTo>
                  <a:lnTo>
                    <a:pt x="92262" y="104531"/>
                  </a:lnTo>
                  <a:close/>
                  <a:moveTo>
                    <a:pt x="564859" y="173073"/>
                  </a:moveTo>
                  <a:lnTo>
                    <a:pt x="545229" y="181252"/>
                  </a:lnTo>
                  <a:lnTo>
                    <a:pt x="482412" y="118599"/>
                  </a:lnTo>
                  <a:lnTo>
                    <a:pt x="496317" y="104694"/>
                  </a:lnTo>
                  <a:lnTo>
                    <a:pt x="564859" y="173073"/>
                  </a:lnTo>
                  <a:close/>
                  <a:moveTo>
                    <a:pt x="204154" y="534759"/>
                  </a:moveTo>
                  <a:lnTo>
                    <a:pt x="212333" y="515129"/>
                  </a:lnTo>
                  <a:lnTo>
                    <a:pt x="376573" y="515129"/>
                  </a:lnTo>
                  <a:lnTo>
                    <a:pt x="384752" y="534759"/>
                  </a:lnTo>
                  <a:lnTo>
                    <a:pt x="204154" y="534759"/>
                  </a:lnTo>
                  <a:close/>
                  <a:moveTo>
                    <a:pt x="188123" y="60690"/>
                  </a:moveTo>
                  <a:lnTo>
                    <a:pt x="196302" y="80320"/>
                  </a:lnTo>
                  <a:lnTo>
                    <a:pt x="80157" y="196465"/>
                  </a:lnTo>
                  <a:lnTo>
                    <a:pt x="60526" y="188286"/>
                  </a:lnTo>
                  <a:lnTo>
                    <a:pt x="188123" y="60690"/>
                  </a:lnTo>
                  <a:close/>
                  <a:moveTo>
                    <a:pt x="384425" y="54147"/>
                  </a:moveTo>
                  <a:lnTo>
                    <a:pt x="376246" y="73777"/>
                  </a:lnTo>
                  <a:lnTo>
                    <a:pt x="302796" y="73777"/>
                  </a:lnTo>
                  <a:lnTo>
                    <a:pt x="302796" y="54147"/>
                  </a:lnTo>
                  <a:lnTo>
                    <a:pt x="384425" y="54147"/>
                  </a:lnTo>
                  <a:close/>
                  <a:moveTo>
                    <a:pt x="470307" y="130541"/>
                  </a:moveTo>
                  <a:lnTo>
                    <a:pt x="528052" y="188286"/>
                  </a:lnTo>
                  <a:lnTo>
                    <a:pt x="508422" y="196465"/>
                  </a:lnTo>
                  <a:lnTo>
                    <a:pt x="456402" y="144446"/>
                  </a:lnTo>
                  <a:lnTo>
                    <a:pt x="470307" y="130541"/>
                  </a:lnTo>
                  <a:close/>
                  <a:moveTo>
                    <a:pt x="219368" y="497953"/>
                  </a:moveTo>
                  <a:lnTo>
                    <a:pt x="227547" y="478322"/>
                  </a:lnTo>
                  <a:lnTo>
                    <a:pt x="285783" y="478322"/>
                  </a:lnTo>
                  <a:lnTo>
                    <a:pt x="285783" y="497953"/>
                  </a:lnTo>
                  <a:lnTo>
                    <a:pt x="219368" y="497953"/>
                  </a:lnTo>
                  <a:close/>
                  <a:moveTo>
                    <a:pt x="97497" y="385243"/>
                  </a:moveTo>
                  <a:lnTo>
                    <a:pt x="117127" y="377063"/>
                  </a:lnTo>
                  <a:lnTo>
                    <a:pt x="134303" y="394240"/>
                  </a:lnTo>
                  <a:cubicBezTo>
                    <a:pt x="137738" y="397675"/>
                    <a:pt x="143137" y="397675"/>
                    <a:pt x="146572" y="394240"/>
                  </a:cubicBezTo>
                  <a:cubicBezTo>
                    <a:pt x="150007" y="390804"/>
                    <a:pt x="150007" y="385406"/>
                    <a:pt x="146572" y="381971"/>
                  </a:cubicBezTo>
                  <a:lnTo>
                    <a:pt x="127760" y="363159"/>
                  </a:lnTo>
                  <a:lnTo>
                    <a:pt x="127760" y="225257"/>
                  </a:lnTo>
                  <a:lnTo>
                    <a:pt x="225256" y="127760"/>
                  </a:lnTo>
                  <a:lnTo>
                    <a:pt x="363158" y="127760"/>
                  </a:lnTo>
                  <a:lnTo>
                    <a:pt x="460655" y="225257"/>
                  </a:lnTo>
                  <a:lnTo>
                    <a:pt x="460655" y="363159"/>
                  </a:lnTo>
                  <a:lnTo>
                    <a:pt x="363158" y="460655"/>
                  </a:lnTo>
                  <a:lnTo>
                    <a:pt x="225256" y="460655"/>
                  </a:lnTo>
                  <a:lnTo>
                    <a:pt x="172255" y="407654"/>
                  </a:lnTo>
                  <a:cubicBezTo>
                    <a:pt x="168819" y="404219"/>
                    <a:pt x="163421" y="404219"/>
                    <a:pt x="159986" y="407654"/>
                  </a:cubicBezTo>
                  <a:cubicBezTo>
                    <a:pt x="156550" y="411089"/>
                    <a:pt x="156550" y="416487"/>
                    <a:pt x="159986" y="419923"/>
                  </a:cubicBezTo>
                  <a:lnTo>
                    <a:pt x="211352" y="471288"/>
                  </a:lnTo>
                  <a:lnTo>
                    <a:pt x="203172" y="490919"/>
                  </a:lnTo>
                  <a:lnTo>
                    <a:pt x="97497" y="385243"/>
                  </a:lnTo>
                  <a:close/>
                  <a:moveTo>
                    <a:pt x="369211" y="90953"/>
                  </a:moveTo>
                  <a:lnTo>
                    <a:pt x="361032" y="110583"/>
                  </a:lnTo>
                  <a:lnTo>
                    <a:pt x="227383" y="110583"/>
                  </a:lnTo>
                  <a:lnTo>
                    <a:pt x="219204" y="90953"/>
                  </a:lnTo>
                  <a:lnTo>
                    <a:pt x="369211" y="90953"/>
                  </a:lnTo>
                  <a:close/>
                  <a:moveTo>
                    <a:pt x="211515" y="117290"/>
                  </a:moveTo>
                  <a:lnTo>
                    <a:pt x="116963" y="211842"/>
                  </a:lnTo>
                  <a:lnTo>
                    <a:pt x="97333" y="203663"/>
                  </a:lnTo>
                  <a:lnTo>
                    <a:pt x="203336" y="97660"/>
                  </a:lnTo>
                  <a:lnTo>
                    <a:pt x="211515" y="117290"/>
                  </a:lnTo>
                  <a:close/>
                  <a:moveTo>
                    <a:pt x="110420" y="227710"/>
                  </a:moveTo>
                  <a:lnTo>
                    <a:pt x="110420" y="285946"/>
                  </a:lnTo>
                  <a:lnTo>
                    <a:pt x="90789" y="285946"/>
                  </a:lnTo>
                  <a:lnTo>
                    <a:pt x="90789" y="219694"/>
                  </a:lnTo>
                  <a:lnTo>
                    <a:pt x="110420" y="227710"/>
                  </a:lnTo>
                  <a:close/>
                  <a:moveTo>
                    <a:pt x="110420" y="303123"/>
                  </a:moveTo>
                  <a:lnTo>
                    <a:pt x="110420" y="361359"/>
                  </a:lnTo>
                  <a:lnTo>
                    <a:pt x="90789" y="369538"/>
                  </a:lnTo>
                  <a:lnTo>
                    <a:pt x="90789" y="303286"/>
                  </a:lnTo>
                  <a:lnTo>
                    <a:pt x="110420" y="303286"/>
                  </a:lnTo>
                  <a:close/>
                  <a:moveTo>
                    <a:pt x="302959" y="478322"/>
                  </a:moveTo>
                  <a:lnTo>
                    <a:pt x="361195" y="478322"/>
                  </a:lnTo>
                  <a:lnTo>
                    <a:pt x="369375" y="497953"/>
                  </a:lnTo>
                  <a:lnTo>
                    <a:pt x="303123" y="497953"/>
                  </a:lnTo>
                  <a:lnTo>
                    <a:pt x="303123" y="478322"/>
                  </a:lnTo>
                  <a:close/>
                  <a:moveTo>
                    <a:pt x="377063" y="471615"/>
                  </a:moveTo>
                  <a:lnTo>
                    <a:pt x="471615" y="377063"/>
                  </a:lnTo>
                  <a:lnTo>
                    <a:pt x="491246" y="385243"/>
                  </a:lnTo>
                  <a:lnTo>
                    <a:pt x="385242" y="491246"/>
                  </a:lnTo>
                  <a:lnTo>
                    <a:pt x="377063" y="471615"/>
                  </a:lnTo>
                  <a:close/>
                  <a:moveTo>
                    <a:pt x="478159" y="361196"/>
                  </a:moveTo>
                  <a:lnTo>
                    <a:pt x="478159" y="302959"/>
                  </a:lnTo>
                  <a:lnTo>
                    <a:pt x="497789" y="302959"/>
                  </a:lnTo>
                  <a:lnTo>
                    <a:pt x="497789" y="369211"/>
                  </a:lnTo>
                  <a:lnTo>
                    <a:pt x="478159" y="361196"/>
                  </a:lnTo>
                  <a:close/>
                  <a:moveTo>
                    <a:pt x="497789" y="285783"/>
                  </a:moveTo>
                  <a:lnTo>
                    <a:pt x="478159" y="285783"/>
                  </a:lnTo>
                  <a:lnTo>
                    <a:pt x="478159" y="227547"/>
                  </a:lnTo>
                  <a:lnTo>
                    <a:pt x="497789" y="219367"/>
                  </a:lnTo>
                  <a:lnTo>
                    <a:pt x="497789" y="285783"/>
                  </a:lnTo>
                  <a:close/>
                  <a:moveTo>
                    <a:pt x="491082" y="203500"/>
                  </a:moveTo>
                  <a:lnTo>
                    <a:pt x="471452" y="211679"/>
                  </a:lnTo>
                  <a:lnTo>
                    <a:pt x="430392" y="170619"/>
                  </a:lnTo>
                  <a:lnTo>
                    <a:pt x="444297" y="156714"/>
                  </a:lnTo>
                  <a:lnTo>
                    <a:pt x="491082" y="203500"/>
                  </a:lnTo>
                  <a:close/>
                  <a:moveTo>
                    <a:pt x="418123" y="158350"/>
                  </a:moveTo>
                  <a:lnTo>
                    <a:pt x="377063" y="117290"/>
                  </a:lnTo>
                  <a:lnTo>
                    <a:pt x="385242" y="97660"/>
                  </a:lnTo>
                  <a:lnTo>
                    <a:pt x="432191" y="144609"/>
                  </a:lnTo>
                  <a:lnTo>
                    <a:pt x="418123" y="158350"/>
                  </a:lnTo>
                  <a:close/>
                  <a:moveTo>
                    <a:pt x="285619" y="73777"/>
                  </a:moveTo>
                  <a:lnTo>
                    <a:pt x="212170" y="73777"/>
                  </a:lnTo>
                  <a:lnTo>
                    <a:pt x="203991" y="54147"/>
                  </a:lnTo>
                  <a:lnTo>
                    <a:pt x="285619" y="54147"/>
                  </a:lnTo>
                  <a:lnTo>
                    <a:pt x="285619" y="73777"/>
                  </a:lnTo>
                  <a:close/>
                  <a:moveTo>
                    <a:pt x="73613" y="212333"/>
                  </a:moveTo>
                  <a:lnTo>
                    <a:pt x="73613" y="285783"/>
                  </a:lnTo>
                  <a:lnTo>
                    <a:pt x="53983" y="285783"/>
                  </a:lnTo>
                  <a:lnTo>
                    <a:pt x="53983" y="204154"/>
                  </a:lnTo>
                  <a:lnTo>
                    <a:pt x="73613" y="212333"/>
                  </a:lnTo>
                  <a:close/>
                  <a:moveTo>
                    <a:pt x="53983" y="303123"/>
                  </a:moveTo>
                  <a:lnTo>
                    <a:pt x="73613" y="303123"/>
                  </a:lnTo>
                  <a:lnTo>
                    <a:pt x="73613" y="376573"/>
                  </a:lnTo>
                  <a:lnTo>
                    <a:pt x="53983" y="384752"/>
                  </a:lnTo>
                  <a:lnTo>
                    <a:pt x="53983" y="303123"/>
                  </a:lnTo>
                  <a:close/>
                  <a:moveTo>
                    <a:pt x="80157" y="392440"/>
                  </a:moveTo>
                  <a:lnTo>
                    <a:pt x="132013" y="444461"/>
                  </a:lnTo>
                  <a:lnTo>
                    <a:pt x="118108" y="458365"/>
                  </a:lnTo>
                  <a:lnTo>
                    <a:pt x="60363" y="400620"/>
                  </a:lnTo>
                  <a:lnTo>
                    <a:pt x="80157" y="392440"/>
                  </a:lnTo>
                  <a:close/>
                  <a:moveTo>
                    <a:pt x="144282" y="456566"/>
                  </a:moveTo>
                  <a:lnTo>
                    <a:pt x="196302" y="508586"/>
                  </a:lnTo>
                  <a:lnTo>
                    <a:pt x="188123" y="528216"/>
                  </a:lnTo>
                  <a:lnTo>
                    <a:pt x="130377" y="470470"/>
                  </a:lnTo>
                  <a:lnTo>
                    <a:pt x="144282" y="456566"/>
                  </a:lnTo>
                  <a:close/>
                  <a:moveTo>
                    <a:pt x="392277" y="508586"/>
                  </a:moveTo>
                  <a:lnTo>
                    <a:pt x="508422" y="392440"/>
                  </a:lnTo>
                  <a:lnTo>
                    <a:pt x="528052" y="400620"/>
                  </a:lnTo>
                  <a:lnTo>
                    <a:pt x="400456" y="528216"/>
                  </a:lnTo>
                  <a:lnTo>
                    <a:pt x="392277" y="508586"/>
                  </a:lnTo>
                  <a:close/>
                  <a:moveTo>
                    <a:pt x="514965" y="376573"/>
                  </a:moveTo>
                  <a:lnTo>
                    <a:pt x="514965" y="212333"/>
                  </a:lnTo>
                  <a:lnTo>
                    <a:pt x="534596" y="204154"/>
                  </a:lnTo>
                  <a:lnTo>
                    <a:pt x="534596" y="384588"/>
                  </a:lnTo>
                  <a:lnTo>
                    <a:pt x="514965" y="376573"/>
                  </a:lnTo>
                  <a:close/>
                  <a:moveTo>
                    <a:pt x="444297" y="132340"/>
                  </a:moveTo>
                  <a:lnTo>
                    <a:pt x="392277" y="80484"/>
                  </a:lnTo>
                  <a:lnTo>
                    <a:pt x="400456" y="60854"/>
                  </a:lnTo>
                  <a:lnTo>
                    <a:pt x="438571" y="98969"/>
                  </a:lnTo>
                  <a:cubicBezTo>
                    <a:pt x="442007" y="102404"/>
                    <a:pt x="447405" y="102404"/>
                    <a:pt x="450840" y="98969"/>
                  </a:cubicBezTo>
                  <a:cubicBezTo>
                    <a:pt x="454275" y="95534"/>
                    <a:pt x="454275" y="90135"/>
                    <a:pt x="450840" y="86700"/>
                  </a:cubicBezTo>
                  <a:lnTo>
                    <a:pt x="407654" y="43514"/>
                  </a:lnTo>
                  <a:lnTo>
                    <a:pt x="415833" y="23884"/>
                  </a:lnTo>
                  <a:lnTo>
                    <a:pt x="484375" y="92425"/>
                  </a:lnTo>
                  <a:lnTo>
                    <a:pt x="444297" y="132340"/>
                  </a:lnTo>
                  <a:close/>
                  <a:moveTo>
                    <a:pt x="391623" y="36807"/>
                  </a:moveTo>
                  <a:lnTo>
                    <a:pt x="196956" y="36807"/>
                  </a:lnTo>
                  <a:lnTo>
                    <a:pt x="188777" y="17176"/>
                  </a:lnTo>
                  <a:lnTo>
                    <a:pt x="399802" y="17176"/>
                  </a:lnTo>
                  <a:lnTo>
                    <a:pt x="391623" y="36807"/>
                  </a:lnTo>
                  <a:close/>
                  <a:moveTo>
                    <a:pt x="172909" y="23884"/>
                  </a:moveTo>
                  <a:lnTo>
                    <a:pt x="181088" y="43514"/>
                  </a:lnTo>
                  <a:lnTo>
                    <a:pt x="118435" y="106330"/>
                  </a:lnTo>
                  <a:lnTo>
                    <a:pt x="104531" y="92425"/>
                  </a:lnTo>
                  <a:lnTo>
                    <a:pt x="172909" y="23884"/>
                  </a:lnTo>
                  <a:close/>
                  <a:moveTo>
                    <a:pt x="36643" y="197120"/>
                  </a:moveTo>
                  <a:lnTo>
                    <a:pt x="36643" y="391786"/>
                  </a:lnTo>
                  <a:lnTo>
                    <a:pt x="17012" y="399965"/>
                  </a:lnTo>
                  <a:lnTo>
                    <a:pt x="17012" y="188941"/>
                  </a:lnTo>
                  <a:lnTo>
                    <a:pt x="36643" y="197120"/>
                  </a:lnTo>
                  <a:close/>
                  <a:moveTo>
                    <a:pt x="118272" y="482739"/>
                  </a:moveTo>
                  <a:lnTo>
                    <a:pt x="180925" y="545556"/>
                  </a:lnTo>
                  <a:lnTo>
                    <a:pt x="172746" y="565186"/>
                  </a:lnTo>
                  <a:lnTo>
                    <a:pt x="104204" y="496644"/>
                  </a:lnTo>
                  <a:lnTo>
                    <a:pt x="118272" y="482739"/>
                  </a:lnTo>
                  <a:close/>
                  <a:moveTo>
                    <a:pt x="196956" y="552099"/>
                  </a:moveTo>
                  <a:lnTo>
                    <a:pt x="285619" y="552099"/>
                  </a:lnTo>
                  <a:lnTo>
                    <a:pt x="285619" y="571730"/>
                  </a:lnTo>
                  <a:lnTo>
                    <a:pt x="188777" y="571730"/>
                  </a:lnTo>
                  <a:lnTo>
                    <a:pt x="196956" y="552099"/>
                  </a:lnTo>
                  <a:close/>
                  <a:moveTo>
                    <a:pt x="302959" y="552099"/>
                  </a:moveTo>
                  <a:lnTo>
                    <a:pt x="391623" y="552099"/>
                  </a:lnTo>
                  <a:lnTo>
                    <a:pt x="399802" y="571730"/>
                  </a:lnTo>
                  <a:lnTo>
                    <a:pt x="302959" y="571730"/>
                  </a:lnTo>
                  <a:lnTo>
                    <a:pt x="302959" y="552099"/>
                  </a:lnTo>
                  <a:close/>
                  <a:moveTo>
                    <a:pt x="407654" y="545392"/>
                  </a:moveTo>
                  <a:lnTo>
                    <a:pt x="545392" y="407654"/>
                  </a:lnTo>
                  <a:lnTo>
                    <a:pt x="565022" y="415833"/>
                  </a:lnTo>
                  <a:lnTo>
                    <a:pt x="415833" y="565023"/>
                  </a:lnTo>
                  <a:lnTo>
                    <a:pt x="407654" y="545392"/>
                  </a:lnTo>
                  <a:close/>
                  <a:moveTo>
                    <a:pt x="551936" y="391786"/>
                  </a:moveTo>
                  <a:lnTo>
                    <a:pt x="551936" y="197120"/>
                  </a:lnTo>
                  <a:lnTo>
                    <a:pt x="571566" y="188941"/>
                  </a:lnTo>
                  <a:lnTo>
                    <a:pt x="571566" y="399965"/>
                  </a:lnTo>
                  <a:lnTo>
                    <a:pt x="551936" y="39178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8" name="Google Shape;1338;p50"/>
            <p:cNvSpPr/>
            <p:nvPr/>
          </p:nvSpPr>
          <p:spPr>
            <a:xfrm>
              <a:off x="4881330" y="3898628"/>
              <a:ext cx="141912" cy="141911"/>
            </a:xfrm>
            <a:custGeom>
              <a:rect b="b" l="l" r="r" t="t"/>
              <a:pathLst>
                <a:path extrusionOk="0" h="238506" w="238507">
                  <a:moveTo>
                    <a:pt x="119254" y="238507"/>
                  </a:moveTo>
                  <a:cubicBezTo>
                    <a:pt x="185015" y="238507"/>
                    <a:pt x="238507" y="185015"/>
                    <a:pt x="238507" y="119253"/>
                  </a:cubicBezTo>
                  <a:cubicBezTo>
                    <a:pt x="238507" y="53492"/>
                    <a:pt x="185015" y="0"/>
                    <a:pt x="119254" y="0"/>
                  </a:cubicBezTo>
                  <a:cubicBezTo>
                    <a:pt x="53493" y="0"/>
                    <a:pt x="0" y="53492"/>
                    <a:pt x="0" y="119253"/>
                  </a:cubicBezTo>
                  <a:cubicBezTo>
                    <a:pt x="0" y="185015"/>
                    <a:pt x="53493" y="238507"/>
                    <a:pt x="119254" y="238507"/>
                  </a:cubicBezTo>
                  <a:lnTo>
                    <a:pt x="119254" y="238507"/>
                  </a:lnTo>
                  <a:close/>
                  <a:moveTo>
                    <a:pt x="221330" y="119253"/>
                  </a:moveTo>
                  <a:cubicBezTo>
                    <a:pt x="221330" y="154588"/>
                    <a:pt x="203337" y="185669"/>
                    <a:pt x="176018" y="203990"/>
                  </a:cubicBezTo>
                  <a:cubicBezTo>
                    <a:pt x="180598" y="195157"/>
                    <a:pt x="183215" y="185178"/>
                    <a:pt x="183215" y="174545"/>
                  </a:cubicBezTo>
                  <a:cubicBezTo>
                    <a:pt x="183215" y="139211"/>
                    <a:pt x="154588" y="110583"/>
                    <a:pt x="119254" y="110583"/>
                  </a:cubicBezTo>
                  <a:cubicBezTo>
                    <a:pt x="93571" y="110583"/>
                    <a:pt x="72632" y="89644"/>
                    <a:pt x="72632" y="63962"/>
                  </a:cubicBezTo>
                  <a:cubicBezTo>
                    <a:pt x="72632" y="38279"/>
                    <a:pt x="93571" y="17340"/>
                    <a:pt x="119254" y="17340"/>
                  </a:cubicBezTo>
                  <a:cubicBezTo>
                    <a:pt x="175527" y="17176"/>
                    <a:pt x="221330" y="62980"/>
                    <a:pt x="221330" y="119253"/>
                  </a:cubicBezTo>
                  <a:lnTo>
                    <a:pt x="221330" y="119253"/>
                  </a:lnTo>
                  <a:close/>
                  <a:moveTo>
                    <a:pt x="62490" y="34516"/>
                  </a:moveTo>
                  <a:cubicBezTo>
                    <a:pt x="57909" y="43350"/>
                    <a:pt x="55292" y="53329"/>
                    <a:pt x="55292" y="63962"/>
                  </a:cubicBezTo>
                  <a:cubicBezTo>
                    <a:pt x="55292" y="99296"/>
                    <a:pt x="83919" y="127923"/>
                    <a:pt x="119254" y="127923"/>
                  </a:cubicBezTo>
                  <a:cubicBezTo>
                    <a:pt x="144937" y="127923"/>
                    <a:pt x="165875" y="148862"/>
                    <a:pt x="165875" y="174545"/>
                  </a:cubicBezTo>
                  <a:cubicBezTo>
                    <a:pt x="165875" y="200228"/>
                    <a:pt x="144937" y="221167"/>
                    <a:pt x="119254" y="221167"/>
                  </a:cubicBezTo>
                  <a:cubicBezTo>
                    <a:pt x="62980" y="221167"/>
                    <a:pt x="17177" y="175363"/>
                    <a:pt x="17177" y="119090"/>
                  </a:cubicBezTo>
                  <a:cubicBezTo>
                    <a:pt x="17177" y="83919"/>
                    <a:pt x="35171" y="52838"/>
                    <a:pt x="62490" y="34516"/>
                  </a:cubicBezTo>
                  <a:lnTo>
                    <a:pt x="62490" y="3451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9" name="Google Shape;1339;p50"/>
            <p:cNvSpPr/>
            <p:nvPr/>
          </p:nvSpPr>
          <p:spPr>
            <a:xfrm>
              <a:off x="4936310" y="3920657"/>
              <a:ext cx="32119" cy="32120"/>
            </a:xfrm>
            <a:custGeom>
              <a:rect b="b" l="l" r="r" t="t"/>
              <a:pathLst>
                <a:path extrusionOk="0" h="53984" w="53982">
                  <a:moveTo>
                    <a:pt x="0" y="26993"/>
                  </a:moveTo>
                  <a:cubicBezTo>
                    <a:pt x="0" y="41879"/>
                    <a:pt x="12105" y="53985"/>
                    <a:pt x="26991" y="53985"/>
                  </a:cubicBezTo>
                  <a:cubicBezTo>
                    <a:pt x="41878" y="53985"/>
                    <a:pt x="53983" y="41879"/>
                    <a:pt x="53983" y="26993"/>
                  </a:cubicBezTo>
                  <a:cubicBezTo>
                    <a:pt x="53983" y="12107"/>
                    <a:pt x="41878" y="2"/>
                    <a:pt x="26991" y="2"/>
                  </a:cubicBezTo>
                  <a:cubicBezTo>
                    <a:pt x="12105" y="-162"/>
                    <a:pt x="0" y="12107"/>
                    <a:pt x="0" y="26993"/>
                  </a:cubicBezTo>
                  <a:lnTo>
                    <a:pt x="0" y="26993"/>
                  </a:lnTo>
                  <a:close/>
                  <a:moveTo>
                    <a:pt x="36807" y="26993"/>
                  </a:moveTo>
                  <a:cubicBezTo>
                    <a:pt x="36807" y="32391"/>
                    <a:pt x="32390" y="36808"/>
                    <a:pt x="26991" y="36808"/>
                  </a:cubicBezTo>
                  <a:cubicBezTo>
                    <a:pt x="21593" y="36808"/>
                    <a:pt x="17176" y="32391"/>
                    <a:pt x="17176" y="26993"/>
                  </a:cubicBezTo>
                  <a:cubicBezTo>
                    <a:pt x="17176" y="21595"/>
                    <a:pt x="21593" y="17178"/>
                    <a:pt x="26991" y="17178"/>
                  </a:cubicBezTo>
                  <a:cubicBezTo>
                    <a:pt x="32390" y="17178"/>
                    <a:pt x="36807" y="21595"/>
                    <a:pt x="36807" y="26993"/>
                  </a:cubicBezTo>
                  <a:lnTo>
                    <a:pt x="36807" y="26993"/>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0" name="Google Shape;1340;p50"/>
            <p:cNvSpPr/>
            <p:nvPr/>
          </p:nvSpPr>
          <p:spPr>
            <a:xfrm>
              <a:off x="4936310" y="3986654"/>
              <a:ext cx="32119" cy="32119"/>
            </a:xfrm>
            <a:custGeom>
              <a:rect b="b" l="l" r="r" t="t"/>
              <a:pathLst>
                <a:path extrusionOk="0" h="53982" w="53982">
                  <a:moveTo>
                    <a:pt x="26991" y="53983"/>
                  </a:moveTo>
                  <a:cubicBezTo>
                    <a:pt x="41878" y="53983"/>
                    <a:pt x="53983" y="41878"/>
                    <a:pt x="53983" y="26991"/>
                  </a:cubicBezTo>
                  <a:cubicBezTo>
                    <a:pt x="53983" y="12105"/>
                    <a:pt x="41878" y="0"/>
                    <a:pt x="26991" y="0"/>
                  </a:cubicBezTo>
                  <a:cubicBezTo>
                    <a:pt x="12105" y="0"/>
                    <a:pt x="0" y="12105"/>
                    <a:pt x="0" y="26991"/>
                  </a:cubicBezTo>
                  <a:cubicBezTo>
                    <a:pt x="0" y="41714"/>
                    <a:pt x="12105" y="53983"/>
                    <a:pt x="26991" y="53983"/>
                  </a:cubicBezTo>
                  <a:lnTo>
                    <a:pt x="26991" y="53983"/>
                  </a:lnTo>
                  <a:close/>
                  <a:moveTo>
                    <a:pt x="26991" y="17013"/>
                  </a:moveTo>
                  <a:cubicBezTo>
                    <a:pt x="32390" y="17013"/>
                    <a:pt x="36807" y="21430"/>
                    <a:pt x="36807" y="26828"/>
                  </a:cubicBezTo>
                  <a:cubicBezTo>
                    <a:pt x="36807" y="32226"/>
                    <a:pt x="32390" y="36643"/>
                    <a:pt x="26991" y="36643"/>
                  </a:cubicBezTo>
                  <a:cubicBezTo>
                    <a:pt x="21593" y="36643"/>
                    <a:pt x="17176" y="32226"/>
                    <a:pt x="17176" y="26828"/>
                  </a:cubicBezTo>
                  <a:cubicBezTo>
                    <a:pt x="17176" y="21430"/>
                    <a:pt x="21593" y="17013"/>
                    <a:pt x="26991" y="17013"/>
                  </a:cubicBezTo>
                  <a:lnTo>
                    <a:pt x="26991" y="17013"/>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341" name="Google Shape;1341;p50"/>
          <p:cNvSpPr/>
          <p:nvPr/>
        </p:nvSpPr>
        <p:spPr>
          <a:xfrm>
            <a:off x="3516092" y="1540151"/>
            <a:ext cx="163811" cy="350301"/>
          </a:xfrm>
          <a:custGeom>
            <a:rect b="b" l="l" r="r" t="t"/>
            <a:pathLst>
              <a:path extrusionOk="0" h="588742" w="275313">
                <a:moveTo>
                  <a:pt x="275313" y="119253"/>
                </a:moveTo>
                <a:cubicBezTo>
                  <a:pt x="275313" y="109438"/>
                  <a:pt x="270079" y="100932"/>
                  <a:pt x="262390" y="96188"/>
                </a:cubicBezTo>
                <a:cubicBezTo>
                  <a:pt x="264844" y="92098"/>
                  <a:pt x="266153" y="87518"/>
                  <a:pt x="266153" y="82447"/>
                </a:cubicBezTo>
                <a:cubicBezTo>
                  <a:pt x="266153" y="67561"/>
                  <a:pt x="254047" y="55455"/>
                  <a:pt x="239161" y="55455"/>
                </a:cubicBezTo>
                <a:cubicBezTo>
                  <a:pt x="238998" y="55455"/>
                  <a:pt x="238834" y="55455"/>
                  <a:pt x="238507" y="55455"/>
                </a:cubicBezTo>
                <a:cubicBezTo>
                  <a:pt x="238507" y="55292"/>
                  <a:pt x="238507" y="55128"/>
                  <a:pt x="238507" y="54801"/>
                </a:cubicBezTo>
                <a:cubicBezTo>
                  <a:pt x="238507" y="39915"/>
                  <a:pt x="226402" y="27646"/>
                  <a:pt x="211515" y="27646"/>
                </a:cubicBezTo>
                <a:cubicBezTo>
                  <a:pt x="207753" y="27646"/>
                  <a:pt x="204154" y="28464"/>
                  <a:pt x="200882" y="29773"/>
                </a:cubicBezTo>
                <a:cubicBezTo>
                  <a:pt x="197938" y="17994"/>
                  <a:pt x="187305" y="9161"/>
                  <a:pt x="174545" y="9161"/>
                </a:cubicBezTo>
                <a:cubicBezTo>
                  <a:pt x="169474" y="9161"/>
                  <a:pt x="164730" y="10469"/>
                  <a:pt x="160804" y="12923"/>
                </a:cubicBezTo>
                <a:cubicBezTo>
                  <a:pt x="156060" y="5071"/>
                  <a:pt x="147390" y="0"/>
                  <a:pt x="137739" y="0"/>
                </a:cubicBezTo>
                <a:cubicBezTo>
                  <a:pt x="128087" y="0"/>
                  <a:pt x="119417" y="5235"/>
                  <a:pt x="114673" y="12923"/>
                </a:cubicBezTo>
                <a:cubicBezTo>
                  <a:pt x="110584" y="10469"/>
                  <a:pt x="106003" y="9161"/>
                  <a:pt x="100932" y="9161"/>
                </a:cubicBezTo>
                <a:cubicBezTo>
                  <a:pt x="88173" y="9161"/>
                  <a:pt x="77539" y="17994"/>
                  <a:pt x="74595" y="29773"/>
                </a:cubicBezTo>
                <a:cubicBezTo>
                  <a:pt x="71323" y="28464"/>
                  <a:pt x="67724" y="27646"/>
                  <a:pt x="63962" y="27646"/>
                </a:cubicBezTo>
                <a:cubicBezTo>
                  <a:pt x="49076" y="27646"/>
                  <a:pt x="36970" y="39751"/>
                  <a:pt x="36970" y="54637"/>
                </a:cubicBezTo>
                <a:cubicBezTo>
                  <a:pt x="36970" y="54801"/>
                  <a:pt x="36970" y="54965"/>
                  <a:pt x="36970" y="55292"/>
                </a:cubicBezTo>
                <a:cubicBezTo>
                  <a:pt x="36807" y="55292"/>
                  <a:pt x="36643" y="55292"/>
                  <a:pt x="36316" y="55292"/>
                </a:cubicBezTo>
                <a:cubicBezTo>
                  <a:pt x="21430" y="55292"/>
                  <a:pt x="9324" y="67397"/>
                  <a:pt x="9324" y="82283"/>
                </a:cubicBezTo>
                <a:cubicBezTo>
                  <a:pt x="9324" y="87354"/>
                  <a:pt x="10633" y="92098"/>
                  <a:pt x="13087" y="96024"/>
                </a:cubicBezTo>
                <a:cubicBezTo>
                  <a:pt x="5235" y="100768"/>
                  <a:pt x="0" y="109438"/>
                  <a:pt x="0" y="119090"/>
                </a:cubicBezTo>
                <a:cubicBezTo>
                  <a:pt x="0" y="126288"/>
                  <a:pt x="2781" y="132667"/>
                  <a:pt x="7362" y="137575"/>
                </a:cubicBezTo>
                <a:cubicBezTo>
                  <a:pt x="2781" y="142483"/>
                  <a:pt x="0" y="148862"/>
                  <a:pt x="0" y="156060"/>
                </a:cubicBezTo>
                <a:cubicBezTo>
                  <a:pt x="0" y="165875"/>
                  <a:pt x="5235" y="174382"/>
                  <a:pt x="13087" y="179125"/>
                </a:cubicBezTo>
                <a:cubicBezTo>
                  <a:pt x="10633" y="183215"/>
                  <a:pt x="9324" y="187795"/>
                  <a:pt x="9324" y="192867"/>
                </a:cubicBezTo>
                <a:cubicBezTo>
                  <a:pt x="9324" y="207753"/>
                  <a:pt x="21430" y="219858"/>
                  <a:pt x="36316" y="219858"/>
                </a:cubicBezTo>
                <a:cubicBezTo>
                  <a:pt x="36480" y="219858"/>
                  <a:pt x="36643" y="219858"/>
                  <a:pt x="36970" y="219858"/>
                </a:cubicBezTo>
                <a:cubicBezTo>
                  <a:pt x="36970" y="220022"/>
                  <a:pt x="36970" y="220185"/>
                  <a:pt x="36970" y="220512"/>
                </a:cubicBezTo>
                <a:cubicBezTo>
                  <a:pt x="36970" y="230328"/>
                  <a:pt x="42205" y="238834"/>
                  <a:pt x="49893" y="243578"/>
                </a:cubicBezTo>
                <a:cubicBezTo>
                  <a:pt x="47440" y="247668"/>
                  <a:pt x="46131" y="252248"/>
                  <a:pt x="46131" y="257319"/>
                </a:cubicBezTo>
                <a:cubicBezTo>
                  <a:pt x="46131" y="264517"/>
                  <a:pt x="48912" y="270897"/>
                  <a:pt x="53492" y="275804"/>
                </a:cubicBezTo>
                <a:cubicBezTo>
                  <a:pt x="48912" y="280712"/>
                  <a:pt x="46131" y="287092"/>
                  <a:pt x="46131" y="294289"/>
                </a:cubicBezTo>
                <a:cubicBezTo>
                  <a:pt x="46131" y="301487"/>
                  <a:pt x="48912" y="307867"/>
                  <a:pt x="53492" y="312774"/>
                </a:cubicBezTo>
                <a:cubicBezTo>
                  <a:pt x="48912" y="317682"/>
                  <a:pt x="46131" y="324062"/>
                  <a:pt x="46131" y="331260"/>
                </a:cubicBezTo>
                <a:cubicBezTo>
                  <a:pt x="46131" y="341075"/>
                  <a:pt x="51366" y="349581"/>
                  <a:pt x="59054" y="354325"/>
                </a:cubicBezTo>
                <a:cubicBezTo>
                  <a:pt x="56600" y="358415"/>
                  <a:pt x="55292" y="362995"/>
                  <a:pt x="55292" y="368066"/>
                </a:cubicBezTo>
                <a:cubicBezTo>
                  <a:pt x="55292" y="382952"/>
                  <a:pt x="67397" y="395221"/>
                  <a:pt x="82283" y="395221"/>
                </a:cubicBezTo>
                <a:cubicBezTo>
                  <a:pt x="82447" y="395221"/>
                  <a:pt x="82610" y="395221"/>
                  <a:pt x="82938" y="395221"/>
                </a:cubicBezTo>
                <a:cubicBezTo>
                  <a:pt x="82938" y="395385"/>
                  <a:pt x="82938" y="395548"/>
                  <a:pt x="82938" y="395876"/>
                </a:cubicBezTo>
                <a:cubicBezTo>
                  <a:pt x="82938" y="410762"/>
                  <a:pt x="95043" y="422867"/>
                  <a:pt x="109929" y="422867"/>
                </a:cubicBezTo>
                <a:cubicBezTo>
                  <a:pt x="110093" y="422867"/>
                  <a:pt x="110256" y="422867"/>
                  <a:pt x="110584" y="422867"/>
                </a:cubicBezTo>
                <a:cubicBezTo>
                  <a:pt x="110584" y="423031"/>
                  <a:pt x="110584" y="423194"/>
                  <a:pt x="110584" y="423521"/>
                </a:cubicBezTo>
                <a:cubicBezTo>
                  <a:pt x="110584" y="429247"/>
                  <a:pt x="112383" y="434645"/>
                  <a:pt x="115491" y="438898"/>
                </a:cubicBezTo>
                <a:cubicBezTo>
                  <a:pt x="112547" y="442170"/>
                  <a:pt x="110584" y="446423"/>
                  <a:pt x="110584" y="451167"/>
                </a:cubicBezTo>
                <a:lnTo>
                  <a:pt x="110584" y="488137"/>
                </a:lnTo>
                <a:cubicBezTo>
                  <a:pt x="110584" y="490100"/>
                  <a:pt x="110911" y="492063"/>
                  <a:pt x="111565" y="494027"/>
                </a:cubicBezTo>
                <a:cubicBezTo>
                  <a:pt x="110420" y="495008"/>
                  <a:pt x="109111" y="496153"/>
                  <a:pt x="107802" y="497298"/>
                </a:cubicBezTo>
                <a:cubicBezTo>
                  <a:pt x="100441" y="504496"/>
                  <a:pt x="93244" y="515129"/>
                  <a:pt x="88009" y="527071"/>
                </a:cubicBezTo>
                <a:cubicBezTo>
                  <a:pt x="82610" y="539176"/>
                  <a:pt x="79503" y="551445"/>
                  <a:pt x="79175" y="561751"/>
                </a:cubicBezTo>
                <a:cubicBezTo>
                  <a:pt x="78684" y="579254"/>
                  <a:pt x="86209" y="585307"/>
                  <a:pt x="90789" y="587270"/>
                </a:cubicBezTo>
                <a:cubicBezTo>
                  <a:pt x="92425" y="587924"/>
                  <a:pt x="94716" y="588742"/>
                  <a:pt x="97660" y="588742"/>
                </a:cubicBezTo>
                <a:cubicBezTo>
                  <a:pt x="102731" y="588742"/>
                  <a:pt x="109602" y="586615"/>
                  <a:pt x="117618" y="578764"/>
                </a:cubicBezTo>
                <a:cubicBezTo>
                  <a:pt x="124979" y="571566"/>
                  <a:pt x="132176" y="560933"/>
                  <a:pt x="137411" y="548991"/>
                </a:cubicBezTo>
                <a:cubicBezTo>
                  <a:pt x="137411" y="548827"/>
                  <a:pt x="137575" y="548664"/>
                  <a:pt x="137575" y="548500"/>
                </a:cubicBezTo>
                <a:cubicBezTo>
                  <a:pt x="137575" y="548664"/>
                  <a:pt x="137739" y="548827"/>
                  <a:pt x="137739" y="548991"/>
                </a:cubicBezTo>
                <a:cubicBezTo>
                  <a:pt x="143137" y="561096"/>
                  <a:pt x="150171" y="571730"/>
                  <a:pt x="157532" y="578764"/>
                </a:cubicBezTo>
                <a:cubicBezTo>
                  <a:pt x="165548" y="586615"/>
                  <a:pt x="172419" y="588742"/>
                  <a:pt x="177490" y="588742"/>
                </a:cubicBezTo>
                <a:cubicBezTo>
                  <a:pt x="180270" y="588742"/>
                  <a:pt x="182561" y="588088"/>
                  <a:pt x="184360" y="587270"/>
                </a:cubicBezTo>
                <a:cubicBezTo>
                  <a:pt x="188940" y="585307"/>
                  <a:pt x="196629" y="579254"/>
                  <a:pt x="195975" y="561751"/>
                </a:cubicBezTo>
                <a:cubicBezTo>
                  <a:pt x="195648" y="551445"/>
                  <a:pt x="192539" y="539013"/>
                  <a:pt x="187141" y="527071"/>
                </a:cubicBezTo>
                <a:cubicBezTo>
                  <a:pt x="185505" y="523472"/>
                  <a:pt x="183706" y="519873"/>
                  <a:pt x="181906" y="516601"/>
                </a:cubicBezTo>
                <a:cubicBezTo>
                  <a:pt x="179617" y="512511"/>
                  <a:pt x="174218" y="511039"/>
                  <a:pt x="170128" y="513330"/>
                </a:cubicBezTo>
                <a:cubicBezTo>
                  <a:pt x="166039" y="515620"/>
                  <a:pt x="164566" y="521018"/>
                  <a:pt x="166857" y="525108"/>
                </a:cubicBezTo>
                <a:cubicBezTo>
                  <a:pt x="168492" y="527888"/>
                  <a:pt x="169965" y="530997"/>
                  <a:pt x="171437" y="534105"/>
                </a:cubicBezTo>
                <a:cubicBezTo>
                  <a:pt x="180598" y="554553"/>
                  <a:pt x="179453" y="568948"/>
                  <a:pt x="177326" y="571566"/>
                </a:cubicBezTo>
                <a:cubicBezTo>
                  <a:pt x="174055" y="571402"/>
                  <a:pt x="162604" y="562569"/>
                  <a:pt x="153443" y="541957"/>
                </a:cubicBezTo>
                <a:cubicBezTo>
                  <a:pt x="145427" y="523963"/>
                  <a:pt x="145427" y="510548"/>
                  <a:pt x="146900" y="505968"/>
                </a:cubicBezTo>
                <a:cubicBezTo>
                  <a:pt x="156714" y="505805"/>
                  <a:pt x="164566" y="497953"/>
                  <a:pt x="164566" y="488137"/>
                </a:cubicBezTo>
                <a:lnTo>
                  <a:pt x="164566" y="451167"/>
                </a:lnTo>
                <a:cubicBezTo>
                  <a:pt x="164566" y="446423"/>
                  <a:pt x="162767" y="442170"/>
                  <a:pt x="159659" y="438898"/>
                </a:cubicBezTo>
                <a:cubicBezTo>
                  <a:pt x="162767" y="434482"/>
                  <a:pt x="164566" y="429247"/>
                  <a:pt x="164566" y="423358"/>
                </a:cubicBezTo>
                <a:cubicBezTo>
                  <a:pt x="164566" y="423194"/>
                  <a:pt x="164566" y="423031"/>
                  <a:pt x="164566" y="422703"/>
                </a:cubicBezTo>
                <a:cubicBezTo>
                  <a:pt x="164730" y="422703"/>
                  <a:pt x="164893" y="422703"/>
                  <a:pt x="165221" y="422703"/>
                </a:cubicBezTo>
                <a:cubicBezTo>
                  <a:pt x="180107" y="422703"/>
                  <a:pt x="192212" y="410598"/>
                  <a:pt x="192212" y="395712"/>
                </a:cubicBezTo>
                <a:cubicBezTo>
                  <a:pt x="192212" y="395548"/>
                  <a:pt x="192212" y="395385"/>
                  <a:pt x="192212" y="395058"/>
                </a:cubicBezTo>
                <a:cubicBezTo>
                  <a:pt x="192376" y="395058"/>
                  <a:pt x="192539" y="395058"/>
                  <a:pt x="192867" y="395058"/>
                </a:cubicBezTo>
                <a:cubicBezTo>
                  <a:pt x="207753" y="395058"/>
                  <a:pt x="219858" y="382952"/>
                  <a:pt x="219858" y="368066"/>
                </a:cubicBezTo>
                <a:cubicBezTo>
                  <a:pt x="219858" y="362995"/>
                  <a:pt x="218550" y="358251"/>
                  <a:pt x="216096" y="354325"/>
                </a:cubicBezTo>
                <a:cubicBezTo>
                  <a:pt x="223948" y="349581"/>
                  <a:pt x="229019" y="340911"/>
                  <a:pt x="229019" y="331260"/>
                </a:cubicBezTo>
                <a:cubicBezTo>
                  <a:pt x="229019" y="324062"/>
                  <a:pt x="226238" y="317682"/>
                  <a:pt x="221821" y="312774"/>
                </a:cubicBezTo>
                <a:cubicBezTo>
                  <a:pt x="226402" y="307867"/>
                  <a:pt x="229019" y="301487"/>
                  <a:pt x="229019" y="294289"/>
                </a:cubicBezTo>
                <a:cubicBezTo>
                  <a:pt x="229019" y="287092"/>
                  <a:pt x="226238" y="280712"/>
                  <a:pt x="221821" y="275804"/>
                </a:cubicBezTo>
                <a:cubicBezTo>
                  <a:pt x="226402" y="270897"/>
                  <a:pt x="229019" y="264517"/>
                  <a:pt x="229019" y="257319"/>
                </a:cubicBezTo>
                <a:cubicBezTo>
                  <a:pt x="229019" y="252248"/>
                  <a:pt x="227711" y="247504"/>
                  <a:pt x="225256" y="243578"/>
                </a:cubicBezTo>
                <a:cubicBezTo>
                  <a:pt x="233109" y="238834"/>
                  <a:pt x="238180" y="230164"/>
                  <a:pt x="238180" y="220512"/>
                </a:cubicBezTo>
                <a:cubicBezTo>
                  <a:pt x="238180" y="220349"/>
                  <a:pt x="238180" y="220185"/>
                  <a:pt x="238180" y="219858"/>
                </a:cubicBezTo>
                <a:cubicBezTo>
                  <a:pt x="238343" y="219858"/>
                  <a:pt x="238507" y="219858"/>
                  <a:pt x="238834" y="219858"/>
                </a:cubicBezTo>
                <a:cubicBezTo>
                  <a:pt x="253721" y="219858"/>
                  <a:pt x="265826" y="207753"/>
                  <a:pt x="265826" y="192867"/>
                </a:cubicBezTo>
                <a:cubicBezTo>
                  <a:pt x="265826" y="187795"/>
                  <a:pt x="264517" y="183052"/>
                  <a:pt x="262063" y="179125"/>
                </a:cubicBezTo>
                <a:cubicBezTo>
                  <a:pt x="269915" y="174382"/>
                  <a:pt x="274986" y="165712"/>
                  <a:pt x="274986" y="156060"/>
                </a:cubicBezTo>
                <a:cubicBezTo>
                  <a:pt x="274986" y="148862"/>
                  <a:pt x="272206" y="142483"/>
                  <a:pt x="267789" y="137575"/>
                </a:cubicBezTo>
                <a:cubicBezTo>
                  <a:pt x="272533" y="132831"/>
                  <a:pt x="275313" y="126451"/>
                  <a:pt x="275313" y="119253"/>
                </a:cubicBezTo>
                <a:lnTo>
                  <a:pt x="275313" y="119253"/>
                </a:lnTo>
                <a:close/>
                <a:moveTo>
                  <a:pt x="257973" y="156224"/>
                </a:moveTo>
                <a:cubicBezTo>
                  <a:pt x="257973" y="161622"/>
                  <a:pt x="253557" y="166039"/>
                  <a:pt x="248159" y="166039"/>
                </a:cubicBezTo>
                <a:cubicBezTo>
                  <a:pt x="242760" y="166039"/>
                  <a:pt x="238343" y="161622"/>
                  <a:pt x="238343" y="156224"/>
                </a:cubicBezTo>
                <a:cubicBezTo>
                  <a:pt x="238343" y="150825"/>
                  <a:pt x="242760" y="146408"/>
                  <a:pt x="248159" y="146408"/>
                </a:cubicBezTo>
                <a:cubicBezTo>
                  <a:pt x="253557" y="146408"/>
                  <a:pt x="257973" y="150825"/>
                  <a:pt x="257973" y="156224"/>
                </a:cubicBezTo>
                <a:lnTo>
                  <a:pt x="257973" y="156224"/>
                </a:lnTo>
                <a:close/>
                <a:moveTo>
                  <a:pt x="202028" y="267461"/>
                </a:moveTo>
                <a:cubicBezTo>
                  <a:pt x="196629" y="267461"/>
                  <a:pt x="192212" y="263045"/>
                  <a:pt x="192212" y="257646"/>
                </a:cubicBezTo>
                <a:cubicBezTo>
                  <a:pt x="192212" y="252248"/>
                  <a:pt x="196629" y="247831"/>
                  <a:pt x="202028" y="247831"/>
                </a:cubicBezTo>
                <a:cubicBezTo>
                  <a:pt x="207426" y="247831"/>
                  <a:pt x="211843" y="252248"/>
                  <a:pt x="211843" y="257646"/>
                </a:cubicBezTo>
                <a:cubicBezTo>
                  <a:pt x="211843" y="263045"/>
                  <a:pt x="207589" y="267461"/>
                  <a:pt x="202028" y="267461"/>
                </a:cubicBezTo>
                <a:lnTo>
                  <a:pt x="202028" y="267461"/>
                </a:lnTo>
                <a:close/>
                <a:moveTo>
                  <a:pt x="211843" y="294453"/>
                </a:moveTo>
                <a:cubicBezTo>
                  <a:pt x="211843" y="299851"/>
                  <a:pt x="207426" y="304268"/>
                  <a:pt x="202028" y="304268"/>
                </a:cubicBezTo>
                <a:cubicBezTo>
                  <a:pt x="196629" y="304268"/>
                  <a:pt x="192212" y="299851"/>
                  <a:pt x="192212" y="294453"/>
                </a:cubicBezTo>
                <a:cubicBezTo>
                  <a:pt x="192212" y="289055"/>
                  <a:pt x="196629" y="284638"/>
                  <a:pt x="202028" y="284638"/>
                </a:cubicBezTo>
                <a:cubicBezTo>
                  <a:pt x="207589" y="284638"/>
                  <a:pt x="211843" y="289055"/>
                  <a:pt x="211843" y="294453"/>
                </a:cubicBezTo>
                <a:lnTo>
                  <a:pt x="211843" y="294453"/>
                </a:lnTo>
                <a:close/>
                <a:moveTo>
                  <a:pt x="211843" y="331423"/>
                </a:moveTo>
                <a:cubicBezTo>
                  <a:pt x="211843" y="336821"/>
                  <a:pt x="207426" y="341238"/>
                  <a:pt x="202028" y="341238"/>
                </a:cubicBezTo>
                <a:cubicBezTo>
                  <a:pt x="196629" y="341238"/>
                  <a:pt x="192212" y="336821"/>
                  <a:pt x="192212" y="331423"/>
                </a:cubicBezTo>
                <a:cubicBezTo>
                  <a:pt x="192212" y="326025"/>
                  <a:pt x="196629" y="321608"/>
                  <a:pt x="202028" y="321608"/>
                </a:cubicBezTo>
                <a:cubicBezTo>
                  <a:pt x="207589" y="321608"/>
                  <a:pt x="211843" y="326025"/>
                  <a:pt x="211843" y="331423"/>
                </a:cubicBezTo>
                <a:lnTo>
                  <a:pt x="211843" y="331423"/>
                </a:lnTo>
                <a:close/>
                <a:moveTo>
                  <a:pt x="211352" y="230491"/>
                </a:moveTo>
                <a:cubicBezTo>
                  <a:pt x="205953" y="230491"/>
                  <a:pt x="201537" y="226075"/>
                  <a:pt x="201537" y="220676"/>
                </a:cubicBezTo>
                <a:cubicBezTo>
                  <a:pt x="201537" y="215278"/>
                  <a:pt x="205953" y="210861"/>
                  <a:pt x="211352" y="210861"/>
                </a:cubicBezTo>
                <a:cubicBezTo>
                  <a:pt x="216750" y="210861"/>
                  <a:pt x="221167" y="215278"/>
                  <a:pt x="221167" y="220676"/>
                </a:cubicBezTo>
                <a:cubicBezTo>
                  <a:pt x="221167" y="226238"/>
                  <a:pt x="216750" y="230491"/>
                  <a:pt x="211352" y="230491"/>
                </a:cubicBezTo>
                <a:lnTo>
                  <a:pt x="211352" y="230491"/>
                </a:lnTo>
                <a:close/>
                <a:moveTo>
                  <a:pt x="211352" y="193685"/>
                </a:moveTo>
                <a:cubicBezTo>
                  <a:pt x="196466" y="193685"/>
                  <a:pt x="184360" y="205790"/>
                  <a:pt x="184360" y="220676"/>
                </a:cubicBezTo>
                <a:cubicBezTo>
                  <a:pt x="184360" y="225747"/>
                  <a:pt x="185669" y="230491"/>
                  <a:pt x="188123" y="234417"/>
                </a:cubicBezTo>
                <a:cubicBezTo>
                  <a:pt x="180270" y="239161"/>
                  <a:pt x="175199" y="247831"/>
                  <a:pt x="175199" y="257483"/>
                </a:cubicBezTo>
                <a:cubicBezTo>
                  <a:pt x="175199" y="264680"/>
                  <a:pt x="177981" y="271060"/>
                  <a:pt x="182397" y="275968"/>
                </a:cubicBezTo>
                <a:cubicBezTo>
                  <a:pt x="177817" y="280875"/>
                  <a:pt x="175199" y="287255"/>
                  <a:pt x="175199" y="294453"/>
                </a:cubicBezTo>
                <a:cubicBezTo>
                  <a:pt x="175199" y="301487"/>
                  <a:pt x="177981" y="308030"/>
                  <a:pt x="182397" y="312938"/>
                </a:cubicBezTo>
                <a:cubicBezTo>
                  <a:pt x="177817" y="317845"/>
                  <a:pt x="175199" y="324225"/>
                  <a:pt x="175199" y="331423"/>
                </a:cubicBezTo>
                <a:cubicBezTo>
                  <a:pt x="175199" y="336494"/>
                  <a:pt x="176508" y="341238"/>
                  <a:pt x="178962" y="345164"/>
                </a:cubicBezTo>
                <a:cubicBezTo>
                  <a:pt x="171110" y="349908"/>
                  <a:pt x="166039" y="358578"/>
                  <a:pt x="166039" y="368230"/>
                </a:cubicBezTo>
                <a:cubicBezTo>
                  <a:pt x="166039" y="368393"/>
                  <a:pt x="166039" y="368557"/>
                  <a:pt x="166039" y="368884"/>
                </a:cubicBezTo>
                <a:cubicBezTo>
                  <a:pt x="165875" y="368884"/>
                  <a:pt x="165712" y="368884"/>
                  <a:pt x="165385" y="368884"/>
                </a:cubicBezTo>
                <a:cubicBezTo>
                  <a:pt x="150498" y="368884"/>
                  <a:pt x="138230" y="380989"/>
                  <a:pt x="138230" y="396039"/>
                </a:cubicBezTo>
                <a:cubicBezTo>
                  <a:pt x="138230" y="396203"/>
                  <a:pt x="138230" y="396366"/>
                  <a:pt x="138230" y="396694"/>
                </a:cubicBezTo>
                <a:cubicBezTo>
                  <a:pt x="138066" y="396694"/>
                  <a:pt x="137902" y="396694"/>
                  <a:pt x="137575" y="396694"/>
                </a:cubicBezTo>
                <a:cubicBezTo>
                  <a:pt x="137411" y="396694"/>
                  <a:pt x="137248" y="396694"/>
                  <a:pt x="136921" y="396694"/>
                </a:cubicBezTo>
                <a:cubicBezTo>
                  <a:pt x="136921" y="396530"/>
                  <a:pt x="136921" y="396366"/>
                  <a:pt x="136921" y="396039"/>
                </a:cubicBezTo>
                <a:cubicBezTo>
                  <a:pt x="136921" y="381153"/>
                  <a:pt x="124815" y="368884"/>
                  <a:pt x="109929" y="368884"/>
                </a:cubicBezTo>
                <a:cubicBezTo>
                  <a:pt x="109765" y="368884"/>
                  <a:pt x="109602" y="368884"/>
                  <a:pt x="109275" y="368884"/>
                </a:cubicBezTo>
                <a:cubicBezTo>
                  <a:pt x="109275" y="368720"/>
                  <a:pt x="109275" y="368557"/>
                  <a:pt x="109275" y="368230"/>
                </a:cubicBezTo>
                <a:cubicBezTo>
                  <a:pt x="109275" y="358415"/>
                  <a:pt x="104040" y="349908"/>
                  <a:pt x="96352" y="345164"/>
                </a:cubicBezTo>
                <a:cubicBezTo>
                  <a:pt x="98805" y="341075"/>
                  <a:pt x="100114" y="336494"/>
                  <a:pt x="100114" y="331423"/>
                </a:cubicBezTo>
                <a:cubicBezTo>
                  <a:pt x="100114" y="324225"/>
                  <a:pt x="97333" y="317845"/>
                  <a:pt x="92753" y="312938"/>
                </a:cubicBezTo>
                <a:cubicBezTo>
                  <a:pt x="97333" y="308030"/>
                  <a:pt x="100114" y="301651"/>
                  <a:pt x="100114" y="294453"/>
                </a:cubicBezTo>
                <a:cubicBezTo>
                  <a:pt x="100114" y="287255"/>
                  <a:pt x="97333" y="280875"/>
                  <a:pt x="92753" y="275968"/>
                </a:cubicBezTo>
                <a:cubicBezTo>
                  <a:pt x="97333" y="271060"/>
                  <a:pt x="100114" y="264680"/>
                  <a:pt x="100114" y="257483"/>
                </a:cubicBezTo>
                <a:cubicBezTo>
                  <a:pt x="100114" y="247668"/>
                  <a:pt x="94879" y="239161"/>
                  <a:pt x="87191" y="234417"/>
                </a:cubicBezTo>
                <a:cubicBezTo>
                  <a:pt x="89645" y="230328"/>
                  <a:pt x="90953" y="225747"/>
                  <a:pt x="90953" y="220676"/>
                </a:cubicBezTo>
                <a:cubicBezTo>
                  <a:pt x="90953" y="205790"/>
                  <a:pt x="78848" y="193685"/>
                  <a:pt x="63962" y="193685"/>
                </a:cubicBezTo>
                <a:cubicBezTo>
                  <a:pt x="63798" y="193685"/>
                  <a:pt x="63635" y="193685"/>
                  <a:pt x="63307" y="193685"/>
                </a:cubicBezTo>
                <a:cubicBezTo>
                  <a:pt x="63307" y="193521"/>
                  <a:pt x="63307" y="193358"/>
                  <a:pt x="63307" y="193030"/>
                </a:cubicBezTo>
                <a:cubicBezTo>
                  <a:pt x="63307" y="183215"/>
                  <a:pt x="58072" y="174709"/>
                  <a:pt x="50384" y="169965"/>
                </a:cubicBezTo>
                <a:cubicBezTo>
                  <a:pt x="52838" y="165875"/>
                  <a:pt x="54147" y="161295"/>
                  <a:pt x="54147" y="156224"/>
                </a:cubicBezTo>
                <a:cubicBezTo>
                  <a:pt x="54147" y="149026"/>
                  <a:pt x="51366" y="142646"/>
                  <a:pt x="46786" y="137739"/>
                </a:cubicBezTo>
                <a:cubicBezTo>
                  <a:pt x="51366" y="132831"/>
                  <a:pt x="54147" y="126451"/>
                  <a:pt x="54147" y="119253"/>
                </a:cubicBezTo>
                <a:cubicBezTo>
                  <a:pt x="54147" y="114182"/>
                  <a:pt x="52838" y="109438"/>
                  <a:pt x="50384" y="105512"/>
                </a:cubicBezTo>
                <a:cubicBezTo>
                  <a:pt x="58236" y="100768"/>
                  <a:pt x="63307" y="92098"/>
                  <a:pt x="63307" y="82447"/>
                </a:cubicBezTo>
                <a:cubicBezTo>
                  <a:pt x="63307" y="82283"/>
                  <a:pt x="63307" y="82120"/>
                  <a:pt x="63307" y="81792"/>
                </a:cubicBezTo>
                <a:cubicBezTo>
                  <a:pt x="63471" y="81792"/>
                  <a:pt x="63635" y="81792"/>
                  <a:pt x="63962" y="81792"/>
                </a:cubicBezTo>
                <a:cubicBezTo>
                  <a:pt x="76721" y="81792"/>
                  <a:pt x="87354" y="72959"/>
                  <a:pt x="90299" y="61181"/>
                </a:cubicBezTo>
                <a:cubicBezTo>
                  <a:pt x="93571" y="62653"/>
                  <a:pt x="97170" y="63307"/>
                  <a:pt x="100932" y="63307"/>
                </a:cubicBezTo>
                <a:cubicBezTo>
                  <a:pt x="110747" y="63307"/>
                  <a:pt x="119254" y="58073"/>
                  <a:pt x="123997" y="50384"/>
                </a:cubicBezTo>
                <a:cubicBezTo>
                  <a:pt x="128087" y="52838"/>
                  <a:pt x="132668" y="54147"/>
                  <a:pt x="137739" y="54147"/>
                </a:cubicBezTo>
                <a:cubicBezTo>
                  <a:pt x="142810" y="54147"/>
                  <a:pt x="147553" y="52838"/>
                  <a:pt x="151480" y="50384"/>
                </a:cubicBezTo>
                <a:cubicBezTo>
                  <a:pt x="156223" y="58236"/>
                  <a:pt x="164893" y="63307"/>
                  <a:pt x="174545" y="63307"/>
                </a:cubicBezTo>
                <a:cubicBezTo>
                  <a:pt x="178308" y="63307"/>
                  <a:pt x="181906" y="62490"/>
                  <a:pt x="185178" y="61181"/>
                </a:cubicBezTo>
                <a:cubicBezTo>
                  <a:pt x="188123" y="72959"/>
                  <a:pt x="198756" y="81792"/>
                  <a:pt x="211515" y="81792"/>
                </a:cubicBezTo>
                <a:cubicBezTo>
                  <a:pt x="211679" y="81792"/>
                  <a:pt x="211843" y="81792"/>
                  <a:pt x="212170" y="81792"/>
                </a:cubicBezTo>
                <a:cubicBezTo>
                  <a:pt x="212170" y="81956"/>
                  <a:pt x="212170" y="82120"/>
                  <a:pt x="212170" y="82447"/>
                </a:cubicBezTo>
                <a:cubicBezTo>
                  <a:pt x="212170" y="92262"/>
                  <a:pt x="217405" y="100768"/>
                  <a:pt x="225093" y="105512"/>
                </a:cubicBezTo>
                <a:cubicBezTo>
                  <a:pt x="222639" y="109602"/>
                  <a:pt x="221330" y="114182"/>
                  <a:pt x="221330" y="119253"/>
                </a:cubicBezTo>
                <a:cubicBezTo>
                  <a:pt x="221330" y="126451"/>
                  <a:pt x="224112" y="132831"/>
                  <a:pt x="228528" y="137739"/>
                </a:cubicBezTo>
                <a:cubicBezTo>
                  <a:pt x="223948" y="142646"/>
                  <a:pt x="221330" y="149026"/>
                  <a:pt x="221330" y="156224"/>
                </a:cubicBezTo>
                <a:cubicBezTo>
                  <a:pt x="221330" y="161295"/>
                  <a:pt x="222639" y="165875"/>
                  <a:pt x="225093" y="169965"/>
                </a:cubicBezTo>
                <a:cubicBezTo>
                  <a:pt x="217241" y="174709"/>
                  <a:pt x="212170" y="183379"/>
                  <a:pt x="212170" y="193030"/>
                </a:cubicBezTo>
                <a:cubicBezTo>
                  <a:pt x="212170" y="193194"/>
                  <a:pt x="212170" y="193358"/>
                  <a:pt x="212170" y="193685"/>
                </a:cubicBezTo>
                <a:cubicBezTo>
                  <a:pt x="211679" y="193685"/>
                  <a:pt x="211515" y="193685"/>
                  <a:pt x="211352" y="193685"/>
                </a:cubicBezTo>
                <a:lnTo>
                  <a:pt x="211352" y="193685"/>
                </a:lnTo>
                <a:close/>
                <a:moveTo>
                  <a:pt x="146736" y="450677"/>
                </a:moveTo>
                <a:cubicBezTo>
                  <a:pt x="147063" y="450677"/>
                  <a:pt x="147390" y="451004"/>
                  <a:pt x="147390" y="451331"/>
                </a:cubicBezTo>
                <a:lnTo>
                  <a:pt x="147390" y="488301"/>
                </a:lnTo>
                <a:cubicBezTo>
                  <a:pt x="147390" y="488628"/>
                  <a:pt x="147063" y="488956"/>
                  <a:pt x="146736" y="488956"/>
                </a:cubicBezTo>
                <a:lnTo>
                  <a:pt x="128251" y="488956"/>
                </a:lnTo>
                <a:cubicBezTo>
                  <a:pt x="127924" y="488956"/>
                  <a:pt x="127596" y="488628"/>
                  <a:pt x="127596" y="488301"/>
                </a:cubicBezTo>
                <a:lnTo>
                  <a:pt x="127596" y="451331"/>
                </a:lnTo>
                <a:cubicBezTo>
                  <a:pt x="127596" y="451004"/>
                  <a:pt x="127924" y="450677"/>
                  <a:pt x="128251" y="450677"/>
                </a:cubicBezTo>
                <a:lnTo>
                  <a:pt x="146736" y="450677"/>
                </a:lnTo>
                <a:close/>
                <a:moveTo>
                  <a:pt x="137575" y="433500"/>
                </a:moveTo>
                <a:cubicBezTo>
                  <a:pt x="132176" y="433500"/>
                  <a:pt x="127760" y="429083"/>
                  <a:pt x="127760" y="423685"/>
                </a:cubicBezTo>
                <a:cubicBezTo>
                  <a:pt x="127760" y="418287"/>
                  <a:pt x="132176" y="413870"/>
                  <a:pt x="137575" y="413870"/>
                </a:cubicBezTo>
                <a:cubicBezTo>
                  <a:pt x="142973" y="413870"/>
                  <a:pt x="147390" y="418287"/>
                  <a:pt x="147390" y="423685"/>
                </a:cubicBezTo>
                <a:cubicBezTo>
                  <a:pt x="147390" y="429083"/>
                  <a:pt x="142973" y="433500"/>
                  <a:pt x="137575" y="433500"/>
                </a:cubicBezTo>
                <a:lnTo>
                  <a:pt x="137575" y="433500"/>
                </a:lnTo>
                <a:close/>
                <a:moveTo>
                  <a:pt x="72959" y="321608"/>
                </a:moveTo>
                <a:cubicBezTo>
                  <a:pt x="78357" y="321608"/>
                  <a:pt x="82774" y="326025"/>
                  <a:pt x="82774" y="331423"/>
                </a:cubicBezTo>
                <a:cubicBezTo>
                  <a:pt x="82774" y="336821"/>
                  <a:pt x="78357" y="341238"/>
                  <a:pt x="72959" y="341238"/>
                </a:cubicBezTo>
                <a:cubicBezTo>
                  <a:pt x="67561" y="341238"/>
                  <a:pt x="63144" y="336821"/>
                  <a:pt x="63144" y="331423"/>
                </a:cubicBezTo>
                <a:cubicBezTo>
                  <a:pt x="63144" y="326025"/>
                  <a:pt x="67561" y="321608"/>
                  <a:pt x="72959" y="321608"/>
                </a:cubicBezTo>
                <a:lnTo>
                  <a:pt x="72959" y="321608"/>
                </a:lnTo>
                <a:close/>
                <a:moveTo>
                  <a:pt x="63144" y="294453"/>
                </a:moveTo>
                <a:cubicBezTo>
                  <a:pt x="63144" y="289055"/>
                  <a:pt x="67561" y="284638"/>
                  <a:pt x="72959" y="284638"/>
                </a:cubicBezTo>
                <a:cubicBezTo>
                  <a:pt x="78357" y="284638"/>
                  <a:pt x="82774" y="289055"/>
                  <a:pt x="82774" y="294453"/>
                </a:cubicBezTo>
                <a:cubicBezTo>
                  <a:pt x="82774" y="299851"/>
                  <a:pt x="78357" y="304268"/>
                  <a:pt x="72959" y="304268"/>
                </a:cubicBezTo>
                <a:cubicBezTo>
                  <a:pt x="67561" y="304268"/>
                  <a:pt x="63144" y="300015"/>
                  <a:pt x="63144" y="294453"/>
                </a:cubicBezTo>
                <a:lnTo>
                  <a:pt x="63144" y="294453"/>
                </a:lnTo>
                <a:close/>
                <a:moveTo>
                  <a:pt x="63144" y="257646"/>
                </a:moveTo>
                <a:cubicBezTo>
                  <a:pt x="63144" y="252248"/>
                  <a:pt x="67561" y="247831"/>
                  <a:pt x="72959" y="247831"/>
                </a:cubicBezTo>
                <a:cubicBezTo>
                  <a:pt x="78357" y="247831"/>
                  <a:pt x="82774" y="252248"/>
                  <a:pt x="82774" y="257646"/>
                </a:cubicBezTo>
                <a:cubicBezTo>
                  <a:pt x="82774" y="263045"/>
                  <a:pt x="78357" y="267461"/>
                  <a:pt x="72959" y="267461"/>
                </a:cubicBezTo>
                <a:cubicBezTo>
                  <a:pt x="67561" y="267461"/>
                  <a:pt x="63144" y="263045"/>
                  <a:pt x="63144" y="257646"/>
                </a:cubicBezTo>
                <a:lnTo>
                  <a:pt x="63144" y="257646"/>
                </a:lnTo>
                <a:close/>
                <a:moveTo>
                  <a:pt x="53983" y="220676"/>
                </a:moveTo>
                <a:cubicBezTo>
                  <a:pt x="53983" y="215278"/>
                  <a:pt x="58400" y="210861"/>
                  <a:pt x="63798" y="210861"/>
                </a:cubicBezTo>
                <a:cubicBezTo>
                  <a:pt x="69197" y="210861"/>
                  <a:pt x="73613" y="215278"/>
                  <a:pt x="73613" y="220676"/>
                </a:cubicBezTo>
                <a:cubicBezTo>
                  <a:pt x="73613" y="226075"/>
                  <a:pt x="69197" y="230491"/>
                  <a:pt x="63798" y="230491"/>
                </a:cubicBezTo>
                <a:cubicBezTo>
                  <a:pt x="58400" y="230491"/>
                  <a:pt x="53983" y="226238"/>
                  <a:pt x="53983" y="220676"/>
                </a:cubicBezTo>
                <a:lnTo>
                  <a:pt x="53983" y="220676"/>
                </a:lnTo>
                <a:close/>
                <a:moveTo>
                  <a:pt x="26828" y="146408"/>
                </a:moveTo>
                <a:cubicBezTo>
                  <a:pt x="32226" y="146408"/>
                  <a:pt x="36643" y="150825"/>
                  <a:pt x="36643" y="156224"/>
                </a:cubicBezTo>
                <a:cubicBezTo>
                  <a:pt x="36643" y="161622"/>
                  <a:pt x="32226" y="166039"/>
                  <a:pt x="26828" y="166039"/>
                </a:cubicBezTo>
                <a:cubicBezTo>
                  <a:pt x="21430" y="166039"/>
                  <a:pt x="17013" y="161622"/>
                  <a:pt x="17013" y="156224"/>
                </a:cubicBezTo>
                <a:cubicBezTo>
                  <a:pt x="17013" y="150825"/>
                  <a:pt x="21430" y="146408"/>
                  <a:pt x="26828" y="146408"/>
                </a:cubicBezTo>
                <a:lnTo>
                  <a:pt x="26828" y="146408"/>
                </a:lnTo>
                <a:close/>
                <a:moveTo>
                  <a:pt x="17013" y="119253"/>
                </a:moveTo>
                <a:cubicBezTo>
                  <a:pt x="17013" y="113855"/>
                  <a:pt x="21430" y="109438"/>
                  <a:pt x="26828" y="109438"/>
                </a:cubicBezTo>
                <a:cubicBezTo>
                  <a:pt x="32226" y="109438"/>
                  <a:pt x="36643" y="113855"/>
                  <a:pt x="36643" y="119253"/>
                </a:cubicBezTo>
                <a:cubicBezTo>
                  <a:pt x="36643" y="124652"/>
                  <a:pt x="32226" y="129069"/>
                  <a:pt x="26828" y="129069"/>
                </a:cubicBezTo>
                <a:cubicBezTo>
                  <a:pt x="21430" y="129069"/>
                  <a:pt x="17013" y="124652"/>
                  <a:pt x="17013" y="119253"/>
                </a:cubicBezTo>
                <a:lnTo>
                  <a:pt x="17013" y="119253"/>
                </a:lnTo>
                <a:close/>
                <a:moveTo>
                  <a:pt x="238343" y="119253"/>
                </a:moveTo>
                <a:cubicBezTo>
                  <a:pt x="238343" y="113855"/>
                  <a:pt x="242760" y="109438"/>
                  <a:pt x="248159" y="109438"/>
                </a:cubicBezTo>
                <a:cubicBezTo>
                  <a:pt x="253557" y="109438"/>
                  <a:pt x="257973" y="113855"/>
                  <a:pt x="257973" y="119253"/>
                </a:cubicBezTo>
                <a:cubicBezTo>
                  <a:pt x="257973" y="124652"/>
                  <a:pt x="253557" y="129069"/>
                  <a:pt x="248159" y="129069"/>
                </a:cubicBezTo>
                <a:cubicBezTo>
                  <a:pt x="242760" y="129069"/>
                  <a:pt x="238343" y="124652"/>
                  <a:pt x="238343" y="119253"/>
                </a:cubicBezTo>
                <a:lnTo>
                  <a:pt x="238343" y="119253"/>
                </a:lnTo>
                <a:close/>
                <a:moveTo>
                  <a:pt x="248813" y="82447"/>
                </a:moveTo>
                <a:cubicBezTo>
                  <a:pt x="248813" y="87845"/>
                  <a:pt x="244396" y="92262"/>
                  <a:pt x="238998" y="92262"/>
                </a:cubicBezTo>
                <a:cubicBezTo>
                  <a:pt x="233599" y="92262"/>
                  <a:pt x="229183" y="87845"/>
                  <a:pt x="229183" y="82447"/>
                </a:cubicBezTo>
                <a:cubicBezTo>
                  <a:pt x="229183" y="77049"/>
                  <a:pt x="233599" y="72632"/>
                  <a:pt x="238998" y="72632"/>
                </a:cubicBezTo>
                <a:cubicBezTo>
                  <a:pt x="244396" y="72632"/>
                  <a:pt x="248813" y="77049"/>
                  <a:pt x="248813" y="82447"/>
                </a:cubicBezTo>
                <a:lnTo>
                  <a:pt x="248813" y="82447"/>
                </a:lnTo>
                <a:close/>
                <a:moveTo>
                  <a:pt x="211352" y="44986"/>
                </a:moveTo>
                <a:cubicBezTo>
                  <a:pt x="216750" y="44986"/>
                  <a:pt x="221167" y="49403"/>
                  <a:pt x="221167" y="54801"/>
                </a:cubicBezTo>
                <a:cubicBezTo>
                  <a:pt x="221167" y="60199"/>
                  <a:pt x="216750" y="64616"/>
                  <a:pt x="211352" y="64616"/>
                </a:cubicBezTo>
                <a:cubicBezTo>
                  <a:pt x="205953" y="64616"/>
                  <a:pt x="201537" y="60199"/>
                  <a:pt x="201537" y="54801"/>
                </a:cubicBezTo>
                <a:cubicBezTo>
                  <a:pt x="201537" y="49403"/>
                  <a:pt x="205953" y="44986"/>
                  <a:pt x="211352" y="44986"/>
                </a:cubicBezTo>
                <a:lnTo>
                  <a:pt x="211352" y="44986"/>
                </a:lnTo>
                <a:close/>
                <a:moveTo>
                  <a:pt x="174382" y="26501"/>
                </a:moveTo>
                <a:cubicBezTo>
                  <a:pt x="179780" y="26501"/>
                  <a:pt x="184197" y="30918"/>
                  <a:pt x="184197" y="36316"/>
                </a:cubicBezTo>
                <a:cubicBezTo>
                  <a:pt x="184197" y="41714"/>
                  <a:pt x="179780" y="46131"/>
                  <a:pt x="174382" y="46131"/>
                </a:cubicBezTo>
                <a:cubicBezTo>
                  <a:pt x="168983" y="46131"/>
                  <a:pt x="164566" y="41714"/>
                  <a:pt x="164566" y="36316"/>
                </a:cubicBezTo>
                <a:cubicBezTo>
                  <a:pt x="164566" y="30918"/>
                  <a:pt x="168983" y="26501"/>
                  <a:pt x="174382" y="26501"/>
                </a:cubicBezTo>
                <a:lnTo>
                  <a:pt x="174382" y="26501"/>
                </a:lnTo>
                <a:close/>
                <a:moveTo>
                  <a:pt x="137575" y="17176"/>
                </a:moveTo>
                <a:cubicBezTo>
                  <a:pt x="142973" y="17176"/>
                  <a:pt x="147390" y="21593"/>
                  <a:pt x="147390" y="26991"/>
                </a:cubicBezTo>
                <a:cubicBezTo>
                  <a:pt x="147390" y="32390"/>
                  <a:pt x="142973" y="36807"/>
                  <a:pt x="137575" y="36807"/>
                </a:cubicBezTo>
                <a:cubicBezTo>
                  <a:pt x="132176" y="36807"/>
                  <a:pt x="127760" y="32390"/>
                  <a:pt x="127760" y="26991"/>
                </a:cubicBezTo>
                <a:cubicBezTo>
                  <a:pt x="127760" y="21593"/>
                  <a:pt x="132176" y="17176"/>
                  <a:pt x="137575" y="17176"/>
                </a:cubicBezTo>
                <a:lnTo>
                  <a:pt x="137575" y="17176"/>
                </a:lnTo>
                <a:close/>
                <a:moveTo>
                  <a:pt x="100605" y="26501"/>
                </a:moveTo>
                <a:cubicBezTo>
                  <a:pt x="106003" y="26501"/>
                  <a:pt x="110420" y="30918"/>
                  <a:pt x="110420" y="36316"/>
                </a:cubicBezTo>
                <a:cubicBezTo>
                  <a:pt x="110420" y="41714"/>
                  <a:pt x="106003" y="46131"/>
                  <a:pt x="100605" y="46131"/>
                </a:cubicBezTo>
                <a:cubicBezTo>
                  <a:pt x="95207" y="46131"/>
                  <a:pt x="90789" y="41714"/>
                  <a:pt x="90789" y="36316"/>
                </a:cubicBezTo>
                <a:cubicBezTo>
                  <a:pt x="90789" y="30918"/>
                  <a:pt x="95207" y="26501"/>
                  <a:pt x="100605" y="26501"/>
                </a:cubicBezTo>
                <a:lnTo>
                  <a:pt x="100605" y="26501"/>
                </a:lnTo>
                <a:close/>
                <a:moveTo>
                  <a:pt x="63798" y="44986"/>
                </a:moveTo>
                <a:cubicBezTo>
                  <a:pt x="69197" y="44986"/>
                  <a:pt x="73613" y="49403"/>
                  <a:pt x="73613" y="54801"/>
                </a:cubicBezTo>
                <a:cubicBezTo>
                  <a:pt x="73613" y="60199"/>
                  <a:pt x="69197" y="64616"/>
                  <a:pt x="63798" y="64616"/>
                </a:cubicBezTo>
                <a:cubicBezTo>
                  <a:pt x="58400" y="64616"/>
                  <a:pt x="53983" y="60199"/>
                  <a:pt x="53983" y="54801"/>
                </a:cubicBezTo>
                <a:cubicBezTo>
                  <a:pt x="53983" y="49403"/>
                  <a:pt x="58400" y="44986"/>
                  <a:pt x="63798" y="44986"/>
                </a:cubicBezTo>
                <a:lnTo>
                  <a:pt x="63798" y="44986"/>
                </a:lnTo>
                <a:close/>
                <a:moveTo>
                  <a:pt x="36152" y="72632"/>
                </a:moveTo>
                <a:cubicBezTo>
                  <a:pt x="41551" y="72632"/>
                  <a:pt x="45967" y="77049"/>
                  <a:pt x="45967" y="82447"/>
                </a:cubicBezTo>
                <a:cubicBezTo>
                  <a:pt x="45967" y="87845"/>
                  <a:pt x="41551" y="92262"/>
                  <a:pt x="36152" y="92262"/>
                </a:cubicBezTo>
                <a:cubicBezTo>
                  <a:pt x="30754" y="92262"/>
                  <a:pt x="26337" y="87845"/>
                  <a:pt x="26337" y="82447"/>
                </a:cubicBezTo>
                <a:cubicBezTo>
                  <a:pt x="26337" y="77049"/>
                  <a:pt x="30590" y="72632"/>
                  <a:pt x="36152" y="72632"/>
                </a:cubicBezTo>
                <a:lnTo>
                  <a:pt x="36152" y="72632"/>
                </a:lnTo>
                <a:close/>
                <a:moveTo>
                  <a:pt x="26337" y="193030"/>
                </a:moveTo>
                <a:cubicBezTo>
                  <a:pt x="26337" y="187632"/>
                  <a:pt x="30754" y="183215"/>
                  <a:pt x="36152" y="183215"/>
                </a:cubicBezTo>
                <a:cubicBezTo>
                  <a:pt x="41551" y="183215"/>
                  <a:pt x="45967" y="187632"/>
                  <a:pt x="45967" y="193030"/>
                </a:cubicBezTo>
                <a:cubicBezTo>
                  <a:pt x="45967" y="198429"/>
                  <a:pt x="41551" y="202845"/>
                  <a:pt x="36152" y="202845"/>
                </a:cubicBezTo>
                <a:cubicBezTo>
                  <a:pt x="30590" y="202845"/>
                  <a:pt x="26337" y="198429"/>
                  <a:pt x="26337" y="193030"/>
                </a:cubicBezTo>
                <a:lnTo>
                  <a:pt x="26337" y="193030"/>
                </a:lnTo>
                <a:close/>
                <a:moveTo>
                  <a:pt x="72305" y="368393"/>
                </a:moveTo>
                <a:cubicBezTo>
                  <a:pt x="72305" y="362995"/>
                  <a:pt x="76721" y="358578"/>
                  <a:pt x="82119" y="358578"/>
                </a:cubicBezTo>
                <a:cubicBezTo>
                  <a:pt x="87518" y="358578"/>
                  <a:pt x="91935" y="362995"/>
                  <a:pt x="91935" y="368393"/>
                </a:cubicBezTo>
                <a:cubicBezTo>
                  <a:pt x="91935" y="373792"/>
                  <a:pt x="87518" y="378208"/>
                  <a:pt x="82119" y="378208"/>
                </a:cubicBezTo>
                <a:cubicBezTo>
                  <a:pt x="76721" y="378208"/>
                  <a:pt x="72305" y="373792"/>
                  <a:pt x="72305" y="368393"/>
                </a:cubicBezTo>
                <a:lnTo>
                  <a:pt x="72305" y="368393"/>
                </a:lnTo>
                <a:close/>
                <a:moveTo>
                  <a:pt x="100114" y="396039"/>
                </a:moveTo>
                <a:cubicBezTo>
                  <a:pt x="100114" y="390641"/>
                  <a:pt x="104531" y="386224"/>
                  <a:pt x="109929" y="386224"/>
                </a:cubicBezTo>
                <a:cubicBezTo>
                  <a:pt x="115327" y="386224"/>
                  <a:pt x="119744" y="390641"/>
                  <a:pt x="119744" y="396039"/>
                </a:cubicBezTo>
                <a:cubicBezTo>
                  <a:pt x="119744" y="401437"/>
                  <a:pt x="115327" y="405854"/>
                  <a:pt x="109929" y="405854"/>
                </a:cubicBezTo>
                <a:cubicBezTo>
                  <a:pt x="104531" y="405854"/>
                  <a:pt x="100114" y="401437"/>
                  <a:pt x="100114" y="396039"/>
                </a:cubicBezTo>
                <a:lnTo>
                  <a:pt x="100114" y="396039"/>
                </a:lnTo>
                <a:close/>
                <a:moveTo>
                  <a:pt x="121544" y="542121"/>
                </a:moveTo>
                <a:cubicBezTo>
                  <a:pt x="112383" y="562569"/>
                  <a:pt x="100932" y="571402"/>
                  <a:pt x="97660" y="571730"/>
                </a:cubicBezTo>
                <a:cubicBezTo>
                  <a:pt x="95697" y="569112"/>
                  <a:pt x="94388" y="554717"/>
                  <a:pt x="103549" y="534269"/>
                </a:cubicBezTo>
                <a:cubicBezTo>
                  <a:pt x="112710" y="513820"/>
                  <a:pt x="124161" y="504987"/>
                  <a:pt x="127433" y="504660"/>
                </a:cubicBezTo>
                <a:cubicBezTo>
                  <a:pt x="129560" y="507277"/>
                  <a:pt x="130704" y="521673"/>
                  <a:pt x="121544" y="542121"/>
                </a:cubicBezTo>
                <a:lnTo>
                  <a:pt x="121544" y="542121"/>
                </a:lnTo>
                <a:close/>
                <a:moveTo>
                  <a:pt x="165221" y="405854"/>
                </a:moveTo>
                <a:cubicBezTo>
                  <a:pt x="159822" y="405854"/>
                  <a:pt x="155406" y="401437"/>
                  <a:pt x="155406" y="396039"/>
                </a:cubicBezTo>
                <a:cubicBezTo>
                  <a:pt x="155406" y="390641"/>
                  <a:pt x="159822" y="386224"/>
                  <a:pt x="165221" y="386224"/>
                </a:cubicBezTo>
                <a:cubicBezTo>
                  <a:pt x="170619" y="386224"/>
                  <a:pt x="175036" y="390641"/>
                  <a:pt x="175036" y="396039"/>
                </a:cubicBezTo>
                <a:cubicBezTo>
                  <a:pt x="175036" y="401437"/>
                  <a:pt x="170619" y="405854"/>
                  <a:pt x="165221" y="405854"/>
                </a:cubicBezTo>
                <a:lnTo>
                  <a:pt x="165221" y="405854"/>
                </a:lnTo>
                <a:close/>
                <a:moveTo>
                  <a:pt x="192867" y="378208"/>
                </a:moveTo>
                <a:cubicBezTo>
                  <a:pt x="187468" y="378208"/>
                  <a:pt x="183052" y="373792"/>
                  <a:pt x="183052" y="368393"/>
                </a:cubicBezTo>
                <a:cubicBezTo>
                  <a:pt x="183052" y="362995"/>
                  <a:pt x="187468" y="358578"/>
                  <a:pt x="192867" y="358578"/>
                </a:cubicBezTo>
                <a:cubicBezTo>
                  <a:pt x="198265" y="358578"/>
                  <a:pt x="202682" y="362995"/>
                  <a:pt x="202682" y="368393"/>
                </a:cubicBezTo>
                <a:cubicBezTo>
                  <a:pt x="202682" y="373792"/>
                  <a:pt x="198265" y="378208"/>
                  <a:pt x="192867" y="378208"/>
                </a:cubicBezTo>
                <a:lnTo>
                  <a:pt x="192867" y="378208"/>
                </a:lnTo>
                <a:close/>
                <a:moveTo>
                  <a:pt x="238998" y="202845"/>
                </a:moveTo>
                <a:cubicBezTo>
                  <a:pt x="233599" y="202845"/>
                  <a:pt x="229183" y="198429"/>
                  <a:pt x="229183" y="193030"/>
                </a:cubicBezTo>
                <a:cubicBezTo>
                  <a:pt x="229183" y="187632"/>
                  <a:pt x="233599" y="183215"/>
                  <a:pt x="238998" y="183215"/>
                </a:cubicBezTo>
                <a:cubicBezTo>
                  <a:pt x="244396" y="183215"/>
                  <a:pt x="248813" y="187632"/>
                  <a:pt x="248813" y="193030"/>
                </a:cubicBezTo>
                <a:cubicBezTo>
                  <a:pt x="248813" y="198429"/>
                  <a:pt x="244396" y="202845"/>
                  <a:pt x="238998" y="202845"/>
                </a:cubicBezTo>
                <a:lnTo>
                  <a:pt x="238998" y="20284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42" name="Google Shape;1342;p50"/>
          <p:cNvGrpSpPr/>
          <p:nvPr/>
        </p:nvGrpSpPr>
        <p:grpSpPr>
          <a:xfrm>
            <a:off x="1540623" y="2374502"/>
            <a:ext cx="218740" cy="350550"/>
            <a:chOff x="2573985" y="3794225"/>
            <a:chExt cx="218740" cy="350550"/>
          </a:xfrm>
        </p:grpSpPr>
        <p:sp>
          <p:nvSpPr>
            <p:cNvPr id="1343" name="Google Shape;1343;p50"/>
            <p:cNvSpPr/>
            <p:nvPr/>
          </p:nvSpPr>
          <p:spPr>
            <a:xfrm>
              <a:off x="2573985" y="3893267"/>
              <a:ext cx="218740" cy="251508"/>
            </a:xfrm>
            <a:custGeom>
              <a:rect b="b" l="l" r="r" t="t"/>
              <a:pathLst>
                <a:path extrusionOk="0" h="422703" w="367630">
                  <a:moveTo>
                    <a:pt x="366049" y="261572"/>
                  </a:moveTo>
                  <a:cubicBezTo>
                    <a:pt x="364249" y="258955"/>
                    <a:pt x="360978" y="257646"/>
                    <a:pt x="357870" y="258137"/>
                  </a:cubicBezTo>
                  <a:cubicBezTo>
                    <a:pt x="355416" y="258464"/>
                    <a:pt x="304705" y="266153"/>
                    <a:pt x="266262" y="300505"/>
                  </a:cubicBezTo>
                  <a:lnTo>
                    <a:pt x="266262" y="63962"/>
                  </a:lnTo>
                  <a:cubicBezTo>
                    <a:pt x="266262" y="59218"/>
                    <a:pt x="262336" y="55292"/>
                    <a:pt x="257592" y="55292"/>
                  </a:cubicBezTo>
                  <a:cubicBezTo>
                    <a:pt x="252848" y="55292"/>
                    <a:pt x="248922" y="59218"/>
                    <a:pt x="248922" y="63962"/>
                  </a:cubicBezTo>
                  <a:lnTo>
                    <a:pt x="248922" y="300505"/>
                  </a:lnTo>
                  <a:cubicBezTo>
                    <a:pt x="236980" y="289382"/>
                    <a:pt x="218168" y="274496"/>
                    <a:pt x="192485" y="261409"/>
                  </a:cubicBezTo>
                  <a:lnTo>
                    <a:pt x="192485" y="8670"/>
                  </a:lnTo>
                  <a:cubicBezTo>
                    <a:pt x="192485" y="3926"/>
                    <a:pt x="188559" y="0"/>
                    <a:pt x="183815" y="0"/>
                  </a:cubicBezTo>
                  <a:cubicBezTo>
                    <a:pt x="179071" y="0"/>
                    <a:pt x="175145" y="3926"/>
                    <a:pt x="175145" y="8670"/>
                  </a:cubicBezTo>
                  <a:lnTo>
                    <a:pt x="175145" y="261409"/>
                  </a:lnTo>
                  <a:cubicBezTo>
                    <a:pt x="149299" y="274496"/>
                    <a:pt x="130487" y="289545"/>
                    <a:pt x="118708" y="300505"/>
                  </a:cubicBezTo>
                  <a:lnTo>
                    <a:pt x="118708" y="45477"/>
                  </a:lnTo>
                  <a:cubicBezTo>
                    <a:pt x="118708" y="40732"/>
                    <a:pt x="114782" y="36807"/>
                    <a:pt x="110038" y="36807"/>
                  </a:cubicBezTo>
                  <a:cubicBezTo>
                    <a:pt x="105294" y="36807"/>
                    <a:pt x="101368" y="40732"/>
                    <a:pt x="101368" y="45477"/>
                  </a:cubicBezTo>
                  <a:lnTo>
                    <a:pt x="101368" y="300505"/>
                  </a:lnTo>
                  <a:cubicBezTo>
                    <a:pt x="62926" y="266153"/>
                    <a:pt x="12214" y="258464"/>
                    <a:pt x="9761" y="258137"/>
                  </a:cubicBezTo>
                  <a:cubicBezTo>
                    <a:pt x="6653" y="257646"/>
                    <a:pt x="3381" y="258955"/>
                    <a:pt x="1582" y="261572"/>
                  </a:cubicBezTo>
                  <a:cubicBezTo>
                    <a:pt x="-218" y="264190"/>
                    <a:pt x="-545" y="267625"/>
                    <a:pt x="927" y="270406"/>
                  </a:cubicBezTo>
                  <a:lnTo>
                    <a:pt x="74704" y="417959"/>
                  </a:lnTo>
                  <a:cubicBezTo>
                    <a:pt x="76176" y="420904"/>
                    <a:pt x="79121" y="422703"/>
                    <a:pt x="82393" y="422703"/>
                  </a:cubicBezTo>
                  <a:lnTo>
                    <a:pt x="285238" y="422703"/>
                  </a:lnTo>
                  <a:cubicBezTo>
                    <a:pt x="288510" y="422703"/>
                    <a:pt x="291454" y="420904"/>
                    <a:pt x="292926" y="417959"/>
                  </a:cubicBezTo>
                  <a:lnTo>
                    <a:pt x="366703" y="270406"/>
                  </a:lnTo>
                  <a:cubicBezTo>
                    <a:pt x="368176" y="267461"/>
                    <a:pt x="367848" y="264190"/>
                    <a:pt x="366049" y="261572"/>
                  </a:cubicBezTo>
                  <a:lnTo>
                    <a:pt x="366049" y="261572"/>
                  </a:lnTo>
                  <a:close/>
                  <a:moveTo>
                    <a:pt x="307485" y="350072"/>
                  </a:moveTo>
                  <a:lnTo>
                    <a:pt x="294399" y="350072"/>
                  </a:lnTo>
                  <a:cubicBezTo>
                    <a:pt x="289655" y="350072"/>
                    <a:pt x="285729" y="353998"/>
                    <a:pt x="285729" y="358742"/>
                  </a:cubicBezTo>
                  <a:cubicBezTo>
                    <a:pt x="285729" y="363486"/>
                    <a:pt x="289655" y="367412"/>
                    <a:pt x="294399" y="367412"/>
                  </a:cubicBezTo>
                  <a:lnTo>
                    <a:pt x="298815" y="367412"/>
                  </a:lnTo>
                  <a:lnTo>
                    <a:pt x="279840" y="405527"/>
                  </a:lnTo>
                  <a:lnTo>
                    <a:pt x="87627" y="405527"/>
                  </a:lnTo>
                  <a:lnTo>
                    <a:pt x="68651" y="367412"/>
                  </a:lnTo>
                  <a:lnTo>
                    <a:pt x="257592" y="367412"/>
                  </a:lnTo>
                  <a:cubicBezTo>
                    <a:pt x="262336" y="367412"/>
                    <a:pt x="266262" y="363486"/>
                    <a:pt x="266262" y="358742"/>
                  </a:cubicBezTo>
                  <a:cubicBezTo>
                    <a:pt x="266262" y="353998"/>
                    <a:pt x="262336" y="350072"/>
                    <a:pt x="257592" y="350072"/>
                  </a:cubicBezTo>
                  <a:lnTo>
                    <a:pt x="243360" y="350072"/>
                  </a:lnTo>
                  <a:cubicBezTo>
                    <a:pt x="236653" y="341729"/>
                    <a:pt x="218332" y="321281"/>
                    <a:pt x="187905" y="304922"/>
                  </a:cubicBezTo>
                  <a:cubicBezTo>
                    <a:pt x="185287" y="303614"/>
                    <a:pt x="182343" y="303614"/>
                    <a:pt x="179726" y="304922"/>
                  </a:cubicBezTo>
                  <a:cubicBezTo>
                    <a:pt x="149299" y="321281"/>
                    <a:pt x="130814" y="341729"/>
                    <a:pt x="124270" y="350072"/>
                  </a:cubicBezTo>
                  <a:lnTo>
                    <a:pt x="60145" y="350072"/>
                  </a:lnTo>
                  <a:lnTo>
                    <a:pt x="24647" y="278912"/>
                  </a:lnTo>
                  <a:cubicBezTo>
                    <a:pt x="45422" y="284801"/>
                    <a:pt x="80429" y="298379"/>
                    <a:pt x="103495" y="327170"/>
                  </a:cubicBezTo>
                  <a:cubicBezTo>
                    <a:pt x="105131" y="329297"/>
                    <a:pt x="107585" y="330441"/>
                    <a:pt x="110365" y="330441"/>
                  </a:cubicBezTo>
                  <a:cubicBezTo>
                    <a:pt x="112983" y="330441"/>
                    <a:pt x="115437" y="329133"/>
                    <a:pt x="117073" y="327170"/>
                  </a:cubicBezTo>
                  <a:cubicBezTo>
                    <a:pt x="117236" y="326843"/>
                    <a:pt x="139647" y="298543"/>
                    <a:pt x="183979" y="276131"/>
                  </a:cubicBezTo>
                  <a:cubicBezTo>
                    <a:pt x="228147" y="298379"/>
                    <a:pt x="250721" y="326843"/>
                    <a:pt x="250885" y="327170"/>
                  </a:cubicBezTo>
                  <a:cubicBezTo>
                    <a:pt x="252521" y="329297"/>
                    <a:pt x="254975" y="330441"/>
                    <a:pt x="257592" y="330441"/>
                  </a:cubicBezTo>
                  <a:cubicBezTo>
                    <a:pt x="260209" y="330441"/>
                    <a:pt x="262663" y="329297"/>
                    <a:pt x="264463" y="327170"/>
                  </a:cubicBezTo>
                  <a:cubicBezTo>
                    <a:pt x="287365" y="298379"/>
                    <a:pt x="322535" y="284801"/>
                    <a:pt x="343311" y="278912"/>
                  </a:cubicBezTo>
                  <a:lnTo>
                    <a:pt x="307485" y="350072"/>
                  </a:lnTo>
                  <a:close/>
                  <a:moveTo>
                    <a:pt x="147499" y="350072"/>
                  </a:moveTo>
                  <a:cubicBezTo>
                    <a:pt x="155515" y="342056"/>
                    <a:pt x="167620" y="331587"/>
                    <a:pt x="183815" y="322426"/>
                  </a:cubicBezTo>
                  <a:cubicBezTo>
                    <a:pt x="199846" y="331587"/>
                    <a:pt x="211952" y="342056"/>
                    <a:pt x="220131" y="350072"/>
                  </a:cubicBezTo>
                  <a:lnTo>
                    <a:pt x="147499" y="35007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4" name="Google Shape;1344;p50"/>
            <p:cNvSpPr/>
            <p:nvPr/>
          </p:nvSpPr>
          <p:spPr>
            <a:xfrm>
              <a:off x="2678257" y="3794225"/>
              <a:ext cx="21519" cy="87113"/>
            </a:xfrm>
            <a:custGeom>
              <a:rect b="b" l="l" r="r" t="t"/>
              <a:pathLst>
                <a:path extrusionOk="0" h="146408" w="36166">
                  <a:moveTo>
                    <a:pt x="8833" y="146408"/>
                  </a:moveTo>
                  <a:cubicBezTo>
                    <a:pt x="13577" y="146408"/>
                    <a:pt x="17503" y="142483"/>
                    <a:pt x="17503" y="137739"/>
                  </a:cubicBezTo>
                  <a:lnTo>
                    <a:pt x="17503" y="113037"/>
                  </a:lnTo>
                  <a:cubicBezTo>
                    <a:pt x="17503" y="106984"/>
                    <a:pt x="19466" y="101095"/>
                    <a:pt x="23065" y="96352"/>
                  </a:cubicBezTo>
                  <a:lnTo>
                    <a:pt x="28954" y="88336"/>
                  </a:lnTo>
                  <a:cubicBezTo>
                    <a:pt x="39751" y="73940"/>
                    <a:pt x="38279" y="53656"/>
                    <a:pt x="25519" y="40896"/>
                  </a:cubicBezTo>
                  <a:cubicBezTo>
                    <a:pt x="25519" y="40896"/>
                    <a:pt x="25519" y="40896"/>
                    <a:pt x="25519" y="40896"/>
                  </a:cubicBezTo>
                  <a:cubicBezTo>
                    <a:pt x="20284" y="35661"/>
                    <a:pt x="17340" y="28627"/>
                    <a:pt x="17340" y="21266"/>
                  </a:cubicBezTo>
                  <a:lnTo>
                    <a:pt x="17340" y="8670"/>
                  </a:lnTo>
                  <a:cubicBezTo>
                    <a:pt x="17340" y="3926"/>
                    <a:pt x="13414" y="0"/>
                    <a:pt x="8670" y="0"/>
                  </a:cubicBezTo>
                  <a:cubicBezTo>
                    <a:pt x="3926" y="0"/>
                    <a:pt x="0" y="3926"/>
                    <a:pt x="0" y="8670"/>
                  </a:cubicBezTo>
                  <a:lnTo>
                    <a:pt x="0" y="21266"/>
                  </a:lnTo>
                  <a:cubicBezTo>
                    <a:pt x="0" y="33371"/>
                    <a:pt x="4744" y="44659"/>
                    <a:pt x="13250" y="53165"/>
                  </a:cubicBezTo>
                  <a:cubicBezTo>
                    <a:pt x="13250" y="53165"/>
                    <a:pt x="13250" y="53165"/>
                    <a:pt x="13250" y="53165"/>
                  </a:cubicBezTo>
                  <a:cubicBezTo>
                    <a:pt x="19794" y="59872"/>
                    <a:pt x="20612" y="70505"/>
                    <a:pt x="15050" y="78030"/>
                  </a:cubicBezTo>
                  <a:lnTo>
                    <a:pt x="9161" y="86046"/>
                  </a:lnTo>
                  <a:cubicBezTo>
                    <a:pt x="3272" y="93734"/>
                    <a:pt x="163" y="103386"/>
                    <a:pt x="163" y="113201"/>
                  </a:cubicBezTo>
                  <a:lnTo>
                    <a:pt x="163" y="137902"/>
                  </a:lnTo>
                  <a:cubicBezTo>
                    <a:pt x="163" y="142483"/>
                    <a:pt x="4090" y="146408"/>
                    <a:pt x="8833" y="146408"/>
                  </a:cubicBezTo>
                  <a:lnTo>
                    <a:pt x="8833" y="14640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5" name="Google Shape;1345;p50"/>
            <p:cNvSpPr/>
            <p:nvPr/>
          </p:nvSpPr>
          <p:spPr>
            <a:xfrm>
              <a:off x="2722319" y="3843551"/>
              <a:ext cx="21430" cy="65213"/>
            </a:xfrm>
            <a:custGeom>
              <a:rect b="b" l="l" r="r" t="t"/>
              <a:pathLst>
                <a:path extrusionOk="0" h="109601" w="36017">
                  <a:moveTo>
                    <a:pt x="8670" y="109602"/>
                  </a:moveTo>
                  <a:cubicBezTo>
                    <a:pt x="13414" y="109602"/>
                    <a:pt x="17340" y="105676"/>
                    <a:pt x="17340" y="100932"/>
                  </a:cubicBezTo>
                  <a:lnTo>
                    <a:pt x="17340" y="100605"/>
                  </a:lnTo>
                  <a:cubicBezTo>
                    <a:pt x="17340" y="94552"/>
                    <a:pt x="19303" y="88663"/>
                    <a:pt x="22902" y="83919"/>
                  </a:cubicBezTo>
                  <a:lnTo>
                    <a:pt x="28791" y="75903"/>
                  </a:lnTo>
                  <a:cubicBezTo>
                    <a:pt x="39588" y="61508"/>
                    <a:pt x="38115" y="41223"/>
                    <a:pt x="25519" y="28464"/>
                  </a:cubicBezTo>
                  <a:cubicBezTo>
                    <a:pt x="25519" y="28464"/>
                    <a:pt x="25519" y="28464"/>
                    <a:pt x="25519" y="28464"/>
                  </a:cubicBezTo>
                  <a:cubicBezTo>
                    <a:pt x="20285" y="23229"/>
                    <a:pt x="17340" y="16195"/>
                    <a:pt x="17340" y="8670"/>
                  </a:cubicBezTo>
                  <a:cubicBezTo>
                    <a:pt x="17340" y="3926"/>
                    <a:pt x="13414" y="0"/>
                    <a:pt x="8670" y="0"/>
                  </a:cubicBezTo>
                  <a:cubicBezTo>
                    <a:pt x="3926" y="0"/>
                    <a:pt x="0" y="3926"/>
                    <a:pt x="0" y="8670"/>
                  </a:cubicBezTo>
                  <a:cubicBezTo>
                    <a:pt x="0" y="20775"/>
                    <a:pt x="4744" y="32063"/>
                    <a:pt x="13087" y="40569"/>
                  </a:cubicBezTo>
                  <a:cubicBezTo>
                    <a:pt x="13087" y="40569"/>
                    <a:pt x="13087" y="40569"/>
                    <a:pt x="13087" y="40569"/>
                  </a:cubicBezTo>
                  <a:cubicBezTo>
                    <a:pt x="19794" y="47276"/>
                    <a:pt x="20448" y="57909"/>
                    <a:pt x="14886" y="65434"/>
                  </a:cubicBezTo>
                  <a:lnTo>
                    <a:pt x="8997" y="73450"/>
                  </a:lnTo>
                  <a:cubicBezTo>
                    <a:pt x="3108" y="81138"/>
                    <a:pt x="0" y="90790"/>
                    <a:pt x="0" y="100605"/>
                  </a:cubicBezTo>
                  <a:lnTo>
                    <a:pt x="0" y="100932"/>
                  </a:lnTo>
                  <a:cubicBezTo>
                    <a:pt x="0" y="105839"/>
                    <a:pt x="3926" y="109602"/>
                    <a:pt x="8670" y="109602"/>
                  </a:cubicBezTo>
                  <a:lnTo>
                    <a:pt x="8670" y="10960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6" name="Google Shape;1346;p50"/>
            <p:cNvSpPr/>
            <p:nvPr/>
          </p:nvSpPr>
          <p:spPr>
            <a:xfrm>
              <a:off x="2634293" y="3838091"/>
              <a:ext cx="21519" cy="65213"/>
            </a:xfrm>
            <a:custGeom>
              <a:rect b="b" l="l" r="r" t="t"/>
              <a:pathLst>
                <a:path extrusionOk="0" h="109601" w="36166">
                  <a:moveTo>
                    <a:pt x="8834" y="109602"/>
                  </a:moveTo>
                  <a:cubicBezTo>
                    <a:pt x="13578" y="109602"/>
                    <a:pt x="17504" y="105676"/>
                    <a:pt x="17504" y="100932"/>
                  </a:cubicBezTo>
                  <a:lnTo>
                    <a:pt x="17504" y="100605"/>
                  </a:lnTo>
                  <a:cubicBezTo>
                    <a:pt x="17504" y="94552"/>
                    <a:pt x="19467" y="88663"/>
                    <a:pt x="23066" y="83919"/>
                  </a:cubicBezTo>
                  <a:lnTo>
                    <a:pt x="28955" y="75903"/>
                  </a:lnTo>
                  <a:cubicBezTo>
                    <a:pt x="39751" y="61508"/>
                    <a:pt x="38279" y="41223"/>
                    <a:pt x="25519" y="28464"/>
                  </a:cubicBezTo>
                  <a:cubicBezTo>
                    <a:pt x="20285" y="23229"/>
                    <a:pt x="17340" y="16195"/>
                    <a:pt x="17340" y="8670"/>
                  </a:cubicBezTo>
                  <a:cubicBezTo>
                    <a:pt x="17340" y="3926"/>
                    <a:pt x="13414" y="0"/>
                    <a:pt x="8670" y="0"/>
                  </a:cubicBezTo>
                  <a:cubicBezTo>
                    <a:pt x="3926" y="0"/>
                    <a:pt x="0" y="3926"/>
                    <a:pt x="0" y="8670"/>
                  </a:cubicBezTo>
                  <a:cubicBezTo>
                    <a:pt x="0" y="20775"/>
                    <a:pt x="4744" y="32063"/>
                    <a:pt x="13250" y="40569"/>
                  </a:cubicBezTo>
                  <a:cubicBezTo>
                    <a:pt x="19957" y="47276"/>
                    <a:pt x="20612" y="57909"/>
                    <a:pt x="15050" y="65434"/>
                  </a:cubicBezTo>
                  <a:lnTo>
                    <a:pt x="9161" y="73450"/>
                  </a:lnTo>
                  <a:cubicBezTo>
                    <a:pt x="3272" y="81138"/>
                    <a:pt x="164" y="90790"/>
                    <a:pt x="164" y="100605"/>
                  </a:cubicBezTo>
                  <a:lnTo>
                    <a:pt x="164" y="100932"/>
                  </a:lnTo>
                  <a:cubicBezTo>
                    <a:pt x="164" y="105676"/>
                    <a:pt x="4090" y="109602"/>
                    <a:pt x="8834" y="109602"/>
                  </a:cubicBezTo>
                  <a:lnTo>
                    <a:pt x="8834" y="10960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0" name="Shape 1350"/>
        <p:cNvGrpSpPr/>
        <p:nvPr/>
      </p:nvGrpSpPr>
      <p:grpSpPr>
        <a:xfrm>
          <a:off x="0" y="0"/>
          <a:ext cx="0" cy="0"/>
          <a:chOff x="0" y="0"/>
          <a:chExt cx="0" cy="0"/>
        </a:xfrm>
      </p:grpSpPr>
      <p:sp>
        <p:nvSpPr>
          <p:cNvPr id="1351" name="Google Shape;1351;p51"/>
          <p:cNvSpPr txBox="1"/>
          <p:nvPr>
            <p:ph idx="8" type="subTitle"/>
          </p:nvPr>
        </p:nvSpPr>
        <p:spPr>
          <a:xfrm>
            <a:off x="999850" y="3197850"/>
            <a:ext cx="21201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352" name="Google Shape;1352;p5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
            </a:r>
            <a:r>
              <a:rPr lang="en"/>
              <a:t>ometimes, reviewing concepts is a good idea</a:t>
            </a:r>
            <a:endParaRPr/>
          </a:p>
        </p:txBody>
      </p:sp>
      <p:sp>
        <p:nvSpPr>
          <p:cNvPr id="1353" name="Google Shape;1353;p51"/>
          <p:cNvSpPr txBox="1"/>
          <p:nvPr>
            <p:ph idx="1" type="subTitle"/>
          </p:nvPr>
        </p:nvSpPr>
        <p:spPr>
          <a:xfrm>
            <a:off x="999850" y="2042725"/>
            <a:ext cx="2120100" cy="617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 is actually a very cold place</a:t>
            </a:r>
            <a:endParaRPr/>
          </a:p>
        </p:txBody>
      </p:sp>
      <p:sp>
        <p:nvSpPr>
          <p:cNvPr id="1354" name="Google Shape;1354;p51"/>
          <p:cNvSpPr txBox="1"/>
          <p:nvPr>
            <p:ph idx="4" type="subTitle"/>
          </p:nvPr>
        </p:nvSpPr>
        <p:spPr>
          <a:xfrm>
            <a:off x="3511950" y="1662175"/>
            <a:ext cx="21201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355" name="Google Shape;1355;p51"/>
          <p:cNvSpPr txBox="1"/>
          <p:nvPr>
            <p:ph idx="6" type="subTitle"/>
          </p:nvPr>
        </p:nvSpPr>
        <p:spPr>
          <a:xfrm>
            <a:off x="6024050" y="1662175"/>
            <a:ext cx="21201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356" name="Google Shape;1356;p51"/>
          <p:cNvSpPr txBox="1"/>
          <p:nvPr>
            <p:ph idx="13" type="subTitle"/>
          </p:nvPr>
        </p:nvSpPr>
        <p:spPr>
          <a:xfrm>
            <a:off x="3511950" y="3197850"/>
            <a:ext cx="21201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357" name="Google Shape;1357;p51"/>
          <p:cNvSpPr txBox="1"/>
          <p:nvPr>
            <p:ph idx="2" type="subTitle"/>
          </p:nvPr>
        </p:nvSpPr>
        <p:spPr>
          <a:xfrm>
            <a:off x="999850" y="1662175"/>
            <a:ext cx="21201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358" name="Google Shape;1358;p51"/>
          <p:cNvSpPr txBox="1"/>
          <p:nvPr>
            <p:ph idx="3" type="subTitle"/>
          </p:nvPr>
        </p:nvSpPr>
        <p:spPr>
          <a:xfrm>
            <a:off x="3511950" y="2042725"/>
            <a:ext cx="2120100" cy="617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359" name="Google Shape;1359;p51"/>
          <p:cNvSpPr txBox="1"/>
          <p:nvPr>
            <p:ph idx="5" type="subTitle"/>
          </p:nvPr>
        </p:nvSpPr>
        <p:spPr>
          <a:xfrm>
            <a:off x="6024050" y="2042725"/>
            <a:ext cx="2120100" cy="617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with several rings</a:t>
            </a:r>
            <a:endParaRPr/>
          </a:p>
        </p:txBody>
      </p:sp>
      <p:sp>
        <p:nvSpPr>
          <p:cNvPr id="1360" name="Google Shape;1360;p51"/>
          <p:cNvSpPr txBox="1"/>
          <p:nvPr>
            <p:ph idx="7" type="subTitle"/>
          </p:nvPr>
        </p:nvSpPr>
        <p:spPr>
          <a:xfrm>
            <a:off x="999850" y="3578400"/>
            <a:ext cx="2120100" cy="617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1361" name="Google Shape;1361;p51"/>
          <p:cNvSpPr txBox="1"/>
          <p:nvPr>
            <p:ph idx="9" type="subTitle"/>
          </p:nvPr>
        </p:nvSpPr>
        <p:spPr>
          <a:xfrm>
            <a:off x="3511950" y="3578400"/>
            <a:ext cx="2120100" cy="617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the biggest planet of them all</a:t>
            </a:r>
            <a:endParaRPr/>
          </a:p>
        </p:txBody>
      </p:sp>
      <p:sp>
        <p:nvSpPr>
          <p:cNvPr id="1362" name="Google Shape;1362;p51"/>
          <p:cNvSpPr txBox="1"/>
          <p:nvPr>
            <p:ph idx="14" type="subTitle"/>
          </p:nvPr>
        </p:nvSpPr>
        <p:spPr>
          <a:xfrm>
            <a:off x="6024050" y="3578400"/>
            <a:ext cx="2120100" cy="617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extremely high temperatures</a:t>
            </a:r>
            <a:endParaRPr/>
          </a:p>
        </p:txBody>
      </p:sp>
      <p:sp>
        <p:nvSpPr>
          <p:cNvPr id="1363" name="Google Shape;1363;p51"/>
          <p:cNvSpPr txBox="1"/>
          <p:nvPr>
            <p:ph idx="15" type="subTitle"/>
          </p:nvPr>
        </p:nvSpPr>
        <p:spPr>
          <a:xfrm>
            <a:off x="6024050" y="3197850"/>
            <a:ext cx="21201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grpSp>
        <p:nvGrpSpPr>
          <p:cNvPr id="1364" name="Google Shape;1364;p51"/>
          <p:cNvGrpSpPr/>
          <p:nvPr/>
        </p:nvGrpSpPr>
        <p:grpSpPr>
          <a:xfrm rot="541968">
            <a:off x="-222529" y="3199847"/>
            <a:ext cx="1068843" cy="2040429"/>
            <a:chOff x="774259" y="3824404"/>
            <a:chExt cx="1068842" cy="2040426"/>
          </a:xfrm>
        </p:grpSpPr>
        <p:sp>
          <p:nvSpPr>
            <p:cNvPr id="1365" name="Google Shape;1365;p51"/>
            <p:cNvSpPr/>
            <p:nvPr/>
          </p:nvSpPr>
          <p:spPr>
            <a:xfrm rot="9662199">
              <a:off x="994947" y="4339549"/>
              <a:ext cx="627465" cy="1463032"/>
            </a:xfrm>
            <a:custGeom>
              <a:rect b="b" l="l" r="r" t="t"/>
              <a:pathLst>
                <a:path extrusionOk="0" h="2438111" w="1045657">
                  <a:moveTo>
                    <a:pt x="11976" y="2436584"/>
                  </a:moveTo>
                  <a:cubicBezTo>
                    <a:pt x="139663" y="2345945"/>
                    <a:pt x="220982" y="2201248"/>
                    <a:pt x="273292" y="2056552"/>
                  </a:cubicBezTo>
                  <a:cubicBezTo>
                    <a:pt x="332708" y="1892225"/>
                    <a:pt x="357407" y="1716190"/>
                    <a:pt x="367951" y="1542485"/>
                  </a:cubicBezTo>
                  <a:cubicBezTo>
                    <a:pt x="380008" y="1343906"/>
                    <a:pt x="355077" y="1141191"/>
                    <a:pt x="413095" y="947855"/>
                  </a:cubicBezTo>
                  <a:cubicBezTo>
                    <a:pt x="463774" y="779043"/>
                    <a:pt x="550685" y="617162"/>
                    <a:pt x="649246" y="471651"/>
                  </a:cubicBezTo>
                  <a:cubicBezTo>
                    <a:pt x="757651" y="311576"/>
                    <a:pt x="888484" y="167521"/>
                    <a:pt x="1036908" y="43620"/>
                  </a:cubicBezTo>
                  <a:cubicBezTo>
                    <a:pt x="1062014" y="22708"/>
                    <a:pt x="1027588" y="-14864"/>
                    <a:pt x="1002715" y="6223"/>
                  </a:cubicBezTo>
                  <a:cubicBezTo>
                    <a:pt x="740234" y="228160"/>
                    <a:pt x="528957" y="517028"/>
                    <a:pt x="405347" y="838401"/>
                  </a:cubicBezTo>
                  <a:cubicBezTo>
                    <a:pt x="370863" y="928108"/>
                    <a:pt x="346397" y="1020436"/>
                    <a:pt x="337776" y="1116318"/>
                  </a:cubicBezTo>
                  <a:cubicBezTo>
                    <a:pt x="328805" y="1216102"/>
                    <a:pt x="335155" y="1316469"/>
                    <a:pt x="335097" y="1416487"/>
                  </a:cubicBezTo>
                  <a:cubicBezTo>
                    <a:pt x="335038" y="1600503"/>
                    <a:pt x="316339" y="1786557"/>
                    <a:pt x="267933" y="1964457"/>
                  </a:cubicBezTo>
                  <a:cubicBezTo>
                    <a:pt x="244225" y="2051717"/>
                    <a:pt x="212244" y="2137230"/>
                    <a:pt x="167798" y="2216161"/>
                  </a:cubicBezTo>
                  <a:cubicBezTo>
                    <a:pt x="123702" y="2294451"/>
                    <a:pt x="67315" y="2364061"/>
                    <a:pt x="2365" y="2426040"/>
                  </a:cubicBezTo>
                  <a:cubicBezTo>
                    <a:pt x="-4392" y="2432623"/>
                    <a:pt x="4753" y="2441768"/>
                    <a:pt x="11976" y="243658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6" name="Google Shape;1366;p51"/>
            <p:cNvSpPr/>
            <p:nvPr/>
          </p:nvSpPr>
          <p:spPr>
            <a:xfrm rot="9662199">
              <a:off x="1385125" y="4428086"/>
              <a:ext cx="391671" cy="360373"/>
            </a:xfrm>
            <a:custGeom>
              <a:rect b="b" l="l" r="r" t="t"/>
              <a:pathLst>
                <a:path extrusionOk="0" h="600554" w="652712">
                  <a:moveTo>
                    <a:pt x="522631" y="216038"/>
                  </a:moveTo>
                  <a:cubicBezTo>
                    <a:pt x="522631" y="216038"/>
                    <a:pt x="712180" y="216038"/>
                    <a:pt x="633658" y="411005"/>
                  </a:cubicBezTo>
                  <a:cubicBezTo>
                    <a:pt x="555135" y="605972"/>
                    <a:pt x="192229" y="500362"/>
                    <a:pt x="0" y="600555"/>
                  </a:cubicBezTo>
                  <a:cubicBezTo>
                    <a:pt x="0" y="600555"/>
                    <a:pt x="10835" y="129360"/>
                    <a:pt x="249141" y="29167"/>
                  </a:cubicBezTo>
                  <a:cubicBezTo>
                    <a:pt x="487447" y="-70967"/>
                    <a:pt x="576804" y="110428"/>
                    <a:pt x="522631" y="21603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7" name="Google Shape;1367;p51"/>
            <p:cNvSpPr/>
            <p:nvPr/>
          </p:nvSpPr>
          <p:spPr>
            <a:xfrm rot="9662199">
              <a:off x="1297449" y="4489703"/>
              <a:ext cx="478364" cy="421296"/>
            </a:xfrm>
            <a:custGeom>
              <a:rect b="b" l="l" r="r" t="t"/>
              <a:pathLst>
                <a:path extrusionOk="0" h="702081" w="797183">
                  <a:moveTo>
                    <a:pt x="1299" y="645599"/>
                  </a:moveTo>
                  <a:cubicBezTo>
                    <a:pt x="2872" y="645367"/>
                    <a:pt x="4911" y="646182"/>
                    <a:pt x="6600" y="646182"/>
                  </a:cubicBezTo>
                  <a:cubicBezTo>
                    <a:pt x="8464" y="646124"/>
                    <a:pt x="10387" y="645949"/>
                    <a:pt x="12251" y="645891"/>
                  </a:cubicBezTo>
                  <a:cubicBezTo>
                    <a:pt x="16270" y="645774"/>
                    <a:pt x="19998" y="645367"/>
                    <a:pt x="24017" y="644668"/>
                  </a:cubicBezTo>
                  <a:cubicBezTo>
                    <a:pt x="31648" y="643328"/>
                    <a:pt x="39337" y="642804"/>
                    <a:pt x="47143" y="642570"/>
                  </a:cubicBezTo>
                  <a:cubicBezTo>
                    <a:pt x="52444" y="642396"/>
                    <a:pt x="57803" y="642512"/>
                    <a:pt x="63104" y="642804"/>
                  </a:cubicBezTo>
                  <a:cubicBezTo>
                    <a:pt x="45803" y="659754"/>
                    <a:pt x="30017" y="678395"/>
                    <a:pt x="20522" y="700239"/>
                  </a:cubicBezTo>
                  <a:cubicBezTo>
                    <a:pt x="20114" y="701171"/>
                    <a:pt x="21046" y="702627"/>
                    <a:pt x="22153" y="701870"/>
                  </a:cubicBezTo>
                  <a:cubicBezTo>
                    <a:pt x="48832" y="682181"/>
                    <a:pt x="69861" y="656026"/>
                    <a:pt x="94676" y="634008"/>
                  </a:cubicBezTo>
                  <a:cubicBezTo>
                    <a:pt x="115472" y="615600"/>
                    <a:pt x="137607" y="598882"/>
                    <a:pt x="160267" y="582863"/>
                  </a:cubicBezTo>
                  <a:cubicBezTo>
                    <a:pt x="159918" y="585426"/>
                    <a:pt x="159568" y="588047"/>
                    <a:pt x="159160" y="590610"/>
                  </a:cubicBezTo>
                  <a:cubicBezTo>
                    <a:pt x="157413" y="601794"/>
                    <a:pt x="155374" y="612921"/>
                    <a:pt x="153743" y="624105"/>
                  </a:cubicBezTo>
                  <a:cubicBezTo>
                    <a:pt x="150481" y="646473"/>
                    <a:pt x="146170" y="668783"/>
                    <a:pt x="141510" y="690861"/>
                  </a:cubicBezTo>
                  <a:cubicBezTo>
                    <a:pt x="141335" y="691676"/>
                    <a:pt x="142559" y="692317"/>
                    <a:pt x="142967" y="691443"/>
                  </a:cubicBezTo>
                  <a:cubicBezTo>
                    <a:pt x="151996" y="670589"/>
                    <a:pt x="159568" y="649269"/>
                    <a:pt x="165976" y="627425"/>
                  </a:cubicBezTo>
                  <a:cubicBezTo>
                    <a:pt x="169180" y="616590"/>
                    <a:pt x="171393" y="605581"/>
                    <a:pt x="173432" y="594513"/>
                  </a:cubicBezTo>
                  <a:cubicBezTo>
                    <a:pt x="174422" y="588979"/>
                    <a:pt x="175412" y="583445"/>
                    <a:pt x="176286" y="577853"/>
                  </a:cubicBezTo>
                  <a:cubicBezTo>
                    <a:pt x="176694" y="575465"/>
                    <a:pt x="177218" y="572960"/>
                    <a:pt x="177510" y="570513"/>
                  </a:cubicBezTo>
                  <a:cubicBezTo>
                    <a:pt x="178325" y="569931"/>
                    <a:pt x="179140" y="569290"/>
                    <a:pt x="179956" y="568766"/>
                  </a:cubicBezTo>
                  <a:cubicBezTo>
                    <a:pt x="238499" y="529563"/>
                    <a:pt x="300304" y="495486"/>
                    <a:pt x="362050" y="461758"/>
                  </a:cubicBezTo>
                  <a:cubicBezTo>
                    <a:pt x="373700" y="455409"/>
                    <a:pt x="385350" y="449001"/>
                    <a:pt x="397059" y="442594"/>
                  </a:cubicBezTo>
                  <a:cubicBezTo>
                    <a:pt x="395893" y="456923"/>
                    <a:pt x="394263" y="471020"/>
                    <a:pt x="391234" y="485467"/>
                  </a:cubicBezTo>
                  <a:cubicBezTo>
                    <a:pt x="386923" y="505913"/>
                    <a:pt x="381564" y="526126"/>
                    <a:pt x="375797" y="546223"/>
                  </a:cubicBezTo>
                  <a:cubicBezTo>
                    <a:pt x="370263" y="565621"/>
                    <a:pt x="363855" y="584727"/>
                    <a:pt x="356632" y="603542"/>
                  </a:cubicBezTo>
                  <a:cubicBezTo>
                    <a:pt x="349176" y="622940"/>
                    <a:pt x="340264" y="641580"/>
                    <a:pt x="334846" y="661677"/>
                  </a:cubicBezTo>
                  <a:cubicBezTo>
                    <a:pt x="334614" y="662609"/>
                    <a:pt x="335895" y="663541"/>
                    <a:pt x="336594" y="662725"/>
                  </a:cubicBezTo>
                  <a:cubicBezTo>
                    <a:pt x="363273" y="630338"/>
                    <a:pt x="377952" y="585368"/>
                    <a:pt x="390710" y="545873"/>
                  </a:cubicBezTo>
                  <a:cubicBezTo>
                    <a:pt x="397583" y="524611"/>
                    <a:pt x="402709" y="502767"/>
                    <a:pt x="406961" y="480865"/>
                  </a:cubicBezTo>
                  <a:cubicBezTo>
                    <a:pt x="409816" y="466244"/>
                    <a:pt x="413777" y="449933"/>
                    <a:pt x="410515" y="435137"/>
                  </a:cubicBezTo>
                  <a:cubicBezTo>
                    <a:pt x="512688" y="378634"/>
                    <a:pt x="614511" y="317237"/>
                    <a:pt x="690762" y="227763"/>
                  </a:cubicBezTo>
                  <a:cubicBezTo>
                    <a:pt x="743887" y="165434"/>
                    <a:pt x="781576" y="95066"/>
                    <a:pt x="796954" y="14155"/>
                  </a:cubicBezTo>
                  <a:cubicBezTo>
                    <a:pt x="799634" y="0"/>
                    <a:pt x="778023" y="-6174"/>
                    <a:pt x="775168" y="8155"/>
                  </a:cubicBezTo>
                  <a:cubicBezTo>
                    <a:pt x="760606" y="81086"/>
                    <a:pt x="729324" y="151920"/>
                    <a:pt x="681675" y="209355"/>
                  </a:cubicBezTo>
                  <a:cubicBezTo>
                    <a:pt x="638802" y="260908"/>
                    <a:pt x="586551" y="303955"/>
                    <a:pt x="531269" y="341528"/>
                  </a:cubicBezTo>
                  <a:cubicBezTo>
                    <a:pt x="468358" y="384284"/>
                    <a:pt x="401136" y="419759"/>
                    <a:pt x="334380" y="456050"/>
                  </a:cubicBezTo>
                  <a:cubicBezTo>
                    <a:pt x="313584" y="432458"/>
                    <a:pt x="280323" y="423604"/>
                    <a:pt x="250032" y="418128"/>
                  </a:cubicBezTo>
                  <a:cubicBezTo>
                    <a:pt x="227838" y="414109"/>
                    <a:pt x="205470" y="411021"/>
                    <a:pt x="183160" y="407992"/>
                  </a:cubicBezTo>
                  <a:cubicBezTo>
                    <a:pt x="160558" y="404905"/>
                    <a:pt x="137549" y="400303"/>
                    <a:pt x="114831" y="403915"/>
                  </a:cubicBezTo>
                  <a:cubicBezTo>
                    <a:pt x="114423" y="403973"/>
                    <a:pt x="114307" y="404730"/>
                    <a:pt x="114715" y="404847"/>
                  </a:cubicBezTo>
                  <a:cubicBezTo>
                    <a:pt x="134811" y="413410"/>
                    <a:pt x="156597" y="415216"/>
                    <a:pt x="177975" y="418769"/>
                  </a:cubicBezTo>
                  <a:cubicBezTo>
                    <a:pt x="198655" y="422264"/>
                    <a:pt x="219334" y="425876"/>
                    <a:pt x="239897" y="430011"/>
                  </a:cubicBezTo>
                  <a:cubicBezTo>
                    <a:pt x="269605" y="436011"/>
                    <a:pt x="298381" y="444574"/>
                    <a:pt x="322555" y="462516"/>
                  </a:cubicBezTo>
                  <a:cubicBezTo>
                    <a:pt x="273857" y="489195"/>
                    <a:pt x="225625" y="516515"/>
                    <a:pt x="179781" y="547970"/>
                  </a:cubicBezTo>
                  <a:cubicBezTo>
                    <a:pt x="149083" y="568999"/>
                    <a:pt x="119375" y="591600"/>
                    <a:pt x="91589" y="616415"/>
                  </a:cubicBezTo>
                  <a:cubicBezTo>
                    <a:pt x="87162" y="620377"/>
                    <a:pt x="82618" y="624454"/>
                    <a:pt x="78133" y="628532"/>
                  </a:cubicBezTo>
                  <a:cubicBezTo>
                    <a:pt x="73997" y="627658"/>
                    <a:pt x="69395" y="627658"/>
                    <a:pt x="66308" y="627483"/>
                  </a:cubicBezTo>
                  <a:cubicBezTo>
                    <a:pt x="58502" y="627017"/>
                    <a:pt x="50521" y="627017"/>
                    <a:pt x="42716" y="627949"/>
                  </a:cubicBezTo>
                  <a:cubicBezTo>
                    <a:pt x="34794" y="628940"/>
                    <a:pt x="26871" y="630338"/>
                    <a:pt x="19124" y="632435"/>
                  </a:cubicBezTo>
                  <a:cubicBezTo>
                    <a:pt x="15280" y="633483"/>
                    <a:pt x="11959" y="635231"/>
                    <a:pt x="8523" y="637270"/>
                  </a:cubicBezTo>
                  <a:cubicBezTo>
                    <a:pt x="6950" y="638201"/>
                    <a:pt x="5027" y="639075"/>
                    <a:pt x="3629" y="640299"/>
                  </a:cubicBezTo>
                  <a:cubicBezTo>
                    <a:pt x="2522" y="641289"/>
                    <a:pt x="1823" y="642804"/>
                    <a:pt x="542" y="643619"/>
                  </a:cubicBezTo>
                  <a:cubicBezTo>
                    <a:pt x="-565" y="644318"/>
                    <a:pt x="193" y="645716"/>
                    <a:pt x="1299" y="64559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8" name="Google Shape;1368;p51"/>
            <p:cNvSpPr/>
            <p:nvPr/>
          </p:nvSpPr>
          <p:spPr>
            <a:xfrm rot="9662199">
              <a:off x="941635" y="4781888"/>
              <a:ext cx="323012" cy="297203"/>
            </a:xfrm>
            <a:custGeom>
              <a:rect b="b" l="l" r="r" t="t"/>
              <a:pathLst>
                <a:path extrusionOk="0" h="495282" w="538292">
                  <a:moveTo>
                    <a:pt x="107291" y="178162"/>
                  </a:moveTo>
                  <a:cubicBezTo>
                    <a:pt x="107291" y="178162"/>
                    <a:pt x="-49056" y="178162"/>
                    <a:pt x="15720" y="338936"/>
                  </a:cubicBezTo>
                  <a:cubicBezTo>
                    <a:pt x="80495" y="499710"/>
                    <a:pt x="379732" y="412624"/>
                    <a:pt x="538293" y="495282"/>
                  </a:cubicBezTo>
                  <a:cubicBezTo>
                    <a:pt x="538293" y="495282"/>
                    <a:pt x="529380" y="106688"/>
                    <a:pt x="332840" y="24087"/>
                  </a:cubicBezTo>
                  <a:cubicBezTo>
                    <a:pt x="136301" y="-58571"/>
                    <a:pt x="62612" y="91076"/>
                    <a:pt x="107291" y="17816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9" name="Google Shape;1369;p51"/>
            <p:cNvSpPr/>
            <p:nvPr/>
          </p:nvSpPr>
          <p:spPr>
            <a:xfrm rot="9662199">
              <a:off x="981623" y="4794110"/>
              <a:ext cx="394391" cy="347356"/>
            </a:xfrm>
            <a:custGeom>
              <a:rect b="b" l="l" r="r" t="t"/>
              <a:pathLst>
                <a:path extrusionOk="0" h="578861" w="657245">
                  <a:moveTo>
                    <a:pt x="656158" y="532314"/>
                  </a:moveTo>
                  <a:cubicBezTo>
                    <a:pt x="654818" y="532139"/>
                    <a:pt x="653187" y="532780"/>
                    <a:pt x="651789" y="532780"/>
                  </a:cubicBezTo>
                  <a:cubicBezTo>
                    <a:pt x="650216" y="532722"/>
                    <a:pt x="648702" y="532605"/>
                    <a:pt x="647129" y="532547"/>
                  </a:cubicBezTo>
                  <a:cubicBezTo>
                    <a:pt x="643809" y="532431"/>
                    <a:pt x="640721" y="532139"/>
                    <a:pt x="637459" y="531557"/>
                  </a:cubicBezTo>
                  <a:cubicBezTo>
                    <a:pt x="631168" y="530450"/>
                    <a:pt x="624819" y="530042"/>
                    <a:pt x="618411" y="529809"/>
                  </a:cubicBezTo>
                  <a:cubicBezTo>
                    <a:pt x="614042" y="529634"/>
                    <a:pt x="609615" y="529751"/>
                    <a:pt x="605246" y="529984"/>
                  </a:cubicBezTo>
                  <a:cubicBezTo>
                    <a:pt x="619518" y="543964"/>
                    <a:pt x="632507" y="559343"/>
                    <a:pt x="640372" y="577342"/>
                  </a:cubicBezTo>
                  <a:cubicBezTo>
                    <a:pt x="640721" y="578100"/>
                    <a:pt x="639906" y="579323"/>
                    <a:pt x="639032" y="578682"/>
                  </a:cubicBezTo>
                  <a:cubicBezTo>
                    <a:pt x="617071" y="562430"/>
                    <a:pt x="599712" y="540877"/>
                    <a:pt x="579208" y="522761"/>
                  </a:cubicBezTo>
                  <a:cubicBezTo>
                    <a:pt x="562082" y="507557"/>
                    <a:pt x="543791" y="493810"/>
                    <a:pt x="525092" y="480587"/>
                  </a:cubicBezTo>
                  <a:cubicBezTo>
                    <a:pt x="525384" y="482742"/>
                    <a:pt x="525675" y="484839"/>
                    <a:pt x="526025" y="486994"/>
                  </a:cubicBezTo>
                  <a:cubicBezTo>
                    <a:pt x="527481" y="496198"/>
                    <a:pt x="529111" y="505402"/>
                    <a:pt x="530510" y="514606"/>
                  </a:cubicBezTo>
                  <a:cubicBezTo>
                    <a:pt x="533189" y="533071"/>
                    <a:pt x="536743" y="551420"/>
                    <a:pt x="540587" y="569653"/>
                  </a:cubicBezTo>
                  <a:cubicBezTo>
                    <a:pt x="540704" y="570352"/>
                    <a:pt x="539714" y="570876"/>
                    <a:pt x="539422" y="570178"/>
                  </a:cubicBezTo>
                  <a:cubicBezTo>
                    <a:pt x="531966" y="552935"/>
                    <a:pt x="525733" y="535401"/>
                    <a:pt x="520432" y="517402"/>
                  </a:cubicBezTo>
                  <a:cubicBezTo>
                    <a:pt x="517811" y="508489"/>
                    <a:pt x="515947" y="499402"/>
                    <a:pt x="514258" y="490257"/>
                  </a:cubicBezTo>
                  <a:cubicBezTo>
                    <a:pt x="513442" y="485713"/>
                    <a:pt x="512627" y="481111"/>
                    <a:pt x="511928" y="476509"/>
                  </a:cubicBezTo>
                  <a:cubicBezTo>
                    <a:pt x="511636" y="474529"/>
                    <a:pt x="511170" y="472490"/>
                    <a:pt x="510937" y="470451"/>
                  </a:cubicBezTo>
                  <a:cubicBezTo>
                    <a:pt x="510238" y="469985"/>
                    <a:pt x="509597" y="469461"/>
                    <a:pt x="508898" y="468995"/>
                  </a:cubicBezTo>
                  <a:cubicBezTo>
                    <a:pt x="460609" y="436665"/>
                    <a:pt x="409639" y="408530"/>
                    <a:pt x="358726" y="380744"/>
                  </a:cubicBezTo>
                  <a:cubicBezTo>
                    <a:pt x="349115" y="375502"/>
                    <a:pt x="339504" y="370259"/>
                    <a:pt x="329892" y="364958"/>
                  </a:cubicBezTo>
                  <a:cubicBezTo>
                    <a:pt x="330824" y="376783"/>
                    <a:pt x="332164" y="388375"/>
                    <a:pt x="334668" y="400317"/>
                  </a:cubicBezTo>
                  <a:cubicBezTo>
                    <a:pt x="338222" y="417151"/>
                    <a:pt x="342650" y="433869"/>
                    <a:pt x="347368" y="450413"/>
                  </a:cubicBezTo>
                  <a:cubicBezTo>
                    <a:pt x="351911" y="466374"/>
                    <a:pt x="357212" y="482160"/>
                    <a:pt x="363212" y="497713"/>
                  </a:cubicBezTo>
                  <a:cubicBezTo>
                    <a:pt x="369387" y="513732"/>
                    <a:pt x="376668" y="529110"/>
                    <a:pt x="381212" y="545654"/>
                  </a:cubicBezTo>
                  <a:cubicBezTo>
                    <a:pt x="381444" y="546411"/>
                    <a:pt x="380338" y="547168"/>
                    <a:pt x="379756" y="546469"/>
                  </a:cubicBezTo>
                  <a:cubicBezTo>
                    <a:pt x="357736" y="519732"/>
                    <a:pt x="345678" y="482684"/>
                    <a:pt x="335135" y="450121"/>
                  </a:cubicBezTo>
                  <a:cubicBezTo>
                    <a:pt x="329485" y="432588"/>
                    <a:pt x="325232" y="414588"/>
                    <a:pt x="321737" y="396530"/>
                  </a:cubicBezTo>
                  <a:cubicBezTo>
                    <a:pt x="319407" y="384472"/>
                    <a:pt x="316087" y="371016"/>
                    <a:pt x="318824" y="358842"/>
                  </a:cubicBezTo>
                  <a:cubicBezTo>
                    <a:pt x="234593" y="312241"/>
                    <a:pt x="150594" y="261620"/>
                    <a:pt x="87742" y="187816"/>
                  </a:cubicBezTo>
                  <a:cubicBezTo>
                    <a:pt x="43937" y="136380"/>
                    <a:pt x="12888" y="78362"/>
                    <a:pt x="190" y="11664"/>
                  </a:cubicBezTo>
                  <a:cubicBezTo>
                    <a:pt x="-2024" y="-45"/>
                    <a:pt x="15801" y="-5054"/>
                    <a:pt x="18131" y="6712"/>
                  </a:cubicBezTo>
                  <a:cubicBezTo>
                    <a:pt x="30131" y="66828"/>
                    <a:pt x="55936" y="125312"/>
                    <a:pt x="95256" y="172612"/>
                  </a:cubicBezTo>
                  <a:cubicBezTo>
                    <a:pt x="130615" y="215136"/>
                    <a:pt x="173662" y="250611"/>
                    <a:pt x="219273" y="281659"/>
                  </a:cubicBezTo>
                  <a:cubicBezTo>
                    <a:pt x="271175" y="316959"/>
                    <a:pt x="326630" y="346143"/>
                    <a:pt x="381619" y="376142"/>
                  </a:cubicBezTo>
                  <a:cubicBezTo>
                    <a:pt x="398803" y="356686"/>
                    <a:pt x="426182" y="349347"/>
                    <a:pt x="451171" y="344861"/>
                  </a:cubicBezTo>
                  <a:cubicBezTo>
                    <a:pt x="469462" y="341541"/>
                    <a:pt x="487928" y="338978"/>
                    <a:pt x="506336" y="336531"/>
                  </a:cubicBezTo>
                  <a:cubicBezTo>
                    <a:pt x="524976" y="334027"/>
                    <a:pt x="543907" y="330182"/>
                    <a:pt x="562723" y="333153"/>
                  </a:cubicBezTo>
                  <a:cubicBezTo>
                    <a:pt x="563072" y="333211"/>
                    <a:pt x="563189" y="333794"/>
                    <a:pt x="562839" y="333968"/>
                  </a:cubicBezTo>
                  <a:cubicBezTo>
                    <a:pt x="546238" y="341017"/>
                    <a:pt x="528297" y="342531"/>
                    <a:pt x="510646" y="345444"/>
                  </a:cubicBezTo>
                  <a:cubicBezTo>
                    <a:pt x="493578" y="348298"/>
                    <a:pt x="476511" y="351327"/>
                    <a:pt x="459560" y="354706"/>
                  </a:cubicBezTo>
                  <a:cubicBezTo>
                    <a:pt x="435036" y="359657"/>
                    <a:pt x="411327" y="366764"/>
                    <a:pt x="391406" y="381501"/>
                  </a:cubicBezTo>
                  <a:cubicBezTo>
                    <a:pt x="431540" y="403462"/>
                    <a:pt x="471327" y="426064"/>
                    <a:pt x="509132" y="451986"/>
                  </a:cubicBezTo>
                  <a:cubicBezTo>
                    <a:pt x="534471" y="469344"/>
                    <a:pt x="558936" y="487985"/>
                    <a:pt x="581829" y="508431"/>
                  </a:cubicBezTo>
                  <a:cubicBezTo>
                    <a:pt x="585499" y="511693"/>
                    <a:pt x="589227" y="515072"/>
                    <a:pt x="592897" y="518450"/>
                  </a:cubicBezTo>
                  <a:cubicBezTo>
                    <a:pt x="596334" y="517751"/>
                    <a:pt x="600120" y="517751"/>
                    <a:pt x="602625" y="517576"/>
                  </a:cubicBezTo>
                  <a:cubicBezTo>
                    <a:pt x="609091" y="517169"/>
                    <a:pt x="615615" y="517169"/>
                    <a:pt x="622081" y="517984"/>
                  </a:cubicBezTo>
                  <a:cubicBezTo>
                    <a:pt x="628663" y="518800"/>
                    <a:pt x="635129" y="519965"/>
                    <a:pt x="641537" y="521712"/>
                  </a:cubicBezTo>
                  <a:cubicBezTo>
                    <a:pt x="644741" y="522586"/>
                    <a:pt x="647420" y="524043"/>
                    <a:pt x="650274" y="525732"/>
                  </a:cubicBezTo>
                  <a:cubicBezTo>
                    <a:pt x="651556" y="526489"/>
                    <a:pt x="653129" y="527246"/>
                    <a:pt x="654294" y="528236"/>
                  </a:cubicBezTo>
                  <a:cubicBezTo>
                    <a:pt x="655226" y="529052"/>
                    <a:pt x="655808" y="530275"/>
                    <a:pt x="656857" y="530974"/>
                  </a:cubicBezTo>
                  <a:cubicBezTo>
                    <a:pt x="657672" y="531324"/>
                    <a:pt x="657090" y="532489"/>
                    <a:pt x="656158" y="53231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0" name="Google Shape;1370;p51"/>
            <p:cNvSpPr/>
            <p:nvPr/>
          </p:nvSpPr>
          <p:spPr>
            <a:xfrm rot="9662199">
              <a:off x="1134980" y="4278847"/>
              <a:ext cx="308684" cy="167881"/>
            </a:xfrm>
            <a:custGeom>
              <a:rect b="b" l="l" r="r" t="t"/>
              <a:pathLst>
                <a:path extrusionOk="0" h="279770" w="514416">
                  <a:moveTo>
                    <a:pt x="514417" y="199161"/>
                  </a:moveTo>
                  <a:cubicBezTo>
                    <a:pt x="486573" y="170851"/>
                    <a:pt x="446729" y="156871"/>
                    <a:pt x="407176" y="153026"/>
                  </a:cubicBezTo>
                  <a:cubicBezTo>
                    <a:pt x="367624" y="149182"/>
                    <a:pt x="327896" y="154541"/>
                    <a:pt x="288518" y="159958"/>
                  </a:cubicBezTo>
                  <a:cubicBezTo>
                    <a:pt x="316945" y="112483"/>
                    <a:pt x="327080" y="54290"/>
                    <a:pt x="316304" y="0"/>
                  </a:cubicBezTo>
                  <a:cubicBezTo>
                    <a:pt x="254965" y="23009"/>
                    <a:pt x="201374" y="66173"/>
                    <a:pt x="165841" y="121221"/>
                  </a:cubicBezTo>
                  <a:cubicBezTo>
                    <a:pt x="123376" y="75552"/>
                    <a:pt x="65474" y="44562"/>
                    <a:pt x="3902" y="34485"/>
                  </a:cubicBezTo>
                  <a:cubicBezTo>
                    <a:pt x="-5360" y="32970"/>
                    <a:pt x="4543" y="112017"/>
                    <a:pt x="6291" y="118250"/>
                  </a:cubicBezTo>
                  <a:cubicBezTo>
                    <a:pt x="14795" y="148308"/>
                    <a:pt x="31106" y="175511"/>
                    <a:pt x="52775" y="197938"/>
                  </a:cubicBezTo>
                  <a:cubicBezTo>
                    <a:pt x="85105" y="231432"/>
                    <a:pt x="135842" y="263937"/>
                    <a:pt x="182035" y="273956"/>
                  </a:cubicBezTo>
                  <a:cubicBezTo>
                    <a:pt x="285839" y="296324"/>
                    <a:pt x="426341" y="250481"/>
                    <a:pt x="514417" y="19916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1" name="Google Shape;1371;p51"/>
            <p:cNvSpPr/>
            <p:nvPr/>
          </p:nvSpPr>
          <p:spPr>
            <a:xfrm rot="9662199">
              <a:off x="1180175" y="4278942"/>
              <a:ext cx="227007" cy="123501"/>
            </a:xfrm>
            <a:custGeom>
              <a:rect b="b" l="l" r="r" t="t"/>
              <a:pathLst>
                <a:path extrusionOk="0" h="205812" w="378302">
                  <a:moveTo>
                    <a:pt x="378303" y="146560"/>
                  </a:moveTo>
                  <a:cubicBezTo>
                    <a:pt x="357857" y="125706"/>
                    <a:pt x="328498" y="115454"/>
                    <a:pt x="299430" y="112600"/>
                  </a:cubicBezTo>
                  <a:cubicBezTo>
                    <a:pt x="270363" y="109804"/>
                    <a:pt x="241121" y="113706"/>
                    <a:pt x="212170" y="117667"/>
                  </a:cubicBezTo>
                  <a:cubicBezTo>
                    <a:pt x="233082" y="82717"/>
                    <a:pt x="240538" y="39960"/>
                    <a:pt x="232616" y="0"/>
                  </a:cubicBezTo>
                  <a:cubicBezTo>
                    <a:pt x="187471" y="16893"/>
                    <a:pt x="148093" y="48698"/>
                    <a:pt x="121939" y="89183"/>
                  </a:cubicBezTo>
                  <a:cubicBezTo>
                    <a:pt x="90716" y="55630"/>
                    <a:pt x="48134" y="32795"/>
                    <a:pt x="2873" y="25397"/>
                  </a:cubicBezTo>
                  <a:cubicBezTo>
                    <a:pt x="-3942" y="24291"/>
                    <a:pt x="3339" y="82425"/>
                    <a:pt x="4620" y="86969"/>
                  </a:cubicBezTo>
                  <a:cubicBezTo>
                    <a:pt x="10911" y="109046"/>
                    <a:pt x="22911" y="129085"/>
                    <a:pt x="38814" y="145570"/>
                  </a:cubicBezTo>
                  <a:cubicBezTo>
                    <a:pt x="62580" y="170210"/>
                    <a:pt x="99920" y="194093"/>
                    <a:pt x="133880" y="201491"/>
                  </a:cubicBezTo>
                  <a:cubicBezTo>
                    <a:pt x="210189" y="218035"/>
                    <a:pt x="313527" y="184365"/>
                    <a:pt x="378303" y="14656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2" name="Google Shape;1372;p51"/>
            <p:cNvSpPr/>
            <p:nvPr/>
          </p:nvSpPr>
          <p:spPr>
            <a:xfrm rot="9662199">
              <a:off x="1012563" y="4081130"/>
              <a:ext cx="254265" cy="309563"/>
            </a:xfrm>
            <a:custGeom>
              <a:rect b="b" l="l" r="r" t="t"/>
              <a:pathLst>
                <a:path extrusionOk="0" h="515880" w="423728">
                  <a:moveTo>
                    <a:pt x="0" y="0"/>
                  </a:moveTo>
                  <a:cubicBezTo>
                    <a:pt x="0" y="0"/>
                    <a:pt x="450865" y="129959"/>
                    <a:pt x="422439" y="515874"/>
                  </a:cubicBezTo>
                  <a:cubicBezTo>
                    <a:pt x="422439" y="515874"/>
                    <a:pt x="65009" y="523971"/>
                    <a:pt x="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3" name="Google Shape;1373;p51"/>
            <p:cNvSpPr/>
            <p:nvPr/>
          </p:nvSpPr>
          <p:spPr>
            <a:xfrm rot="9662199">
              <a:off x="1108373" y="3927743"/>
              <a:ext cx="181645" cy="438752"/>
            </a:xfrm>
            <a:custGeom>
              <a:rect b="b" l="l" r="r" t="t"/>
              <a:pathLst>
                <a:path extrusionOk="0" h="731170" w="302708">
                  <a:moveTo>
                    <a:pt x="81223" y="0"/>
                  </a:moveTo>
                  <a:cubicBezTo>
                    <a:pt x="81223" y="0"/>
                    <a:pt x="454905" y="357430"/>
                    <a:pt x="231511" y="731170"/>
                  </a:cubicBezTo>
                  <a:cubicBezTo>
                    <a:pt x="231511" y="731170"/>
                    <a:pt x="-166520" y="621483"/>
                    <a:pt x="8122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4" name="Google Shape;1374;p51"/>
            <p:cNvSpPr/>
            <p:nvPr/>
          </p:nvSpPr>
          <p:spPr>
            <a:xfrm rot="9662199">
              <a:off x="1283658" y="4150324"/>
              <a:ext cx="390060" cy="157627"/>
            </a:xfrm>
            <a:custGeom>
              <a:rect b="b" l="l" r="r" t="t"/>
              <a:pathLst>
                <a:path extrusionOk="0" h="262682" w="650026">
                  <a:moveTo>
                    <a:pt x="650026" y="46813"/>
                  </a:moveTo>
                  <a:cubicBezTo>
                    <a:pt x="650026" y="46813"/>
                    <a:pt x="214190" y="-127009"/>
                    <a:pt x="0" y="195237"/>
                  </a:cubicBezTo>
                  <a:cubicBezTo>
                    <a:pt x="0" y="195237"/>
                    <a:pt x="277334" y="420845"/>
                    <a:pt x="650026" y="468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5" name="Google Shape;1375;p51"/>
            <p:cNvSpPr/>
            <p:nvPr/>
          </p:nvSpPr>
          <p:spPr>
            <a:xfrm rot="9662199">
              <a:off x="1252411" y="3991939"/>
              <a:ext cx="340319" cy="301466"/>
            </a:xfrm>
            <a:custGeom>
              <a:rect b="b" l="l" r="r" t="t"/>
              <a:pathLst>
                <a:path extrusionOk="0" h="502386" w="567134">
                  <a:moveTo>
                    <a:pt x="567134" y="0"/>
                  </a:moveTo>
                  <a:cubicBezTo>
                    <a:pt x="567134" y="0"/>
                    <a:pt x="52717" y="53183"/>
                    <a:pt x="0" y="485350"/>
                  </a:cubicBezTo>
                  <a:cubicBezTo>
                    <a:pt x="58" y="485350"/>
                    <a:pt x="381721" y="642861"/>
                    <a:pt x="56713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6" name="Google Shape;1376;p51"/>
            <p:cNvSpPr/>
            <p:nvPr/>
          </p:nvSpPr>
          <p:spPr>
            <a:xfrm rot="9662199">
              <a:off x="1191733" y="3847152"/>
              <a:ext cx="220603" cy="482619"/>
            </a:xfrm>
            <a:custGeom>
              <a:rect b="b" l="l" r="r" t="t"/>
              <a:pathLst>
                <a:path extrusionOk="0" h="804275" w="367631">
                  <a:moveTo>
                    <a:pt x="307176" y="0"/>
                  </a:moveTo>
                  <a:cubicBezTo>
                    <a:pt x="307176" y="0"/>
                    <a:pt x="554977" y="459020"/>
                    <a:pt x="47200" y="804276"/>
                  </a:cubicBezTo>
                  <a:cubicBezTo>
                    <a:pt x="47200" y="804276"/>
                    <a:pt x="-164019" y="182793"/>
                    <a:pt x="30717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7" name="Google Shape;1377;p51"/>
            <p:cNvSpPr/>
            <p:nvPr/>
          </p:nvSpPr>
          <p:spPr>
            <a:xfrm rot="9662199">
              <a:off x="1217460" y="3897259"/>
              <a:ext cx="136447" cy="391484"/>
            </a:xfrm>
            <a:custGeom>
              <a:rect b="b" l="l" r="r" t="t"/>
              <a:pathLst>
                <a:path extrusionOk="0" h="652400" w="227386">
                  <a:moveTo>
                    <a:pt x="566" y="652343"/>
                  </a:moveTo>
                  <a:cubicBezTo>
                    <a:pt x="46700" y="627120"/>
                    <a:pt x="78738" y="581859"/>
                    <a:pt x="103612" y="536772"/>
                  </a:cubicBezTo>
                  <a:cubicBezTo>
                    <a:pt x="132621" y="484230"/>
                    <a:pt x="155397" y="427668"/>
                    <a:pt x="174679" y="370931"/>
                  </a:cubicBezTo>
                  <a:cubicBezTo>
                    <a:pt x="195125" y="310990"/>
                    <a:pt x="210212" y="249535"/>
                    <a:pt x="218717" y="186741"/>
                  </a:cubicBezTo>
                  <a:cubicBezTo>
                    <a:pt x="226872" y="126392"/>
                    <a:pt x="232755" y="61675"/>
                    <a:pt x="219824" y="1618"/>
                  </a:cubicBezTo>
                  <a:cubicBezTo>
                    <a:pt x="219299" y="-945"/>
                    <a:pt x="215571" y="-246"/>
                    <a:pt x="215455" y="2200"/>
                  </a:cubicBezTo>
                  <a:cubicBezTo>
                    <a:pt x="212542" y="63131"/>
                    <a:pt x="214348" y="123363"/>
                    <a:pt x="205319" y="183944"/>
                  </a:cubicBezTo>
                  <a:cubicBezTo>
                    <a:pt x="196407" y="243536"/>
                    <a:pt x="181610" y="302428"/>
                    <a:pt x="162854" y="359630"/>
                  </a:cubicBezTo>
                  <a:cubicBezTo>
                    <a:pt x="144796" y="414678"/>
                    <a:pt x="123301" y="469259"/>
                    <a:pt x="96330" y="520637"/>
                  </a:cubicBezTo>
                  <a:cubicBezTo>
                    <a:pt x="70641" y="569568"/>
                    <a:pt x="37904" y="611626"/>
                    <a:pt x="99" y="651703"/>
                  </a:cubicBezTo>
                  <a:cubicBezTo>
                    <a:pt x="-192" y="652052"/>
                    <a:pt x="216" y="652576"/>
                    <a:pt x="566" y="65234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8" name="Google Shape;1378;p51"/>
            <p:cNvSpPr/>
            <p:nvPr/>
          </p:nvSpPr>
          <p:spPr>
            <a:xfrm rot="9662199">
              <a:off x="1244640" y="3890701"/>
              <a:ext cx="123642" cy="408878"/>
            </a:xfrm>
            <a:custGeom>
              <a:rect b="b" l="l" r="r" t="t"/>
              <a:pathLst>
                <a:path extrusionOk="0" h="681387" w="206046">
                  <a:moveTo>
                    <a:pt x="3658" y="680384"/>
                  </a:moveTo>
                  <a:cubicBezTo>
                    <a:pt x="27774" y="629181"/>
                    <a:pt x="43910" y="572444"/>
                    <a:pt x="61560" y="518737"/>
                  </a:cubicBezTo>
                  <a:cubicBezTo>
                    <a:pt x="80201" y="462000"/>
                    <a:pt x="98083" y="404972"/>
                    <a:pt x="115210" y="347769"/>
                  </a:cubicBezTo>
                  <a:cubicBezTo>
                    <a:pt x="132335" y="290566"/>
                    <a:pt x="149578" y="233305"/>
                    <a:pt x="164840" y="175578"/>
                  </a:cubicBezTo>
                  <a:cubicBezTo>
                    <a:pt x="180160" y="117676"/>
                    <a:pt x="192276" y="59250"/>
                    <a:pt x="206023" y="1057"/>
                  </a:cubicBezTo>
                  <a:cubicBezTo>
                    <a:pt x="206257" y="8"/>
                    <a:pt x="204684" y="-457"/>
                    <a:pt x="204392" y="591"/>
                  </a:cubicBezTo>
                  <a:cubicBezTo>
                    <a:pt x="189772" y="58318"/>
                    <a:pt x="172005" y="115696"/>
                    <a:pt x="155986" y="173073"/>
                  </a:cubicBezTo>
                  <a:cubicBezTo>
                    <a:pt x="140258" y="229286"/>
                    <a:pt x="124996" y="285615"/>
                    <a:pt x="108220" y="341536"/>
                  </a:cubicBezTo>
                  <a:cubicBezTo>
                    <a:pt x="91443" y="397457"/>
                    <a:pt x="73910" y="453146"/>
                    <a:pt x="55735" y="508601"/>
                  </a:cubicBezTo>
                  <a:cubicBezTo>
                    <a:pt x="37328" y="564872"/>
                    <a:pt x="14318" y="621317"/>
                    <a:pt x="47" y="678811"/>
                  </a:cubicBezTo>
                  <a:cubicBezTo>
                    <a:pt x="-419" y="680966"/>
                    <a:pt x="2726" y="682481"/>
                    <a:pt x="3658" y="68038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9" name="Google Shape;1379;p51"/>
            <p:cNvSpPr/>
            <p:nvPr/>
          </p:nvSpPr>
          <p:spPr>
            <a:xfrm rot="9662199">
              <a:off x="1268448" y="3927469"/>
              <a:ext cx="130992" cy="359025"/>
            </a:xfrm>
            <a:custGeom>
              <a:rect b="b" l="l" r="r" t="t"/>
              <a:pathLst>
                <a:path extrusionOk="0" h="598308" w="218295">
                  <a:moveTo>
                    <a:pt x="14295" y="596016"/>
                  </a:moveTo>
                  <a:cubicBezTo>
                    <a:pt x="15576" y="599394"/>
                    <a:pt x="20586" y="598986"/>
                    <a:pt x="20761" y="595142"/>
                  </a:cubicBezTo>
                  <a:cubicBezTo>
                    <a:pt x="21984" y="567764"/>
                    <a:pt x="17265" y="540153"/>
                    <a:pt x="16275" y="512774"/>
                  </a:cubicBezTo>
                  <a:cubicBezTo>
                    <a:pt x="15401" y="487260"/>
                    <a:pt x="15925" y="461688"/>
                    <a:pt x="17906" y="436232"/>
                  </a:cubicBezTo>
                  <a:cubicBezTo>
                    <a:pt x="22159" y="380719"/>
                    <a:pt x="32353" y="325671"/>
                    <a:pt x="49362" y="272663"/>
                  </a:cubicBezTo>
                  <a:cubicBezTo>
                    <a:pt x="66021" y="220702"/>
                    <a:pt x="89439" y="171596"/>
                    <a:pt x="117633" y="124995"/>
                  </a:cubicBezTo>
                  <a:cubicBezTo>
                    <a:pt x="132195" y="100938"/>
                    <a:pt x="148447" y="78103"/>
                    <a:pt x="166622" y="56608"/>
                  </a:cubicBezTo>
                  <a:cubicBezTo>
                    <a:pt x="182816" y="37444"/>
                    <a:pt x="203786" y="20900"/>
                    <a:pt x="218232" y="571"/>
                  </a:cubicBezTo>
                  <a:cubicBezTo>
                    <a:pt x="218465" y="221"/>
                    <a:pt x="218000" y="-128"/>
                    <a:pt x="217708" y="47"/>
                  </a:cubicBezTo>
                  <a:cubicBezTo>
                    <a:pt x="194524" y="12570"/>
                    <a:pt x="174835" y="36919"/>
                    <a:pt x="157651" y="56492"/>
                  </a:cubicBezTo>
                  <a:cubicBezTo>
                    <a:pt x="140758" y="75715"/>
                    <a:pt x="124914" y="96045"/>
                    <a:pt x="110351" y="117073"/>
                  </a:cubicBezTo>
                  <a:cubicBezTo>
                    <a:pt x="78779" y="162568"/>
                    <a:pt x="54954" y="213654"/>
                    <a:pt x="37187" y="266022"/>
                  </a:cubicBezTo>
                  <a:cubicBezTo>
                    <a:pt x="19188" y="318914"/>
                    <a:pt x="7538" y="374136"/>
                    <a:pt x="3285" y="429883"/>
                  </a:cubicBezTo>
                  <a:cubicBezTo>
                    <a:pt x="-734" y="482251"/>
                    <a:pt x="-4521" y="546036"/>
                    <a:pt x="14295" y="59601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0" name="Google Shape;1380;p51"/>
            <p:cNvSpPr/>
            <p:nvPr/>
          </p:nvSpPr>
          <p:spPr>
            <a:xfrm rot="9662199">
              <a:off x="1137172" y="3969114"/>
              <a:ext cx="52167" cy="305004"/>
            </a:xfrm>
            <a:custGeom>
              <a:rect b="b" l="l" r="r" t="t"/>
              <a:pathLst>
                <a:path extrusionOk="0" h="508282" w="86935">
                  <a:moveTo>
                    <a:pt x="21764" y="63200"/>
                  </a:moveTo>
                  <a:cubicBezTo>
                    <a:pt x="29278" y="83064"/>
                    <a:pt x="36036" y="103161"/>
                    <a:pt x="42036" y="123490"/>
                  </a:cubicBezTo>
                  <a:cubicBezTo>
                    <a:pt x="53977" y="164150"/>
                    <a:pt x="63355" y="205683"/>
                    <a:pt x="69588" y="247624"/>
                  </a:cubicBezTo>
                  <a:cubicBezTo>
                    <a:pt x="82287" y="333428"/>
                    <a:pt x="80715" y="421271"/>
                    <a:pt x="69588" y="507250"/>
                  </a:cubicBezTo>
                  <a:cubicBezTo>
                    <a:pt x="69413" y="508415"/>
                    <a:pt x="71394" y="508706"/>
                    <a:pt x="71627" y="507541"/>
                  </a:cubicBezTo>
                  <a:cubicBezTo>
                    <a:pt x="89743" y="420164"/>
                    <a:pt x="91083" y="330981"/>
                    <a:pt x="79317" y="242556"/>
                  </a:cubicBezTo>
                  <a:cubicBezTo>
                    <a:pt x="73666" y="199974"/>
                    <a:pt x="64928" y="157917"/>
                    <a:pt x="52579" y="116733"/>
                  </a:cubicBezTo>
                  <a:cubicBezTo>
                    <a:pt x="46171" y="95239"/>
                    <a:pt x="38832" y="73977"/>
                    <a:pt x="30735" y="53006"/>
                  </a:cubicBezTo>
                  <a:cubicBezTo>
                    <a:pt x="23861" y="35356"/>
                    <a:pt x="17454" y="15376"/>
                    <a:pt x="4871" y="930"/>
                  </a:cubicBezTo>
                  <a:cubicBezTo>
                    <a:pt x="2774" y="-1459"/>
                    <a:pt x="-371" y="1221"/>
                    <a:pt x="36" y="3726"/>
                  </a:cubicBezTo>
                  <a:cubicBezTo>
                    <a:pt x="3182" y="24230"/>
                    <a:pt x="14483" y="43861"/>
                    <a:pt x="21764" y="632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1" name="Google Shape;1381;p51"/>
            <p:cNvSpPr/>
            <p:nvPr/>
          </p:nvSpPr>
          <p:spPr>
            <a:xfrm rot="9662199">
              <a:off x="1133778" y="3970593"/>
              <a:ext cx="26888" cy="119753"/>
            </a:xfrm>
            <a:custGeom>
              <a:rect b="b" l="l" r="r" t="t"/>
              <a:pathLst>
                <a:path extrusionOk="0" h="199566" w="44809">
                  <a:moveTo>
                    <a:pt x="9973" y="51976"/>
                  </a:moveTo>
                  <a:cubicBezTo>
                    <a:pt x="13760" y="68461"/>
                    <a:pt x="17313" y="85004"/>
                    <a:pt x="20634" y="101606"/>
                  </a:cubicBezTo>
                  <a:cubicBezTo>
                    <a:pt x="23954" y="118207"/>
                    <a:pt x="27565" y="134692"/>
                    <a:pt x="30769" y="151294"/>
                  </a:cubicBezTo>
                  <a:cubicBezTo>
                    <a:pt x="33740" y="166672"/>
                    <a:pt x="34439" y="184963"/>
                    <a:pt x="41779" y="199002"/>
                  </a:cubicBezTo>
                  <a:cubicBezTo>
                    <a:pt x="42245" y="199876"/>
                    <a:pt x="43759" y="199701"/>
                    <a:pt x="43934" y="198711"/>
                  </a:cubicBezTo>
                  <a:cubicBezTo>
                    <a:pt x="46730" y="184032"/>
                    <a:pt x="42128" y="167255"/>
                    <a:pt x="39915" y="152634"/>
                  </a:cubicBezTo>
                  <a:cubicBezTo>
                    <a:pt x="37293" y="135275"/>
                    <a:pt x="34556" y="117858"/>
                    <a:pt x="31060" y="100674"/>
                  </a:cubicBezTo>
                  <a:cubicBezTo>
                    <a:pt x="27507" y="83490"/>
                    <a:pt x="23779" y="66364"/>
                    <a:pt x="19760" y="49238"/>
                  </a:cubicBezTo>
                  <a:cubicBezTo>
                    <a:pt x="15973" y="33102"/>
                    <a:pt x="12653" y="16734"/>
                    <a:pt x="5896" y="1530"/>
                  </a:cubicBezTo>
                  <a:cubicBezTo>
                    <a:pt x="4615" y="-1266"/>
                    <a:pt x="-279" y="74"/>
                    <a:pt x="12" y="3103"/>
                  </a:cubicBezTo>
                  <a:cubicBezTo>
                    <a:pt x="1469" y="19704"/>
                    <a:pt x="6245" y="35840"/>
                    <a:pt x="9973" y="519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2" name="Google Shape;1382;p51"/>
            <p:cNvSpPr/>
            <p:nvPr/>
          </p:nvSpPr>
          <p:spPr>
            <a:xfrm rot="9662199">
              <a:off x="1164176" y="3995494"/>
              <a:ext cx="18695" cy="42488"/>
            </a:xfrm>
            <a:custGeom>
              <a:rect b="b" l="l" r="r" t="t"/>
              <a:pathLst>
                <a:path extrusionOk="0" h="70806" w="31155">
                  <a:moveTo>
                    <a:pt x="13121" y="36734"/>
                  </a:moveTo>
                  <a:cubicBezTo>
                    <a:pt x="15625" y="42093"/>
                    <a:pt x="18072" y="47510"/>
                    <a:pt x="20926" y="52695"/>
                  </a:cubicBezTo>
                  <a:cubicBezTo>
                    <a:pt x="22382" y="55374"/>
                    <a:pt x="23839" y="58112"/>
                    <a:pt x="25295" y="60791"/>
                  </a:cubicBezTo>
                  <a:cubicBezTo>
                    <a:pt x="26518" y="63063"/>
                    <a:pt x="29897" y="67199"/>
                    <a:pt x="29489" y="69821"/>
                  </a:cubicBezTo>
                  <a:cubicBezTo>
                    <a:pt x="29140" y="71743"/>
                    <a:pt x="32285" y="70461"/>
                    <a:pt x="30713" y="69296"/>
                  </a:cubicBezTo>
                  <a:cubicBezTo>
                    <a:pt x="28557" y="67723"/>
                    <a:pt x="28032" y="62423"/>
                    <a:pt x="27333" y="59918"/>
                  </a:cubicBezTo>
                  <a:cubicBezTo>
                    <a:pt x="26460" y="56947"/>
                    <a:pt x="25586" y="54034"/>
                    <a:pt x="24712" y="51064"/>
                  </a:cubicBezTo>
                  <a:cubicBezTo>
                    <a:pt x="23023" y="45355"/>
                    <a:pt x="20984" y="39821"/>
                    <a:pt x="19004" y="34229"/>
                  </a:cubicBezTo>
                  <a:cubicBezTo>
                    <a:pt x="14984" y="22870"/>
                    <a:pt x="11373" y="11453"/>
                    <a:pt x="4849" y="1259"/>
                  </a:cubicBezTo>
                  <a:cubicBezTo>
                    <a:pt x="3217" y="-1304"/>
                    <a:pt x="-568" y="385"/>
                    <a:pt x="72" y="3297"/>
                  </a:cubicBezTo>
                  <a:cubicBezTo>
                    <a:pt x="2518" y="15181"/>
                    <a:pt x="7936" y="25783"/>
                    <a:pt x="13121" y="36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3" name="Google Shape;1383;p51"/>
            <p:cNvSpPr/>
            <p:nvPr/>
          </p:nvSpPr>
          <p:spPr>
            <a:xfrm rot="9662199">
              <a:off x="1408613" y="4001795"/>
              <a:ext cx="58325" cy="31136"/>
            </a:xfrm>
            <a:custGeom>
              <a:rect b="b" l="l" r="r" t="t"/>
              <a:pathLst>
                <a:path extrusionOk="0" h="51887" w="97198">
                  <a:moveTo>
                    <a:pt x="1853" y="51322"/>
                  </a:moveTo>
                  <a:cubicBezTo>
                    <a:pt x="5348" y="52720"/>
                    <a:pt x="9600" y="51205"/>
                    <a:pt x="13095" y="50215"/>
                  </a:cubicBezTo>
                  <a:cubicBezTo>
                    <a:pt x="17581" y="48934"/>
                    <a:pt x="21891" y="46953"/>
                    <a:pt x="26143" y="45205"/>
                  </a:cubicBezTo>
                  <a:cubicBezTo>
                    <a:pt x="34357" y="41769"/>
                    <a:pt x="42454" y="38099"/>
                    <a:pt x="50434" y="34080"/>
                  </a:cubicBezTo>
                  <a:cubicBezTo>
                    <a:pt x="66453" y="26041"/>
                    <a:pt x="81890" y="17012"/>
                    <a:pt x="96045" y="6061"/>
                  </a:cubicBezTo>
                  <a:cubicBezTo>
                    <a:pt x="99249" y="3556"/>
                    <a:pt x="95113" y="-1570"/>
                    <a:pt x="91734" y="468"/>
                  </a:cubicBezTo>
                  <a:cubicBezTo>
                    <a:pt x="76706" y="9556"/>
                    <a:pt x="61619" y="18585"/>
                    <a:pt x="45832" y="26216"/>
                  </a:cubicBezTo>
                  <a:cubicBezTo>
                    <a:pt x="37794" y="30118"/>
                    <a:pt x="29639" y="33672"/>
                    <a:pt x="21308" y="36934"/>
                  </a:cubicBezTo>
                  <a:cubicBezTo>
                    <a:pt x="17347" y="38507"/>
                    <a:pt x="13270" y="39788"/>
                    <a:pt x="9425" y="41594"/>
                  </a:cubicBezTo>
                  <a:cubicBezTo>
                    <a:pt x="6047" y="43108"/>
                    <a:pt x="2261" y="44390"/>
                    <a:pt x="338" y="47652"/>
                  </a:cubicBezTo>
                  <a:cubicBezTo>
                    <a:pt x="-536" y="49167"/>
                    <a:pt x="396" y="50739"/>
                    <a:pt x="1853" y="513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4" name="Google Shape;1384;p51"/>
            <p:cNvSpPr/>
            <p:nvPr/>
          </p:nvSpPr>
          <p:spPr>
            <a:xfrm rot="9662199">
              <a:off x="1410242" y="4001704"/>
              <a:ext cx="117159" cy="79085"/>
            </a:xfrm>
            <a:custGeom>
              <a:rect b="b" l="l" r="r" t="t"/>
              <a:pathLst>
                <a:path extrusionOk="0" h="131794" w="195243">
                  <a:moveTo>
                    <a:pt x="3937" y="131738"/>
                  </a:moveTo>
                  <a:cubicBezTo>
                    <a:pt x="12733" y="130340"/>
                    <a:pt x="21295" y="125331"/>
                    <a:pt x="29101" y="121253"/>
                  </a:cubicBezTo>
                  <a:cubicBezTo>
                    <a:pt x="37955" y="116709"/>
                    <a:pt x="46518" y="111874"/>
                    <a:pt x="55081" y="106748"/>
                  </a:cubicBezTo>
                  <a:cubicBezTo>
                    <a:pt x="72557" y="96263"/>
                    <a:pt x="89974" y="85487"/>
                    <a:pt x="106692" y="73836"/>
                  </a:cubicBezTo>
                  <a:cubicBezTo>
                    <a:pt x="123002" y="62536"/>
                    <a:pt x="139021" y="50827"/>
                    <a:pt x="154808" y="38711"/>
                  </a:cubicBezTo>
                  <a:cubicBezTo>
                    <a:pt x="169079" y="27818"/>
                    <a:pt x="185506" y="16109"/>
                    <a:pt x="195176" y="789"/>
                  </a:cubicBezTo>
                  <a:cubicBezTo>
                    <a:pt x="195409" y="440"/>
                    <a:pt x="195001" y="-143"/>
                    <a:pt x="194593" y="32"/>
                  </a:cubicBezTo>
                  <a:cubicBezTo>
                    <a:pt x="177525" y="6265"/>
                    <a:pt x="162205" y="19197"/>
                    <a:pt x="147526" y="29682"/>
                  </a:cubicBezTo>
                  <a:cubicBezTo>
                    <a:pt x="131390" y="41157"/>
                    <a:pt x="115022" y="52283"/>
                    <a:pt x="98362" y="63002"/>
                  </a:cubicBezTo>
                  <a:cubicBezTo>
                    <a:pt x="82168" y="73429"/>
                    <a:pt x="66091" y="83972"/>
                    <a:pt x="49664" y="93991"/>
                  </a:cubicBezTo>
                  <a:cubicBezTo>
                    <a:pt x="41159" y="99118"/>
                    <a:pt x="32771" y="104302"/>
                    <a:pt x="24383" y="109603"/>
                  </a:cubicBezTo>
                  <a:cubicBezTo>
                    <a:pt x="16402" y="114612"/>
                    <a:pt x="7199" y="119331"/>
                    <a:pt x="907" y="126437"/>
                  </a:cubicBezTo>
                  <a:cubicBezTo>
                    <a:pt x="-1306" y="129000"/>
                    <a:pt x="849" y="132262"/>
                    <a:pt x="3937" y="1317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5" name="Google Shape;1385;p51"/>
            <p:cNvSpPr/>
            <p:nvPr/>
          </p:nvSpPr>
          <p:spPr>
            <a:xfrm rot="9662199">
              <a:off x="1369244" y="4036604"/>
              <a:ext cx="199194" cy="178824"/>
            </a:xfrm>
            <a:custGeom>
              <a:rect b="b" l="l" r="r" t="t"/>
              <a:pathLst>
                <a:path extrusionOk="0" h="298006" w="331953">
                  <a:moveTo>
                    <a:pt x="8538" y="296234"/>
                  </a:moveTo>
                  <a:cubicBezTo>
                    <a:pt x="31664" y="268158"/>
                    <a:pt x="51120" y="237168"/>
                    <a:pt x="74071" y="208857"/>
                  </a:cubicBezTo>
                  <a:cubicBezTo>
                    <a:pt x="96556" y="181188"/>
                    <a:pt x="120846" y="154859"/>
                    <a:pt x="147351" y="130917"/>
                  </a:cubicBezTo>
                  <a:cubicBezTo>
                    <a:pt x="174729" y="106219"/>
                    <a:pt x="203855" y="83268"/>
                    <a:pt x="234320" y="62530"/>
                  </a:cubicBezTo>
                  <a:cubicBezTo>
                    <a:pt x="248708" y="52744"/>
                    <a:pt x="263038" y="42783"/>
                    <a:pt x="277776" y="33521"/>
                  </a:cubicBezTo>
                  <a:cubicBezTo>
                    <a:pt x="294610" y="22919"/>
                    <a:pt x="312785" y="8881"/>
                    <a:pt x="331366" y="1658"/>
                  </a:cubicBezTo>
                  <a:cubicBezTo>
                    <a:pt x="332532" y="1192"/>
                    <a:pt x="331775" y="-497"/>
                    <a:pt x="330726" y="143"/>
                  </a:cubicBezTo>
                  <a:cubicBezTo>
                    <a:pt x="314183" y="9522"/>
                    <a:pt x="295134" y="15056"/>
                    <a:pt x="278125" y="23852"/>
                  </a:cubicBezTo>
                  <a:cubicBezTo>
                    <a:pt x="261116" y="32647"/>
                    <a:pt x="244339" y="41909"/>
                    <a:pt x="228379" y="52453"/>
                  </a:cubicBezTo>
                  <a:cubicBezTo>
                    <a:pt x="198204" y="72491"/>
                    <a:pt x="169544" y="94627"/>
                    <a:pt x="142574" y="118859"/>
                  </a:cubicBezTo>
                  <a:cubicBezTo>
                    <a:pt x="114730" y="143849"/>
                    <a:pt x="88168" y="170295"/>
                    <a:pt x="63760" y="198663"/>
                  </a:cubicBezTo>
                  <a:cubicBezTo>
                    <a:pt x="39994" y="226217"/>
                    <a:pt x="15412" y="256740"/>
                    <a:pt x="441" y="290060"/>
                  </a:cubicBezTo>
                  <a:cubicBezTo>
                    <a:pt x="-1714" y="294836"/>
                    <a:pt x="4519" y="301128"/>
                    <a:pt x="8538" y="2962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6" name="Google Shape;1386;p51"/>
            <p:cNvSpPr/>
            <p:nvPr/>
          </p:nvSpPr>
          <p:spPr>
            <a:xfrm rot="9662199">
              <a:off x="1019837" y="4118992"/>
              <a:ext cx="172247" cy="221648"/>
            </a:xfrm>
            <a:custGeom>
              <a:rect b="b" l="l" r="r" t="t"/>
              <a:pathLst>
                <a:path extrusionOk="0" h="369372" w="287046">
                  <a:moveTo>
                    <a:pt x="1016" y="5056"/>
                  </a:moveTo>
                  <a:cubicBezTo>
                    <a:pt x="30200" y="29697"/>
                    <a:pt x="62064" y="50609"/>
                    <a:pt x="90432" y="76298"/>
                  </a:cubicBezTo>
                  <a:cubicBezTo>
                    <a:pt x="119441" y="102627"/>
                    <a:pt x="146353" y="131403"/>
                    <a:pt x="170527" y="162218"/>
                  </a:cubicBezTo>
                  <a:cubicBezTo>
                    <a:pt x="195052" y="193557"/>
                    <a:pt x="216954" y="226936"/>
                    <a:pt x="235828" y="261945"/>
                  </a:cubicBezTo>
                  <a:cubicBezTo>
                    <a:pt x="244914" y="278779"/>
                    <a:pt x="253186" y="295963"/>
                    <a:pt x="261050" y="313380"/>
                  </a:cubicBezTo>
                  <a:cubicBezTo>
                    <a:pt x="269089" y="331264"/>
                    <a:pt x="274215" y="351826"/>
                    <a:pt x="284118" y="368661"/>
                  </a:cubicBezTo>
                  <a:cubicBezTo>
                    <a:pt x="284875" y="369884"/>
                    <a:pt x="287263" y="369476"/>
                    <a:pt x="287030" y="367845"/>
                  </a:cubicBezTo>
                  <a:cubicBezTo>
                    <a:pt x="284933" y="349322"/>
                    <a:pt x="275671" y="330448"/>
                    <a:pt x="268681" y="313264"/>
                  </a:cubicBezTo>
                  <a:cubicBezTo>
                    <a:pt x="261691" y="296138"/>
                    <a:pt x="253885" y="279420"/>
                    <a:pt x="245380" y="262993"/>
                  </a:cubicBezTo>
                  <a:cubicBezTo>
                    <a:pt x="226449" y="226469"/>
                    <a:pt x="204313" y="191694"/>
                    <a:pt x="179265" y="159073"/>
                  </a:cubicBezTo>
                  <a:cubicBezTo>
                    <a:pt x="155790" y="128432"/>
                    <a:pt x="129810" y="99656"/>
                    <a:pt x="101616" y="73210"/>
                  </a:cubicBezTo>
                  <a:cubicBezTo>
                    <a:pt x="72607" y="46065"/>
                    <a:pt x="40743" y="17639"/>
                    <a:pt x="4686" y="280"/>
                  </a:cubicBezTo>
                  <a:cubicBezTo>
                    <a:pt x="1774" y="-1060"/>
                    <a:pt x="-1780" y="2726"/>
                    <a:pt x="1016" y="50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7" name="Google Shape;1387;p51"/>
            <p:cNvSpPr/>
            <p:nvPr/>
          </p:nvSpPr>
          <p:spPr>
            <a:xfrm rot="9662199">
              <a:off x="1038303" y="4138336"/>
              <a:ext cx="88704" cy="116428"/>
            </a:xfrm>
            <a:custGeom>
              <a:rect b="b" l="l" r="r" t="t"/>
              <a:pathLst>
                <a:path extrusionOk="0" h="194024" w="147824">
                  <a:moveTo>
                    <a:pt x="223" y="3654"/>
                  </a:moveTo>
                  <a:cubicBezTo>
                    <a:pt x="8961" y="20547"/>
                    <a:pt x="22767" y="34702"/>
                    <a:pt x="34650" y="49439"/>
                  </a:cubicBezTo>
                  <a:cubicBezTo>
                    <a:pt x="47174" y="65050"/>
                    <a:pt x="59290" y="80953"/>
                    <a:pt x="71814" y="96564"/>
                  </a:cubicBezTo>
                  <a:cubicBezTo>
                    <a:pt x="97387" y="128544"/>
                    <a:pt x="122609" y="160932"/>
                    <a:pt x="147075" y="193844"/>
                  </a:cubicBezTo>
                  <a:cubicBezTo>
                    <a:pt x="147366" y="194252"/>
                    <a:pt x="148007" y="193902"/>
                    <a:pt x="147774" y="193436"/>
                  </a:cubicBezTo>
                  <a:cubicBezTo>
                    <a:pt x="125872" y="158602"/>
                    <a:pt x="103095" y="124408"/>
                    <a:pt x="78979" y="91089"/>
                  </a:cubicBezTo>
                  <a:cubicBezTo>
                    <a:pt x="67736" y="75536"/>
                    <a:pt x="55737" y="60507"/>
                    <a:pt x="43795" y="45536"/>
                  </a:cubicBezTo>
                  <a:cubicBezTo>
                    <a:pt x="31388" y="29925"/>
                    <a:pt x="19505" y="12682"/>
                    <a:pt x="3544" y="450"/>
                  </a:cubicBezTo>
                  <a:cubicBezTo>
                    <a:pt x="1447" y="-1123"/>
                    <a:pt x="-709" y="1789"/>
                    <a:pt x="223" y="36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8" name="Google Shape;1388;p51"/>
            <p:cNvSpPr/>
            <p:nvPr/>
          </p:nvSpPr>
          <p:spPr>
            <a:xfrm rot="9662199">
              <a:off x="1071247" y="4153871"/>
              <a:ext cx="24074" cy="23188"/>
            </a:xfrm>
            <a:custGeom>
              <a:rect b="b" l="l" r="r" t="t"/>
              <a:pathLst>
                <a:path extrusionOk="0" h="38643" w="40119">
                  <a:moveTo>
                    <a:pt x="8462" y="12679"/>
                  </a:moveTo>
                  <a:cubicBezTo>
                    <a:pt x="11607" y="15941"/>
                    <a:pt x="14811" y="19145"/>
                    <a:pt x="18131" y="22232"/>
                  </a:cubicBezTo>
                  <a:cubicBezTo>
                    <a:pt x="21394" y="25261"/>
                    <a:pt x="24655" y="28290"/>
                    <a:pt x="28267" y="30912"/>
                  </a:cubicBezTo>
                  <a:cubicBezTo>
                    <a:pt x="31995" y="33591"/>
                    <a:pt x="35840" y="36154"/>
                    <a:pt x="39743" y="38600"/>
                  </a:cubicBezTo>
                  <a:cubicBezTo>
                    <a:pt x="39975" y="38775"/>
                    <a:pt x="40267" y="38368"/>
                    <a:pt x="40034" y="38193"/>
                  </a:cubicBezTo>
                  <a:cubicBezTo>
                    <a:pt x="36830" y="35164"/>
                    <a:pt x="33684" y="32076"/>
                    <a:pt x="30655" y="28931"/>
                  </a:cubicBezTo>
                  <a:cubicBezTo>
                    <a:pt x="27509" y="25669"/>
                    <a:pt x="24131" y="22640"/>
                    <a:pt x="20928" y="19436"/>
                  </a:cubicBezTo>
                  <a:cubicBezTo>
                    <a:pt x="17782" y="16290"/>
                    <a:pt x="14753" y="13087"/>
                    <a:pt x="11782" y="9825"/>
                  </a:cubicBezTo>
                  <a:cubicBezTo>
                    <a:pt x="8753" y="6446"/>
                    <a:pt x="5258" y="3533"/>
                    <a:pt x="2054" y="330"/>
                  </a:cubicBezTo>
                  <a:cubicBezTo>
                    <a:pt x="1122" y="-603"/>
                    <a:pt x="-567" y="621"/>
                    <a:pt x="190" y="1786"/>
                  </a:cubicBezTo>
                  <a:cubicBezTo>
                    <a:pt x="2811" y="5514"/>
                    <a:pt x="5316" y="9417"/>
                    <a:pt x="8462" y="1267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9" name="Google Shape;1389;p51"/>
            <p:cNvSpPr/>
            <p:nvPr/>
          </p:nvSpPr>
          <p:spPr>
            <a:xfrm rot="9662199">
              <a:off x="1518029" y="4151635"/>
              <a:ext cx="38544" cy="8814"/>
            </a:xfrm>
            <a:custGeom>
              <a:rect b="b" l="l" r="r" t="t"/>
              <a:pathLst>
                <a:path extrusionOk="0" h="14689" w="64232">
                  <a:moveTo>
                    <a:pt x="3535" y="13476"/>
                  </a:moveTo>
                  <a:cubicBezTo>
                    <a:pt x="23282" y="16854"/>
                    <a:pt x="44660" y="12893"/>
                    <a:pt x="62893" y="5146"/>
                  </a:cubicBezTo>
                  <a:cubicBezTo>
                    <a:pt x="65339" y="4097"/>
                    <a:pt x="64174" y="-330"/>
                    <a:pt x="61494" y="20"/>
                  </a:cubicBezTo>
                  <a:cubicBezTo>
                    <a:pt x="52174" y="1243"/>
                    <a:pt x="42738" y="2408"/>
                    <a:pt x="33418" y="2932"/>
                  </a:cubicBezTo>
                  <a:cubicBezTo>
                    <a:pt x="23923" y="3457"/>
                    <a:pt x="14311" y="3398"/>
                    <a:pt x="4816" y="3981"/>
                  </a:cubicBezTo>
                  <a:cubicBezTo>
                    <a:pt x="2428" y="4097"/>
                    <a:pt x="331" y="5728"/>
                    <a:pt x="39" y="8175"/>
                  </a:cubicBezTo>
                  <a:cubicBezTo>
                    <a:pt x="-252" y="10330"/>
                    <a:pt x="1088" y="13068"/>
                    <a:pt x="3535" y="134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0" name="Google Shape;1390;p51"/>
            <p:cNvSpPr/>
            <p:nvPr/>
          </p:nvSpPr>
          <p:spPr>
            <a:xfrm rot="9662199">
              <a:off x="1453536" y="4173146"/>
              <a:ext cx="168070" cy="42382"/>
            </a:xfrm>
            <a:custGeom>
              <a:rect b="b" l="l" r="r" t="t"/>
              <a:pathLst>
                <a:path extrusionOk="0" h="70628" w="280085">
                  <a:moveTo>
                    <a:pt x="1344" y="67341"/>
                  </a:moveTo>
                  <a:cubicBezTo>
                    <a:pt x="8218" y="71885"/>
                    <a:pt x="14043" y="71128"/>
                    <a:pt x="21674" y="68623"/>
                  </a:cubicBezTo>
                  <a:cubicBezTo>
                    <a:pt x="33848" y="64603"/>
                    <a:pt x="45615" y="59477"/>
                    <a:pt x="57964" y="55750"/>
                  </a:cubicBezTo>
                  <a:cubicBezTo>
                    <a:pt x="82547" y="48351"/>
                    <a:pt x="107769" y="43225"/>
                    <a:pt x="132992" y="38565"/>
                  </a:cubicBezTo>
                  <a:cubicBezTo>
                    <a:pt x="158332" y="33905"/>
                    <a:pt x="183729" y="29653"/>
                    <a:pt x="208894" y="24061"/>
                  </a:cubicBezTo>
                  <a:cubicBezTo>
                    <a:pt x="232019" y="18935"/>
                    <a:pt x="259864" y="14391"/>
                    <a:pt x="279844" y="993"/>
                  </a:cubicBezTo>
                  <a:cubicBezTo>
                    <a:pt x="280252" y="760"/>
                    <a:pt x="280135" y="-55"/>
                    <a:pt x="279553" y="3"/>
                  </a:cubicBezTo>
                  <a:cubicBezTo>
                    <a:pt x="256951" y="2974"/>
                    <a:pt x="234466" y="12119"/>
                    <a:pt x="212039" y="16779"/>
                  </a:cubicBezTo>
                  <a:cubicBezTo>
                    <a:pt x="189263" y="21498"/>
                    <a:pt x="166254" y="25168"/>
                    <a:pt x="143303" y="29129"/>
                  </a:cubicBezTo>
                  <a:cubicBezTo>
                    <a:pt x="120410" y="33148"/>
                    <a:pt x="97575" y="37284"/>
                    <a:pt x="75032" y="42934"/>
                  </a:cubicBezTo>
                  <a:cubicBezTo>
                    <a:pt x="63848" y="45730"/>
                    <a:pt x="52664" y="48876"/>
                    <a:pt x="41712" y="52604"/>
                  </a:cubicBezTo>
                  <a:cubicBezTo>
                    <a:pt x="30586" y="56332"/>
                    <a:pt x="15499" y="65827"/>
                    <a:pt x="3558" y="62099"/>
                  </a:cubicBezTo>
                  <a:cubicBezTo>
                    <a:pt x="296" y="61050"/>
                    <a:pt x="-1335" y="65594"/>
                    <a:pt x="1344" y="673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1" name="Google Shape;1391;p51"/>
            <p:cNvSpPr/>
            <p:nvPr/>
          </p:nvSpPr>
          <p:spPr>
            <a:xfrm rot="9662199">
              <a:off x="1383454" y="4214332"/>
              <a:ext cx="244638" cy="59045"/>
            </a:xfrm>
            <a:custGeom>
              <a:rect b="b" l="l" r="r" t="t"/>
              <a:pathLst>
                <a:path extrusionOk="0" h="98397" w="407684">
                  <a:moveTo>
                    <a:pt x="4943" y="98289"/>
                  </a:moveTo>
                  <a:cubicBezTo>
                    <a:pt x="21195" y="94444"/>
                    <a:pt x="35583" y="84833"/>
                    <a:pt x="50495" y="77493"/>
                  </a:cubicBezTo>
                  <a:cubicBezTo>
                    <a:pt x="66689" y="69571"/>
                    <a:pt x="83232" y="62290"/>
                    <a:pt x="100067" y="55707"/>
                  </a:cubicBezTo>
                  <a:cubicBezTo>
                    <a:pt x="131523" y="43416"/>
                    <a:pt x="163852" y="33513"/>
                    <a:pt x="196764" y="26057"/>
                  </a:cubicBezTo>
                  <a:cubicBezTo>
                    <a:pt x="263520" y="10854"/>
                    <a:pt x="338315" y="2058"/>
                    <a:pt x="406877" y="7999"/>
                  </a:cubicBezTo>
                  <a:cubicBezTo>
                    <a:pt x="407983" y="8116"/>
                    <a:pt x="407925" y="6426"/>
                    <a:pt x="406877" y="6310"/>
                  </a:cubicBezTo>
                  <a:cubicBezTo>
                    <a:pt x="369188" y="2640"/>
                    <a:pt x="333422" y="-1671"/>
                    <a:pt x="295325" y="660"/>
                  </a:cubicBezTo>
                  <a:cubicBezTo>
                    <a:pt x="261190" y="2757"/>
                    <a:pt x="227113" y="7358"/>
                    <a:pt x="193618" y="14582"/>
                  </a:cubicBezTo>
                  <a:cubicBezTo>
                    <a:pt x="158376" y="22213"/>
                    <a:pt x="123717" y="32640"/>
                    <a:pt x="90106" y="45746"/>
                  </a:cubicBezTo>
                  <a:cubicBezTo>
                    <a:pt x="61039" y="57105"/>
                    <a:pt x="23059" y="68930"/>
                    <a:pt x="1098" y="91706"/>
                  </a:cubicBezTo>
                  <a:cubicBezTo>
                    <a:pt x="-1640" y="94561"/>
                    <a:pt x="1156" y="99162"/>
                    <a:pt x="4943" y="982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92" name="Google Shape;1392;p51"/>
          <p:cNvGrpSpPr/>
          <p:nvPr/>
        </p:nvGrpSpPr>
        <p:grpSpPr>
          <a:xfrm rot="-1510567">
            <a:off x="8105058" y="3507288"/>
            <a:ext cx="932152" cy="1193328"/>
            <a:chOff x="2490664" y="2893837"/>
            <a:chExt cx="932157" cy="1193334"/>
          </a:xfrm>
        </p:grpSpPr>
        <p:sp>
          <p:nvSpPr>
            <p:cNvPr id="1393" name="Google Shape;1393;p51"/>
            <p:cNvSpPr/>
            <p:nvPr/>
          </p:nvSpPr>
          <p:spPr>
            <a:xfrm rot="1709092">
              <a:off x="2727254" y="2936182"/>
              <a:ext cx="458977" cy="1108644"/>
            </a:xfrm>
            <a:custGeom>
              <a:rect b="b" l="l" r="r" t="t"/>
              <a:pathLst>
                <a:path extrusionOk="0" h="1107313" w="458426">
                  <a:moveTo>
                    <a:pt x="211983" y="279658"/>
                  </a:moveTo>
                  <a:cubicBezTo>
                    <a:pt x="198352" y="261193"/>
                    <a:pt x="187517" y="240980"/>
                    <a:pt x="173595" y="222630"/>
                  </a:cubicBezTo>
                  <a:cubicBezTo>
                    <a:pt x="159499" y="204107"/>
                    <a:pt x="144120" y="186573"/>
                    <a:pt x="129965" y="168165"/>
                  </a:cubicBezTo>
                  <a:cubicBezTo>
                    <a:pt x="104568" y="135137"/>
                    <a:pt x="78296" y="95992"/>
                    <a:pt x="75092" y="53177"/>
                  </a:cubicBezTo>
                  <a:cubicBezTo>
                    <a:pt x="73636" y="33954"/>
                    <a:pt x="78879" y="11236"/>
                    <a:pt x="98393" y="2965"/>
                  </a:cubicBezTo>
                  <a:cubicBezTo>
                    <a:pt x="115286" y="-4200"/>
                    <a:pt x="134625" y="2790"/>
                    <a:pt x="149479" y="11528"/>
                  </a:cubicBezTo>
                  <a:cubicBezTo>
                    <a:pt x="191304" y="36168"/>
                    <a:pt x="218565" y="80381"/>
                    <a:pt x="229750" y="126865"/>
                  </a:cubicBezTo>
                  <a:cubicBezTo>
                    <a:pt x="236157" y="153428"/>
                    <a:pt x="238662" y="181389"/>
                    <a:pt x="237555" y="208708"/>
                  </a:cubicBezTo>
                  <a:cubicBezTo>
                    <a:pt x="236682" y="230786"/>
                    <a:pt x="236274" y="256300"/>
                    <a:pt x="230623" y="278552"/>
                  </a:cubicBezTo>
                  <a:cubicBezTo>
                    <a:pt x="236565" y="305406"/>
                    <a:pt x="241283" y="332551"/>
                    <a:pt x="245070" y="359871"/>
                  </a:cubicBezTo>
                  <a:cubicBezTo>
                    <a:pt x="246992" y="347754"/>
                    <a:pt x="249264" y="335754"/>
                    <a:pt x="251594" y="324162"/>
                  </a:cubicBezTo>
                  <a:cubicBezTo>
                    <a:pt x="255846" y="303192"/>
                    <a:pt x="261205" y="282455"/>
                    <a:pt x="267555" y="262067"/>
                  </a:cubicBezTo>
                  <a:cubicBezTo>
                    <a:pt x="273205" y="243950"/>
                    <a:pt x="278331" y="223329"/>
                    <a:pt x="289341" y="207660"/>
                  </a:cubicBezTo>
                  <a:cubicBezTo>
                    <a:pt x="297962" y="195369"/>
                    <a:pt x="312699" y="185932"/>
                    <a:pt x="328194" y="189544"/>
                  </a:cubicBezTo>
                  <a:cubicBezTo>
                    <a:pt x="345553" y="193621"/>
                    <a:pt x="352077" y="211504"/>
                    <a:pt x="354058" y="227349"/>
                  </a:cubicBezTo>
                  <a:cubicBezTo>
                    <a:pt x="358893" y="265678"/>
                    <a:pt x="349107" y="305347"/>
                    <a:pt x="333612" y="340298"/>
                  </a:cubicBezTo>
                  <a:cubicBezTo>
                    <a:pt x="323534" y="363074"/>
                    <a:pt x="310777" y="384919"/>
                    <a:pt x="296506" y="405307"/>
                  </a:cubicBezTo>
                  <a:cubicBezTo>
                    <a:pt x="288991" y="416083"/>
                    <a:pt x="281069" y="426685"/>
                    <a:pt x="272972" y="436995"/>
                  </a:cubicBezTo>
                  <a:cubicBezTo>
                    <a:pt x="267205" y="444335"/>
                    <a:pt x="261264" y="452432"/>
                    <a:pt x="254273" y="458898"/>
                  </a:cubicBezTo>
                  <a:cubicBezTo>
                    <a:pt x="255788" y="488781"/>
                    <a:pt x="256254" y="518605"/>
                    <a:pt x="255555" y="548197"/>
                  </a:cubicBezTo>
                  <a:cubicBezTo>
                    <a:pt x="254972" y="572663"/>
                    <a:pt x="253574" y="597128"/>
                    <a:pt x="251652" y="621535"/>
                  </a:cubicBezTo>
                  <a:cubicBezTo>
                    <a:pt x="259865" y="579129"/>
                    <a:pt x="278797" y="535848"/>
                    <a:pt x="299069" y="499615"/>
                  </a:cubicBezTo>
                  <a:cubicBezTo>
                    <a:pt x="323476" y="455985"/>
                    <a:pt x="354291" y="412005"/>
                    <a:pt x="395882" y="383229"/>
                  </a:cubicBezTo>
                  <a:cubicBezTo>
                    <a:pt x="410329" y="373210"/>
                    <a:pt x="427979" y="364123"/>
                    <a:pt x="443357" y="377695"/>
                  </a:cubicBezTo>
                  <a:cubicBezTo>
                    <a:pt x="458153" y="390744"/>
                    <a:pt x="456056" y="411598"/>
                    <a:pt x="450580" y="428491"/>
                  </a:cubicBezTo>
                  <a:cubicBezTo>
                    <a:pt x="435785" y="474334"/>
                    <a:pt x="410154" y="518256"/>
                    <a:pt x="379164" y="555071"/>
                  </a:cubicBezTo>
                  <a:cubicBezTo>
                    <a:pt x="361572" y="576041"/>
                    <a:pt x="341825" y="595264"/>
                    <a:pt x="320563" y="612448"/>
                  </a:cubicBezTo>
                  <a:cubicBezTo>
                    <a:pt x="299127" y="629749"/>
                    <a:pt x="275360" y="647457"/>
                    <a:pt x="248623" y="655438"/>
                  </a:cubicBezTo>
                  <a:cubicBezTo>
                    <a:pt x="241808" y="721669"/>
                    <a:pt x="230099" y="787435"/>
                    <a:pt x="213381" y="851861"/>
                  </a:cubicBezTo>
                  <a:cubicBezTo>
                    <a:pt x="235633" y="806367"/>
                    <a:pt x="262196" y="762737"/>
                    <a:pt x="292253" y="722077"/>
                  </a:cubicBezTo>
                  <a:cubicBezTo>
                    <a:pt x="319457" y="685321"/>
                    <a:pt x="351553" y="636215"/>
                    <a:pt x="395649" y="617924"/>
                  </a:cubicBezTo>
                  <a:cubicBezTo>
                    <a:pt x="410795" y="611633"/>
                    <a:pt x="432581" y="608604"/>
                    <a:pt x="447144" y="618157"/>
                  </a:cubicBezTo>
                  <a:cubicBezTo>
                    <a:pt x="464386" y="629458"/>
                    <a:pt x="458269" y="653748"/>
                    <a:pt x="452270" y="669884"/>
                  </a:cubicBezTo>
                  <a:cubicBezTo>
                    <a:pt x="433571" y="719980"/>
                    <a:pt x="391339" y="766057"/>
                    <a:pt x="353068" y="802114"/>
                  </a:cubicBezTo>
                  <a:cubicBezTo>
                    <a:pt x="329709" y="824075"/>
                    <a:pt x="304603" y="844230"/>
                    <a:pt x="277516" y="861356"/>
                  </a:cubicBezTo>
                  <a:cubicBezTo>
                    <a:pt x="254390" y="875977"/>
                    <a:pt x="228410" y="892870"/>
                    <a:pt x="200740" y="896831"/>
                  </a:cubicBezTo>
                  <a:cubicBezTo>
                    <a:pt x="198760" y="903472"/>
                    <a:pt x="196779" y="910171"/>
                    <a:pt x="194682" y="916753"/>
                  </a:cubicBezTo>
                  <a:cubicBezTo>
                    <a:pt x="184139" y="949840"/>
                    <a:pt x="172197" y="982519"/>
                    <a:pt x="158916" y="1014615"/>
                  </a:cubicBezTo>
                  <a:cubicBezTo>
                    <a:pt x="145809" y="1046246"/>
                    <a:pt x="131946" y="1079099"/>
                    <a:pt x="111907" y="1107060"/>
                  </a:cubicBezTo>
                  <a:cubicBezTo>
                    <a:pt x="111441" y="1107701"/>
                    <a:pt x="110626" y="1107002"/>
                    <a:pt x="110859" y="1106361"/>
                  </a:cubicBezTo>
                  <a:cubicBezTo>
                    <a:pt x="120237" y="1077119"/>
                    <a:pt x="133810" y="1049100"/>
                    <a:pt x="145227" y="1020557"/>
                  </a:cubicBezTo>
                  <a:cubicBezTo>
                    <a:pt x="108936" y="995334"/>
                    <a:pt x="76607" y="964694"/>
                    <a:pt x="50394" y="929044"/>
                  </a:cubicBezTo>
                  <a:cubicBezTo>
                    <a:pt x="28666" y="899511"/>
                    <a:pt x="7171" y="865608"/>
                    <a:pt x="1637" y="828677"/>
                  </a:cubicBezTo>
                  <a:cubicBezTo>
                    <a:pt x="-401" y="815279"/>
                    <a:pt x="-2091" y="794309"/>
                    <a:pt x="6647" y="782833"/>
                  </a:cubicBezTo>
                  <a:cubicBezTo>
                    <a:pt x="15851" y="770659"/>
                    <a:pt x="31579" y="776950"/>
                    <a:pt x="42064" y="783591"/>
                  </a:cubicBezTo>
                  <a:cubicBezTo>
                    <a:pt x="76141" y="805144"/>
                    <a:pt x="100140" y="839978"/>
                    <a:pt x="116800" y="876094"/>
                  </a:cubicBezTo>
                  <a:cubicBezTo>
                    <a:pt x="127053" y="898346"/>
                    <a:pt x="134509" y="921821"/>
                    <a:pt x="140509" y="945587"/>
                  </a:cubicBezTo>
                  <a:cubicBezTo>
                    <a:pt x="143421" y="957180"/>
                    <a:pt x="146101" y="968830"/>
                    <a:pt x="148489" y="980538"/>
                  </a:cubicBezTo>
                  <a:cubicBezTo>
                    <a:pt x="149887" y="987237"/>
                    <a:pt x="151693" y="994635"/>
                    <a:pt x="152334" y="1001916"/>
                  </a:cubicBezTo>
                  <a:cubicBezTo>
                    <a:pt x="161013" y="979257"/>
                    <a:pt x="169343" y="956480"/>
                    <a:pt x="176741" y="933355"/>
                  </a:cubicBezTo>
                  <a:cubicBezTo>
                    <a:pt x="188741" y="895899"/>
                    <a:pt x="198760" y="857919"/>
                    <a:pt x="207265" y="819648"/>
                  </a:cubicBezTo>
                  <a:cubicBezTo>
                    <a:pt x="168877" y="808347"/>
                    <a:pt x="132703" y="777591"/>
                    <a:pt x="106082" y="749048"/>
                  </a:cubicBezTo>
                  <a:cubicBezTo>
                    <a:pt x="76898" y="717767"/>
                    <a:pt x="54122" y="680195"/>
                    <a:pt x="39734" y="639885"/>
                  </a:cubicBezTo>
                  <a:cubicBezTo>
                    <a:pt x="33967" y="623633"/>
                    <a:pt x="26336" y="603711"/>
                    <a:pt x="32045" y="586410"/>
                  </a:cubicBezTo>
                  <a:cubicBezTo>
                    <a:pt x="37229" y="570799"/>
                    <a:pt x="51501" y="561012"/>
                    <a:pt x="67927" y="564740"/>
                  </a:cubicBezTo>
                  <a:cubicBezTo>
                    <a:pt x="87325" y="569109"/>
                    <a:pt x="104509" y="586468"/>
                    <a:pt x="117266" y="600681"/>
                  </a:cubicBezTo>
                  <a:cubicBezTo>
                    <a:pt x="133519" y="618798"/>
                    <a:pt x="146450" y="639302"/>
                    <a:pt x="157693" y="660797"/>
                  </a:cubicBezTo>
                  <a:cubicBezTo>
                    <a:pt x="170275" y="684796"/>
                    <a:pt x="181401" y="709553"/>
                    <a:pt x="191595" y="734659"/>
                  </a:cubicBezTo>
                  <a:cubicBezTo>
                    <a:pt x="196721" y="747358"/>
                    <a:pt x="201614" y="760115"/>
                    <a:pt x="206041" y="773105"/>
                  </a:cubicBezTo>
                  <a:cubicBezTo>
                    <a:pt x="208313" y="779746"/>
                    <a:pt x="211167" y="786794"/>
                    <a:pt x="212857" y="794018"/>
                  </a:cubicBezTo>
                  <a:cubicBezTo>
                    <a:pt x="215536" y="780678"/>
                    <a:pt x="218041" y="767280"/>
                    <a:pt x="220313" y="753882"/>
                  </a:cubicBezTo>
                  <a:cubicBezTo>
                    <a:pt x="229225" y="700175"/>
                    <a:pt x="234701" y="645826"/>
                    <a:pt x="236973" y="591303"/>
                  </a:cubicBezTo>
                  <a:cubicBezTo>
                    <a:pt x="215595" y="582507"/>
                    <a:pt x="195556" y="569575"/>
                    <a:pt x="176217" y="557226"/>
                  </a:cubicBezTo>
                  <a:cubicBezTo>
                    <a:pt x="157460" y="545226"/>
                    <a:pt x="138936" y="532819"/>
                    <a:pt x="121169" y="519421"/>
                  </a:cubicBezTo>
                  <a:cubicBezTo>
                    <a:pt x="86510" y="493266"/>
                    <a:pt x="54879" y="461170"/>
                    <a:pt x="36122" y="421559"/>
                  </a:cubicBezTo>
                  <a:cubicBezTo>
                    <a:pt x="29423" y="407404"/>
                    <a:pt x="19637" y="387889"/>
                    <a:pt x="27792" y="372453"/>
                  </a:cubicBezTo>
                  <a:cubicBezTo>
                    <a:pt x="34782" y="359230"/>
                    <a:pt x="51093" y="353871"/>
                    <a:pt x="65248" y="356492"/>
                  </a:cubicBezTo>
                  <a:cubicBezTo>
                    <a:pt x="84354" y="360045"/>
                    <a:pt x="100839" y="375074"/>
                    <a:pt x="115169" y="387190"/>
                  </a:cubicBezTo>
                  <a:cubicBezTo>
                    <a:pt x="132295" y="401637"/>
                    <a:pt x="148023" y="417831"/>
                    <a:pt x="162003" y="435364"/>
                  </a:cubicBezTo>
                  <a:cubicBezTo>
                    <a:pt x="179129" y="456859"/>
                    <a:pt x="194216" y="479926"/>
                    <a:pt x="208138" y="503577"/>
                  </a:cubicBezTo>
                  <a:cubicBezTo>
                    <a:pt x="218274" y="520761"/>
                    <a:pt x="229225" y="538469"/>
                    <a:pt x="237963" y="556760"/>
                  </a:cubicBezTo>
                  <a:cubicBezTo>
                    <a:pt x="238779" y="503635"/>
                    <a:pt x="236565" y="450510"/>
                    <a:pt x="230798" y="397792"/>
                  </a:cubicBezTo>
                  <a:cubicBezTo>
                    <a:pt x="214313" y="390511"/>
                    <a:pt x="198935" y="379152"/>
                    <a:pt x="184430" y="369133"/>
                  </a:cubicBezTo>
                  <a:cubicBezTo>
                    <a:pt x="163227" y="354395"/>
                    <a:pt x="142897" y="338609"/>
                    <a:pt x="122858" y="322298"/>
                  </a:cubicBezTo>
                  <a:cubicBezTo>
                    <a:pt x="89131" y="294862"/>
                    <a:pt x="48937" y="267251"/>
                    <a:pt x="28084" y="227931"/>
                  </a:cubicBezTo>
                  <a:cubicBezTo>
                    <a:pt x="20686" y="214009"/>
                    <a:pt x="12938" y="195252"/>
                    <a:pt x="22200" y="180398"/>
                  </a:cubicBezTo>
                  <a:cubicBezTo>
                    <a:pt x="30996" y="166243"/>
                    <a:pt x="49229" y="163564"/>
                    <a:pt x="63966" y="168224"/>
                  </a:cubicBezTo>
                  <a:cubicBezTo>
                    <a:pt x="83888" y="174457"/>
                    <a:pt x="99383" y="190359"/>
                    <a:pt x="113946" y="204514"/>
                  </a:cubicBezTo>
                  <a:cubicBezTo>
                    <a:pt x="131247" y="221349"/>
                    <a:pt x="148431" y="238242"/>
                    <a:pt x="164683" y="256125"/>
                  </a:cubicBezTo>
                  <a:cubicBezTo>
                    <a:pt x="185653" y="279192"/>
                    <a:pt x="205575" y="304299"/>
                    <a:pt x="221944" y="331327"/>
                  </a:cubicBezTo>
                  <a:cubicBezTo>
                    <a:pt x="219264" y="314376"/>
                    <a:pt x="216294" y="297483"/>
                    <a:pt x="213090" y="280591"/>
                  </a:cubicBezTo>
                  <a:cubicBezTo>
                    <a:pt x="212565" y="280008"/>
                    <a:pt x="212216" y="280008"/>
                    <a:pt x="211983" y="27965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94" name="Google Shape;1394;p51"/>
            <p:cNvGrpSpPr/>
            <p:nvPr/>
          </p:nvGrpSpPr>
          <p:grpSpPr>
            <a:xfrm rot="1706614">
              <a:off x="2759216" y="2946142"/>
              <a:ext cx="439279" cy="1005827"/>
              <a:chOff x="2647930" y="1061666"/>
              <a:chExt cx="439272" cy="1005812"/>
            </a:xfrm>
          </p:grpSpPr>
          <p:sp>
            <p:nvSpPr>
              <p:cNvPr id="1395" name="Google Shape;1395;p51"/>
              <p:cNvSpPr/>
              <p:nvPr/>
            </p:nvSpPr>
            <p:spPr>
              <a:xfrm>
                <a:off x="2867199" y="1669460"/>
                <a:ext cx="211964" cy="267089"/>
              </a:xfrm>
              <a:custGeom>
                <a:rect b="b" l="l" r="r" t="t"/>
                <a:pathLst>
                  <a:path extrusionOk="0" h="267089" w="211964">
                    <a:moveTo>
                      <a:pt x="47" y="266383"/>
                    </a:moveTo>
                    <a:cubicBezTo>
                      <a:pt x="22124" y="213782"/>
                      <a:pt x="55677" y="164909"/>
                      <a:pt x="90627" y="120114"/>
                    </a:cubicBezTo>
                    <a:cubicBezTo>
                      <a:pt x="124180" y="77066"/>
                      <a:pt x="161461" y="36698"/>
                      <a:pt x="201888" y="0"/>
                    </a:cubicBezTo>
                    <a:cubicBezTo>
                      <a:pt x="205382" y="408"/>
                      <a:pt x="208761" y="1165"/>
                      <a:pt x="211965" y="2330"/>
                    </a:cubicBezTo>
                    <a:cubicBezTo>
                      <a:pt x="193849" y="18640"/>
                      <a:pt x="176257" y="35533"/>
                      <a:pt x="159364" y="53242"/>
                    </a:cubicBezTo>
                    <a:cubicBezTo>
                      <a:pt x="120277" y="94251"/>
                      <a:pt x="84744" y="138696"/>
                      <a:pt x="52939" y="185530"/>
                    </a:cubicBezTo>
                    <a:cubicBezTo>
                      <a:pt x="34881" y="212209"/>
                      <a:pt x="18454" y="239937"/>
                      <a:pt x="804" y="266907"/>
                    </a:cubicBezTo>
                    <a:cubicBezTo>
                      <a:pt x="513" y="267373"/>
                      <a:pt x="-186" y="266849"/>
                      <a:pt x="47" y="266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6" name="Google Shape;1396;p51"/>
              <p:cNvSpPr/>
              <p:nvPr/>
            </p:nvSpPr>
            <p:spPr>
              <a:xfrm>
                <a:off x="2674084" y="1416009"/>
                <a:ext cx="181161" cy="207372"/>
              </a:xfrm>
              <a:custGeom>
                <a:rect b="b" l="l" r="r" t="t"/>
                <a:pathLst>
                  <a:path extrusionOk="0" h="207372" w="181161">
                    <a:moveTo>
                      <a:pt x="77125" y="70018"/>
                    </a:moveTo>
                    <a:cubicBezTo>
                      <a:pt x="116095" y="112483"/>
                      <a:pt x="150288" y="157745"/>
                      <a:pt x="181045" y="206384"/>
                    </a:cubicBezTo>
                    <a:cubicBezTo>
                      <a:pt x="181511" y="207083"/>
                      <a:pt x="180463" y="207782"/>
                      <a:pt x="179997" y="207083"/>
                    </a:cubicBezTo>
                    <a:cubicBezTo>
                      <a:pt x="146153" y="160599"/>
                      <a:pt x="109046" y="115571"/>
                      <a:pt x="69960" y="73397"/>
                    </a:cubicBezTo>
                    <a:cubicBezTo>
                      <a:pt x="47591" y="49281"/>
                      <a:pt x="24000" y="26504"/>
                      <a:pt x="0" y="4136"/>
                    </a:cubicBezTo>
                    <a:cubicBezTo>
                      <a:pt x="2097" y="2447"/>
                      <a:pt x="4427" y="1107"/>
                      <a:pt x="6874" y="0"/>
                    </a:cubicBezTo>
                    <a:cubicBezTo>
                      <a:pt x="31514" y="22077"/>
                      <a:pt x="54815" y="45727"/>
                      <a:pt x="77125" y="7001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7" name="Google Shape;1397;p51"/>
              <p:cNvSpPr/>
              <p:nvPr/>
            </p:nvSpPr>
            <p:spPr>
              <a:xfrm>
                <a:off x="2663191" y="1228265"/>
                <a:ext cx="186710" cy="189855"/>
              </a:xfrm>
              <a:custGeom>
                <a:rect b="b" l="l" r="r" t="t"/>
                <a:pathLst>
                  <a:path extrusionOk="0" h="189855" w="186710">
                    <a:moveTo>
                      <a:pt x="78173" y="59242"/>
                    </a:moveTo>
                    <a:cubicBezTo>
                      <a:pt x="98969" y="78523"/>
                      <a:pt x="118833" y="98911"/>
                      <a:pt x="137298" y="120522"/>
                    </a:cubicBezTo>
                    <a:cubicBezTo>
                      <a:pt x="146386" y="131182"/>
                      <a:pt x="155240" y="142075"/>
                      <a:pt x="163744" y="153201"/>
                    </a:cubicBezTo>
                    <a:cubicBezTo>
                      <a:pt x="168346" y="159201"/>
                      <a:pt x="172890" y="165201"/>
                      <a:pt x="177200" y="171434"/>
                    </a:cubicBezTo>
                    <a:cubicBezTo>
                      <a:pt x="180929" y="176793"/>
                      <a:pt x="185356" y="182210"/>
                      <a:pt x="186695" y="188676"/>
                    </a:cubicBezTo>
                    <a:cubicBezTo>
                      <a:pt x="186812" y="189317"/>
                      <a:pt x="186229" y="190191"/>
                      <a:pt x="185530" y="189724"/>
                    </a:cubicBezTo>
                    <a:cubicBezTo>
                      <a:pt x="175395" y="183433"/>
                      <a:pt x="168346" y="170036"/>
                      <a:pt x="161065" y="160832"/>
                    </a:cubicBezTo>
                    <a:cubicBezTo>
                      <a:pt x="152036" y="149356"/>
                      <a:pt x="142716" y="138172"/>
                      <a:pt x="133104" y="127221"/>
                    </a:cubicBezTo>
                    <a:cubicBezTo>
                      <a:pt x="114056" y="105610"/>
                      <a:pt x="94076" y="84872"/>
                      <a:pt x="72931" y="65358"/>
                    </a:cubicBezTo>
                    <a:cubicBezTo>
                      <a:pt x="52310" y="46310"/>
                      <a:pt x="30698" y="28368"/>
                      <a:pt x="8272" y="11534"/>
                    </a:cubicBezTo>
                    <a:cubicBezTo>
                      <a:pt x="5534" y="9495"/>
                      <a:pt x="2738" y="7573"/>
                      <a:pt x="0" y="5592"/>
                    </a:cubicBezTo>
                    <a:cubicBezTo>
                      <a:pt x="1864" y="3379"/>
                      <a:pt x="3903" y="1515"/>
                      <a:pt x="6233" y="0"/>
                    </a:cubicBezTo>
                    <a:cubicBezTo>
                      <a:pt x="31689" y="18233"/>
                      <a:pt x="55747" y="38446"/>
                      <a:pt x="78173" y="5924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8" name="Google Shape;1398;p51"/>
              <p:cNvSpPr/>
              <p:nvPr/>
            </p:nvSpPr>
            <p:spPr>
              <a:xfrm>
                <a:off x="2647930" y="1833554"/>
                <a:ext cx="139569" cy="233924"/>
              </a:xfrm>
              <a:custGeom>
                <a:rect b="b" l="l" r="r" t="t"/>
                <a:pathLst>
                  <a:path extrusionOk="0" h="233924" w="139569">
                    <a:moveTo>
                      <a:pt x="0" y="3553"/>
                    </a:moveTo>
                    <a:cubicBezTo>
                      <a:pt x="2039" y="1748"/>
                      <a:pt x="4311" y="641"/>
                      <a:pt x="6699" y="0"/>
                    </a:cubicBezTo>
                    <a:cubicBezTo>
                      <a:pt x="8796" y="5767"/>
                      <a:pt x="10893" y="11592"/>
                      <a:pt x="13107" y="17301"/>
                    </a:cubicBezTo>
                    <a:cubicBezTo>
                      <a:pt x="23650" y="43980"/>
                      <a:pt x="35708" y="70018"/>
                      <a:pt x="49222" y="95357"/>
                    </a:cubicBezTo>
                    <a:cubicBezTo>
                      <a:pt x="62387" y="120056"/>
                      <a:pt x="76717" y="144114"/>
                      <a:pt x="92328" y="167356"/>
                    </a:cubicBezTo>
                    <a:cubicBezTo>
                      <a:pt x="100134" y="178948"/>
                      <a:pt x="108231" y="190365"/>
                      <a:pt x="116619" y="201550"/>
                    </a:cubicBezTo>
                    <a:cubicBezTo>
                      <a:pt x="124134" y="211510"/>
                      <a:pt x="134269" y="221763"/>
                      <a:pt x="139512" y="233122"/>
                    </a:cubicBezTo>
                    <a:cubicBezTo>
                      <a:pt x="139803" y="233763"/>
                      <a:pt x="138929" y="234112"/>
                      <a:pt x="138463" y="233821"/>
                    </a:cubicBezTo>
                    <a:cubicBezTo>
                      <a:pt x="127396" y="226306"/>
                      <a:pt x="118483" y="212559"/>
                      <a:pt x="110386" y="202132"/>
                    </a:cubicBezTo>
                    <a:cubicBezTo>
                      <a:pt x="101823" y="191064"/>
                      <a:pt x="93610" y="179764"/>
                      <a:pt x="85688" y="168230"/>
                    </a:cubicBezTo>
                    <a:cubicBezTo>
                      <a:pt x="69552" y="144755"/>
                      <a:pt x="54756" y="120405"/>
                      <a:pt x="41475" y="95241"/>
                    </a:cubicBezTo>
                    <a:cubicBezTo>
                      <a:pt x="26096" y="65940"/>
                      <a:pt x="11592" y="35184"/>
                      <a:pt x="0" y="355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9" name="Google Shape;1399;p51"/>
              <p:cNvSpPr/>
              <p:nvPr/>
            </p:nvSpPr>
            <p:spPr>
              <a:xfrm>
                <a:off x="2694356" y="1620892"/>
                <a:ext cx="151598" cy="242424"/>
              </a:xfrm>
              <a:custGeom>
                <a:rect b="b" l="l" r="r" t="t"/>
                <a:pathLst>
                  <a:path extrusionOk="0" h="242424" w="151598">
                    <a:moveTo>
                      <a:pt x="8738" y="220"/>
                    </a:moveTo>
                    <a:cubicBezTo>
                      <a:pt x="25397" y="30161"/>
                      <a:pt x="39203" y="62083"/>
                      <a:pt x="53824" y="92374"/>
                    </a:cubicBezTo>
                    <a:cubicBezTo>
                      <a:pt x="66814" y="119344"/>
                      <a:pt x="80561" y="145965"/>
                      <a:pt x="96522" y="171363"/>
                    </a:cubicBezTo>
                    <a:cubicBezTo>
                      <a:pt x="104328" y="183770"/>
                      <a:pt x="112774" y="195828"/>
                      <a:pt x="121978" y="207245"/>
                    </a:cubicBezTo>
                    <a:cubicBezTo>
                      <a:pt x="131240" y="218663"/>
                      <a:pt x="141725" y="228857"/>
                      <a:pt x="151220" y="240041"/>
                    </a:cubicBezTo>
                    <a:cubicBezTo>
                      <a:pt x="152502" y="241556"/>
                      <a:pt x="150230" y="243070"/>
                      <a:pt x="148832" y="242138"/>
                    </a:cubicBezTo>
                    <a:cubicBezTo>
                      <a:pt x="125532" y="226410"/>
                      <a:pt x="107357" y="200896"/>
                      <a:pt x="92095" y="177712"/>
                    </a:cubicBezTo>
                    <a:cubicBezTo>
                      <a:pt x="76309" y="153771"/>
                      <a:pt x="63261" y="128140"/>
                      <a:pt x="50737" y="102393"/>
                    </a:cubicBezTo>
                    <a:cubicBezTo>
                      <a:pt x="37456" y="75131"/>
                      <a:pt x="24932" y="47579"/>
                      <a:pt x="11009" y="20667"/>
                    </a:cubicBezTo>
                    <a:cubicBezTo>
                      <a:pt x="7456" y="13851"/>
                      <a:pt x="3728" y="7152"/>
                      <a:pt x="0" y="453"/>
                    </a:cubicBezTo>
                    <a:cubicBezTo>
                      <a:pt x="2796" y="-71"/>
                      <a:pt x="5709" y="-129"/>
                      <a:pt x="8738" y="2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0" name="Google Shape;1400;p51"/>
              <p:cNvSpPr/>
              <p:nvPr/>
            </p:nvSpPr>
            <p:spPr>
              <a:xfrm>
                <a:off x="2901372" y="1433776"/>
                <a:ext cx="185830" cy="259692"/>
              </a:xfrm>
              <a:custGeom>
                <a:rect b="b" l="l" r="r" t="t"/>
                <a:pathLst>
                  <a:path extrusionOk="0" h="259692" w="185830">
                    <a:moveTo>
                      <a:pt x="174529" y="20155"/>
                    </a:moveTo>
                    <a:cubicBezTo>
                      <a:pt x="153676" y="45320"/>
                      <a:pt x="133171" y="70775"/>
                      <a:pt x="113482" y="96930"/>
                    </a:cubicBezTo>
                    <a:cubicBezTo>
                      <a:pt x="93851" y="123085"/>
                      <a:pt x="74978" y="149822"/>
                      <a:pt x="56745" y="176909"/>
                    </a:cubicBezTo>
                    <a:cubicBezTo>
                      <a:pt x="38338" y="204229"/>
                      <a:pt x="22086" y="233646"/>
                      <a:pt x="1465" y="259393"/>
                    </a:cubicBezTo>
                    <a:cubicBezTo>
                      <a:pt x="824" y="260150"/>
                      <a:pt x="-283" y="259335"/>
                      <a:pt x="67" y="258461"/>
                    </a:cubicBezTo>
                    <a:cubicBezTo>
                      <a:pt x="12183" y="227879"/>
                      <a:pt x="31581" y="199627"/>
                      <a:pt x="49406" y="172191"/>
                    </a:cubicBezTo>
                    <a:cubicBezTo>
                      <a:pt x="67405" y="144405"/>
                      <a:pt x="86453" y="117318"/>
                      <a:pt x="106201" y="90756"/>
                    </a:cubicBezTo>
                    <a:cubicBezTo>
                      <a:pt x="126064" y="64076"/>
                      <a:pt x="146569" y="37863"/>
                      <a:pt x="168238" y="12641"/>
                    </a:cubicBezTo>
                    <a:cubicBezTo>
                      <a:pt x="171850" y="8446"/>
                      <a:pt x="175578" y="4194"/>
                      <a:pt x="179190" y="0"/>
                    </a:cubicBezTo>
                    <a:cubicBezTo>
                      <a:pt x="179655" y="349"/>
                      <a:pt x="180180" y="583"/>
                      <a:pt x="180646" y="990"/>
                    </a:cubicBezTo>
                    <a:cubicBezTo>
                      <a:pt x="182685" y="2796"/>
                      <a:pt x="184374" y="4835"/>
                      <a:pt x="185830" y="6932"/>
                    </a:cubicBezTo>
                    <a:cubicBezTo>
                      <a:pt x="182102" y="11243"/>
                      <a:pt x="178257" y="15670"/>
                      <a:pt x="174529" y="201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1" name="Google Shape;1401;p51"/>
              <p:cNvSpPr/>
              <p:nvPr/>
            </p:nvSpPr>
            <p:spPr>
              <a:xfrm>
                <a:off x="2727734" y="1061666"/>
                <a:ext cx="127570" cy="251101"/>
              </a:xfrm>
              <a:custGeom>
                <a:rect b="b" l="l" r="r" t="t"/>
                <a:pathLst>
                  <a:path extrusionOk="0" h="251101" w="127570">
                    <a:moveTo>
                      <a:pt x="79746" y="106658"/>
                    </a:moveTo>
                    <a:cubicBezTo>
                      <a:pt x="91222" y="128852"/>
                      <a:pt x="101066" y="151803"/>
                      <a:pt x="109163" y="175453"/>
                    </a:cubicBezTo>
                    <a:cubicBezTo>
                      <a:pt x="113241" y="187336"/>
                      <a:pt x="116910" y="199394"/>
                      <a:pt x="120056" y="211511"/>
                    </a:cubicBezTo>
                    <a:cubicBezTo>
                      <a:pt x="123143" y="223277"/>
                      <a:pt x="127454" y="236908"/>
                      <a:pt x="127571" y="249083"/>
                    </a:cubicBezTo>
                    <a:cubicBezTo>
                      <a:pt x="127571" y="251238"/>
                      <a:pt x="124658" y="251937"/>
                      <a:pt x="123842" y="249840"/>
                    </a:cubicBezTo>
                    <a:cubicBezTo>
                      <a:pt x="119299" y="238481"/>
                      <a:pt x="117551" y="225374"/>
                      <a:pt x="114231" y="213491"/>
                    </a:cubicBezTo>
                    <a:cubicBezTo>
                      <a:pt x="110794" y="201375"/>
                      <a:pt x="107008" y="189433"/>
                      <a:pt x="102755" y="177608"/>
                    </a:cubicBezTo>
                    <a:cubicBezTo>
                      <a:pt x="94192" y="153842"/>
                      <a:pt x="83940" y="130599"/>
                      <a:pt x="72173" y="108231"/>
                    </a:cubicBezTo>
                    <a:cubicBezTo>
                      <a:pt x="52193" y="70484"/>
                      <a:pt x="27087" y="36931"/>
                      <a:pt x="0" y="4427"/>
                    </a:cubicBezTo>
                    <a:cubicBezTo>
                      <a:pt x="1864" y="2738"/>
                      <a:pt x="3903" y="1282"/>
                      <a:pt x="6233" y="0"/>
                    </a:cubicBezTo>
                    <a:cubicBezTo>
                      <a:pt x="35883" y="31456"/>
                      <a:pt x="60115" y="68678"/>
                      <a:pt x="79746" y="10665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2" name="Google Shape;1402;p51"/>
              <p:cNvSpPr/>
              <p:nvPr/>
            </p:nvSpPr>
            <p:spPr>
              <a:xfrm>
                <a:off x="2892401" y="1246090"/>
                <a:ext cx="79813" cy="250077"/>
              </a:xfrm>
              <a:custGeom>
                <a:rect b="b" l="l" r="r" t="t"/>
                <a:pathLst>
                  <a:path extrusionOk="0" h="250077" w="79813">
                    <a:moveTo>
                      <a:pt x="79814" y="2330"/>
                    </a:moveTo>
                    <a:cubicBezTo>
                      <a:pt x="77484" y="8388"/>
                      <a:pt x="75153" y="14446"/>
                      <a:pt x="72998" y="20504"/>
                    </a:cubicBezTo>
                    <a:cubicBezTo>
                      <a:pt x="63911" y="46135"/>
                      <a:pt x="55290" y="71882"/>
                      <a:pt x="47135" y="97804"/>
                    </a:cubicBezTo>
                    <a:cubicBezTo>
                      <a:pt x="39154" y="123027"/>
                      <a:pt x="31698" y="148424"/>
                      <a:pt x="24591" y="173938"/>
                    </a:cubicBezTo>
                    <a:cubicBezTo>
                      <a:pt x="17659" y="199103"/>
                      <a:pt x="12184" y="224850"/>
                      <a:pt x="2805" y="249199"/>
                    </a:cubicBezTo>
                    <a:cubicBezTo>
                      <a:pt x="2165" y="250888"/>
                      <a:pt x="-165" y="249898"/>
                      <a:pt x="9" y="248267"/>
                    </a:cubicBezTo>
                    <a:cubicBezTo>
                      <a:pt x="2689" y="221471"/>
                      <a:pt x="10553" y="195317"/>
                      <a:pt x="17659" y="169395"/>
                    </a:cubicBezTo>
                    <a:cubicBezTo>
                      <a:pt x="24650" y="143881"/>
                      <a:pt x="32048" y="118483"/>
                      <a:pt x="39912" y="93202"/>
                    </a:cubicBezTo>
                    <a:cubicBezTo>
                      <a:pt x="47542" y="68620"/>
                      <a:pt x="55698" y="44213"/>
                      <a:pt x="64202" y="19922"/>
                    </a:cubicBezTo>
                    <a:cubicBezTo>
                      <a:pt x="66474" y="13398"/>
                      <a:pt x="68746" y="6757"/>
                      <a:pt x="71018" y="0"/>
                    </a:cubicBezTo>
                    <a:cubicBezTo>
                      <a:pt x="72183" y="117"/>
                      <a:pt x="73348" y="175"/>
                      <a:pt x="74571" y="466"/>
                    </a:cubicBezTo>
                    <a:cubicBezTo>
                      <a:pt x="76435" y="932"/>
                      <a:pt x="78124" y="1573"/>
                      <a:pt x="79814" y="23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403" name="Google Shape;1403;p51"/>
          <p:cNvSpPr/>
          <p:nvPr/>
        </p:nvSpPr>
        <p:spPr>
          <a:xfrm>
            <a:off x="5763901" y="27514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1"/>
          <p:cNvSpPr/>
          <p:nvPr/>
        </p:nvSpPr>
        <p:spPr>
          <a:xfrm>
            <a:off x="3177451" y="2751475"/>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8" name="Shape 1408"/>
        <p:cNvGrpSpPr/>
        <p:nvPr/>
      </p:nvGrpSpPr>
      <p:grpSpPr>
        <a:xfrm>
          <a:off x="0" y="0"/>
          <a:ext cx="0" cy="0"/>
          <a:chOff x="0" y="0"/>
          <a:chExt cx="0" cy="0"/>
        </a:xfrm>
      </p:grpSpPr>
      <p:sp>
        <p:nvSpPr>
          <p:cNvPr id="1409" name="Google Shape;1409;p52"/>
          <p:cNvSpPr/>
          <p:nvPr/>
        </p:nvSpPr>
        <p:spPr>
          <a:xfrm>
            <a:off x="3081775" y="1244075"/>
            <a:ext cx="2980500" cy="29805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410" name="Google Shape;1410;p52"/>
          <p:cNvSpPr txBox="1"/>
          <p:nvPr>
            <p:ph type="title"/>
          </p:nvPr>
        </p:nvSpPr>
        <p:spPr>
          <a:xfrm>
            <a:off x="2038650" y="2492425"/>
            <a:ext cx="5066700" cy="1822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a:t>
            </a:r>
            <a:r>
              <a:rPr lang="en"/>
              <a:t>wesome words</a:t>
            </a:r>
            <a:endParaRPr/>
          </a:p>
        </p:txBody>
      </p:sp>
      <p:grpSp>
        <p:nvGrpSpPr>
          <p:cNvPr id="1411" name="Google Shape;1411;p52"/>
          <p:cNvGrpSpPr/>
          <p:nvPr/>
        </p:nvGrpSpPr>
        <p:grpSpPr>
          <a:xfrm>
            <a:off x="7249033" y="-72287"/>
            <a:ext cx="1561417" cy="2181910"/>
            <a:chOff x="2420658" y="539488"/>
            <a:chExt cx="1561417" cy="2181910"/>
          </a:xfrm>
        </p:grpSpPr>
        <p:sp>
          <p:nvSpPr>
            <p:cNvPr id="1412" name="Google Shape;1412;p52"/>
            <p:cNvSpPr/>
            <p:nvPr/>
          </p:nvSpPr>
          <p:spPr>
            <a:xfrm>
              <a:off x="2861187" y="755072"/>
              <a:ext cx="911895" cy="352385"/>
            </a:xfrm>
            <a:custGeom>
              <a:rect b="b" l="l" r="r" t="t"/>
              <a:pathLst>
                <a:path extrusionOk="0" h="512560" w="1326393">
                  <a:moveTo>
                    <a:pt x="1637" y="511156"/>
                  </a:moveTo>
                  <a:cubicBezTo>
                    <a:pt x="22374" y="517273"/>
                    <a:pt x="35481" y="502069"/>
                    <a:pt x="52257" y="491351"/>
                  </a:cubicBezTo>
                  <a:cubicBezTo>
                    <a:pt x="71713" y="478885"/>
                    <a:pt x="92101" y="467818"/>
                    <a:pt x="113188" y="458264"/>
                  </a:cubicBezTo>
                  <a:cubicBezTo>
                    <a:pt x="153148" y="440265"/>
                    <a:pt x="195963" y="427449"/>
                    <a:pt x="238545" y="417372"/>
                  </a:cubicBezTo>
                  <a:cubicBezTo>
                    <a:pt x="328892" y="395935"/>
                    <a:pt x="421629" y="388013"/>
                    <a:pt x="513491" y="375955"/>
                  </a:cubicBezTo>
                  <a:cubicBezTo>
                    <a:pt x="608149" y="363548"/>
                    <a:pt x="701293" y="344325"/>
                    <a:pt x="792514" y="316073"/>
                  </a:cubicBezTo>
                  <a:cubicBezTo>
                    <a:pt x="885309" y="287297"/>
                    <a:pt x="978802" y="255142"/>
                    <a:pt x="1066296" y="212735"/>
                  </a:cubicBezTo>
                  <a:cubicBezTo>
                    <a:pt x="1114353" y="189435"/>
                    <a:pt x="1161421" y="164678"/>
                    <a:pt x="1206449" y="135843"/>
                  </a:cubicBezTo>
                  <a:cubicBezTo>
                    <a:pt x="1228467" y="121747"/>
                    <a:pt x="1249729" y="106485"/>
                    <a:pt x="1270000" y="90058"/>
                  </a:cubicBezTo>
                  <a:cubicBezTo>
                    <a:pt x="1290680" y="73281"/>
                    <a:pt x="1312874" y="55165"/>
                    <a:pt x="1324291" y="30758"/>
                  </a:cubicBezTo>
                  <a:cubicBezTo>
                    <a:pt x="1331164" y="16079"/>
                    <a:pt x="1320213" y="176"/>
                    <a:pt x="1305593" y="1"/>
                  </a:cubicBezTo>
                  <a:cubicBezTo>
                    <a:pt x="1281535" y="-232"/>
                    <a:pt x="1260448" y="34428"/>
                    <a:pt x="1243496" y="48350"/>
                  </a:cubicBezTo>
                  <a:cubicBezTo>
                    <a:pt x="1224681" y="63728"/>
                    <a:pt x="1204409" y="77126"/>
                    <a:pt x="1183905" y="90174"/>
                  </a:cubicBezTo>
                  <a:cubicBezTo>
                    <a:pt x="1144294" y="115397"/>
                    <a:pt x="1103693" y="139455"/>
                    <a:pt x="1062567" y="162056"/>
                  </a:cubicBezTo>
                  <a:cubicBezTo>
                    <a:pt x="976763" y="209182"/>
                    <a:pt x="887697" y="250365"/>
                    <a:pt x="793738" y="278268"/>
                  </a:cubicBezTo>
                  <a:cubicBezTo>
                    <a:pt x="701002" y="305821"/>
                    <a:pt x="605994" y="324811"/>
                    <a:pt x="510054" y="336636"/>
                  </a:cubicBezTo>
                  <a:cubicBezTo>
                    <a:pt x="420288" y="347703"/>
                    <a:pt x="329533" y="354519"/>
                    <a:pt x="241282" y="375198"/>
                  </a:cubicBezTo>
                  <a:cubicBezTo>
                    <a:pt x="192817" y="386557"/>
                    <a:pt x="145925" y="402227"/>
                    <a:pt x="101537" y="424828"/>
                  </a:cubicBezTo>
                  <a:cubicBezTo>
                    <a:pt x="79984" y="435779"/>
                    <a:pt x="59247" y="448303"/>
                    <a:pt x="39616" y="462342"/>
                  </a:cubicBezTo>
                  <a:cubicBezTo>
                    <a:pt x="22490" y="474575"/>
                    <a:pt x="-402" y="485759"/>
                    <a:pt x="5" y="509059"/>
                  </a:cubicBezTo>
                  <a:cubicBezTo>
                    <a:pt x="5" y="510050"/>
                    <a:pt x="646" y="510924"/>
                    <a:pt x="1637" y="51115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3" name="Google Shape;1413;p52"/>
            <p:cNvSpPr/>
            <p:nvPr/>
          </p:nvSpPr>
          <p:spPr>
            <a:xfrm>
              <a:off x="3263186" y="539488"/>
              <a:ext cx="718889" cy="1676201"/>
            </a:xfrm>
            <a:custGeom>
              <a:rect b="b" l="l" r="r" t="t"/>
              <a:pathLst>
                <a:path extrusionOk="0" h="2438111" w="1045657">
                  <a:moveTo>
                    <a:pt x="11976" y="2436584"/>
                  </a:moveTo>
                  <a:cubicBezTo>
                    <a:pt x="139663" y="2345945"/>
                    <a:pt x="220982" y="2201248"/>
                    <a:pt x="273292" y="2056552"/>
                  </a:cubicBezTo>
                  <a:cubicBezTo>
                    <a:pt x="332708" y="1892225"/>
                    <a:pt x="357407" y="1716190"/>
                    <a:pt x="367951" y="1542485"/>
                  </a:cubicBezTo>
                  <a:cubicBezTo>
                    <a:pt x="380008" y="1343906"/>
                    <a:pt x="355077" y="1141191"/>
                    <a:pt x="413095" y="947855"/>
                  </a:cubicBezTo>
                  <a:cubicBezTo>
                    <a:pt x="463774" y="779043"/>
                    <a:pt x="550685" y="617162"/>
                    <a:pt x="649246" y="471651"/>
                  </a:cubicBezTo>
                  <a:cubicBezTo>
                    <a:pt x="757651" y="311576"/>
                    <a:pt x="888484" y="167521"/>
                    <a:pt x="1036908" y="43620"/>
                  </a:cubicBezTo>
                  <a:cubicBezTo>
                    <a:pt x="1062014" y="22708"/>
                    <a:pt x="1027588" y="-14864"/>
                    <a:pt x="1002715" y="6223"/>
                  </a:cubicBezTo>
                  <a:cubicBezTo>
                    <a:pt x="740234" y="228160"/>
                    <a:pt x="528957" y="517028"/>
                    <a:pt x="405347" y="838401"/>
                  </a:cubicBezTo>
                  <a:cubicBezTo>
                    <a:pt x="370863" y="928108"/>
                    <a:pt x="346397" y="1020436"/>
                    <a:pt x="337776" y="1116318"/>
                  </a:cubicBezTo>
                  <a:cubicBezTo>
                    <a:pt x="328805" y="1216102"/>
                    <a:pt x="335155" y="1316469"/>
                    <a:pt x="335097" y="1416487"/>
                  </a:cubicBezTo>
                  <a:cubicBezTo>
                    <a:pt x="335038" y="1600503"/>
                    <a:pt x="316339" y="1786557"/>
                    <a:pt x="267933" y="1964457"/>
                  </a:cubicBezTo>
                  <a:cubicBezTo>
                    <a:pt x="244225" y="2051717"/>
                    <a:pt x="212244" y="2137230"/>
                    <a:pt x="167798" y="2216161"/>
                  </a:cubicBezTo>
                  <a:cubicBezTo>
                    <a:pt x="123702" y="2294451"/>
                    <a:pt x="67315" y="2364061"/>
                    <a:pt x="2365" y="2426040"/>
                  </a:cubicBezTo>
                  <a:cubicBezTo>
                    <a:pt x="-4392" y="2432623"/>
                    <a:pt x="4753" y="2441768"/>
                    <a:pt x="11976" y="243658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4" name="Google Shape;1414;p52"/>
            <p:cNvSpPr/>
            <p:nvPr/>
          </p:nvSpPr>
          <p:spPr>
            <a:xfrm>
              <a:off x="2929952" y="1571118"/>
              <a:ext cx="448740" cy="412881"/>
            </a:xfrm>
            <a:custGeom>
              <a:rect b="b" l="l" r="r" t="t"/>
              <a:pathLst>
                <a:path extrusionOk="0" h="600554" w="652712">
                  <a:moveTo>
                    <a:pt x="522631" y="216038"/>
                  </a:moveTo>
                  <a:cubicBezTo>
                    <a:pt x="522631" y="216038"/>
                    <a:pt x="712180" y="216038"/>
                    <a:pt x="633658" y="411005"/>
                  </a:cubicBezTo>
                  <a:cubicBezTo>
                    <a:pt x="555135" y="605972"/>
                    <a:pt x="192229" y="500362"/>
                    <a:pt x="0" y="600555"/>
                  </a:cubicBezTo>
                  <a:cubicBezTo>
                    <a:pt x="0" y="600555"/>
                    <a:pt x="10835" y="129360"/>
                    <a:pt x="249141" y="29167"/>
                  </a:cubicBezTo>
                  <a:cubicBezTo>
                    <a:pt x="487447" y="-70967"/>
                    <a:pt x="576804" y="110428"/>
                    <a:pt x="522631" y="21603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5" name="Google Shape;1415;p52"/>
            <p:cNvSpPr/>
            <p:nvPr/>
          </p:nvSpPr>
          <p:spPr>
            <a:xfrm>
              <a:off x="2962716" y="1452960"/>
              <a:ext cx="548063" cy="482681"/>
            </a:xfrm>
            <a:custGeom>
              <a:rect b="b" l="l" r="r" t="t"/>
              <a:pathLst>
                <a:path extrusionOk="0" h="702081" w="797183">
                  <a:moveTo>
                    <a:pt x="1299" y="645599"/>
                  </a:moveTo>
                  <a:cubicBezTo>
                    <a:pt x="2872" y="645367"/>
                    <a:pt x="4911" y="646182"/>
                    <a:pt x="6600" y="646182"/>
                  </a:cubicBezTo>
                  <a:cubicBezTo>
                    <a:pt x="8464" y="646124"/>
                    <a:pt x="10387" y="645949"/>
                    <a:pt x="12251" y="645891"/>
                  </a:cubicBezTo>
                  <a:cubicBezTo>
                    <a:pt x="16270" y="645774"/>
                    <a:pt x="19998" y="645367"/>
                    <a:pt x="24017" y="644668"/>
                  </a:cubicBezTo>
                  <a:cubicBezTo>
                    <a:pt x="31648" y="643328"/>
                    <a:pt x="39337" y="642804"/>
                    <a:pt x="47143" y="642570"/>
                  </a:cubicBezTo>
                  <a:cubicBezTo>
                    <a:pt x="52444" y="642396"/>
                    <a:pt x="57803" y="642512"/>
                    <a:pt x="63104" y="642804"/>
                  </a:cubicBezTo>
                  <a:cubicBezTo>
                    <a:pt x="45803" y="659754"/>
                    <a:pt x="30017" y="678395"/>
                    <a:pt x="20522" y="700239"/>
                  </a:cubicBezTo>
                  <a:cubicBezTo>
                    <a:pt x="20114" y="701171"/>
                    <a:pt x="21046" y="702627"/>
                    <a:pt x="22153" y="701870"/>
                  </a:cubicBezTo>
                  <a:cubicBezTo>
                    <a:pt x="48832" y="682181"/>
                    <a:pt x="69861" y="656026"/>
                    <a:pt x="94676" y="634008"/>
                  </a:cubicBezTo>
                  <a:cubicBezTo>
                    <a:pt x="115472" y="615600"/>
                    <a:pt x="137607" y="598882"/>
                    <a:pt x="160267" y="582863"/>
                  </a:cubicBezTo>
                  <a:cubicBezTo>
                    <a:pt x="159918" y="585426"/>
                    <a:pt x="159568" y="588047"/>
                    <a:pt x="159160" y="590610"/>
                  </a:cubicBezTo>
                  <a:cubicBezTo>
                    <a:pt x="157413" y="601794"/>
                    <a:pt x="155374" y="612921"/>
                    <a:pt x="153743" y="624105"/>
                  </a:cubicBezTo>
                  <a:cubicBezTo>
                    <a:pt x="150481" y="646473"/>
                    <a:pt x="146170" y="668783"/>
                    <a:pt x="141510" y="690861"/>
                  </a:cubicBezTo>
                  <a:cubicBezTo>
                    <a:pt x="141335" y="691676"/>
                    <a:pt x="142559" y="692317"/>
                    <a:pt x="142967" y="691443"/>
                  </a:cubicBezTo>
                  <a:cubicBezTo>
                    <a:pt x="151996" y="670589"/>
                    <a:pt x="159568" y="649269"/>
                    <a:pt x="165976" y="627425"/>
                  </a:cubicBezTo>
                  <a:cubicBezTo>
                    <a:pt x="169180" y="616590"/>
                    <a:pt x="171393" y="605581"/>
                    <a:pt x="173432" y="594513"/>
                  </a:cubicBezTo>
                  <a:cubicBezTo>
                    <a:pt x="174422" y="588979"/>
                    <a:pt x="175412" y="583445"/>
                    <a:pt x="176286" y="577853"/>
                  </a:cubicBezTo>
                  <a:cubicBezTo>
                    <a:pt x="176694" y="575465"/>
                    <a:pt x="177218" y="572960"/>
                    <a:pt x="177510" y="570513"/>
                  </a:cubicBezTo>
                  <a:cubicBezTo>
                    <a:pt x="178325" y="569931"/>
                    <a:pt x="179140" y="569290"/>
                    <a:pt x="179956" y="568766"/>
                  </a:cubicBezTo>
                  <a:cubicBezTo>
                    <a:pt x="238499" y="529563"/>
                    <a:pt x="300304" y="495486"/>
                    <a:pt x="362050" y="461758"/>
                  </a:cubicBezTo>
                  <a:cubicBezTo>
                    <a:pt x="373700" y="455409"/>
                    <a:pt x="385350" y="449001"/>
                    <a:pt x="397059" y="442594"/>
                  </a:cubicBezTo>
                  <a:cubicBezTo>
                    <a:pt x="395893" y="456923"/>
                    <a:pt x="394263" y="471020"/>
                    <a:pt x="391234" y="485467"/>
                  </a:cubicBezTo>
                  <a:cubicBezTo>
                    <a:pt x="386923" y="505913"/>
                    <a:pt x="381564" y="526126"/>
                    <a:pt x="375797" y="546223"/>
                  </a:cubicBezTo>
                  <a:cubicBezTo>
                    <a:pt x="370263" y="565621"/>
                    <a:pt x="363855" y="584727"/>
                    <a:pt x="356632" y="603542"/>
                  </a:cubicBezTo>
                  <a:cubicBezTo>
                    <a:pt x="349176" y="622940"/>
                    <a:pt x="340264" y="641580"/>
                    <a:pt x="334846" y="661677"/>
                  </a:cubicBezTo>
                  <a:cubicBezTo>
                    <a:pt x="334614" y="662609"/>
                    <a:pt x="335895" y="663541"/>
                    <a:pt x="336594" y="662725"/>
                  </a:cubicBezTo>
                  <a:cubicBezTo>
                    <a:pt x="363273" y="630338"/>
                    <a:pt x="377952" y="585368"/>
                    <a:pt x="390710" y="545873"/>
                  </a:cubicBezTo>
                  <a:cubicBezTo>
                    <a:pt x="397583" y="524611"/>
                    <a:pt x="402709" y="502767"/>
                    <a:pt x="406961" y="480865"/>
                  </a:cubicBezTo>
                  <a:cubicBezTo>
                    <a:pt x="409816" y="466244"/>
                    <a:pt x="413777" y="449933"/>
                    <a:pt x="410515" y="435137"/>
                  </a:cubicBezTo>
                  <a:cubicBezTo>
                    <a:pt x="512688" y="378634"/>
                    <a:pt x="614511" y="317237"/>
                    <a:pt x="690762" y="227763"/>
                  </a:cubicBezTo>
                  <a:cubicBezTo>
                    <a:pt x="743887" y="165434"/>
                    <a:pt x="781576" y="95066"/>
                    <a:pt x="796954" y="14155"/>
                  </a:cubicBezTo>
                  <a:cubicBezTo>
                    <a:pt x="799634" y="0"/>
                    <a:pt x="778023" y="-6174"/>
                    <a:pt x="775168" y="8155"/>
                  </a:cubicBezTo>
                  <a:cubicBezTo>
                    <a:pt x="760606" y="81086"/>
                    <a:pt x="729324" y="151920"/>
                    <a:pt x="681675" y="209355"/>
                  </a:cubicBezTo>
                  <a:cubicBezTo>
                    <a:pt x="638802" y="260908"/>
                    <a:pt x="586551" y="303955"/>
                    <a:pt x="531269" y="341528"/>
                  </a:cubicBezTo>
                  <a:cubicBezTo>
                    <a:pt x="468358" y="384284"/>
                    <a:pt x="401136" y="419759"/>
                    <a:pt x="334380" y="456050"/>
                  </a:cubicBezTo>
                  <a:cubicBezTo>
                    <a:pt x="313584" y="432458"/>
                    <a:pt x="280323" y="423604"/>
                    <a:pt x="250032" y="418128"/>
                  </a:cubicBezTo>
                  <a:cubicBezTo>
                    <a:pt x="227838" y="414109"/>
                    <a:pt x="205470" y="411021"/>
                    <a:pt x="183160" y="407992"/>
                  </a:cubicBezTo>
                  <a:cubicBezTo>
                    <a:pt x="160558" y="404905"/>
                    <a:pt x="137549" y="400303"/>
                    <a:pt x="114831" y="403915"/>
                  </a:cubicBezTo>
                  <a:cubicBezTo>
                    <a:pt x="114423" y="403973"/>
                    <a:pt x="114307" y="404730"/>
                    <a:pt x="114715" y="404847"/>
                  </a:cubicBezTo>
                  <a:cubicBezTo>
                    <a:pt x="134811" y="413410"/>
                    <a:pt x="156597" y="415216"/>
                    <a:pt x="177975" y="418769"/>
                  </a:cubicBezTo>
                  <a:cubicBezTo>
                    <a:pt x="198655" y="422264"/>
                    <a:pt x="219334" y="425876"/>
                    <a:pt x="239897" y="430011"/>
                  </a:cubicBezTo>
                  <a:cubicBezTo>
                    <a:pt x="269605" y="436011"/>
                    <a:pt x="298381" y="444574"/>
                    <a:pt x="322555" y="462516"/>
                  </a:cubicBezTo>
                  <a:cubicBezTo>
                    <a:pt x="273857" y="489195"/>
                    <a:pt x="225625" y="516515"/>
                    <a:pt x="179781" y="547970"/>
                  </a:cubicBezTo>
                  <a:cubicBezTo>
                    <a:pt x="149083" y="568999"/>
                    <a:pt x="119375" y="591600"/>
                    <a:pt x="91589" y="616415"/>
                  </a:cubicBezTo>
                  <a:cubicBezTo>
                    <a:pt x="87162" y="620377"/>
                    <a:pt x="82618" y="624454"/>
                    <a:pt x="78133" y="628532"/>
                  </a:cubicBezTo>
                  <a:cubicBezTo>
                    <a:pt x="73997" y="627658"/>
                    <a:pt x="69395" y="627658"/>
                    <a:pt x="66308" y="627483"/>
                  </a:cubicBezTo>
                  <a:cubicBezTo>
                    <a:pt x="58502" y="627017"/>
                    <a:pt x="50521" y="627017"/>
                    <a:pt x="42716" y="627949"/>
                  </a:cubicBezTo>
                  <a:cubicBezTo>
                    <a:pt x="34794" y="628940"/>
                    <a:pt x="26871" y="630338"/>
                    <a:pt x="19124" y="632435"/>
                  </a:cubicBezTo>
                  <a:cubicBezTo>
                    <a:pt x="15280" y="633483"/>
                    <a:pt x="11959" y="635231"/>
                    <a:pt x="8523" y="637270"/>
                  </a:cubicBezTo>
                  <a:cubicBezTo>
                    <a:pt x="6950" y="638201"/>
                    <a:pt x="5027" y="639075"/>
                    <a:pt x="3629" y="640299"/>
                  </a:cubicBezTo>
                  <a:cubicBezTo>
                    <a:pt x="2522" y="641289"/>
                    <a:pt x="1823" y="642804"/>
                    <a:pt x="542" y="643619"/>
                  </a:cubicBezTo>
                  <a:cubicBezTo>
                    <a:pt x="-565" y="644318"/>
                    <a:pt x="193" y="645716"/>
                    <a:pt x="1299" y="64559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6" name="Google Shape;1416;p52"/>
            <p:cNvSpPr/>
            <p:nvPr/>
          </p:nvSpPr>
          <p:spPr>
            <a:xfrm>
              <a:off x="3062520" y="1096101"/>
              <a:ext cx="332643" cy="373297"/>
            </a:xfrm>
            <a:custGeom>
              <a:rect b="b" l="l" r="r" t="t"/>
              <a:pathLst>
                <a:path extrusionOk="0" h="542977" w="483844">
                  <a:moveTo>
                    <a:pt x="358625" y="147742"/>
                  </a:moveTo>
                  <a:cubicBezTo>
                    <a:pt x="358625" y="147742"/>
                    <a:pt x="507457" y="113956"/>
                    <a:pt x="480603" y="281080"/>
                  </a:cubicBezTo>
                  <a:cubicBezTo>
                    <a:pt x="453691" y="448203"/>
                    <a:pt x="149910" y="429970"/>
                    <a:pt x="16806" y="542977"/>
                  </a:cubicBezTo>
                  <a:cubicBezTo>
                    <a:pt x="16806" y="542977"/>
                    <a:pt x="-58746" y="171043"/>
                    <a:pt x="110532" y="49822"/>
                  </a:cubicBezTo>
                  <a:cubicBezTo>
                    <a:pt x="279811" y="-71399"/>
                    <a:pt x="382333" y="55181"/>
                    <a:pt x="358625" y="14774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7" name="Google Shape;1417;p52"/>
            <p:cNvSpPr/>
            <p:nvPr/>
          </p:nvSpPr>
          <p:spPr>
            <a:xfrm>
              <a:off x="3084159" y="950101"/>
              <a:ext cx="353178" cy="472717"/>
            </a:xfrm>
            <a:custGeom>
              <a:rect b="b" l="l" r="r" t="t"/>
              <a:pathLst>
                <a:path extrusionOk="0" h="687588" w="513714">
                  <a:moveTo>
                    <a:pt x="1231" y="646799"/>
                  </a:moveTo>
                  <a:cubicBezTo>
                    <a:pt x="2455" y="646333"/>
                    <a:pt x="4144" y="646625"/>
                    <a:pt x="5484" y="646275"/>
                  </a:cubicBezTo>
                  <a:cubicBezTo>
                    <a:pt x="6940" y="645925"/>
                    <a:pt x="8396" y="645401"/>
                    <a:pt x="9853" y="645052"/>
                  </a:cubicBezTo>
                  <a:cubicBezTo>
                    <a:pt x="12998" y="644236"/>
                    <a:pt x="15852" y="643246"/>
                    <a:pt x="18882" y="642023"/>
                  </a:cubicBezTo>
                  <a:cubicBezTo>
                    <a:pt x="24648" y="639634"/>
                    <a:pt x="30590" y="637829"/>
                    <a:pt x="36648" y="636256"/>
                  </a:cubicBezTo>
                  <a:cubicBezTo>
                    <a:pt x="40784" y="635149"/>
                    <a:pt x="44978" y="634275"/>
                    <a:pt x="49231" y="633576"/>
                  </a:cubicBezTo>
                  <a:cubicBezTo>
                    <a:pt x="38687" y="650003"/>
                    <a:pt x="29600" y="667420"/>
                    <a:pt x="26046" y="686294"/>
                  </a:cubicBezTo>
                  <a:cubicBezTo>
                    <a:pt x="25872" y="687109"/>
                    <a:pt x="26920" y="688099"/>
                    <a:pt x="27619" y="687284"/>
                  </a:cubicBezTo>
                  <a:cubicBezTo>
                    <a:pt x="45036" y="667071"/>
                    <a:pt x="56920" y="642780"/>
                    <a:pt x="72473" y="621052"/>
                  </a:cubicBezTo>
                  <a:cubicBezTo>
                    <a:pt x="85521" y="602878"/>
                    <a:pt x="99909" y="585810"/>
                    <a:pt x="114880" y="569209"/>
                  </a:cubicBezTo>
                  <a:cubicBezTo>
                    <a:pt x="115055" y="571306"/>
                    <a:pt x="115230" y="573403"/>
                    <a:pt x="115404" y="575500"/>
                  </a:cubicBezTo>
                  <a:cubicBezTo>
                    <a:pt x="116045" y="584587"/>
                    <a:pt x="116394" y="593674"/>
                    <a:pt x="117152" y="602761"/>
                  </a:cubicBezTo>
                  <a:cubicBezTo>
                    <a:pt x="118608" y="620936"/>
                    <a:pt x="119190" y="639168"/>
                    <a:pt x="119482" y="657401"/>
                  </a:cubicBezTo>
                  <a:cubicBezTo>
                    <a:pt x="119482" y="658100"/>
                    <a:pt x="120588" y="658391"/>
                    <a:pt x="120705" y="657634"/>
                  </a:cubicBezTo>
                  <a:cubicBezTo>
                    <a:pt x="124084" y="639634"/>
                    <a:pt x="126181" y="621576"/>
                    <a:pt x="127346" y="603286"/>
                  </a:cubicBezTo>
                  <a:cubicBezTo>
                    <a:pt x="127928" y="594198"/>
                    <a:pt x="127695" y="585169"/>
                    <a:pt x="127346" y="576082"/>
                  </a:cubicBezTo>
                  <a:cubicBezTo>
                    <a:pt x="127171" y="571539"/>
                    <a:pt x="126880" y="567053"/>
                    <a:pt x="126588" y="562510"/>
                  </a:cubicBezTo>
                  <a:cubicBezTo>
                    <a:pt x="126472" y="560587"/>
                    <a:pt x="126472" y="558548"/>
                    <a:pt x="126239" y="556568"/>
                  </a:cubicBezTo>
                  <a:cubicBezTo>
                    <a:pt x="126821" y="555986"/>
                    <a:pt x="127287" y="555345"/>
                    <a:pt x="127870" y="554762"/>
                  </a:cubicBezTo>
                  <a:cubicBezTo>
                    <a:pt x="166840" y="513520"/>
                    <a:pt x="209305" y="475773"/>
                    <a:pt x="251829" y="438260"/>
                  </a:cubicBezTo>
                  <a:cubicBezTo>
                    <a:pt x="259809" y="431211"/>
                    <a:pt x="267848" y="424105"/>
                    <a:pt x="275886" y="416998"/>
                  </a:cubicBezTo>
                  <a:cubicBezTo>
                    <a:pt x="277518" y="428473"/>
                    <a:pt x="278799" y="439832"/>
                    <a:pt x="278974" y="451716"/>
                  </a:cubicBezTo>
                  <a:cubicBezTo>
                    <a:pt x="279265" y="468550"/>
                    <a:pt x="278624" y="485385"/>
                    <a:pt x="277693" y="502161"/>
                  </a:cubicBezTo>
                  <a:cubicBezTo>
                    <a:pt x="276819" y="518355"/>
                    <a:pt x="275187" y="534549"/>
                    <a:pt x="272857" y="550626"/>
                  </a:cubicBezTo>
                  <a:cubicBezTo>
                    <a:pt x="270469" y="567170"/>
                    <a:pt x="266800" y="583422"/>
                    <a:pt x="266100" y="600140"/>
                  </a:cubicBezTo>
                  <a:cubicBezTo>
                    <a:pt x="266042" y="600955"/>
                    <a:pt x="267265" y="601422"/>
                    <a:pt x="267673" y="600606"/>
                  </a:cubicBezTo>
                  <a:cubicBezTo>
                    <a:pt x="282876" y="570432"/>
                    <a:pt x="286372" y="532510"/>
                    <a:pt x="289343" y="499191"/>
                  </a:cubicBezTo>
                  <a:cubicBezTo>
                    <a:pt x="290973" y="481307"/>
                    <a:pt x="291090" y="463191"/>
                    <a:pt x="290508" y="445250"/>
                  </a:cubicBezTo>
                  <a:cubicBezTo>
                    <a:pt x="290158" y="433250"/>
                    <a:pt x="290333" y="419736"/>
                    <a:pt x="285148" y="408726"/>
                  </a:cubicBezTo>
                  <a:cubicBezTo>
                    <a:pt x="355283" y="346164"/>
                    <a:pt x="424311" y="279758"/>
                    <a:pt x="468232" y="195876"/>
                  </a:cubicBezTo>
                  <a:cubicBezTo>
                    <a:pt x="498814" y="137450"/>
                    <a:pt x="515882" y="75470"/>
                    <a:pt x="513494" y="9180"/>
                  </a:cubicBezTo>
                  <a:cubicBezTo>
                    <a:pt x="513086" y="-2412"/>
                    <a:pt x="495028" y="-3402"/>
                    <a:pt x="495319" y="8365"/>
                  </a:cubicBezTo>
                  <a:cubicBezTo>
                    <a:pt x="496892" y="68247"/>
                    <a:pt x="485009" y="129469"/>
                    <a:pt x="457747" y="183061"/>
                  </a:cubicBezTo>
                  <a:cubicBezTo>
                    <a:pt x="433282" y="231234"/>
                    <a:pt x="399904" y="274340"/>
                    <a:pt x="363205" y="313718"/>
                  </a:cubicBezTo>
                  <a:cubicBezTo>
                    <a:pt x="321439" y="358513"/>
                    <a:pt x="274954" y="398357"/>
                    <a:pt x="229052" y="438784"/>
                  </a:cubicBezTo>
                  <a:cubicBezTo>
                    <a:pt x="208490" y="423930"/>
                    <a:pt x="180821" y="422939"/>
                    <a:pt x="156064" y="424046"/>
                  </a:cubicBezTo>
                  <a:cubicBezTo>
                    <a:pt x="137947" y="424862"/>
                    <a:pt x="119831" y="426435"/>
                    <a:pt x="101715" y="428007"/>
                  </a:cubicBezTo>
                  <a:cubicBezTo>
                    <a:pt x="83424" y="429638"/>
                    <a:pt x="64551" y="430104"/>
                    <a:pt x="47308" y="436978"/>
                  </a:cubicBezTo>
                  <a:cubicBezTo>
                    <a:pt x="46959" y="437095"/>
                    <a:pt x="47017" y="437677"/>
                    <a:pt x="47367" y="437735"/>
                  </a:cubicBezTo>
                  <a:cubicBezTo>
                    <a:pt x="64667" y="440881"/>
                    <a:pt x="82084" y="438376"/>
                    <a:pt x="99501" y="437386"/>
                  </a:cubicBezTo>
                  <a:cubicBezTo>
                    <a:pt x="116394" y="436395"/>
                    <a:pt x="133229" y="435580"/>
                    <a:pt x="150122" y="435172"/>
                  </a:cubicBezTo>
                  <a:cubicBezTo>
                    <a:pt x="174529" y="434590"/>
                    <a:pt x="198645" y="436221"/>
                    <a:pt x="220839" y="445949"/>
                  </a:cubicBezTo>
                  <a:cubicBezTo>
                    <a:pt x="187345" y="475540"/>
                    <a:pt x="154374" y="505656"/>
                    <a:pt x="123967" y="538510"/>
                  </a:cubicBezTo>
                  <a:cubicBezTo>
                    <a:pt x="103638" y="560471"/>
                    <a:pt x="84298" y="583538"/>
                    <a:pt x="66939" y="608004"/>
                  </a:cubicBezTo>
                  <a:cubicBezTo>
                    <a:pt x="64143" y="611907"/>
                    <a:pt x="61347" y="615926"/>
                    <a:pt x="58551" y="619945"/>
                  </a:cubicBezTo>
                  <a:cubicBezTo>
                    <a:pt x="55114" y="620004"/>
                    <a:pt x="51502" y="620819"/>
                    <a:pt x="49056" y="621227"/>
                  </a:cubicBezTo>
                  <a:cubicBezTo>
                    <a:pt x="42823" y="622275"/>
                    <a:pt x="36590" y="623674"/>
                    <a:pt x="30649" y="625829"/>
                  </a:cubicBezTo>
                  <a:cubicBezTo>
                    <a:pt x="24590" y="627984"/>
                    <a:pt x="18649" y="630547"/>
                    <a:pt x="12940" y="633576"/>
                  </a:cubicBezTo>
                  <a:cubicBezTo>
                    <a:pt x="10086" y="635091"/>
                    <a:pt x="7814" y="637071"/>
                    <a:pt x="5484" y="639285"/>
                  </a:cubicBezTo>
                  <a:cubicBezTo>
                    <a:pt x="4435" y="640275"/>
                    <a:pt x="3037" y="641324"/>
                    <a:pt x="2164" y="642547"/>
                  </a:cubicBezTo>
                  <a:cubicBezTo>
                    <a:pt x="1465" y="643537"/>
                    <a:pt x="1173" y="644819"/>
                    <a:pt x="299" y="645693"/>
                  </a:cubicBezTo>
                  <a:cubicBezTo>
                    <a:pt x="-458" y="646158"/>
                    <a:pt x="358" y="647149"/>
                    <a:pt x="1231" y="64679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8" name="Google Shape;1418;p52"/>
            <p:cNvSpPr/>
            <p:nvPr/>
          </p:nvSpPr>
          <p:spPr>
            <a:xfrm>
              <a:off x="2867810" y="715991"/>
              <a:ext cx="290620" cy="251807"/>
            </a:xfrm>
            <a:custGeom>
              <a:rect b="b" l="l" r="r" t="t"/>
              <a:pathLst>
                <a:path extrusionOk="0" h="366265" w="422720">
                  <a:moveTo>
                    <a:pt x="313916" y="267092"/>
                  </a:moveTo>
                  <a:cubicBezTo>
                    <a:pt x="313916" y="267092"/>
                    <a:pt x="345022" y="379575"/>
                    <a:pt x="216403" y="364954"/>
                  </a:cubicBezTo>
                  <a:cubicBezTo>
                    <a:pt x="87785" y="350333"/>
                    <a:pt x="90989" y="117678"/>
                    <a:pt x="0" y="19990"/>
                  </a:cubicBezTo>
                  <a:cubicBezTo>
                    <a:pt x="0" y="19990"/>
                    <a:pt x="281412" y="-50844"/>
                    <a:pt x="379973" y="74164"/>
                  </a:cubicBezTo>
                  <a:cubicBezTo>
                    <a:pt x="478476" y="199113"/>
                    <a:pt x="385507" y="281946"/>
                    <a:pt x="313916" y="26709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9" name="Google Shape;1419;p52"/>
            <p:cNvSpPr/>
            <p:nvPr/>
          </p:nvSpPr>
          <p:spPr>
            <a:xfrm>
              <a:off x="2904222" y="734749"/>
              <a:ext cx="372769" cy="254607"/>
            </a:xfrm>
            <a:custGeom>
              <a:rect b="b" l="l" r="r" t="t"/>
              <a:pathLst>
                <a:path extrusionOk="0" h="370337" w="542209">
                  <a:moveTo>
                    <a:pt x="30253" y="1025"/>
                  </a:moveTo>
                  <a:cubicBezTo>
                    <a:pt x="30661" y="1957"/>
                    <a:pt x="30486" y="3239"/>
                    <a:pt x="30777" y="4229"/>
                  </a:cubicBezTo>
                  <a:cubicBezTo>
                    <a:pt x="31127" y="5336"/>
                    <a:pt x="31535" y="6443"/>
                    <a:pt x="31884" y="7549"/>
                  </a:cubicBezTo>
                  <a:cubicBezTo>
                    <a:pt x="32641" y="9938"/>
                    <a:pt x="33457" y="12093"/>
                    <a:pt x="34506" y="14307"/>
                  </a:cubicBezTo>
                  <a:cubicBezTo>
                    <a:pt x="36544" y="18617"/>
                    <a:pt x="38117" y="23103"/>
                    <a:pt x="39515" y="27646"/>
                  </a:cubicBezTo>
                  <a:cubicBezTo>
                    <a:pt x="40505" y="30792"/>
                    <a:pt x="41321" y="33937"/>
                    <a:pt x="42020" y="37141"/>
                  </a:cubicBezTo>
                  <a:cubicBezTo>
                    <a:pt x="29088" y="29685"/>
                    <a:pt x="15516" y="23336"/>
                    <a:pt x="953" y="21297"/>
                  </a:cubicBezTo>
                  <a:cubicBezTo>
                    <a:pt x="312" y="21180"/>
                    <a:pt x="-387" y="21996"/>
                    <a:pt x="254" y="22520"/>
                  </a:cubicBezTo>
                  <a:cubicBezTo>
                    <a:pt x="16331" y="35102"/>
                    <a:pt x="35263" y="43316"/>
                    <a:pt x="52389" y="54442"/>
                  </a:cubicBezTo>
                  <a:cubicBezTo>
                    <a:pt x="66718" y="63762"/>
                    <a:pt x="80291" y="74189"/>
                    <a:pt x="93514" y="84966"/>
                  </a:cubicBezTo>
                  <a:cubicBezTo>
                    <a:pt x="91941" y="85140"/>
                    <a:pt x="90310" y="85373"/>
                    <a:pt x="88738" y="85606"/>
                  </a:cubicBezTo>
                  <a:cubicBezTo>
                    <a:pt x="81806" y="86422"/>
                    <a:pt x="74874" y="87004"/>
                    <a:pt x="68000" y="87878"/>
                  </a:cubicBezTo>
                  <a:cubicBezTo>
                    <a:pt x="54195" y="89626"/>
                    <a:pt x="40272" y="90732"/>
                    <a:pt x="26350" y="91548"/>
                  </a:cubicBezTo>
                  <a:cubicBezTo>
                    <a:pt x="25826" y="91606"/>
                    <a:pt x="25651" y="92422"/>
                    <a:pt x="26234" y="92480"/>
                  </a:cubicBezTo>
                  <a:cubicBezTo>
                    <a:pt x="40097" y="94402"/>
                    <a:pt x="53961" y="95393"/>
                    <a:pt x="68000" y="95625"/>
                  </a:cubicBezTo>
                  <a:cubicBezTo>
                    <a:pt x="74932" y="95742"/>
                    <a:pt x="81864" y="95276"/>
                    <a:pt x="88738" y="94635"/>
                  </a:cubicBezTo>
                  <a:cubicBezTo>
                    <a:pt x="92174" y="94344"/>
                    <a:pt x="95611" y="93994"/>
                    <a:pt x="99106" y="93587"/>
                  </a:cubicBezTo>
                  <a:cubicBezTo>
                    <a:pt x="100562" y="93412"/>
                    <a:pt x="102135" y="93354"/>
                    <a:pt x="103650" y="93121"/>
                  </a:cubicBezTo>
                  <a:cubicBezTo>
                    <a:pt x="104116" y="93528"/>
                    <a:pt x="104640" y="93878"/>
                    <a:pt x="105106" y="94286"/>
                  </a:cubicBezTo>
                  <a:cubicBezTo>
                    <a:pt x="137960" y="122596"/>
                    <a:pt x="168309" y="153702"/>
                    <a:pt x="198483" y="184808"/>
                  </a:cubicBezTo>
                  <a:cubicBezTo>
                    <a:pt x="204133" y="190692"/>
                    <a:pt x="209842" y="196575"/>
                    <a:pt x="215609" y="202458"/>
                  </a:cubicBezTo>
                  <a:cubicBezTo>
                    <a:pt x="206929" y="204148"/>
                    <a:pt x="198308" y="205487"/>
                    <a:pt x="189221" y="206012"/>
                  </a:cubicBezTo>
                  <a:cubicBezTo>
                    <a:pt x="176406" y="206827"/>
                    <a:pt x="163474" y="206944"/>
                    <a:pt x="150659" y="206827"/>
                  </a:cubicBezTo>
                  <a:cubicBezTo>
                    <a:pt x="138251" y="206711"/>
                    <a:pt x="125844" y="206070"/>
                    <a:pt x="113494" y="204847"/>
                  </a:cubicBezTo>
                  <a:cubicBezTo>
                    <a:pt x="100737" y="203565"/>
                    <a:pt x="88213" y="201410"/>
                    <a:pt x="75398" y="201468"/>
                  </a:cubicBezTo>
                  <a:cubicBezTo>
                    <a:pt x="74815" y="201468"/>
                    <a:pt x="74466" y="202400"/>
                    <a:pt x="75107" y="202691"/>
                  </a:cubicBezTo>
                  <a:cubicBezTo>
                    <a:pt x="98698" y="213235"/>
                    <a:pt x="127766" y="214575"/>
                    <a:pt x="153338" y="215623"/>
                  </a:cubicBezTo>
                  <a:cubicBezTo>
                    <a:pt x="167086" y="216206"/>
                    <a:pt x="180891" y="215681"/>
                    <a:pt x="194580" y="214633"/>
                  </a:cubicBezTo>
                  <a:cubicBezTo>
                    <a:pt x="203726" y="213934"/>
                    <a:pt x="214036" y="213584"/>
                    <a:pt x="222308" y="209215"/>
                  </a:cubicBezTo>
                  <a:cubicBezTo>
                    <a:pt x="272579" y="260593"/>
                    <a:pt x="325762" y="310922"/>
                    <a:pt x="391353" y="341504"/>
                  </a:cubicBezTo>
                  <a:cubicBezTo>
                    <a:pt x="437080" y="362824"/>
                    <a:pt x="485021" y="373601"/>
                    <a:pt x="535525" y="369465"/>
                  </a:cubicBezTo>
                  <a:cubicBezTo>
                    <a:pt x="544379" y="368766"/>
                    <a:pt x="544496" y="354902"/>
                    <a:pt x="535525" y="355543"/>
                  </a:cubicBezTo>
                  <a:cubicBezTo>
                    <a:pt x="489856" y="358863"/>
                    <a:pt x="442673" y="351931"/>
                    <a:pt x="400790" y="333058"/>
                  </a:cubicBezTo>
                  <a:cubicBezTo>
                    <a:pt x="363159" y="316107"/>
                    <a:pt x="329024" y="292107"/>
                    <a:pt x="297685" y="265486"/>
                  </a:cubicBezTo>
                  <a:cubicBezTo>
                    <a:pt x="261977" y="235196"/>
                    <a:pt x="229939" y="201060"/>
                    <a:pt x="197434" y="167449"/>
                  </a:cubicBezTo>
                  <a:cubicBezTo>
                    <a:pt x="208036" y="151197"/>
                    <a:pt x="207803" y="130052"/>
                    <a:pt x="206114" y="111179"/>
                  </a:cubicBezTo>
                  <a:cubicBezTo>
                    <a:pt x="204832" y="97373"/>
                    <a:pt x="203027" y="83567"/>
                    <a:pt x="201163" y="69820"/>
                  </a:cubicBezTo>
                  <a:cubicBezTo>
                    <a:pt x="199298" y="55898"/>
                    <a:pt x="198250" y="41510"/>
                    <a:pt x="192366" y="28578"/>
                  </a:cubicBezTo>
                  <a:cubicBezTo>
                    <a:pt x="192250" y="28345"/>
                    <a:pt x="191784" y="28404"/>
                    <a:pt x="191784" y="28636"/>
                  </a:cubicBezTo>
                  <a:cubicBezTo>
                    <a:pt x="189978" y="41976"/>
                    <a:pt x="192483" y="55199"/>
                    <a:pt x="193881" y="68480"/>
                  </a:cubicBezTo>
                  <a:cubicBezTo>
                    <a:pt x="195221" y="81354"/>
                    <a:pt x="196444" y="94169"/>
                    <a:pt x="197376" y="107101"/>
                  </a:cubicBezTo>
                  <a:cubicBezTo>
                    <a:pt x="198716" y="125683"/>
                    <a:pt x="198308" y="144207"/>
                    <a:pt x="191668" y="161450"/>
                  </a:cubicBezTo>
                  <a:cubicBezTo>
                    <a:pt x="167843" y="136926"/>
                    <a:pt x="143727" y="112751"/>
                    <a:pt x="117572" y="90732"/>
                  </a:cubicBezTo>
                  <a:cubicBezTo>
                    <a:pt x="100038" y="75936"/>
                    <a:pt x="81747" y="62014"/>
                    <a:pt x="62524" y="49607"/>
                  </a:cubicBezTo>
                  <a:cubicBezTo>
                    <a:pt x="59437" y="47626"/>
                    <a:pt x="56292" y="45588"/>
                    <a:pt x="53146" y="43607"/>
                  </a:cubicBezTo>
                  <a:cubicBezTo>
                    <a:pt x="52971" y="40986"/>
                    <a:pt x="52214" y="38248"/>
                    <a:pt x="51806" y="36442"/>
                  </a:cubicBezTo>
                  <a:cubicBezTo>
                    <a:pt x="50816" y="31724"/>
                    <a:pt x="49534" y="27005"/>
                    <a:pt x="47670" y="22520"/>
                  </a:cubicBezTo>
                  <a:cubicBezTo>
                    <a:pt x="45806" y="17977"/>
                    <a:pt x="43651" y="13549"/>
                    <a:pt x="41146" y="9297"/>
                  </a:cubicBezTo>
                  <a:cubicBezTo>
                    <a:pt x="39865" y="7200"/>
                    <a:pt x="38292" y="5511"/>
                    <a:pt x="36544" y="3821"/>
                  </a:cubicBezTo>
                  <a:cubicBezTo>
                    <a:pt x="35729" y="3006"/>
                    <a:pt x="34913" y="2074"/>
                    <a:pt x="33923" y="1433"/>
                  </a:cubicBezTo>
                  <a:cubicBezTo>
                    <a:pt x="33166" y="909"/>
                    <a:pt x="32117" y="734"/>
                    <a:pt x="31476" y="152"/>
                  </a:cubicBezTo>
                  <a:cubicBezTo>
                    <a:pt x="30719" y="-314"/>
                    <a:pt x="30020" y="384"/>
                    <a:pt x="30253" y="102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0" name="Google Shape;1420;p52"/>
            <p:cNvSpPr/>
            <p:nvPr/>
          </p:nvSpPr>
          <p:spPr>
            <a:xfrm>
              <a:off x="3607224" y="1436652"/>
              <a:ext cx="370076" cy="340506"/>
            </a:xfrm>
            <a:custGeom>
              <a:rect b="b" l="l" r="r" t="t"/>
              <a:pathLst>
                <a:path extrusionOk="0" h="495282" w="538292">
                  <a:moveTo>
                    <a:pt x="107291" y="178162"/>
                  </a:moveTo>
                  <a:cubicBezTo>
                    <a:pt x="107291" y="178162"/>
                    <a:pt x="-49056" y="178162"/>
                    <a:pt x="15720" y="338936"/>
                  </a:cubicBezTo>
                  <a:cubicBezTo>
                    <a:pt x="80495" y="499710"/>
                    <a:pt x="379732" y="412624"/>
                    <a:pt x="538293" y="495282"/>
                  </a:cubicBezTo>
                  <a:cubicBezTo>
                    <a:pt x="538293" y="495282"/>
                    <a:pt x="529380" y="106688"/>
                    <a:pt x="332840" y="24087"/>
                  </a:cubicBezTo>
                  <a:cubicBezTo>
                    <a:pt x="136301" y="-58571"/>
                    <a:pt x="62612" y="91076"/>
                    <a:pt x="107291" y="17816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1" name="Google Shape;1421;p52"/>
            <p:cNvSpPr/>
            <p:nvPr/>
          </p:nvSpPr>
          <p:spPr>
            <a:xfrm>
              <a:off x="3498289" y="1339217"/>
              <a:ext cx="451856" cy="397967"/>
            </a:xfrm>
            <a:custGeom>
              <a:rect b="b" l="l" r="r" t="t"/>
              <a:pathLst>
                <a:path extrusionOk="0" h="578861" w="657245">
                  <a:moveTo>
                    <a:pt x="656158" y="532314"/>
                  </a:moveTo>
                  <a:cubicBezTo>
                    <a:pt x="654818" y="532139"/>
                    <a:pt x="653187" y="532780"/>
                    <a:pt x="651789" y="532780"/>
                  </a:cubicBezTo>
                  <a:cubicBezTo>
                    <a:pt x="650216" y="532722"/>
                    <a:pt x="648702" y="532605"/>
                    <a:pt x="647129" y="532547"/>
                  </a:cubicBezTo>
                  <a:cubicBezTo>
                    <a:pt x="643809" y="532431"/>
                    <a:pt x="640721" y="532139"/>
                    <a:pt x="637459" y="531557"/>
                  </a:cubicBezTo>
                  <a:cubicBezTo>
                    <a:pt x="631168" y="530450"/>
                    <a:pt x="624819" y="530042"/>
                    <a:pt x="618411" y="529809"/>
                  </a:cubicBezTo>
                  <a:cubicBezTo>
                    <a:pt x="614042" y="529634"/>
                    <a:pt x="609615" y="529751"/>
                    <a:pt x="605246" y="529984"/>
                  </a:cubicBezTo>
                  <a:cubicBezTo>
                    <a:pt x="619518" y="543964"/>
                    <a:pt x="632507" y="559343"/>
                    <a:pt x="640372" y="577342"/>
                  </a:cubicBezTo>
                  <a:cubicBezTo>
                    <a:pt x="640721" y="578100"/>
                    <a:pt x="639906" y="579323"/>
                    <a:pt x="639032" y="578682"/>
                  </a:cubicBezTo>
                  <a:cubicBezTo>
                    <a:pt x="617071" y="562430"/>
                    <a:pt x="599712" y="540877"/>
                    <a:pt x="579208" y="522761"/>
                  </a:cubicBezTo>
                  <a:cubicBezTo>
                    <a:pt x="562082" y="507557"/>
                    <a:pt x="543791" y="493810"/>
                    <a:pt x="525092" y="480587"/>
                  </a:cubicBezTo>
                  <a:cubicBezTo>
                    <a:pt x="525384" y="482742"/>
                    <a:pt x="525675" y="484839"/>
                    <a:pt x="526025" y="486994"/>
                  </a:cubicBezTo>
                  <a:cubicBezTo>
                    <a:pt x="527481" y="496198"/>
                    <a:pt x="529111" y="505402"/>
                    <a:pt x="530510" y="514606"/>
                  </a:cubicBezTo>
                  <a:cubicBezTo>
                    <a:pt x="533189" y="533071"/>
                    <a:pt x="536743" y="551420"/>
                    <a:pt x="540587" y="569653"/>
                  </a:cubicBezTo>
                  <a:cubicBezTo>
                    <a:pt x="540704" y="570352"/>
                    <a:pt x="539714" y="570876"/>
                    <a:pt x="539422" y="570178"/>
                  </a:cubicBezTo>
                  <a:cubicBezTo>
                    <a:pt x="531966" y="552935"/>
                    <a:pt x="525733" y="535401"/>
                    <a:pt x="520432" y="517402"/>
                  </a:cubicBezTo>
                  <a:cubicBezTo>
                    <a:pt x="517811" y="508489"/>
                    <a:pt x="515947" y="499402"/>
                    <a:pt x="514258" y="490257"/>
                  </a:cubicBezTo>
                  <a:cubicBezTo>
                    <a:pt x="513442" y="485713"/>
                    <a:pt x="512627" y="481111"/>
                    <a:pt x="511928" y="476509"/>
                  </a:cubicBezTo>
                  <a:cubicBezTo>
                    <a:pt x="511636" y="474529"/>
                    <a:pt x="511170" y="472490"/>
                    <a:pt x="510937" y="470451"/>
                  </a:cubicBezTo>
                  <a:cubicBezTo>
                    <a:pt x="510238" y="469985"/>
                    <a:pt x="509597" y="469461"/>
                    <a:pt x="508898" y="468995"/>
                  </a:cubicBezTo>
                  <a:cubicBezTo>
                    <a:pt x="460609" y="436665"/>
                    <a:pt x="409639" y="408530"/>
                    <a:pt x="358726" y="380744"/>
                  </a:cubicBezTo>
                  <a:cubicBezTo>
                    <a:pt x="349115" y="375502"/>
                    <a:pt x="339504" y="370259"/>
                    <a:pt x="329892" y="364958"/>
                  </a:cubicBezTo>
                  <a:cubicBezTo>
                    <a:pt x="330824" y="376783"/>
                    <a:pt x="332164" y="388375"/>
                    <a:pt x="334668" y="400317"/>
                  </a:cubicBezTo>
                  <a:cubicBezTo>
                    <a:pt x="338222" y="417151"/>
                    <a:pt x="342650" y="433869"/>
                    <a:pt x="347368" y="450413"/>
                  </a:cubicBezTo>
                  <a:cubicBezTo>
                    <a:pt x="351911" y="466374"/>
                    <a:pt x="357212" y="482160"/>
                    <a:pt x="363212" y="497713"/>
                  </a:cubicBezTo>
                  <a:cubicBezTo>
                    <a:pt x="369387" y="513732"/>
                    <a:pt x="376668" y="529110"/>
                    <a:pt x="381212" y="545654"/>
                  </a:cubicBezTo>
                  <a:cubicBezTo>
                    <a:pt x="381444" y="546411"/>
                    <a:pt x="380338" y="547168"/>
                    <a:pt x="379756" y="546469"/>
                  </a:cubicBezTo>
                  <a:cubicBezTo>
                    <a:pt x="357736" y="519732"/>
                    <a:pt x="345678" y="482684"/>
                    <a:pt x="335135" y="450121"/>
                  </a:cubicBezTo>
                  <a:cubicBezTo>
                    <a:pt x="329485" y="432588"/>
                    <a:pt x="325232" y="414588"/>
                    <a:pt x="321737" y="396530"/>
                  </a:cubicBezTo>
                  <a:cubicBezTo>
                    <a:pt x="319407" y="384472"/>
                    <a:pt x="316087" y="371016"/>
                    <a:pt x="318824" y="358842"/>
                  </a:cubicBezTo>
                  <a:cubicBezTo>
                    <a:pt x="234593" y="312241"/>
                    <a:pt x="150594" y="261620"/>
                    <a:pt x="87742" y="187816"/>
                  </a:cubicBezTo>
                  <a:cubicBezTo>
                    <a:pt x="43937" y="136380"/>
                    <a:pt x="12888" y="78362"/>
                    <a:pt x="190" y="11664"/>
                  </a:cubicBezTo>
                  <a:cubicBezTo>
                    <a:pt x="-2024" y="-45"/>
                    <a:pt x="15801" y="-5054"/>
                    <a:pt x="18131" y="6712"/>
                  </a:cubicBezTo>
                  <a:cubicBezTo>
                    <a:pt x="30131" y="66828"/>
                    <a:pt x="55936" y="125312"/>
                    <a:pt x="95256" y="172612"/>
                  </a:cubicBezTo>
                  <a:cubicBezTo>
                    <a:pt x="130615" y="215136"/>
                    <a:pt x="173662" y="250611"/>
                    <a:pt x="219273" y="281659"/>
                  </a:cubicBezTo>
                  <a:cubicBezTo>
                    <a:pt x="271175" y="316959"/>
                    <a:pt x="326630" y="346143"/>
                    <a:pt x="381619" y="376142"/>
                  </a:cubicBezTo>
                  <a:cubicBezTo>
                    <a:pt x="398803" y="356686"/>
                    <a:pt x="426182" y="349347"/>
                    <a:pt x="451171" y="344861"/>
                  </a:cubicBezTo>
                  <a:cubicBezTo>
                    <a:pt x="469462" y="341541"/>
                    <a:pt x="487928" y="338978"/>
                    <a:pt x="506336" y="336531"/>
                  </a:cubicBezTo>
                  <a:cubicBezTo>
                    <a:pt x="524976" y="334027"/>
                    <a:pt x="543907" y="330182"/>
                    <a:pt x="562723" y="333153"/>
                  </a:cubicBezTo>
                  <a:cubicBezTo>
                    <a:pt x="563072" y="333211"/>
                    <a:pt x="563189" y="333794"/>
                    <a:pt x="562839" y="333968"/>
                  </a:cubicBezTo>
                  <a:cubicBezTo>
                    <a:pt x="546238" y="341017"/>
                    <a:pt x="528297" y="342531"/>
                    <a:pt x="510646" y="345444"/>
                  </a:cubicBezTo>
                  <a:cubicBezTo>
                    <a:pt x="493578" y="348298"/>
                    <a:pt x="476511" y="351327"/>
                    <a:pt x="459560" y="354706"/>
                  </a:cubicBezTo>
                  <a:cubicBezTo>
                    <a:pt x="435036" y="359657"/>
                    <a:pt x="411327" y="366764"/>
                    <a:pt x="391406" y="381501"/>
                  </a:cubicBezTo>
                  <a:cubicBezTo>
                    <a:pt x="431540" y="403462"/>
                    <a:pt x="471327" y="426064"/>
                    <a:pt x="509132" y="451986"/>
                  </a:cubicBezTo>
                  <a:cubicBezTo>
                    <a:pt x="534471" y="469344"/>
                    <a:pt x="558936" y="487985"/>
                    <a:pt x="581829" y="508431"/>
                  </a:cubicBezTo>
                  <a:cubicBezTo>
                    <a:pt x="585499" y="511693"/>
                    <a:pt x="589227" y="515072"/>
                    <a:pt x="592897" y="518450"/>
                  </a:cubicBezTo>
                  <a:cubicBezTo>
                    <a:pt x="596334" y="517751"/>
                    <a:pt x="600120" y="517751"/>
                    <a:pt x="602625" y="517576"/>
                  </a:cubicBezTo>
                  <a:cubicBezTo>
                    <a:pt x="609091" y="517169"/>
                    <a:pt x="615615" y="517169"/>
                    <a:pt x="622081" y="517984"/>
                  </a:cubicBezTo>
                  <a:cubicBezTo>
                    <a:pt x="628663" y="518800"/>
                    <a:pt x="635129" y="519965"/>
                    <a:pt x="641537" y="521712"/>
                  </a:cubicBezTo>
                  <a:cubicBezTo>
                    <a:pt x="644741" y="522586"/>
                    <a:pt x="647420" y="524043"/>
                    <a:pt x="650274" y="525732"/>
                  </a:cubicBezTo>
                  <a:cubicBezTo>
                    <a:pt x="651556" y="526489"/>
                    <a:pt x="653129" y="527246"/>
                    <a:pt x="654294" y="528236"/>
                  </a:cubicBezTo>
                  <a:cubicBezTo>
                    <a:pt x="655226" y="529052"/>
                    <a:pt x="655808" y="530275"/>
                    <a:pt x="656857" y="530974"/>
                  </a:cubicBezTo>
                  <a:cubicBezTo>
                    <a:pt x="657672" y="531324"/>
                    <a:pt x="657090" y="532489"/>
                    <a:pt x="656158" y="53231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2" name="Google Shape;1422;p52"/>
            <p:cNvSpPr/>
            <p:nvPr/>
          </p:nvSpPr>
          <p:spPr>
            <a:xfrm>
              <a:off x="3201710" y="2056290"/>
              <a:ext cx="353661" cy="192342"/>
            </a:xfrm>
            <a:custGeom>
              <a:rect b="b" l="l" r="r" t="t"/>
              <a:pathLst>
                <a:path extrusionOk="0" h="279770" w="514416">
                  <a:moveTo>
                    <a:pt x="514417" y="199161"/>
                  </a:moveTo>
                  <a:cubicBezTo>
                    <a:pt x="486573" y="170851"/>
                    <a:pt x="446729" y="156871"/>
                    <a:pt x="407176" y="153026"/>
                  </a:cubicBezTo>
                  <a:cubicBezTo>
                    <a:pt x="367624" y="149182"/>
                    <a:pt x="327896" y="154541"/>
                    <a:pt x="288518" y="159958"/>
                  </a:cubicBezTo>
                  <a:cubicBezTo>
                    <a:pt x="316945" y="112483"/>
                    <a:pt x="327080" y="54290"/>
                    <a:pt x="316304" y="0"/>
                  </a:cubicBezTo>
                  <a:cubicBezTo>
                    <a:pt x="254965" y="23009"/>
                    <a:pt x="201374" y="66173"/>
                    <a:pt x="165841" y="121221"/>
                  </a:cubicBezTo>
                  <a:cubicBezTo>
                    <a:pt x="123376" y="75552"/>
                    <a:pt x="65474" y="44562"/>
                    <a:pt x="3902" y="34485"/>
                  </a:cubicBezTo>
                  <a:cubicBezTo>
                    <a:pt x="-5360" y="32970"/>
                    <a:pt x="4543" y="112017"/>
                    <a:pt x="6291" y="118250"/>
                  </a:cubicBezTo>
                  <a:cubicBezTo>
                    <a:pt x="14795" y="148308"/>
                    <a:pt x="31106" y="175511"/>
                    <a:pt x="52775" y="197938"/>
                  </a:cubicBezTo>
                  <a:cubicBezTo>
                    <a:pt x="85105" y="231432"/>
                    <a:pt x="135842" y="263937"/>
                    <a:pt x="182035" y="273956"/>
                  </a:cubicBezTo>
                  <a:cubicBezTo>
                    <a:pt x="285839" y="296324"/>
                    <a:pt x="426341" y="250481"/>
                    <a:pt x="514417" y="19916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3" name="Google Shape;1423;p52"/>
            <p:cNvSpPr/>
            <p:nvPr/>
          </p:nvSpPr>
          <p:spPr>
            <a:xfrm>
              <a:off x="3235516" y="2104070"/>
              <a:ext cx="260083" cy="141496"/>
            </a:xfrm>
            <a:custGeom>
              <a:rect b="b" l="l" r="r" t="t"/>
              <a:pathLst>
                <a:path extrusionOk="0" h="205812" w="378302">
                  <a:moveTo>
                    <a:pt x="378303" y="146560"/>
                  </a:moveTo>
                  <a:cubicBezTo>
                    <a:pt x="357857" y="125706"/>
                    <a:pt x="328498" y="115454"/>
                    <a:pt x="299430" y="112600"/>
                  </a:cubicBezTo>
                  <a:cubicBezTo>
                    <a:pt x="270363" y="109804"/>
                    <a:pt x="241121" y="113706"/>
                    <a:pt x="212170" y="117667"/>
                  </a:cubicBezTo>
                  <a:cubicBezTo>
                    <a:pt x="233082" y="82717"/>
                    <a:pt x="240538" y="39960"/>
                    <a:pt x="232616" y="0"/>
                  </a:cubicBezTo>
                  <a:cubicBezTo>
                    <a:pt x="187471" y="16893"/>
                    <a:pt x="148093" y="48698"/>
                    <a:pt x="121939" y="89183"/>
                  </a:cubicBezTo>
                  <a:cubicBezTo>
                    <a:pt x="90716" y="55630"/>
                    <a:pt x="48134" y="32795"/>
                    <a:pt x="2873" y="25397"/>
                  </a:cubicBezTo>
                  <a:cubicBezTo>
                    <a:pt x="-3942" y="24291"/>
                    <a:pt x="3339" y="82425"/>
                    <a:pt x="4620" y="86969"/>
                  </a:cubicBezTo>
                  <a:cubicBezTo>
                    <a:pt x="10911" y="109046"/>
                    <a:pt x="22911" y="129085"/>
                    <a:pt x="38814" y="145570"/>
                  </a:cubicBezTo>
                  <a:cubicBezTo>
                    <a:pt x="62580" y="170210"/>
                    <a:pt x="99920" y="194093"/>
                    <a:pt x="133880" y="201491"/>
                  </a:cubicBezTo>
                  <a:cubicBezTo>
                    <a:pt x="210189" y="218035"/>
                    <a:pt x="313527" y="184365"/>
                    <a:pt x="378303" y="14656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4" name="Google Shape;1424;p52"/>
            <p:cNvSpPr/>
            <p:nvPr/>
          </p:nvSpPr>
          <p:spPr>
            <a:xfrm>
              <a:off x="3347697" y="2168459"/>
              <a:ext cx="291313" cy="354667"/>
            </a:xfrm>
            <a:custGeom>
              <a:rect b="b" l="l" r="r" t="t"/>
              <a:pathLst>
                <a:path extrusionOk="0" h="515880" w="423728">
                  <a:moveTo>
                    <a:pt x="0" y="0"/>
                  </a:moveTo>
                  <a:cubicBezTo>
                    <a:pt x="0" y="0"/>
                    <a:pt x="450865" y="129959"/>
                    <a:pt x="422439" y="515874"/>
                  </a:cubicBezTo>
                  <a:cubicBezTo>
                    <a:pt x="422439" y="515874"/>
                    <a:pt x="65009" y="523971"/>
                    <a:pt x="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5" name="Google Shape;1425;p52"/>
            <p:cNvSpPr/>
            <p:nvPr/>
          </p:nvSpPr>
          <p:spPr>
            <a:xfrm>
              <a:off x="3291759" y="2168459"/>
              <a:ext cx="208112" cy="502679"/>
            </a:xfrm>
            <a:custGeom>
              <a:rect b="b" l="l" r="r" t="t"/>
              <a:pathLst>
                <a:path extrusionOk="0" h="731170" w="302708">
                  <a:moveTo>
                    <a:pt x="81223" y="0"/>
                  </a:moveTo>
                  <a:cubicBezTo>
                    <a:pt x="81223" y="0"/>
                    <a:pt x="454905" y="357430"/>
                    <a:pt x="231511" y="731170"/>
                  </a:cubicBezTo>
                  <a:cubicBezTo>
                    <a:pt x="231511" y="731170"/>
                    <a:pt x="-166520" y="621483"/>
                    <a:pt x="8122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6" name="Google Shape;1426;p52"/>
            <p:cNvSpPr/>
            <p:nvPr/>
          </p:nvSpPr>
          <p:spPr>
            <a:xfrm>
              <a:off x="2900024" y="2136219"/>
              <a:ext cx="446893" cy="180594"/>
            </a:xfrm>
            <a:custGeom>
              <a:rect b="b" l="l" r="r" t="t"/>
              <a:pathLst>
                <a:path extrusionOk="0" h="262682" w="650026">
                  <a:moveTo>
                    <a:pt x="650026" y="46813"/>
                  </a:moveTo>
                  <a:cubicBezTo>
                    <a:pt x="650026" y="46813"/>
                    <a:pt x="214190" y="-127009"/>
                    <a:pt x="0" y="195237"/>
                  </a:cubicBezTo>
                  <a:cubicBezTo>
                    <a:pt x="0" y="195237"/>
                    <a:pt x="277334" y="420845"/>
                    <a:pt x="650026" y="468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7" name="Google Shape;1427;p52"/>
            <p:cNvSpPr/>
            <p:nvPr/>
          </p:nvSpPr>
          <p:spPr>
            <a:xfrm>
              <a:off x="2957112" y="2168459"/>
              <a:ext cx="389905" cy="345390"/>
            </a:xfrm>
            <a:custGeom>
              <a:rect b="b" l="l" r="r" t="t"/>
              <a:pathLst>
                <a:path extrusionOk="0" h="502386" w="567134">
                  <a:moveTo>
                    <a:pt x="567134" y="0"/>
                  </a:moveTo>
                  <a:cubicBezTo>
                    <a:pt x="567134" y="0"/>
                    <a:pt x="52717" y="53183"/>
                    <a:pt x="0" y="485350"/>
                  </a:cubicBezTo>
                  <a:cubicBezTo>
                    <a:pt x="58" y="485350"/>
                    <a:pt x="381721" y="642861"/>
                    <a:pt x="56713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8" name="Google Shape;1428;p52"/>
            <p:cNvSpPr/>
            <p:nvPr/>
          </p:nvSpPr>
          <p:spPr>
            <a:xfrm>
              <a:off x="3136145" y="2168459"/>
              <a:ext cx="252746" cy="552939"/>
            </a:xfrm>
            <a:custGeom>
              <a:rect b="b" l="l" r="r" t="t"/>
              <a:pathLst>
                <a:path extrusionOk="0" h="804275" w="367631">
                  <a:moveTo>
                    <a:pt x="307176" y="0"/>
                  </a:moveTo>
                  <a:cubicBezTo>
                    <a:pt x="307176" y="0"/>
                    <a:pt x="554977" y="459020"/>
                    <a:pt x="47200" y="804276"/>
                  </a:cubicBezTo>
                  <a:cubicBezTo>
                    <a:pt x="47200" y="804276"/>
                    <a:pt x="-164019" y="182793"/>
                    <a:pt x="30717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9" name="Google Shape;1429;p52"/>
            <p:cNvSpPr/>
            <p:nvPr/>
          </p:nvSpPr>
          <p:spPr>
            <a:xfrm>
              <a:off x="3203727" y="2221905"/>
              <a:ext cx="156328" cy="448525"/>
            </a:xfrm>
            <a:custGeom>
              <a:rect b="b" l="l" r="r" t="t"/>
              <a:pathLst>
                <a:path extrusionOk="0" h="652400" w="227386">
                  <a:moveTo>
                    <a:pt x="566" y="652343"/>
                  </a:moveTo>
                  <a:cubicBezTo>
                    <a:pt x="46700" y="627120"/>
                    <a:pt x="78738" y="581859"/>
                    <a:pt x="103612" y="536772"/>
                  </a:cubicBezTo>
                  <a:cubicBezTo>
                    <a:pt x="132621" y="484230"/>
                    <a:pt x="155397" y="427668"/>
                    <a:pt x="174679" y="370931"/>
                  </a:cubicBezTo>
                  <a:cubicBezTo>
                    <a:pt x="195125" y="310990"/>
                    <a:pt x="210212" y="249535"/>
                    <a:pt x="218717" y="186741"/>
                  </a:cubicBezTo>
                  <a:cubicBezTo>
                    <a:pt x="226872" y="126392"/>
                    <a:pt x="232755" y="61675"/>
                    <a:pt x="219824" y="1618"/>
                  </a:cubicBezTo>
                  <a:cubicBezTo>
                    <a:pt x="219299" y="-945"/>
                    <a:pt x="215571" y="-246"/>
                    <a:pt x="215455" y="2200"/>
                  </a:cubicBezTo>
                  <a:cubicBezTo>
                    <a:pt x="212542" y="63131"/>
                    <a:pt x="214348" y="123363"/>
                    <a:pt x="205319" y="183944"/>
                  </a:cubicBezTo>
                  <a:cubicBezTo>
                    <a:pt x="196407" y="243536"/>
                    <a:pt x="181610" y="302428"/>
                    <a:pt x="162854" y="359630"/>
                  </a:cubicBezTo>
                  <a:cubicBezTo>
                    <a:pt x="144796" y="414678"/>
                    <a:pt x="123301" y="469259"/>
                    <a:pt x="96330" y="520637"/>
                  </a:cubicBezTo>
                  <a:cubicBezTo>
                    <a:pt x="70641" y="569568"/>
                    <a:pt x="37904" y="611626"/>
                    <a:pt x="99" y="651703"/>
                  </a:cubicBezTo>
                  <a:cubicBezTo>
                    <a:pt x="-192" y="652052"/>
                    <a:pt x="216" y="652576"/>
                    <a:pt x="566" y="652343"/>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0" name="Google Shape;1430;p52"/>
            <p:cNvSpPr/>
            <p:nvPr/>
          </p:nvSpPr>
          <p:spPr>
            <a:xfrm>
              <a:off x="3189361" y="2201871"/>
              <a:ext cx="141657" cy="468454"/>
            </a:xfrm>
            <a:custGeom>
              <a:rect b="b" l="l" r="r" t="t"/>
              <a:pathLst>
                <a:path extrusionOk="0" h="681387" w="206046">
                  <a:moveTo>
                    <a:pt x="3658" y="680384"/>
                  </a:moveTo>
                  <a:cubicBezTo>
                    <a:pt x="27774" y="629181"/>
                    <a:pt x="43910" y="572444"/>
                    <a:pt x="61560" y="518737"/>
                  </a:cubicBezTo>
                  <a:cubicBezTo>
                    <a:pt x="80201" y="462000"/>
                    <a:pt x="98083" y="404972"/>
                    <a:pt x="115210" y="347769"/>
                  </a:cubicBezTo>
                  <a:cubicBezTo>
                    <a:pt x="132335" y="290566"/>
                    <a:pt x="149578" y="233305"/>
                    <a:pt x="164840" y="175578"/>
                  </a:cubicBezTo>
                  <a:cubicBezTo>
                    <a:pt x="180160" y="117676"/>
                    <a:pt x="192276" y="59250"/>
                    <a:pt x="206023" y="1057"/>
                  </a:cubicBezTo>
                  <a:cubicBezTo>
                    <a:pt x="206257" y="8"/>
                    <a:pt x="204684" y="-457"/>
                    <a:pt x="204392" y="591"/>
                  </a:cubicBezTo>
                  <a:cubicBezTo>
                    <a:pt x="189772" y="58318"/>
                    <a:pt x="172005" y="115696"/>
                    <a:pt x="155986" y="173073"/>
                  </a:cubicBezTo>
                  <a:cubicBezTo>
                    <a:pt x="140258" y="229286"/>
                    <a:pt x="124996" y="285615"/>
                    <a:pt x="108220" y="341536"/>
                  </a:cubicBezTo>
                  <a:cubicBezTo>
                    <a:pt x="91443" y="397457"/>
                    <a:pt x="73910" y="453146"/>
                    <a:pt x="55735" y="508601"/>
                  </a:cubicBezTo>
                  <a:cubicBezTo>
                    <a:pt x="37328" y="564872"/>
                    <a:pt x="14318" y="621317"/>
                    <a:pt x="47" y="678811"/>
                  </a:cubicBezTo>
                  <a:cubicBezTo>
                    <a:pt x="-419" y="680966"/>
                    <a:pt x="2726" y="682481"/>
                    <a:pt x="3658" y="680384"/>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1" name="Google Shape;1431;p52"/>
            <p:cNvSpPr/>
            <p:nvPr/>
          </p:nvSpPr>
          <p:spPr>
            <a:xfrm>
              <a:off x="3159770" y="2207341"/>
              <a:ext cx="150078" cy="411337"/>
            </a:xfrm>
            <a:custGeom>
              <a:rect b="b" l="l" r="r" t="t"/>
              <a:pathLst>
                <a:path extrusionOk="0" h="598308" w="218295">
                  <a:moveTo>
                    <a:pt x="14295" y="596016"/>
                  </a:moveTo>
                  <a:cubicBezTo>
                    <a:pt x="15576" y="599394"/>
                    <a:pt x="20586" y="598986"/>
                    <a:pt x="20761" y="595142"/>
                  </a:cubicBezTo>
                  <a:cubicBezTo>
                    <a:pt x="21984" y="567764"/>
                    <a:pt x="17265" y="540153"/>
                    <a:pt x="16275" y="512774"/>
                  </a:cubicBezTo>
                  <a:cubicBezTo>
                    <a:pt x="15401" y="487260"/>
                    <a:pt x="15925" y="461688"/>
                    <a:pt x="17906" y="436232"/>
                  </a:cubicBezTo>
                  <a:cubicBezTo>
                    <a:pt x="22159" y="380719"/>
                    <a:pt x="32353" y="325671"/>
                    <a:pt x="49362" y="272663"/>
                  </a:cubicBezTo>
                  <a:cubicBezTo>
                    <a:pt x="66021" y="220702"/>
                    <a:pt x="89439" y="171596"/>
                    <a:pt x="117633" y="124995"/>
                  </a:cubicBezTo>
                  <a:cubicBezTo>
                    <a:pt x="132195" y="100938"/>
                    <a:pt x="148447" y="78103"/>
                    <a:pt x="166622" y="56608"/>
                  </a:cubicBezTo>
                  <a:cubicBezTo>
                    <a:pt x="182816" y="37444"/>
                    <a:pt x="203786" y="20900"/>
                    <a:pt x="218232" y="571"/>
                  </a:cubicBezTo>
                  <a:cubicBezTo>
                    <a:pt x="218465" y="221"/>
                    <a:pt x="218000" y="-128"/>
                    <a:pt x="217708" y="47"/>
                  </a:cubicBezTo>
                  <a:cubicBezTo>
                    <a:pt x="194524" y="12570"/>
                    <a:pt x="174835" y="36919"/>
                    <a:pt x="157651" y="56492"/>
                  </a:cubicBezTo>
                  <a:cubicBezTo>
                    <a:pt x="140758" y="75715"/>
                    <a:pt x="124914" y="96045"/>
                    <a:pt x="110351" y="117073"/>
                  </a:cubicBezTo>
                  <a:cubicBezTo>
                    <a:pt x="78779" y="162568"/>
                    <a:pt x="54954" y="213654"/>
                    <a:pt x="37187" y="266022"/>
                  </a:cubicBezTo>
                  <a:cubicBezTo>
                    <a:pt x="19188" y="318914"/>
                    <a:pt x="7538" y="374136"/>
                    <a:pt x="3285" y="429883"/>
                  </a:cubicBezTo>
                  <a:cubicBezTo>
                    <a:pt x="-734" y="482251"/>
                    <a:pt x="-4521" y="546036"/>
                    <a:pt x="14295" y="596016"/>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2" name="Google Shape;1432;p52"/>
            <p:cNvSpPr/>
            <p:nvPr/>
          </p:nvSpPr>
          <p:spPr>
            <a:xfrm>
              <a:off x="3395292" y="2286206"/>
              <a:ext cx="59768" cy="349444"/>
            </a:xfrm>
            <a:custGeom>
              <a:rect b="b" l="l" r="r" t="t"/>
              <a:pathLst>
                <a:path extrusionOk="0" h="508282" w="86935">
                  <a:moveTo>
                    <a:pt x="21764" y="63200"/>
                  </a:moveTo>
                  <a:cubicBezTo>
                    <a:pt x="29278" y="83064"/>
                    <a:pt x="36036" y="103161"/>
                    <a:pt x="42036" y="123490"/>
                  </a:cubicBezTo>
                  <a:cubicBezTo>
                    <a:pt x="53977" y="164150"/>
                    <a:pt x="63355" y="205683"/>
                    <a:pt x="69588" y="247624"/>
                  </a:cubicBezTo>
                  <a:cubicBezTo>
                    <a:pt x="82287" y="333428"/>
                    <a:pt x="80715" y="421271"/>
                    <a:pt x="69588" y="507250"/>
                  </a:cubicBezTo>
                  <a:cubicBezTo>
                    <a:pt x="69413" y="508415"/>
                    <a:pt x="71394" y="508706"/>
                    <a:pt x="71627" y="507541"/>
                  </a:cubicBezTo>
                  <a:cubicBezTo>
                    <a:pt x="89743" y="420164"/>
                    <a:pt x="91083" y="330981"/>
                    <a:pt x="79317" y="242556"/>
                  </a:cubicBezTo>
                  <a:cubicBezTo>
                    <a:pt x="73666" y="199974"/>
                    <a:pt x="64928" y="157917"/>
                    <a:pt x="52579" y="116733"/>
                  </a:cubicBezTo>
                  <a:cubicBezTo>
                    <a:pt x="46171" y="95239"/>
                    <a:pt x="38832" y="73977"/>
                    <a:pt x="30735" y="53006"/>
                  </a:cubicBezTo>
                  <a:cubicBezTo>
                    <a:pt x="23861" y="35356"/>
                    <a:pt x="17454" y="15376"/>
                    <a:pt x="4871" y="930"/>
                  </a:cubicBezTo>
                  <a:cubicBezTo>
                    <a:pt x="2774" y="-1459"/>
                    <a:pt x="-371" y="1221"/>
                    <a:pt x="36" y="3726"/>
                  </a:cubicBezTo>
                  <a:cubicBezTo>
                    <a:pt x="3182" y="24230"/>
                    <a:pt x="14483" y="43861"/>
                    <a:pt x="21764" y="632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3" name="Google Shape;1433;p52"/>
            <p:cNvSpPr/>
            <p:nvPr/>
          </p:nvSpPr>
          <p:spPr>
            <a:xfrm>
              <a:off x="3393022" y="2497092"/>
              <a:ext cx="30806" cy="137202"/>
            </a:xfrm>
            <a:custGeom>
              <a:rect b="b" l="l" r="r" t="t"/>
              <a:pathLst>
                <a:path extrusionOk="0" h="199566" w="44809">
                  <a:moveTo>
                    <a:pt x="9973" y="51976"/>
                  </a:moveTo>
                  <a:cubicBezTo>
                    <a:pt x="13760" y="68461"/>
                    <a:pt x="17313" y="85004"/>
                    <a:pt x="20634" y="101606"/>
                  </a:cubicBezTo>
                  <a:cubicBezTo>
                    <a:pt x="23954" y="118207"/>
                    <a:pt x="27565" y="134692"/>
                    <a:pt x="30769" y="151294"/>
                  </a:cubicBezTo>
                  <a:cubicBezTo>
                    <a:pt x="33740" y="166672"/>
                    <a:pt x="34439" y="184963"/>
                    <a:pt x="41779" y="199002"/>
                  </a:cubicBezTo>
                  <a:cubicBezTo>
                    <a:pt x="42245" y="199876"/>
                    <a:pt x="43759" y="199701"/>
                    <a:pt x="43934" y="198711"/>
                  </a:cubicBezTo>
                  <a:cubicBezTo>
                    <a:pt x="46730" y="184032"/>
                    <a:pt x="42128" y="167255"/>
                    <a:pt x="39915" y="152634"/>
                  </a:cubicBezTo>
                  <a:cubicBezTo>
                    <a:pt x="37293" y="135275"/>
                    <a:pt x="34556" y="117858"/>
                    <a:pt x="31060" y="100674"/>
                  </a:cubicBezTo>
                  <a:cubicBezTo>
                    <a:pt x="27507" y="83490"/>
                    <a:pt x="23779" y="66364"/>
                    <a:pt x="19760" y="49238"/>
                  </a:cubicBezTo>
                  <a:cubicBezTo>
                    <a:pt x="15973" y="33102"/>
                    <a:pt x="12653" y="16734"/>
                    <a:pt x="5896" y="1530"/>
                  </a:cubicBezTo>
                  <a:cubicBezTo>
                    <a:pt x="4615" y="-1266"/>
                    <a:pt x="-279" y="74"/>
                    <a:pt x="12" y="3103"/>
                  </a:cubicBezTo>
                  <a:cubicBezTo>
                    <a:pt x="1469" y="19704"/>
                    <a:pt x="6245" y="35840"/>
                    <a:pt x="9973" y="519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4" name="Google Shape;1434;p52"/>
            <p:cNvSpPr/>
            <p:nvPr/>
          </p:nvSpPr>
          <p:spPr>
            <a:xfrm>
              <a:off x="3055288" y="2453573"/>
              <a:ext cx="66824" cy="35672"/>
            </a:xfrm>
            <a:custGeom>
              <a:rect b="b" l="l" r="r" t="t"/>
              <a:pathLst>
                <a:path extrusionOk="0" h="51887" w="97198">
                  <a:moveTo>
                    <a:pt x="1853" y="51322"/>
                  </a:moveTo>
                  <a:cubicBezTo>
                    <a:pt x="5348" y="52720"/>
                    <a:pt x="9600" y="51205"/>
                    <a:pt x="13095" y="50215"/>
                  </a:cubicBezTo>
                  <a:cubicBezTo>
                    <a:pt x="17581" y="48934"/>
                    <a:pt x="21891" y="46953"/>
                    <a:pt x="26143" y="45205"/>
                  </a:cubicBezTo>
                  <a:cubicBezTo>
                    <a:pt x="34357" y="41769"/>
                    <a:pt x="42454" y="38099"/>
                    <a:pt x="50434" y="34080"/>
                  </a:cubicBezTo>
                  <a:cubicBezTo>
                    <a:pt x="66453" y="26041"/>
                    <a:pt x="81890" y="17012"/>
                    <a:pt x="96045" y="6061"/>
                  </a:cubicBezTo>
                  <a:cubicBezTo>
                    <a:pt x="99249" y="3556"/>
                    <a:pt x="95113" y="-1570"/>
                    <a:pt x="91734" y="468"/>
                  </a:cubicBezTo>
                  <a:cubicBezTo>
                    <a:pt x="76706" y="9556"/>
                    <a:pt x="61619" y="18585"/>
                    <a:pt x="45832" y="26216"/>
                  </a:cubicBezTo>
                  <a:cubicBezTo>
                    <a:pt x="37794" y="30118"/>
                    <a:pt x="29639" y="33672"/>
                    <a:pt x="21308" y="36934"/>
                  </a:cubicBezTo>
                  <a:cubicBezTo>
                    <a:pt x="17347" y="38507"/>
                    <a:pt x="13270" y="39788"/>
                    <a:pt x="9425" y="41594"/>
                  </a:cubicBezTo>
                  <a:cubicBezTo>
                    <a:pt x="6047" y="43108"/>
                    <a:pt x="2261" y="44390"/>
                    <a:pt x="338" y="47652"/>
                  </a:cubicBezTo>
                  <a:cubicBezTo>
                    <a:pt x="-536" y="49167"/>
                    <a:pt x="396" y="50739"/>
                    <a:pt x="1853" y="513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5" name="Google Shape;1435;p52"/>
            <p:cNvSpPr/>
            <p:nvPr/>
          </p:nvSpPr>
          <p:spPr>
            <a:xfrm>
              <a:off x="2996885" y="2388602"/>
              <a:ext cx="134230" cy="90608"/>
            </a:xfrm>
            <a:custGeom>
              <a:rect b="b" l="l" r="r" t="t"/>
              <a:pathLst>
                <a:path extrusionOk="0" h="131794" w="195243">
                  <a:moveTo>
                    <a:pt x="3937" y="131738"/>
                  </a:moveTo>
                  <a:cubicBezTo>
                    <a:pt x="12733" y="130340"/>
                    <a:pt x="21295" y="125331"/>
                    <a:pt x="29101" y="121253"/>
                  </a:cubicBezTo>
                  <a:cubicBezTo>
                    <a:pt x="37955" y="116709"/>
                    <a:pt x="46518" y="111874"/>
                    <a:pt x="55081" y="106748"/>
                  </a:cubicBezTo>
                  <a:cubicBezTo>
                    <a:pt x="72557" y="96263"/>
                    <a:pt x="89974" y="85487"/>
                    <a:pt x="106692" y="73836"/>
                  </a:cubicBezTo>
                  <a:cubicBezTo>
                    <a:pt x="123002" y="62536"/>
                    <a:pt x="139021" y="50827"/>
                    <a:pt x="154808" y="38711"/>
                  </a:cubicBezTo>
                  <a:cubicBezTo>
                    <a:pt x="169079" y="27818"/>
                    <a:pt x="185506" y="16109"/>
                    <a:pt x="195176" y="789"/>
                  </a:cubicBezTo>
                  <a:cubicBezTo>
                    <a:pt x="195409" y="440"/>
                    <a:pt x="195001" y="-143"/>
                    <a:pt x="194593" y="32"/>
                  </a:cubicBezTo>
                  <a:cubicBezTo>
                    <a:pt x="177525" y="6265"/>
                    <a:pt x="162205" y="19197"/>
                    <a:pt x="147526" y="29682"/>
                  </a:cubicBezTo>
                  <a:cubicBezTo>
                    <a:pt x="131390" y="41157"/>
                    <a:pt x="115022" y="52283"/>
                    <a:pt x="98362" y="63002"/>
                  </a:cubicBezTo>
                  <a:cubicBezTo>
                    <a:pt x="82168" y="73429"/>
                    <a:pt x="66091" y="83972"/>
                    <a:pt x="49664" y="93991"/>
                  </a:cubicBezTo>
                  <a:cubicBezTo>
                    <a:pt x="41159" y="99118"/>
                    <a:pt x="32771" y="104302"/>
                    <a:pt x="24383" y="109603"/>
                  </a:cubicBezTo>
                  <a:cubicBezTo>
                    <a:pt x="16402" y="114612"/>
                    <a:pt x="7199" y="119331"/>
                    <a:pt x="907" y="126437"/>
                  </a:cubicBezTo>
                  <a:cubicBezTo>
                    <a:pt x="-1306" y="129000"/>
                    <a:pt x="849" y="132262"/>
                    <a:pt x="3937" y="1317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6" name="Google Shape;1436;p52"/>
            <p:cNvSpPr/>
            <p:nvPr/>
          </p:nvSpPr>
          <p:spPr>
            <a:xfrm>
              <a:off x="2981560" y="2239569"/>
              <a:ext cx="228218" cy="204879"/>
            </a:xfrm>
            <a:custGeom>
              <a:rect b="b" l="l" r="r" t="t"/>
              <a:pathLst>
                <a:path extrusionOk="0" h="298006" w="331953">
                  <a:moveTo>
                    <a:pt x="8538" y="296234"/>
                  </a:moveTo>
                  <a:cubicBezTo>
                    <a:pt x="31664" y="268158"/>
                    <a:pt x="51120" y="237168"/>
                    <a:pt x="74071" y="208857"/>
                  </a:cubicBezTo>
                  <a:cubicBezTo>
                    <a:pt x="96556" y="181188"/>
                    <a:pt x="120846" y="154859"/>
                    <a:pt x="147351" y="130917"/>
                  </a:cubicBezTo>
                  <a:cubicBezTo>
                    <a:pt x="174729" y="106219"/>
                    <a:pt x="203855" y="83268"/>
                    <a:pt x="234320" y="62530"/>
                  </a:cubicBezTo>
                  <a:cubicBezTo>
                    <a:pt x="248708" y="52744"/>
                    <a:pt x="263038" y="42783"/>
                    <a:pt x="277776" y="33521"/>
                  </a:cubicBezTo>
                  <a:cubicBezTo>
                    <a:pt x="294610" y="22919"/>
                    <a:pt x="312785" y="8881"/>
                    <a:pt x="331366" y="1658"/>
                  </a:cubicBezTo>
                  <a:cubicBezTo>
                    <a:pt x="332532" y="1192"/>
                    <a:pt x="331775" y="-497"/>
                    <a:pt x="330726" y="143"/>
                  </a:cubicBezTo>
                  <a:cubicBezTo>
                    <a:pt x="314183" y="9522"/>
                    <a:pt x="295134" y="15056"/>
                    <a:pt x="278125" y="23852"/>
                  </a:cubicBezTo>
                  <a:cubicBezTo>
                    <a:pt x="261116" y="32647"/>
                    <a:pt x="244339" y="41909"/>
                    <a:pt x="228379" y="52453"/>
                  </a:cubicBezTo>
                  <a:cubicBezTo>
                    <a:pt x="198204" y="72491"/>
                    <a:pt x="169544" y="94627"/>
                    <a:pt x="142574" y="118859"/>
                  </a:cubicBezTo>
                  <a:cubicBezTo>
                    <a:pt x="114730" y="143849"/>
                    <a:pt x="88168" y="170295"/>
                    <a:pt x="63760" y="198663"/>
                  </a:cubicBezTo>
                  <a:cubicBezTo>
                    <a:pt x="39994" y="226217"/>
                    <a:pt x="15412" y="256740"/>
                    <a:pt x="441" y="290060"/>
                  </a:cubicBezTo>
                  <a:cubicBezTo>
                    <a:pt x="-1714" y="294836"/>
                    <a:pt x="4519" y="301128"/>
                    <a:pt x="8538" y="2962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7" name="Google Shape;1437;p52"/>
            <p:cNvSpPr/>
            <p:nvPr/>
          </p:nvSpPr>
          <p:spPr>
            <a:xfrm>
              <a:off x="3428918" y="2238071"/>
              <a:ext cx="197344" cy="253943"/>
            </a:xfrm>
            <a:custGeom>
              <a:rect b="b" l="l" r="r" t="t"/>
              <a:pathLst>
                <a:path extrusionOk="0" h="369372" w="287046">
                  <a:moveTo>
                    <a:pt x="1016" y="5056"/>
                  </a:moveTo>
                  <a:cubicBezTo>
                    <a:pt x="30200" y="29697"/>
                    <a:pt x="62064" y="50609"/>
                    <a:pt x="90432" y="76298"/>
                  </a:cubicBezTo>
                  <a:cubicBezTo>
                    <a:pt x="119441" y="102627"/>
                    <a:pt x="146353" y="131403"/>
                    <a:pt x="170527" y="162218"/>
                  </a:cubicBezTo>
                  <a:cubicBezTo>
                    <a:pt x="195052" y="193557"/>
                    <a:pt x="216954" y="226936"/>
                    <a:pt x="235828" y="261945"/>
                  </a:cubicBezTo>
                  <a:cubicBezTo>
                    <a:pt x="244914" y="278779"/>
                    <a:pt x="253186" y="295963"/>
                    <a:pt x="261050" y="313380"/>
                  </a:cubicBezTo>
                  <a:cubicBezTo>
                    <a:pt x="269089" y="331264"/>
                    <a:pt x="274215" y="351826"/>
                    <a:pt x="284118" y="368661"/>
                  </a:cubicBezTo>
                  <a:cubicBezTo>
                    <a:pt x="284875" y="369884"/>
                    <a:pt x="287263" y="369476"/>
                    <a:pt x="287030" y="367845"/>
                  </a:cubicBezTo>
                  <a:cubicBezTo>
                    <a:pt x="284933" y="349322"/>
                    <a:pt x="275671" y="330448"/>
                    <a:pt x="268681" y="313264"/>
                  </a:cubicBezTo>
                  <a:cubicBezTo>
                    <a:pt x="261691" y="296138"/>
                    <a:pt x="253885" y="279420"/>
                    <a:pt x="245380" y="262993"/>
                  </a:cubicBezTo>
                  <a:cubicBezTo>
                    <a:pt x="226449" y="226469"/>
                    <a:pt x="204313" y="191694"/>
                    <a:pt x="179265" y="159073"/>
                  </a:cubicBezTo>
                  <a:cubicBezTo>
                    <a:pt x="155790" y="128432"/>
                    <a:pt x="129810" y="99656"/>
                    <a:pt x="101616" y="73210"/>
                  </a:cubicBezTo>
                  <a:cubicBezTo>
                    <a:pt x="72607" y="46065"/>
                    <a:pt x="40743" y="17639"/>
                    <a:pt x="4686" y="280"/>
                  </a:cubicBezTo>
                  <a:cubicBezTo>
                    <a:pt x="1774" y="-1060"/>
                    <a:pt x="-1780" y="2726"/>
                    <a:pt x="1016" y="50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8" name="Google Shape;1438;p52"/>
            <p:cNvSpPr/>
            <p:nvPr/>
          </p:nvSpPr>
          <p:spPr>
            <a:xfrm>
              <a:off x="3489560" y="2343142"/>
              <a:ext cx="101629" cy="133392"/>
            </a:xfrm>
            <a:custGeom>
              <a:rect b="b" l="l" r="r" t="t"/>
              <a:pathLst>
                <a:path extrusionOk="0" h="194024" w="147824">
                  <a:moveTo>
                    <a:pt x="223" y="3654"/>
                  </a:moveTo>
                  <a:cubicBezTo>
                    <a:pt x="8961" y="20547"/>
                    <a:pt x="22767" y="34702"/>
                    <a:pt x="34650" y="49439"/>
                  </a:cubicBezTo>
                  <a:cubicBezTo>
                    <a:pt x="47174" y="65050"/>
                    <a:pt x="59290" y="80953"/>
                    <a:pt x="71814" y="96564"/>
                  </a:cubicBezTo>
                  <a:cubicBezTo>
                    <a:pt x="97387" y="128544"/>
                    <a:pt x="122609" y="160932"/>
                    <a:pt x="147075" y="193844"/>
                  </a:cubicBezTo>
                  <a:cubicBezTo>
                    <a:pt x="147366" y="194252"/>
                    <a:pt x="148007" y="193902"/>
                    <a:pt x="147774" y="193436"/>
                  </a:cubicBezTo>
                  <a:cubicBezTo>
                    <a:pt x="125872" y="158602"/>
                    <a:pt x="103095" y="124408"/>
                    <a:pt x="78979" y="91089"/>
                  </a:cubicBezTo>
                  <a:cubicBezTo>
                    <a:pt x="67736" y="75536"/>
                    <a:pt x="55737" y="60507"/>
                    <a:pt x="43795" y="45536"/>
                  </a:cubicBezTo>
                  <a:cubicBezTo>
                    <a:pt x="31388" y="29925"/>
                    <a:pt x="19505" y="12682"/>
                    <a:pt x="3544" y="450"/>
                  </a:cubicBezTo>
                  <a:cubicBezTo>
                    <a:pt x="1447" y="-1123"/>
                    <a:pt x="-709" y="1789"/>
                    <a:pt x="223" y="36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9" name="Google Shape;1439;p52"/>
            <p:cNvSpPr/>
            <p:nvPr/>
          </p:nvSpPr>
          <p:spPr>
            <a:xfrm>
              <a:off x="3514255" y="2430039"/>
              <a:ext cx="27582" cy="26567"/>
            </a:xfrm>
            <a:custGeom>
              <a:rect b="b" l="l" r="r" t="t"/>
              <a:pathLst>
                <a:path extrusionOk="0" h="38643" w="40119">
                  <a:moveTo>
                    <a:pt x="8462" y="12679"/>
                  </a:moveTo>
                  <a:cubicBezTo>
                    <a:pt x="11607" y="15941"/>
                    <a:pt x="14811" y="19145"/>
                    <a:pt x="18131" y="22232"/>
                  </a:cubicBezTo>
                  <a:cubicBezTo>
                    <a:pt x="21394" y="25261"/>
                    <a:pt x="24655" y="28290"/>
                    <a:pt x="28267" y="30912"/>
                  </a:cubicBezTo>
                  <a:cubicBezTo>
                    <a:pt x="31995" y="33591"/>
                    <a:pt x="35840" y="36154"/>
                    <a:pt x="39743" y="38600"/>
                  </a:cubicBezTo>
                  <a:cubicBezTo>
                    <a:pt x="39975" y="38775"/>
                    <a:pt x="40267" y="38368"/>
                    <a:pt x="40034" y="38193"/>
                  </a:cubicBezTo>
                  <a:cubicBezTo>
                    <a:pt x="36830" y="35164"/>
                    <a:pt x="33684" y="32076"/>
                    <a:pt x="30655" y="28931"/>
                  </a:cubicBezTo>
                  <a:cubicBezTo>
                    <a:pt x="27509" y="25669"/>
                    <a:pt x="24131" y="22640"/>
                    <a:pt x="20928" y="19436"/>
                  </a:cubicBezTo>
                  <a:cubicBezTo>
                    <a:pt x="17782" y="16290"/>
                    <a:pt x="14753" y="13087"/>
                    <a:pt x="11782" y="9825"/>
                  </a:cubicBezTo>
                  <a:cubicBezTo>
                    <a:pt x="8753" y="6446"/>
                    <a:pt x="5258" y="3533"/>
                    <a:pt x="2054" y="330"/>
                  </a:cubicBezTo>
                  <a:cubicBezTo>
                    <a:pt x="1122" y="-603"/>
                    <a:pt x="-567" y="621"/>
                    <a:pt x="190" y="1786"/>
                  </a:cubicBezTo>
                  <a:cubicBezTo>
                    <a:pt x="2811" y="5514"/>
                    <a:pt x="5316" y="9417"/>
                    <a:pt x="8462" y="1267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0" name="Google Shape;1440;p52"/>
            <p:cNvSpPr/>
            <p:nvPr/>
          </p:nvSpPr>
          <p:spPr>
            <a:xfrm>
              <a:off x="3010562" y="2278970"/>
              <a:ext cx="44160" cy="10099"/>
            </a:xfrm>
            <a:custGeom>
              <a:rect b="b" l="l" r="r" t="t"/>
              <a:pathLst>
                <a:path extrusionOk="0" h="14689" w="64232">
                  <a:moveTo>
                    <a:pt x="3535" y="13476"/>
                  </a:moveTo>
                  <a:cubicBezTo>
                    <a:pt x="23282" y="16854"/>
                    <a:pt x="44660" y="12893"/>
                    <a:pt x="62893" y="5146"/>
                  </a:cubicBezTo>
                  <a:cubicBezTo>
                    <a:pt x="65339" y="4097"/>
                    <a:pt x="64174" y="-330"/>
                    <a:pt x="61494" y="20"/>
                  </a:cubicBezTo>
                  <a:cubicBezTo>
                    <a:pt x="52174" y="1243"/>
                    <a:pt x="42738" y="2408"/>
                    <a:pt x="33418" y="2932"/>
                  </a:cubicBezTo>
                  <a:cubicBezTo>
                    <a:pt x="23923" y="3457"/>
                    <a:pt x="14311" y="3398"/>
                    <a:pt x="4816" y="3981"/>
                  </a:cubicBezTo>
                  <a:cubicBezTo>
                    <a:pt x="2428" y="4097"/>
                    <a:pt x="331" y="5728"/>
                    <a:pt x="39" y="8175"/>
                  </a:cubicBezTo>
                  <a:cubicBezTo>
                    <a:pt x="-252" y="10330"/>
                    <a:pt x="1088" y="13068"/>
                    <a:pt x="3535" y="134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1" name="Google Shape;1441;p52"/>
            <p:cNvSpPr/>
            <p:nvPr/>
          </p:nvSpPr>
          <p:spPr>
            <a:xfrm>
              <a:off x="2950369" y="2218082"/>
              <a:ext cx="192558" cy="48557"/>
            </a:xfrm>
            <a:custGeom>
              <a:rect b="b" l="l" r="r" t="t"/>
              <a:pathLst>
                <a:path extrusionOk="0" h="70628" w="280085">
                  <a:moveTo>
                    <a:pt x="1344" y="67341"/>
                  </a:moveTo>
                  <a:cubicBezTo>
                    <a:pt x="8218" y="71885"/>
                    <a:pt x="14043" y="71128"/>
                    <a:pt x="21674" y="68623"/>
                  </a:cubicBezTo>
                  <a:cubicBezTo>
                    <a:pt x="33848" y="64603"/>
                    <a:pt x="45615" y="59477"/>
                    <a:pt x="57964" y="55750"/>
                  </a:cubicBezTo>
                  <a:cubicBezTo>
                    <a:pt x="82547" y="48351"/>
                    <a:pt x="107769" y="43225"/>
                    <a:pt x="132992" y="38565"/>
                  </a:cubicBezTo>
                  <a:cubicBezTo>
                    <a:pt x="158332" y="33905"/>
                    <a:pt x="183729" y="29653"/>
                    <a:pt x="208894" y="24061"/>
                  </a:cubicBezTo>
                  <a:cubicBezTo>
                    <a:pt x="232019" y="18935"/>
                    <a:pt x="259864" y="14391"/>
                    <a:pt x="279844" y="993"/>
                  </a:cubicBezTo>
                  <a:cubicBezTo>
                    <a:pt x="280252" y="760"/>
                    <a:pt x="280135" y="-55"/>
                    <a:pt x="279553" y="3"/>
                  </a:cubicBezTo>
                  <a:cubicBezTo>
                    <a:pt x="256951" y="2974"/>
                    <a:pt x="234466" y="12119"/>
                    <a:pt x="212039" y="16779"/>
                  </a:cubicBezTo>
                  <a:cubicBezTo>
                    <a:pt x="189263" y="21498"/>
                    <a:pt x="166254" y="25168"/>
                    <a:pt x="143303" y="29129"/>
                  </a:cubicBezTo>
                  <a:cubicBezTo>
                    <a:pt x="120410" y="33148"/>
                    <a:pt x="97575" y="37284"/>
                    <a:pt x="75032" y="42934"/>
                  </a:cubicBezTo>
                  <a:cubicBezTo>
                    <a:pt x="63848" y="45730"/>
                    <a:pt x="52664" y="48876"/>
                    <a:pt x="41712" y="52604"/>
                  </a:cubicBezTo>
                  <a:cubicBezTo>
                    <a:pt x="30586" y="56332"/>
                    <a:pt x="15499" y="65827"/>
                    <a:pt x="3558" y="62099"/>
                  </a:cubicBezTo>
                  <a:cubicBezTo>
                    <a:pt x="296" y="61050"/>
                    <a:pt x="-1335" y="65594"/>
                    <a:pt x="1344" y="673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2" name="Google Shape;1442;p52"/>
            <p:cNvSpPr/>
            <p:nvPr/>
          </p:nvSpPr>
          <p:spPr>
            <a:xfrm>
              <a:off x="2959445" y="2166721"/>
              <a:ext cx="280283" cy="67648"/>
            </a:xfrm>
            <a:custGeom>
              <a:rect b="b" l="l" r="r" t="t"/>
              <a:pathLst>
                <a:path extrusionOk="0" h="98397" w="407684">
                  <a:moveTo>
                    <a:pt x="4943" y="98289"/>
                  </a:moveTo>
                  <a:cubicBezTo>
                    <a:pt x="21195" y="94444"/>
                    <a:pt x="35583" y="84833"/>
                    <a:pt x="50495" y="77493"/>
                  </a:cubicBezTo>
                  <a:cubicBezTo>
                    <a:pt x="66689" y="69571"/>
                    <a:pt x="83232" y="62290"/>
                    <a:pt x="100067" y="55707"/>
                  </a:cubicBezTo>
                  <a:cubicBezTo>
                    <a:pt x="131523" y="43416"/>
                    <a:pt x="163852" y="33513"/>
                    <a:pt x="196764" y="26057"/>
                  </a:cubicBezTo>
                  <a:cubicBezTo>
                    <a:pt x="263520" y="10854"/>
                    <a:pt x="338315" y="2058"/>
                    <a:pt x="406877" y="7999"/>
                  </a:cubicBezTo>
                  <a:cubicBezTo>
                    <a:pt x="407983" y="8116"/>
                    <a:pt x="407925" y="6426"/>
                    <a:pt x="406877" y="6310"/>
                  </a:cubicBezTo>
                  <a:cubicBezTo>
                    <a:pt x="369188" y="2640"/>
                    <a:pt x="333422" y="-1671"/>
                    <a:pt x="295325" y="660"/>
                  </a:cubicBezTo>
                  <a:cubicBezTo>
                    <a:pt x="261190" y="2757"/>
                    <a:pt x="227113" y="7358"/>
                    <a:pt x="193618" y="14582"/>
                  </a:cubicBezTo>
                  <a:cubicBezTo>
                    <a:pt x="158376" y="22213"/>
                    <a:pt x="123717" y="32640"/>
                    <a:pt x="90106" y="45746"/>
                  </a:cubicBezTo>
                  <a:cubicBezTo>
                    <a:pt x="61039" y="57105"/>
                    <a:pt x="23059" y="68930"/>
                    <a:pt x="1098" y="91706"/>
                  </a:cubicBezTo>
                  <a:cubicBezTo>
                    <a:pt x="-1640" y="94561"/>
                    <a:pt x="1156" y="99162"/>
                    <a:pt x="4943" y="982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3" name="Google Shape;1443;p52"/>
            <p:cNvSpPr/>
            <p:nvPr/>
          </p:nvSpPr>
          <p:spPr>
            <a:xfrm>
              <a:off x="2763454" y="972665"/>
              <a:ext cx="240336" cy="238811"/>
            </a:xfrm>
            <a:custGeom>
              <a:rect b="b" l="l" r="r" t="t"/>
              <a:pathLst>
                <a:path extrusionOk="0" h="347362" w="349580">
                  <a:moveTo>
                    <a:pt x="349581" y="347362"/>
                  </a:moveTo>
                  <a:cubicBezTo>
                    <a:pt x="341193" y="313984"/>
                    <a:pt x="317484" y="286024"/>
                    <a:pt x="289640" y="265810"/>
                  </a:cubicBezTo>
                  <a:cubicBezTo>
                    <a:pt x="261738" y="245597"/>
                    <a:pt x="229641" y="232199"/>
                    <a:pt x="197836" y="218918"/>
                  </a:cubicBezTo>
                  <a:cubicBezTo>
                    <a:pt x="239952" y="195850"/>
                    <a:pt x="272980" y="156764"/>
                    <a:pt x="288766" y="111444"/>
                  </a:cubicBezTo>
                  <a:cubicBezTo>
                    <a:pt x="232787" y="101716"/>
                    <a:pt x="173778" y="110512"/>
                    <a:pt x="123041" y="136143"/>
                  </a:cubicBezTo>
                  <a:cubicBezTo>
                    <a:pt x="111333" y="83367"/>
                    <a:pt x="81567" y="34786"/>
                    <a:pt x="39975" y="301"/>
                  </a:cubicBezTo>
                  <a:cubicBezTo>
                    <a:pt x="33684" y="-4884"/>
                    <a:pt x="6480" y="58610"/>
                    <a:pt x="5024" y="64028"/>
                  </a:cubicBezTo>
                  <a:cubicBezTo>
                    <a:pt x="-1791" y="90241"/>
                    <a:pt x="-1500" y="117735"/>
                    <a:pt x="4850" y="144007"/>
                  </a:cubicBezTo>
                  <a:cubicBezTo>
                    <a:pt x="14345" y="183210"/>
                    <a:pt x="38053" y="229811"/>
                    <a:pt x="68227" y="257539"/>
                  </a:cubicBezTo>
                  <a:cubicBezTo>
                    <a:pt x="136031" y="319867"/>
                    <a:pt x="261213" y="347187"/>
                    <a:pt x="349581" y="34736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4" name="Google Shape;1444;p52"/>
            <p:cNvSpPr/>
            <p:nvPr/>
          </p:nvSpPr>
          <p:spPr>
            <a:xfrm>
              <a:off x="2777294" y="1018371"/>
              <a:ext cx="176740" cy="175603"/>
            </a:xfrm>
            <a:custGeom>
              <a:rect b="b" l="l" r="r" t="t"/>
              <a:pathLst>
                <a:path extrusionOk="0" h="255423" w="257077">
                  <a:moveTo>
                    <a:pt x="257078" y="255424"/>
                  </a:moveTo>
                  <a:cubicBezTo>
                    <a:pt x="250903" y="230842"/>
                    <a:pt x="233486" y="210337"/>
                    <a:pt x="212982" y="195483"/>
                  </a:cubicBezTo>
                  <a:cubicBezTo>
                    <a:pt x="192477" y="180629"/>
                    <a:pt x="168885" y="170726"/>
                    <a:pt x="145468" y="160998"/>
                  </a:cubicBezTo>
                  <a:cubicBezTo>
                    <a:pt x="176458" y="144047"/>
                    <a:pt x="200749" y="115329"/>
                    <a:pt x="212341" y="81951"/>
                  </a:cubicBezTo>
                  <a:cubicBezTo>
                    <a:pt x="171157" y="74845"/>
                    <a:pt x="127760" y="81311"/>
                    <a:pt x="90479" y="100126"/>
                  </a:cubicBezTo>
                  <a:cubicBezTo>
                    <a:pt x="81858" y="61330"/>
                    <a:pt x="60014" y="25564"/>
                    <a:pt x="29373" y="225"/>
                  </a:cubicBezTo>
                  <a:cubicBezTo>
                    <a:pt x="24772" y="-3620"/>
                    <a:pt x="4733" y="43098"/>
                    <a:pt x="3685" y="47059"/>
                  </a:cubicBezTo>
                  <a:cubicBezTo>
                    <a:pt x="-1325" y="66340"/>
                    <a:pt x="-1092" y="86553"/>
                    <a:pt x="3568" y="105893"/>
                  </a:cubicBezTo>
                  <a:cubicBezTo>
                    <a:pt x="10558" y="134727"/>
                    <a:pt x="27975" y="168979"/>
                    <a:pt x="50169" y="189425"/>
                  </a:cubicBezTo>
                  <a:cubicBezTo>
                    <a:pt x="99974" y="235210"/>
                    <a:pt x="192069" y="255307"/>
                    <a:pt x="257078" y="25542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5" name="Google Shape;1445;p52"/>
            <p:cNvSpPr/>
            <p:nvPr/>
          </p:nvSpPr>
          <p:spPr>
            <a:xfrm>
              <a:off x="2816409" y="1101890"/>
              <a:ext cx="150227" cy="392628"/>
            </a:xfrm>
            <a:custGeom>
              <a:rect b="b" l="l" r="r" t="t"/>
              <a:pathLst>
                <a:path extrusionOk="0" h="571095" w="218512">
                  <a:moveTo>
                    <a:pt x="62402" y="0"/>
                  </a:moveTo>
                  <a:cubicBezTo>
                    <a:pt x="62402" y="0"/>
                    <a:pt x="342649" y="294926"/>
                    <a:pt x="152167" y="571096"/>
                  </a:cubicBezTo>
                  <a:cubicBezTo>
                    <a:pt x="152167" y="571154"/>
                    <a:pt x="-118760" y="420458"/>
                    <a:pt x="6240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6" name="Google Shape;1446;p52"/>
            <p:cNvSpPr/>
            <p:nvPr/>
          </p:nvSpPr>
          <p:spPr>
            <a:xfrm>
              <a:off x="2669212" y="1101890"/>
              <a:ext cx="205157" cy="421302"/>
            </a:xfrm>
            <a:custGeom>
              <a:rect b="b" l="l" r="r" t="t"/>
              <a:pathLst>
                <a:path extrusionOk="0" h="612803" w="298410">
                  <a:moveTo>
                    <a:pt x="276133" y="0"/>
                  </a:moveTo>
                  <a:cubicBezTo>
                    <a:pt x="276133" y="0"/>
                    <a:pt x="398926" y="431234"/>
                    <a:pt x="67942" y="612804"/>
                  </a:cubicBezTo>
                  <a:cubicBezTo>
                    <a:pt x="67942" y="612804"/>
                    <a:pt x="-181723" y="356207"/>
                    <a:pt x="27613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7" name="Google Shape;1447;p52"/>
            <p:cNvSpPr/>
            <p:nvPr/>
          </p:nvSpPr>
          <p:spPr>
            <a:xfrm>
              <a:off x="2479712" y="955465"/>
              <a:ext cx="379012" cy="165076"/>
            </a:xfrm>
            <a:custGeom>
              <a:rect b="b" l="l" r="r" t="t"/>
              <a:pathLst>
                <a:path extrusionOk="0" h="240110" w="551290">
                  <a:moveTo>
                    <a:pt x="551290" y="212612"/>
                  </a:moveTo>
                  <a:cubicBezTo>
                    <a:pt x="551290" y="212612"/>
                    <a:pt x="301509" y="-108528"/>
                    <a:pt x="0" y="38557"/>
                  </a:cubicBezTo>
                  <a:cubicBezTo>
                    <a:pt x="0" y="38557"/>
                    <a:pt x="108522" y="328940"/>
                    <a:pt x="551290" y="2126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8" name="Google Shape;1448;p52"/>
            <p:cNvSpPr/>
            <p:nvPr/>
          </p:nvSpPr>
          <p:spPr>
            <a:xfrm>
              <a:off x="2420658" y="1062726"/>
              <a:ext cx="437962" cy="185517"/>
            </a:xfrm>
            <a:custGeom>
              <a:rect b="b" l="l" r="r" t="t"/>
              <a:pathLst>
                <a:path extrusionOk="0" h="269843" w="637036">
                  <a:moveTo>
                    <a:pt x="637036" y="56866"/>
                  </a:moveTo>
                  <a:cubicBezTo>
                    <a:pt x="637036" y="56866"/>
                    <a:pt x="228986" y="-128956"/>
                    <a:pt x="0" y="171213"/>
                  </a:cubicBezTo>
                  <a:cubicBezTo>
                    <a:pt x="0" y="171213"/>
                    <a:pt x="216462" y="456412"/>
                    <a:pt x="637036" y="5686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9" name="Google Shape;1449;p52"/>
            <p:cNvSpPr/>
            <p:nvPr/>
          </p:nvSpPr>
          <p:spPr>
            <a:xfrm>
              <a:off x="2482560" y="1097714"/>
              <a:ext cx="376168" cy="339408"/>
            </a:xfrm>
            <a:custGeom>
              <a:rect b="b" l="l" r="r" t="t"/>
              <a:pathLst>
                <a:path extrusionOk="0" h="493685" w="547154">
                  <a:moveTo>
                    <a:pt x="547155" y="6064"/>
                  </a:moveTo>
                  <a:cubicBezTo>
                    <a:pt x="547155" y="6064"/>
                    <a:pt x="531194" y="458036"/>
                    <a:pt x="0" y="493685"/>
                  </a:cubicBezTo>
                  <a:cubicBezTo>
                    <a:pt x="58" y="493685"/>
                    <a:pt x="114580" y="-63838"/>
                    <a:pt x="547155" y="60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0" name="Google Shape;1450;p52"/>
            <p:cNvSpPr/>
            <p:nvPr/>
          </p:nvSpPr>
          <p:spPr>
            <a:xfrm>
              <a:off x="2531327" y="1144353"/>
              <a:ext cx="309174" cy="270188"/>
            </a:xfrm>
            <a:custGeom>
              <a:rect b="b" l="l" r="r" t="t"/>
              <a:pathLst>
                <a:path extrusionOk="0" h="393001" w="449708">
                  <a:moveTo>
                    <a:pt x="315" y="392937"/>
                  </a:moveTo>
                  <a:cubicBezTo>
                    <a:pt x="45867" y="394277"/>
                    <a:pt x="89672" y="374471"/>
                    <a:pt x="128060" y="351637"/>
                  </a:cubicBezTo>
                  <a:cubicBezTo>
                    <a:pt x="172797" y="325074"/>
                    <a:pt x="214621" y="292745"/>
                    <a:pt x="253941" y="258784"/>
                  </a:cubicBezTo>
                  <a:cubicBezTo>
                    <a:pt x="295532" y="222901"/>
                    <a:pt x="333745" y="183582"/>
                    <a:pt x="367647" y="140359"/>
                  </a:cubicBezTo>
                  <a:cubicBezTo>
                    <a:pt x="400210" y="98826"/>
                    <a:pt x="433005" y="52982"/>
                    <a:pt x="449607" y="2362"/>
                  </a:cubicBezTo>
                  <a:cubicBezTo>
                    <a:pt x="450306" y="207"/>
                    <a:pt x="447219" y="-900"/>
                    <a:pt x="446054" y="906"/>
                  </a:cubicBezTo>
                  <a:cubicBezTo>
                    <a:pt x="417161" y="45177"/>
                    <a:pt x="392113" y="91020"/>
                    <a:pt x="358735" y="132379"/>
                  </a:cubicBezTo>
                  <a:cubicBezTo>
                    <a:pt x="325939" y="173038"/>
                    <a:pt x="289066" y="210610"/>
                    <a:pt x="249921" y="245154"/>
                  </a:cubicBezTo>
                  <a:cubicBezTo>
                    <a:pt x="212233" y="278415"/>
                    <a:pt x="172273" y="309812"/>
                    <a:pt x="129574" y="336433"/>
                  </a:cubicBezTo>
                  <a:cubicBezTo>
                    <a:pt x="88915" y="361773"/>
                    <a:pt x="45983" y="378898"/>
                    <a:pt x="140" y="392238"/>
                  </a:cubicBezTo>
                  <a:cubicBezTo>
                    <a:pt x="-93" y="392355"/>
                    <a:pt x="-35" y="392937"/>
                    <a:pt x="315" y="392937"/>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1" name="Google Shape;1451;p52"/>
            <p:cNvSpPr/>
            <p:nvPr/>
          </p:nvSpPr>
          <p:spPr>
            <a:xfrm>
              <a:off x="2521019" y="1119359"/>
              <a:ext cx="310686" cy="289396"/>
            </a:xfrm>
            <a:custGeom>
              <a:rect b="b" l="l" r="r" t="t"/>
              <a:pathLst>
                <a:path extrusionOk="0" h="420939" w="451907">
                  <a:moveTo>
                    <a:pt x="2466" y="420665"/>
                  </a:moveTo>
                  <a:cubicBezTo>
                    <a:pt x="42951" y="392937"/>
                    <a:pt x="79882" y="357578"/>
                    <a:pt x="116638" y="325133"/>
                  </a:cubicBezTo>
                  <a:cubicBezTo>
                    <a:pt x="155492" y="290881"/>
                    <a:pt x="193821" y="256046"/>
                    <a:pt x="231743" y="220746"/>
                  </a:cubicBezTo>
                  <a:cubicBezTo>
                    <a:pt x="269665" y="185446"/>
                    <a:pt x="307645" y="150204"/>
                    <a:pt x="344401" y="113738"/>
                  </a:cubicBezTo>
                  <a:cubicBezTo>
                    <a:pt x="381274" y="77157"/>
                    <a:pt x="415876" y="38769"/>
                    <a:pt x="451700" y="1255"/>
                  </a:cubicBezTo>
                  <a:cubicBezTo>
                    <a:pt x="452341" y="556"/>
                    <a:pt x="451350" y="-434"/>
                    <a:pt x="450710" y="207"/>
                  </a:cubicBezTo>
                  <a:cubicBezTo>
                    <a:pt x="414477" y="36963"/>
                    <a:pt x="376032" y="72089"/>
                    <a:pt x="338867" y="108030"/>
                  </a:cubicBezTo>
                  <a:cubicBezTo>
                    <a:pt x="302460" y="143214"/>
                    <a:pt x="266344" y="178630"/>
                    <a:pt x="229238" y="213115"/>
                  </a:cubicBezTo>
                  <a:cubicBezTo>
                    <a:pt x="192190" y="247600"/>
                    <a:pt x="154618" y="281561"/>
                    <a:pt x="116755" y="315055"/>
                  </a:cubicBezTo>
                  <a:cubicBezTo>
                    <a:pt x="78309" y="349074"/>
                    <a:pt x="36310" y="381228"/>
                    <a:pt x="485" y="417927"/>
                  </a:cubicBezTo>
                  <a:cubicBezTo>
                    <a:pt x="-855" y="419267"/>
                    <a:pt x="835" y="421771"/>
                    <a:pt x="2466" y="420665"/>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2" name="Google Shape;1452;p52"/>
            <p:cNvSpPr/>
            <p:nvPr/>
          </p:nvSpPr>
          <p:spPr>
            <a:xfrm>
              <a:off x="2529103" y="1114293"/>
              <a:ext cx="284543" cy="247648"/>
            </a:xfrm>
            <a:custGeom>
              <a:rect b="b" l="l" r="r" t="t"/>
              <a:pathLst>
                <a:path extrusionOk="0" h="360215" w="413881">
                  <a:moveTo>
                    <a:pt x="48" y="356663"/>
                  </a:moveTo>
                  <a:cubicBezTo>
                    <a:pt x="-476" y="359751"/>
                    <a:pt x="3427" y="361673"/>
                    <a:pt x="5232" y="358818"/>
                  </a:cubicBezTo>
                  <a:cubicBezTo>
                    <a:pt x="18106" y="338896"/>
                    <a:pt x="26727" y="316120"/>
                    <a:pt x="38028" y="295266"/>
                  </a:cubicBezTo>
                  <a:cubicBezTo>
                    <a:pt x="48571" y="275810"/>
                    <a:pt x="60163" y="256937"/>
                    <a:pt x="72804" y="238762"/>
                  </a:cubicBezTo>
                  <a:cubicBezTo>
                    <a:pt x="100299" y="199093"/>
                    <a:pt x="132104" y="162395"/>
                    <a:pt x="168045" y="130182"/>
                  </a:cubicBezTo>
                  <a:cubicBezTo>
                    <a:pt x="203287" y="98610"/>
                    <a:pt x="242315" y="72164"/>
                    <a:pt x="283907" y="49679"/>
                  </a:cubicBezTo>
                  <a:cubicBezTo>
                    <a:pt x="305343" y="38087"/>
                    <a:pt x="327537" y="28126"/>
                    <a:pt x="350546" y="19970"/>
                  </a:cubicBezTo>
                  <a:cubicBezTo>
                    <a:pt x="371051" y="12747"/>
                    <a:pt x="394002" y="9544"/>
                    <a:pt x="413691" y="689"/>
                  </a:cubicBezTo>
                  <a:cubicBezTo>
                    <a:pt x="414040" y="515"/>
                    <a:pt x="413866" y="49"/>
                    <a:pt x="413516" y="49"/>
                  </a:cubicBezTo>
                  <a:cubicBezTo>
                    <a:pt x="390681" y="-767"/>
                    <a:pt x="365284" y="8845"/>
                    <a:pt x="343789" y="15951"/>
                  </a:cubicBezTo>
                  <a:cubicBezTo>
                    <a:pt x="322702" y="22883"/>
                    <a:pt x="301965" y="31155"/>
                    <a:pt x="281810" y="40475"/>
                  </a:cubicBezTo>
                  <a:cubicBezTo>
                    <a:pt x="238238" y="60688"/>
                    <a:pt x="198045" y="88474"/>
                    <a:pt x="161754" y="119813"/>
                  </a:cubicBezTo>
                  <a:cubicBezTo>
                    <a:pt x="125114" y="151502"/>
                    <a:pt x="92143" y="187676"/>
                    <a:pt x="64532" y="227520"/>
                  </a:cubicBezTo>
                  <a:cubicBezTo>
                    <a:pt x="38727" y="264976"/>
                    <a:pt x="7912" y="310994"/>
                    <a:pt x="48" y="356663"/>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3" name="Google Shape;1453;p52"/>
            <p:cNvSpPr/>
            <p:nvPr/>
          </p:nvSpPr>
          <p:spPr>
            <a:xfrm>
              <a:off x="2725921" y="1211521"/>
              <a:ext cx="120229" cy="282086"/>
            </a:xfrm>
            <a:custGeom>
              <a:rect b="b" l="l" r="r" t="t"/>
              <a:pathLst>
                <a:path extrusionOk="0" h="410307" w="174879">
                  <a:moveTo>
                    <a:pt x="159132" y="55820"/>
                  </a:moveTo>
                  <a:cubicBezTo>
                    <a:pt x="156045" y="73936"/>
                    <a:pt x="152258" y="91994"/>
                    <a:pt x="147831" y="109819"/>
                  </a:cubicBezTo>
                  <a:cubicBezTo>
                    <a:pt x="138977" y="145469"/>
                    <a:pt x="127735" y="180652"/>
                    <a:pt x="113987" y="214729"/>
                  </a:cubicBezTo>
                  <a:cubicBezTo>
                    <a:pt x="85852" y="284515"/>
                    <a:pt x="46124" y="349523"/>
                    <a:pt x="164" y="408939"/>
                  </a:cubicBezTo>
                  <a:cubicBezTo>
                    <a:pt x="-477" y="409755"/>
                    <a:pt x="921" y="410803"/>
                    <a:pt x="1562" y="410046"/>
                  </a:cubicBezTo>
                  <a:cubicBezTo>
                    <a:pt x="53406" y="352610"/>
                    <a:pt x="93541" y="286495"/>
                    <a:pt x="123482" y="215195"/>
                  </a:cubicBezTo>
                  <a:cubicBezTo>
                    <a:pt x="137929" y="180827"/>
                    <a:pt x="149812" y="145585"/>
                    <a:pt x="158666" y="109353"/>
                  </a:cubicBezTo>
                  <a:cubicBezTo>
                    <a:pt x="163268" y="90421"/>
                    <a:pt x="167171" y="71315"/>
                    <a:pt x="170258" y="52092"/>
                  </a:cubicBezTo>
                  <a:cubicBezTo>
                    <a:pt x="172879" y="35898"/>
                    <a:pt x="176840" y="18131"/>
                    <a:pt x="173753" y="1821"/>
                  </a:cubicBezTo>
                  <a:cubicBezTo>
                    <a:pt x="173229" y="-917"/>
                    <a:pt x="169734" y="-276"/>
                    <a:pt x="168918" y="1821"/>
                  </a:cubicBezTo>
                  <a:cubicBezTo>
                    <a:pt x="162278" y="18539"/>
                    <a:pt x="162103" y="38170"/>
                    <a:pt x="159132" y="558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4" name="Google Shape;1454;p52"/>
            <p:cNvSpPr/>
            <p:nvPr/>
          </p:nvSpPr>
          <p:spPr>
            <a:xfrm>
              <a:off x="2710627" y="1368329"/>
              <a:ext cx="41060" cy="114907"/>
            </a:xfrm>
            <a:custGeom>
              <a:rect b="b" l="l" r="r" t="t"/>
              <a:pathLst>
                <a:path extrusionOk="0" h="167137" w="59723">
                  <a:moveTo>
                    <a:pt x="40661" y="42148"/>
                  </a:moveTo>
                  <a:cubicBezTo>
                    <a:pt x="36234" y="56128"/>
                    <a:pt x="31632" y="70109"/>
                    <a:pt x="26856" y="83973"/>
                  </a:cubicBezTo>
                  <a:cubicBezTo>
                    <a:pt x="22079" y="97836"/>
                    <a:pt x="17535" y="111759"/>
                    <a:pt x="12642" y="125622"/>
                  </a:cubicBezTo>
                  <a:cubicBezTo>
                    <a:pt x="8157" y="138438"/>
                    <a:pt x="643" y="152418"/>
                    <a:pt x="2" y="166107"/>
                  </a:cubicBezTo>
                  <a:cubicBezTo>
                    <a:pt x="-56" y="166923"/>
                    <a:pt x="1167" y="167505"/>
                    <a:pt x="1749" y="166864"/>
                  </a:cubicBezTo>
                  <a:cubicBezTo>
                    <a:pt x="10254" y="157078"/>
                    <a:pt x="14215" y="142515"/>
                    <a:pt x="18934" y="130632"/>
                  </a:cubicBezTo>
                  <a:cubicBezTo>
                    <a:pt x="24584" y="116477"/>
                    <a:pt x="30176" y="102264"/>
                    <a:pt x="35069" y="87875"/>
                  </a:cubicBezTo>
                  <a:cubicBezTo>
                    <a:pt x="39962" y="73487"/>
                    <a:pt x="44681" y="58983"/>
                    <a:pt x="49166" y="44478"/>
                  </a:cubicBezTo>
                  <a:cubicBezTo>
                    <a:pt x="53418" y="30731"/>
                    <a:pt x="58078" y="17042"/>
                    <a:pt x="59710" y="2712"/>
                  </a:cubicBezTo>
                  <a:cubicBezTo>
                    <a:pt x="60001" y="33"/>
                    <a:pt x="55748" y="-1074"/>
                    <a:pt x="54642" y="1314"/>
                  </a:cubicBezTo>
                  <a:cubicBezTo>
                    <a:pt x="48467" y="14304"/>
                    <a:pt x="44972" y="28459"/>
                    <a:pt x="40661" y="421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5" name="Google Shape;1455;p52"/>
            <p:cNvSpPr/>
            <p:nvPr/>
          </p:nvSpPr>
          <p:spPr>
            <a:xfrm>
              <a:off x="2699823" y="1392385"/>
              <a:ext cx="8225" cy="44958"/>
            </a:xfrm>
            <a:custGeom>
              <a:rect b="b" l="l" r="r" t="t"/>
              <a:pathLst>
                <a:path extrusionOk="0" h="65394" w="11964">
                  <a:moveTo>
                    <a:pt x="2526" y="32326"/>
                  </a:moveTo>
                  <a:cubicBezTo>
                    <a:pt x="2059" y="37452"/>
                    <a:pt x="1535" y="42578"/>
                    <a:pt x="1360" y="47704"/>
                  </a:cubicBezTo>
                  <a:cubicBezTo>
                    <a:pt x="1244" y="50384"/>
                    <a:pt x="1186" y="53005"/>
                    <a:pt x="1069" y="55685"/>
                  </a:cubicBezTo>
                  <a:cubicBezTo>
                    <a:pt x="1011" y="57956"/>
                    <a:pt x="1710" y="62500"/>
                    <a:pt x="254" y="64247"/>
                  </a:cubicBezTo>
                  <a:cubicBezTo>
                    <a:pt x="-853" y="65529"/>
                    <a:pt x="2059" y="65937"/>
                    <a:pt x="1419" y="64422"/>
                  </a:cubicBezTo>
                  <a:cubicBezTo>
                    <a:pt x="487" y="62325"/>
                    <a:pt x="2467" y="58131"/>
                    <a:pt x="2991" y="55918"/>
                  </a:cubicBezTo>
                  <a:cubicBezTo>
                    <a:pt x="3632" y="53354"/>
                    <a:pt x="4273" y="50733"/>
                    <a:pt x="4914" y="48170"/>
                  </a:cubicBezTo>
                  <a:cubicBezTo>
                    <a:pt x="6137" y="43161"/>
                    <a:pt x="7069" y="38093"/>
                    <a:pt x="8059" y="33083"/>
                  </a:cubicBezTo>
                  <a:cubicBezTo>
                    <a:pt x="10040" y="22831"/>
                    <a:pt x="12370" y="12695"/>
                    <a:pt x="11904" y="2210"/>
                  </a:cubicBezTo>
                  <a:cubicBezTo>
                    <a:pt x="11787" y="-412"/>
                    <a:pt x="8234" y="-819"/>
                    <a:pt x="7418" y="1627"/>
                  </a:cubicBezTo>
                  <a:cubicBezTo>
                    <a:pt x="4040" y="11588"/>
                    <a:pt x="3457" y="21899"/>
                    <a:pt x="2526" y="323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6" name="Google Shape;1456;p52"/>
            <p:cNvSpPr/>
            <p:nvPr/>
          </p:nvSpPr>
          <p:spPr>
            <a:xfrm>
              <a:off x="2500717" y="1210899"/>
              <a:ext cx="64120" cy="9300"/>
            </a:xfrm>
            <a:custGeom>
              <a:rect b="b" l="l" r="r" t="t"/>
              <a:pathLst>
                <a:path extrusionOk="0" h="13527" w="93266">
                  <a:moveTo>
                    <a:pt x="606" y="4413"/>
                  </a:moveTo>
                  <a:cubicBezTo>
                    <a:pt x="2587" y="7034"/>
                    <a:pt x="6431" y="7733"/>
                    <a:pt x="9519" y="8549"/>
                  </a:cubicBezTo>
                  <a:cubicBezTo>
                    <a:pt x="13422" y="9539"/>
                    <a:pt x="17499" y="9947"/>
                    <a:pt x="21519" y="10530"/>
                  </a:cubicBezTo>
                  <a:cubicBezTo>
                    <a:pt x="29149" y="11578"/>
                    <a:pt x="36839" y="12335"/>
                    <a:pt x="44586" y="12860"/>
                  </a:cubicBezTo>
                  <a:cubicBezTo>
                    <a:pt x="60081" y="13850"/>
                    <a:pt x="75634" y="13908"/>
                    <a:pt x="91012" y="11869"/>
                  </a:cubicBezTo>
                  <a:cubicBezTo>
                    <a:pt x="94507" y="11403"/>
                    <a:pt x="93692" y="5753"/>
                    <a:pt x="90255" y="5811"/>
                  </a:cubicBezTo>
                  <a:cubicBezTo>
                    <a:pt x="75052" y="5986"/>
                    <a:pt x="59790" y="6161"/>
                    <a:pt x="44586" y="4937"/>
                  </a:cubicBezTo>
                  <a:cubicBezTo>
                    <a:pt x="36897" y="4297"/>
                    <a:pt x="29149" y="3423"/>
                    <a:pt x="21519" y="2200"/>
                  </a:cubicBezTo>
                  <a:cubicBezTo>
                    <a:pt x="17849" y="1617"/>
                    <a:pt x="14237" y="860"/>
                    <a:pt x="10567" y="452"/>
                  </a:cubicBezTo>
                  <a:cubicBezTo>
                    <a:pt x="7364" y="103"/>
                    <a:pt x="3985" y="-596"/>
                    <a:pt x="1072" y="1035"/>
                  </a:cubicBezTo>
                  <a:cubicBezTo>
                    <a:pt x="-267" y="1734"/>
                    <a:pt x="-267" y="3306"/>
                    <a:pt x="606" y="4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7" name="Google Shape;1457;p52"/>
            <p:cNvSpPr/>
            <p:nvPr/>
          </p:nvSpPr>
          <p:spPr>
            <a:xfrm>
              <a:off x="2461341" y="1170711"/>
              <a:ext cx="139279" cy="13661"/>
            </a:xfrm>
            <a:custGeom>
              <a:rect b="b" l="l" r="r" t="t"/>
              <a:pathLst>
                <a:path extrusionOk="0" h="19871" w="202588">
                  <a:moveTo>
                    <a:pt x="1975" y="16108"/>
                  </a:moveTo>
                  <a:cubicBezTo>
                    <a:pt x="9140" y="18904"/>
                    <a:pt x="17761" y="18904"/>
                    <a:pt x="25392" y="19312"/>
                  </a:cubicBezTo>
                  <a:cubicBezTo>
                    <a:pt x="34013" y="19778"/>
                    <a:pt x="42576" y="19953"/>
                    <a:pt x="51139" y="19836"/>
                  </a:cubicBezTo>
                  <a:cubicBezTo>
                    <a:pt x="68789" y="19662"/>
                    <a:pt x="86556" y="19196"/>
                    <a:pt x="104148" y="17856"/>
                  </a:cubicBezTo>
                  <a:cubicBezTo>
                    <a:pt x="121332" y="16516"/>
                    <a:pt x="138458" y="14827"/>
                    <a:pt x="155525" y="12671"/>
                  </a:cubicBezTo>
                  <a:cubicBezTo>
                    <a:pt x="170962" y="10749"/>
                    <a:pt x="188437" y="9235"/>
                    <a:pt x="202359" y="2011"/>
                  </a:cubicBezTo>
                  <a:cubicBezTo>
                    <a:pt x="202709" y="1837"/>
                    <a:pt x="202651" y="1254"/>
                    <a:pt x="202243" y="1196"/>
                  </a:cubicBezTo>
                  <a:cubicBezTo>
                    <a:pt x="186748" y="-1658"/>
                    <a:pt x="169622" y="1312"/>
                    <a:pt x="154011" y="2710"/>
                  </a:cubicBezTo>
                  <a:cubicBezTo>
                    <a:pt x="136943" y="4225"/>
                    <a:pt x="119759" y="5332"/>
                    <a:pt x="102633" y="6089"/>
                  </a:cubicBezTo>
                  <a:cubicBezTo>
                    <a:pt x="85973" y="6788"/>
                    <a:pt x="69313" y="7662"/>
                    <a:pt x="52653" y="7895"/>
                  </a:cubicBezTo>
                  <a:cubicBezTo>
                    <a:pt x="44032" y="8011"/>
                    <a:pt x="35469" y="8186"/>
                    <a:pt x="26848" y="8477"/>
                  </a:cubicBezTo>
                  <a:cubicBezTo>
                    <a:pt x="18693" y="8710"/>
                    <a:pt x="9722" y="8244"/>
                    <a:pt x="1917" y="10749"/>
                  </a:cubicBezTo>
                  <a:cubicBezTo>
                    <a:pt x="-763" y="11681"/>
                    <a:pt x="-530" y="15118"/>
                    <a:pt x="1975" y="161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8" name="Google Shape;1458;p52"/>
            <p:cNvSpPr/>
            <p:nvPr/>
          </p:nvSpPr>
          <p:spPr>
            <a:xfrm>
              <a:off x="2465656" y="1090185"/>
              <a:ext cx="259086" cy="59626"/>
            </a:xfrm>
            <a:custGeom>
              <a:rect b="b" l="l" r="r" t="t"/>
              <a:pathLst>
                <a:path extrusionOk="0" h="86729" w="376853">
                  <a:moveTo>
                    <a:pt x="5263" y="86432"/>
                  </a:moveTo>
                  <a:cubicBezTo>
                    <a:pt x="34855" y="75539"/>
                    <a:pt x="62990" y="60918"/>
                    <a:pt x="92582" y="49850"/>
                  </a:cubicBezTo>
                  <a:cubicBezTo>
                    <a:pt x="121533" y="39015"/>
                    <a:pt x="151299" y="29987"/>
                    <a:pt x="181590" y="23695"/>
                  </a:cubicBezTo>
                  <a:cubicBezTo>
                    <a:pt x="212929" y="17229"/>
                    <a:pt x="244734" y="12861"/>
                    <a:pt x="276656" y="10705"/>
                  </a:cubicBezTo>
                  <a:cubicBezTo>
                    <a:pt x="291743" y="9715"/>
                    <a:pt x="306772" y="8550"/>
                    <a:pt x="321917" y="8084"/>
                  </a:cubicBezTo>
                  <a:cubicBezTo>
                    <a:pt x="339218" y="7501"/>
                    <a:pt x="358907" y="5055"/>
                    <a:pt x="375975" y="7734"/>
                  </a:cubicBezTo>
                  <a:cubicBezTo>
                    <a:pt x="377023" y="7909"/>
                    <a:pt x="377198" y="6337"/>
                    <a:pt x="376149" y="6278"/>
                  </a:cubicBezTo>
                  <a:cubicBezTo>
                    <a:pt x="359664" y="6045"/>
                    <a:pt x="343004" y="1851"/>
                    <a:pt x="326461" y="919"/>
                  </a:cubicBezTo>
                  <a:cubicBezTo>
                    <a:pt x="309917" y="45"/>
                    <a:pt x="293258" y="-421"/>
                    <a:pt x="276714" y="511"/>
                  </a:cubicBezTo>
                  <a:cubicBezTo>
                    <a:pt x="245375" y="2259"/>
                    <a:pt x="214211" y="6278"/>
                    <a:pt x="183454" y="12511"/>
                  </a:cubicBezTo>
                  <a:cubicBezTo>
                    <a:pt x="151649" y="18977"/>
                    <a:pt x="120193" y="27132"/>
                    <a:pt x="89495" y="37617"/>
                  </a:cubicBezTo>
                  <a:cubicBezTo>
                    <a:pt x="59670" y="47811"/>
                    <a:pt x="27865" y="59869"/>
                    <a:pt x="2001" y="78219"/>
                  </a:cubicBezTo>
                  <a:cubicBezTo>
                    <a:pt x="-1785" y="80898"/>
                    <a:pt x="79" y="88296"/>
                    <a:pt x="5263" y="864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9" name="Google Shape;1459;p52"/>
            <p:cNvSpPr/>
            <p:nvPr/>
          </p:nvSpPr>
          <p:spPr>
            <a:xfrm>
              <a:off x="2888480" y="1190335"/>
              <a:ext cx="48529" cy="275450"/>
            </a:xfrm>
            <a:custGeom>
              <a:rect b="b" l="l" r="r" t="t"/>
              <a:pathLst>
                <a:path extrusionOk="0" h="400655" w="70588">
                  <a:moveTo>
                    <a:pt x="161" y="3109"/>
                  </a:moveTo>
                  <a:cubicBezTo>
                    <a:pt x="11170" y="34332"/>
                    <a:pt x="25849" y="63923"/>
                    <a:pt x="35810" y="95612"/>
                  </a:cubicBezTo>
                  <a:cubicBezTo>
                    <a:pt x="46004" y="128000"/>
                    <a:pt x="53460" y="161319"/>
                    <a:pt x="58004" y="194989"/>
                  </a:cubicBezTo>
                  <a:cubicBezTo>
                    <a:pt x="62606" y="229182"/>
                    <a:pt x="64354" y="263725"/>
                    <a:pt x="63130" y="298210"/>
                  </a:cubicBezTo>
                  <a:cubicBezTo>
                    <a:pt x="62548" y="314753"/>
                    <a:pt x="61208" y="331297"/>
                    <a:pt x="59402" y="347782"/>
                  </a:cubicBezTo>
                  <a:cubicBezTo>
                    <a:pt x="57538" y="364675"/>
                    <a:pt x="52412" y="382325"/>
                    <a:pt x="52412" y="399276"/>
                  </a:cubicBezTo>
                  <a:cubicBezTo>
                    <a:pt x="52412" y="400558"/>
                    <a:pt x="54393" y="401257"/>
                    <a:pt x="54975" y="399975"/>
                  </a:cubicBezTo>
                  <a:cubicBezTo>
                    <a:pt x="61557" y="385179"/>
                    <a:pt x="62897" y="367005"/>
                    <a:pt x="65169" y="351102"/>
                  </a:cubicBezTo>
                  <a:cubicBezTo>
                    <a:pt x="67441" y="335200"/>
                    <a:pt x="68955" y="319297"/>
                    <a:pt x="69771" y="303278"/>
                  </a:cubicBezTo>
                  <a:cubicBezTo>
                    <a:pt x="71635" y="267686"/>
                    <a:pt x="70295" y="231920"/>
                    <a:pt x="65926" y="196562"/>
                  </a:cubicBezTo>
                  <a:cubicBezTo>
                    <a:pt x="61791" y="163300"/>
                    <a:pt x="55033" y="130388"/>
                    <a:pt x="45480" y="98292"/>
                  </a:cubicBezTo>
                  <a:cubicBezTo>
                    <a:pt x="35694" y="65263"/>
                    <a:pt x="24277" y="30021"/>
                    <a:pt x="4996" y="1245"/>
                  </a:cubicBezTo>
                  <a:cubicBezTo>
                    <a:pt x="3481" y="-1143"/>
                    <a:pt x="-888" y="138"/>
                    <a:pt x="161" y="310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0" name="Google Shape;1460;p52"/>
            <p:cNvSpPr/>
            <p:nvPr/>
          </p:nvSpPr>
          <p:spPr>
            <a:xfrm>
              <a:off x="2887827" y="1295292"/>
              <a:ext cx="18703" cy="143681"/>
            </a:xfrm>
            <a:custGeom>
              <a:rect b="b" l="l" r="r" t="t"/>
              <a:pathLst>
                <a:path extrusionOk="0" h="208991" w="27205">
                  <a:moveTo>
                    <a:pt x="119" y="2105"/>
                  </a:moveTo>
                  <a:cubicBezTo>
                    <a:pt x="-755" y="18590"/>
                    <a:pt x="3381" y="35191"/>
                    <a:pt x="5769" y="51444"/>
                  </a:cubicBezTo>
                  <a:cubicBezTo>
                    <a:pt x="8274" y="68569"/>
                    <a:pt x="10430" y="85812"/>
                    <a:pt x="12876" y="102938"/>
                  </a:cubicBezTo>
                  <a:cubicBezTo>
                    <a:pt x="18002" y="138122"/>
                    <a:pt x="22604" y="173364"/>
                    <a:pt x="26507" y="208664"/>
                  </a:cubicBezTo>
                  <a:cubicBezTo>
                    <a:pt x="26565" y="209072"/>
                    <a:pt x="27206" y="209130"/>
                    <a:pt x="27206" y="208664"/>
                  </a:cubicBezTo>
                  <a:cubicBezTo>
                    <a:pt x="26099" y="173014"/>
                    <a:pt x="24060" y="137422"/>
                    <a:pt x="20623" y="101947"/>
                  </a:cubicBezTo>
                  <a:cubicBezTo>
                    <a:pt x="18993" y="85404"/>
                    <a:pt x="16662" y="68919"/>
                    <a:pt x="14274" y="52434"/>
                  </a:cubicBezTo>
                  <a:cubicBezTo>
                    <a:pt x="11827" y="35308"/>
                    <a:pt x="10488" y="17192"/>
                    <a:pt x="3964" y="1056"/>
                  </a:cubicBezTo>
                  <a:cubicBezTo>
                    <a:pt x="3148" y="-983"/>
                    <a:pt x="236" y="241"/>
                    <a:pt x="119" y="21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1" name="Google Shape;1461;p52"/>
            <p:cNvSpPr/>
            <p:nvPr/>
          </p:nvSpPr>
          <p:spPr>
            <a:xfrm>
              <a:off x="2868852" y="1370930"/>
              <a:ext cx="9496" cy="31623"/>
            </a:xfrm>
            <a:custGeom>
              <a:rect b="b" l="l" r="r" t="t"/>
              <a:pathLst>
                <a:path extrusionOk="0" h="45997" w="13813">
                  <a:moveTo>
                    <a:pt x="1399" y="12742"/>
                  </a:moveTo>
                  <a:cubicBezTo>
                    <a:pt x="2331" y="16587"/>
                    <a:pt x="3321" y="20373"/>
                    <a:pt x="4428" y="24159"/>
                  </a:cubicBezTo>
                  <a:cubicBezTo>
                    <a:pt x="5535" y="27887"/>
                    <a:pt x="6642" y="31557"/>
                    <a:pt x="8215" y="35111"/>
                  </a:cubicBezTo>
                  <a:cubicBezTo>
                    <a:pt x="9846" y="38780"/>
                    <a:pt x="11593" y="42334"/>
                    <a:pt x="13399" y="45887"/>
                  </a:cubicBezTo>
                  <a:cubicBezTo>
                    <a:pt x="13515" y="46120"/>
                    <a:pt x="13865" y="45945"/>
                    <a:pt x="13807" y="45712"/>
                  </a:cubicBezTo>
                  <a:cubicBezTo>
                    <a:pt x="12758" y="42042"/>
                    <a:pt x="11768" y="38373"/>
                    <a:pt x="10836" y="34645"/>
                  </a:cubicBezTo>
                  <a:cubicBezTo>
                    <a:pt x="9904" y="30800"/>
                    <a:pt x="8739" y="27072"/>
                    <a:pt x="7749" y="23285"/>
                  </a:cubicBezTo>
                  <a:cubicBezTo>
                    <a:pt x="6758" y="19558"/>
                    <a:pt x="5884" y="15829"/>
                    <a:pt x="5127" y="12101"/>
                  </a:cubicBezTo>
                  <a:cubicBezTo>
                    <a:pt x="4312" y="8257"/>
                    <a:pt x="3030" y="4529"/>
                    <a:pt x="2040" y="742"/>
                  </a:cubicBezTo>
                  <a:cubicBezTo>
                    <a:pt x="1749" y="-365"/>
                    <a:pt x="-57" y="-190"/>
                    <a:pt x="1" y="975"/>
                  </a:cubicBezTo>
                  <a:cubicBezTo>
                    <a:pt x="293" y="4878"/>
                    <a:pt x="467" y="8897"/>
                    <a:pt x="1399" y="127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2" name="Google Shape;1462;p52"/>
            <p:cNvSpPr/>
            <p:nvPr/>
          </p:nvSpPr>
          <p:spPr>
            <a:xfrm>
              <a:off x="2555689" y="1039869"/>
              <a:ext cx="35483" cy="18472"/>
            </a:xfrm>
            <a:custGeom>
              <a:rect b="b" l="l" r="r" t="t"/>
              <a:pathLst>
                <a:path extrusionOk="0" h="26868" w="51612">
                  <a:moveTo>
                    <a:pt x="1172" y="7047"/>
                  </a:moveTo>
                  <a:cubicBezTo>
                    <a:pt x="14454" y="18232"/>
                    <a:pt x="32162" y="24698"/>
                    <a:pt x="49230" y="26853"/>
                  </a:cubicBezTo>
                  <a:cubicBezTo>
                    <a:pt x="51502" y="27144"/>
                    <a:pt x="52608" y="23300"/>
                    <a:pt x="50453" y="22426"/>
                  </a:cubicBezTo>
                  <a:cubicBezTo>
                    <a:pt x="42997" y="19280"/>
                    <a:pt x="35424" y="15960"/>
                    <a:pt x="28143" y="12290"/>
                  </a:cubicBezTo>
                  <a:cubicBezTo>
                    <a:pt x="20803" y="8504"/>
                    <a:pt x="13638" y="4251"/>
                    <a:pt x="6298" y="523"/>
                  </a:cubicBezTo>
                  <a:cubicBezTo>
                    <a:pt x="4434" y="-409"/>
                    <a:pt x="2163" y="-118"/>
                    <a:pt x="881" y="1572"/>
                  </a:cubicBezTo>
                  <a:cubicBezTo>
                    <a:pt x="-226" y="3028"/>
                    <a:pt x="-459" y="5649"/>
                    <a:pt x="1172" y="70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3" name="Google Shape;1463;p52"/>
            <p:cNvSpPr/>
            <p:nvPr/>
          </p:nvSpPr>
          <p:spPr>
            <a:xfrm>
              <a:off x="2520606" y="997231"/>
              <a:ext cx="163745" cy="52541"/>
            </a:xfrm>
            <a:custGeom>
              <a:rect b="b" l="l" r="r" t="t"/>
              <a:pathLst>
                <a:path extrusionOk="0" h="76423" w="238174">
                  <a:moveTo>
                    <a:pt x="271" y="3834"/>
                  </a:moveTo>
                  <a:cubicBezTo>
                    <a:pt x="3416" y="10241"/>
                    <a:pt x="8134" y="12222"/>
                    <a:pt x="14950" y="13678"/>
                  </a:cubicBezTo>
                  <a:cubicBezTo>
                    <a:pt x="25843" y="16008"/>
                    <a:pt x="36911" y="17348"/>
                    <a:pt x="47745" y="19969"/>
                  </a:cubicBezTo>
                  <a:cubicBezTo>
                    <a:pt x="69357" y="25212"/>
                    <a:pt x="90502" y="32435"/>
                    <a:pt x="111414" y="40008"/>
                  </a:cubicBezTo>
                  <a:cubicBezTo>
                    <a:pt x="132385" y="47639"/>
                    <a:pt x="153297" y="55561"/>
                    <a:pt x="174559" y="62435"/>
                  </a:cubicBezTo>
                  <a:cubicBezTo>
                    <a:pt x="194073" y="68726"/>
                    <a:pt x="216907" y="77580"/>
                    <a:pt x="237703" y="76298"/>
                  </a:cubicBezTo>
                  <a:cubicBezTo>
                    <a:pt x="238111" y="76298"/>
                    <a:pt x="238402" y="75657"/>
                    <a:pt x="237936" y="75425"/>
                  </a:cubicBezTo>
                  <a:cubicBezTo>
                    <a:pt x="219703" y="67735"/>
                    <a:pt x="198908" y="64706"/>
                    <a:pt x="180092" y="58357"/>
                  </a:cubicBezTo>
                  <a:cubicBezTo>
                    <a:pt x="160986" y="51891"/>
                    <a:pt x="142171" y="44551"/>
                    <a:pt x="123239" y="37445"/>
                  </a:cubicBezTo>
                  <a:cubicBezTo>
                    <a:pt x="104366" y="30396"/>
                    <a:pt x="85434" y="23464"/>
                    <a:pt x="66095" y="17814"/>
                  </a:cubicBezTo>
                  <a:cubicBezTo>
                    <a:pt x="56483" y="15018"/>
                    <a:pt x="46755" y="12455"/>
                    <a:pt x="36969" y="10416"/>
                  </a:cubicBezTo>
                  <a:cubicBezTo>
                    <a:pt x="27008" y="8319"/>
                    <a:pt x="11571" y="8843"/>
                    <a:pt x="4290" y="746"/>
                  </a:cubicBezTo>
                  <a:cubicBezTo>
                    <a:pt x="2251" y="-1351"/>
                    <a:pt x="-953" y="1387"/>
                    <a:pt x="271" y="383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4" name="Google Shape;1464;p52"/>
            <p:cNvSpPr/>
            <p:nvPr/>
          </p:nvSpPr>
          <p:spPr>
            <a:xfrm>
              <a:off x="2540916" y="975739"/>
              <a:ext cx="236352" cy="81526"/>
            </a:xfrm>
            <a:custGeom>
              <a:rect b="b" l="l" r="r" t="t"/>
              <a:pathLst>
                <a:path extrusionOk="0" h="118583" w="343785">
                  <a:moveTo>
                    <a:pt x="2468" y="9759"/>
                  </a:moveTo>
                  <a:cubicBezTo>
                    <a:pt x="16332" y="14011"/>
                    <a:pt x="31303" y="13137"/>
                    <a:pt x="45691" y="14186"/>
                  </a:cubicBezTo>
                  <a:cubicBezTo>
                    <a:pt x="61302" y="15351"/>
                    <a:pt x="76855" y="17157"/>
                    <a:pt x="92292" y="19603"/>
                  </a:cubicBezTo>
                  <a:cubicBezTo>
                    <a:pt x="121185" y="24205"/>
                    <a:pt x="149728" y="31020"/>
                    <a:pt x="177630" y="39816"/>
                  </a:cubicBezTo>
                  <a:cubicBezTo>
                    <a:pt x="234250" y="57699"/>
                    <a:pt x="294075" y="83913"/>
                    <a:pt x="342714" y="118456"/>
                  </a:cubicBezTo>
                  <a:cubicBezTo>
                    <a:pt x="343472" y="118980"/>
                    <a:pt x="344229" y="117757"/>
                    <a:pt x="343472" y="117174"/>
                  </a:cubicBezTo>
                  <a:cubicBezTo>
                    <a:pt x="316909" y="97951"/>
                    <a:pt x="292036" y="78961"/>
                    <a:pt x="262502" y="63991"/>
                  </a:cubicBezTo>
                  <a:cubicBezTo>
                    <a:pt x="236056" y="50593"/>
                    <a:pt x="208503" y="39059"/>
                    <a:pt x="180310" y="29797"/>
                  </a:cubicBezTo>
                  <a:cubicBezTo>
                    <a:pt x="150602" y="20011"/>
                    <a:pt x="120078" y="12613"/>
                    <a:pt x="89204" y="7720"/>
                  </a:cubicBezTo>
                  <a:cubicBezTo>
                    <a:pt x="62467" y="3467"/>
                    <a:pt x="28914" y="-4338"/>
                    <a:pt x="2468" y="3060"/>
                  </a:cubicBezTo>
                  <a:cubicBezTo>
                    <a:pt x="-852" y="4108"/>
                    <a:pt x="-794" y="8768"/>
                    <a:pt x="2468" y="975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65" name="Google Shape;1465;p52"/>
          <p:cNvGrpSpPr/>
          <p:nvPr/>
        </p:nvGrpSpPr>
        <p:grpSpPr>
          <a:xfrm flipH="1">
            <a:off x="333708" y="-72287"/>
            <a:ext cx="1561417" cy="2181910"/>
            <a:chOff x="2420658" y="539488"/>
            <a:chExt cx="1561417" cy="2181910"/>
          </a:xfrm>
        </p:grpSpPr>
        <p:sp>
          <p:nvSpPr>
            <p:cNvPr id="1466" name="Google Shape;1466;p52"/>
            <p:cNvSpPr/>
            <p:nvPr/>
          </p:nvSpPr>
          <p:spPr>
            <a:xfrm>
              <a:off x="2861187" y="755072"/>
              <a:ext cx="911895" cy="352385"/>
            </a:xfrm>
            <a:custGeom>
              <a:rect b="b" l="l" r="r" t="t"/>
              <a:pathLst>
                <a:path extrusionOk="0" h="512560" w="1326393">
                  <a:moveTo>
                    <a:pt x="1637" y="511156"/>
                  </a:moveTo>
                  <a:cubicBezTo>
                    <a:pt x="22374" y="517273"/>
                    <a:pt x="35481" y="502069"/>
                    <a:pt x="52257" y="491351"/>
                  </a:cubicBezTo>
                  <a:cubicBezTo>
                    <a:pt x="71713" y="478885"/>
                    <a:pt x="92101" y="467818"/>
                    <a:pt x="113188" y="458264"/>
                  </a:cubicBezTo>
                  <a:cubicBezTo>
                    <a:pt x="153148" y="440265"/>
                    <a:pt x="195963" y="427449"/>
                    <a:pt x="238545" y="417372"/>
                  </a:cubicBezTo>
                  <a:cubicBezTo>
                    <a:pt x="328892" y="395935"/>
                    <a:pt x="421629" y="388013"/>
                    <a:pt x="513491" y="375955"/>
                  </a:cubicBezTo>
                  <a:cubicBezTo>
                    <a:pt x="608149" y="363548"/>
                    <a:pt x="701293" y="344325"/>
                    <a:pt x="792514" y="316073"/>
                  </a:cubicBezTo>
                  <a:cubicBezTo>
                    <a:pt x="885309" y="287297"/>
                    <a:pt x="978802" y="255142"/>
                    <a:pt x="1066296" y="212735"/>
                  </a:cubicBezTo>
                  <a:cubicBezTo>
                    <a:pt x="1114353" y="189435"/>
                    <a:pt x="1161421" y="164678"/>
                    <a:pt x="1206449" y="135843"/>
                  </a:cubicBezTo>
                  <a:cubicBezTo>
                    <a:pt x="1228467" y="121747"/>
                    <a:pt x="1249729" y="106485"/>
                    <a:pt x="1270000" y="90058"/>
                  </a:cubicBezTo>
                  <a:cubicBezTo>
                    <a:pt x="1290680" y="73281"/>
                    <a:pt x="1312874" y="55165"/>
                    <a:pt x="1324291" y="30758"/>
                  </a:cubicBezTo>
                  <a:cubicBezTo>
                    <a:pt x="1331164" y="16079"/>
                    <a:pt x="1320213" y="176"/>
                    <a:pt x="1305593" y="1"/>
                  </a:cubicBezTo>
                  <a:cubicBezTo>
                    <a:pt x="1281535" y="-232"/>
                    <a:pt x="1260448" y="34428"/>
                    <a:pt x="1243496" y="48350"/>
                  </a:cubicBezTo>
                  <a:cubicBezTo>
                    <a:pt x="1224681" y="63728"/>
                    <a:pt x="1204409" y="77126"/>
                    <a:pt x="1183905" y="90174"/>
                  </a:cubicBezTo>
                  <a:cubicBezTo>
                    <a:pt x="1144294" y="115397"/>
                    <a:pt x="1103693" y="139455"/>
                    <a:pt x="1062567" y="162056"/>
                  </a:cubicBezTo>
                  <a:cubicBezTo>
                    <a:pt x="976763" y="209182"/>
                    <a:pt x="887697" y="250365"/>
                    <a:pt x="793738" y="278268"/>
                  </a:cubicBezTo>
                  <a:cubicBezTo>
                    <a:pt x="701002" y="305821"/>
                    <a:pt x="605994" y="324811"/>
                    <a:pt x="510054" y="336636"/>
                  </a:cubicBezTo>
                  <a:cubicBezTo>
                    <a:pt x="420288" y="347703"/>
                    <a:pt x="329533" y="354519"/>
                    <a:pt x="241282" y="375198"/>
                  </a:cubicBezTo>
                  <a:cubicBezTo>
                    <a:pt x="192817" y="386557"/>
                    <a:pt x="145925" y="402227"/>
                    <a:pt x="101537" y="424828"/>
                  </a:cubicBezTo>
                  <a:cubicBezTo>
                    <a:pt x="79984" y="435779"/>
                    <a:pt x="59247" y="448303"/>
                    <a:pt x="39616" y="462342"/>
                  </a:cubicBezTo>
                  <a:cubicBezTo>
                    <a:pt x="22490" y="474575"/>
                    <a:pt x="-402" y="485759"/>
                    <a:pt x="5" y="509059"/>
                  </a:cubicBezTo>
                  <a:cubicBezTo>
                    <a:pt x="5" y="510050"/>
                    <a:pt x="646" y="510924"/>
                    <a:pt x="1637" y="51115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7" name="Google Shape;1467;p52"/>
            <p:cNvSpPr/>
            <p:nvPr/>
          </p:nvSpPr>
          <p:spPr>
            <a:xfrm>
              <a:off x="3263186" y="539488"/>
              <a:ext cx="718889" cy="1676201"/>
            </a:xfrm>
            <a:custGeom>
              <a:rect b="b" l="l" r="r" t="t"/>
              <a:pathLst>
                <a:path extrusionOk="0" h="2438111" w="1045657">
                  <a:moveTo>
                    <a:pt x="11976" y="2436584"/>
                  </a:moveTo>
                  <a:cubicBezTo>
                    <a:pt x="139663" y="2345945"/>
                    <a:pt x="220982" y="2201248"/>
                    <a:pt x="273292" y="2056552"/>
                  </a:cubicBezTo>
                  <a:cubicBezTo>
                    <a:pt x="332708" y="1892225"/>
                    <a:pt x="357407" y="1716190"/>
                    <a:pt x="367951" y="1542485"/>
                  </a:cubicBezTo>
                  <a:cubicBezTo>
                    <a:pt x="380008" y="1343906"/>
                    <a:pt x="355077" y="1141191"/>
                    <a:pt x="413095" y="947855"/>
                  </a:cubicBezTo>
                  <a:cubicBezTo>
                    <a:pt x="463774" y="779043"/>
                    <a:pt x="550685" y="617162"/>
                    <a:pt x="649246" y="471651"/>
                  </a:cubicBezTo>
                  <a:cubicBezTo>
                    <a:pt x="757651" y="311576"/>
                    <a:pt x="888484" y="167521"/>
                    <a:pt x="1036908" y="43620"/>
                  </a:cubicBezTo>
                  <a:cubicBezTo>
                    <a:pt x="1062014" y="22708"/>
                    <a:pt x="1027588" y="-14864"/>
                    <a:pt x="1002715" y="6223"/>
                  </a:cubicBezTo>
                  <a:cubicBezTo>
                    <a:pt x="740234" y="228160"/>
                    <a:pt x="528957" y="517028"/>
                    <a:pt x="405347" y="838401"/>
                  </a:cubicBezTo>
                  <a:cubicBezTo>
                    <a:pt x="370863" y="928108"/>
                    <a:pt x="346397" y="1020436"/>
                    <a:pt x="337776" y="1116318"/>
                  </a:cubicBezTo>
                  <a:cubicBezTo>
                    <a:pt x="328805" y="1216102"/>
                    <a:pt x="335155" y="1316469"/>
                    <a:pt x="335097" y="1416487"/>
                  </a:cubicBezTo>
                  <a:cubicBezTo>
                    <a:pt x="335038" y="1600503"/>
                    <a:pt x="316339" y="1786557"/>
                    <a:pt x="267933" y="1964457"/>
                  </a:cubicBezTo>
                  <a:cubicBezTo>
                    <a:pt x="244225" y="2051717"/>
                    <a:pt x="212244" y="2137230"/>
                    <a:pt x="167798" y="2216161"/>
                  </a:cubicBezTo>
                  <a:cubicBezTo>
                    <a:pt x="123702" y="2294451"/>
                    <a:pt x="67315" y="2364061"/>
                    <a:pt x="2365" y="2426040"/>
                  </a:cubicBezTo>
                  <a:cubicBezTo>
                    <a:pt x="-4392" y="2432623"/>
                    <a:pt x="4753" y="2441768"/>
                    <a:pt x="11976" y="243658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8" name="Google Shape;1468;p52"/>
            <p:cNvSpPr/>
            <p:nvPr/>
          </p:nvSpPr>
          <p:spPr>
            <a:xfrm>
              <a:off x="2929952" y="1571118"/>
              <a:ext cx="448740" cy="412881"/>
            </a:xfrm>
            <a:custGeom>
              <a:rect b="b" l="l" r="r" t="t"/>
              <a:pathLst>
                <a:path extrusionOk="0" h="600554" w="652712">
                  <a:moveTo>
                    <a:pt x="522631" y="216038"/>
                  </a:moveTo>
                  <a:cubicBezTo>
                    <a:pt x="522631" y="216038"/>
                    <a:pt x="712180" y="216038"/>
                    <a:pt x="633658" y="411005"/>
                  </a:cubicBezTo>
                  <a:cubicBezTo>
                    <a:pt x="555135" y="605972"/>
                    <a:pt x="192229" y="500362"/>
                    <a:pt x="0" y="600555"/>
                  </a:cubicBezTo>
                  <a:cubicBezTo>
                    <a:pt x="0" y="600555"/>
                    <a:pt x="10835" y="129360"/>
                    <a:pt x="249141" y="29167"/>
                  </a:cubicBezTo>
                  <a:cubicBezTo>
                    <a:pt x="487447" y="-70967"/>
                    <a:pt x="576804" y="110428"/>
                    <a:pt x="522631" y="21603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9" name="Google Shape;1469;p52"/>
            <p:cNvSpPr/>
            <p:nvPr/>
          </p:nvSpPr>
          <p:spPr>
            <a:xfrm>
              <a:off x="2962716" y="1452960"/>
              <a:ext cx="548063" cy="482681"/>
            </a:xfrm>
            <a:custGeom>
              <a:rect b="b" l="l" r="r" t="t"/>
              <a:pathLst>
                <a:path extrusionOk="0" h="702081" w="797183">
                  <a:moveTo>
                    <a:pt x="1299" y="645599"/>
                  </a:moveTo>
                  <a:cubicBezTo>
                    <a:pt x="2872" y="645367"/>
                    <a:pt x="4911" y="646182"/>
                    <a:pt x="6600" y="646182"/>
                  </a:cubicBezTo>
                  <a:cubicBezTo>
                    <a:pt x="8464" y="646124"/>
                    <a:pt x="10387" y="645949"/>
                    <a:pt x="12251" y="645891"/>
                  </a:cubicBezTo>
                  <a:cubicBezTo>
                    <a:pt x="16270" y="645774"/>
                    <a:pt x="19998" y="645367"/>
                    <a:pt x="24017" y="644668"/>
                  </a:cubicBezTo>
                  <a:cubicBezTo>
                    <a:pt x="31648" y="643328"/>
                    <a:pt x="39337" y="642804"/>
                    <a:pt x="47143" y="642570"/>
                  </a:cubicBezTo>
                  <a:cubicBezTo>
                    <a:pt x="52444" y="642396"/>
                    <a:pt x="57803" y="642512"/>
                    <a:pt x="63104" y="642804"/>
                  </a:cubicBezTo>
                  <a:cubicBezTo>
                    <a:pt x="45803" y="659754"/>
                    <a:pt x="30017" y="678395"/>
                    <a:pt x="20522" y="700239"/>
                  </a:cubicBezTo>
                  <a:cubicBezTo>
                    <a:pt x="20114" y="701171"/>
                    <a:pt x="21046" y="702627"/>
                    <a:pt x="22153" y="701870"/>
                  </a:cubicBezTo>
                  <a:cubicBezTo>
                    <a:pt x="48832" y="682181"/>
                    <a:pt x="69861" y="656026"/>
                    <a:pt x="94676" y="634008"/>
                  </a:cubicBezTo>
                  <a:cubicBezTo>
                    <a:pt x="115472" y="615600"/>
                    <a:pt x="137607" y="598882"/>
                    <a:pt x="160267" y="582863"/>
                  </a:cubicBezTo>
                  <a:cubicBezTo>
                    <a:pt x="159918" y="585426"/>
                    <a:pt x="159568" y="588047"/>
                    <a:pt x="159160" y="590610"/>
                  </a:cubicBezTo>
                  <a:cubicBezTo>
                    <a:pt x="157413" y="601794"/>
                    <a:pt x="155374" y="612921"/>
                    <a:pt x="153743" y="624105"/>
                  </a:cubicBezTo>
                  <a:cubicBezTo>
                    <a:pt x="150481" y="646473"/>
                    <a:pt x="146170" y="668783"/>
                    <a:pt x="141510" y="690861"/>
                  </a:cubicBezTo>
                  <a:cubicBezTo>
                    <a:pt x="141335" y="691676"/>
                    <a:pt x="142559" y="692317"/>
                    <a:pt x="142967" y="691443"/>
                  </a:cubicBezTo>
                  <a:cubicBezTo>
                    <a:pt x="151996" y="670589"/>
                    <a:pt x="159568" y="649269"/>
                    <a:pt x="165976" y="627425"/>
                  </a:cubicBezTo>
                  <a:cubicBezTo>
                    <a:pt x="169180" y="616590"/>
                    <a:pt x="171393" y="605581"/>
                    <a:pt x="173432" y="594513"/>
                  </a:cubicBezTo>
                  <a:cubicBezTo>
                    <a:pt x="174422" y="588979"/>
                    <a:pt x="175412" y="583445"/>
                    <a:pt x="176286" y="577853"/>
                  </a:cubicBezTo>
                  <a:cubicBezTo>
                    <a:pt x="176694" y="575465"/>
                    <a:pt x="177218" y="572960"/>
                    <a:pt x="177510" y="570513"/>
                  </a:cubicBezTo>
                  <a:cubicBezTo>
                    <a:pt x="178325" y="569931"/>
                    <a:pt x="179140" y="569290"/>
                    <a:pt x="179956" y="568766"/>
                  </a:cubicBezTo>
                  <a:cubicBezTo>
                    <a:pt x="238499" y="529563"/>
                    <a:pt x="300304" y="495486"/>
                    <a:pt x="362050" y="461758"/>
                  </a:cubicBezTo>
                  <a:cubicBezTo>
                    <a:pt x="373700" y="455409"/>
                    <a:pt x="385350" y="449001"/>
                    <a:pt x="397059" y="442594"/>
                  </a:cubicBezTo>
                  <a:cubicBezTo>
                    <a:pt x="395893" y="456923"/>
                    <a:pt x="394263" y="471020"/>
                    <a:pt x="391234" y="485467"/>
                  </a:cubicBezTo>
                  <a:cubicBezTo>
                    <a:pt x="386923" y="505913"/>
                    <a:pt x="381564" y="526126"/>
                    <a:pt x="375797" y="546223"/>
                  </a:cubicBezTo>
                  <a:cubicBezTo>
                    <a:pt x="370263" y="565621"/>
                    <a:pt x="363855" y="584727"/>
                    <a:pt x="356632" y="603542"/>
                  </a:cubicBezTo>
                  <a:cubicBezTo>
                    <a:pt x="349176" y="622940"/>
                    <a:pt x="340264" y="641580"/>
                    <a:pt x="334846" y="661677"/>
                  </a:cubicBezTo>
                  <a:cubicBezTo>
                    <a:pt x="334614" y="662609"/>
                    <a:pt x="335895" y="663541"/>
                    <a:pt x="336594" y="662725"/>
                  </a:cubicBezTo>
                  <a:cubicBezTo>
                    <a:pt x="363273" y="630338"/>
                    <a:pt x="377952" y="585368"/>
                    <a:pt x="390710" y="545873"/>
                  </a:cubicBezTo>
                  <a:cubicBezTo>
                    <a:pt x="397583" y="524611"/>
                    <a:pt x="402709" y="502767"/>
                    <a:pt x="406961" y="480865"/>
                  </a:cubicBezTo>
                  <a:cubicBezTo>
                    <a:pt x="409816" y="466244"/>
                    <a:pt x="413777" y="449933"/>
                    <a:pt x="410515" y="435137"/>
                  </a:cubicBezTo>
                  <a:cubicBezTo>
                    <a:pt x="512688" y="378634"/>
                    <a:pt x="614511" y="317237"/>
                    <a:pt x="690762" y="227763"/>
                  </a:cubicBezTo>
                  <a:cubicBezTo>
                    <a:pt x="743887" y="165434"/>
                    <a:pt x="781576" y="95066"/>
                    <a:pt x="796954" y="14155"/>
                  </a:cubicBezTo>
                  <a:cubicBezTo>
                    <a:pt x="799634" y="0"/>
                    <a:pt x="778023" y="-6174"/>
                    <a:pt x="775168" y="8155"/>
                  </a:cubicBezTo>
                  <a:cubicBezTo>
                    <a:pt x="760606" y="81086"/>
                    <a:pt x="729324" y="151920"/>
                    <a:pt x="681675" y="209355"/>
                  </a:cubicBezTo>
                  <a:cubicBezTo>
                    <a:pt x="638802" y="260908"/>
                    <a:pt x="586551" y="303955"/>
                    <a:pt x="531269" y="341528"/>
                  </a:cubicBezTo>
                  <a:cubicBezTo>
                    <a:pt x="468358" y="384284"/>
                    <a:pt x="401136" y="419759"/>
                    <a:pt x="334380" y="456050"/>
                  </a:cubicBezTo>
                  <a:cubicBezTo>
                    <a:pt x="313584" y="432458"/>
                    <a:pt x="280323" y="423604"/>
                    <a:pt x="250032" y="418128"/>
                  </a:cubicBezTo>
                  <a:cubicBezTo>
                    <a:pt x="227838" y="414109"/>
                    <a:pt x="205470" y="411021"/>
                    <a:pt x="183160" y="407992"/>
                  </a:cubicBezTo>
                  <a:cubicBezTo>
                    <a:pt x="160558" y="404905"/>
                    <a:pt x="137549" y="400303"/>
                    <a:pt x="114831" y="403915"/>
                  </a:cubicBezTo>
                  <a:cubicBezTo>
                    <a:pt x="114423" y="403973"/>
                    <a:pt x="114307" y="404730"/>
                    <a:pt x="114715" y="404847"/>
                  </a:cubicBezTo>
                  <a:cubicBezTo>
                    <a:pt x="134811" y="413410"/>
                    <a:pt x="156597" y="415216"/>
                    <a:pt x="177975" y="418769"/>
                  </a:cubicBezTo>
                  <a:cubicBezTo>
                    <a:pt x="198655" y="422264"/>
                    <a:pt x="219334" y="425876"/>
                    <a:pt x="239897" y="430011"/>
                  </a:cubicBezTo>
                  <a:cubicBezTo>
                    <a:pt x="269605" y="436011"/>
                    <a:pt x="298381" y="444574"/>
                    <a:pt x="322555" y="462516"/>
                  </a:cubicBezTo>
                  <a:cubicBezTo>
                    <a:pt x="273857" y="489195"/>
                    <a:pt x="225625" y="516515"/>
                    <a:pt x="179781" y="547970"/>
                  </a:cubicBezTo>
                  <a:cubicBezTo>
                    <a:pt x="149083" y="568999"/>
                    <a:pt x="119375" y="591600"/>
                    <a:pt x="91589" y="616415"/>
                  </a:cubicBezTo>
                  <a:cubicBezTo>
                    <a:pt x="87162" y="620377"/>
                    <a:pt x="82618" y="624454"/>
                    <a:pt x="78133" y="628532"/>
                  </a:cubicBezTo>
                  <a:cubicBezTo>
                    <a:pt x="73997" y="627658"/>
                    <a:pt x="69395" y="627658"/>
                    <a:pt x="66308" y="627483"/>
                  </a:cubicBezTo>
                  <a:cubicBezTo>
                    <a:pt x="58502" y="627017"/>
                    <a:pt x="50521" y="627017"/>
                    <a:pt x="42716" y="627949"/>
                  </a:cubicBezTo>
                  <a:cubicBezTo>
                    <a:pt x="34794" y="628940"/>
                    <a:pt x="26871" y="630338"/>
                    <a:pt x="19124" y="632435"/>
                  </a:cubicBezTo>
                  <a:cubicBezTo>
                    <a:pt x="15280" y="633483"/>
                    <a:pt x="11959" y="635231"/>
                    <a:pt x="8523" y="637270"/>
                  </a:cubicBezTo>
                  <a:cubicBezTo>
                    <a:pt x="6950" y="638201"/>
                    <a:pt x="5027" y="639075"/>
                    <a:pt x="3629" y="640299"/>
                  </a:cubicBezTo>
                  <a:cubicBezTo>
                    <a:pt x="2522" y="641289"/>
                    <a:pt x="1823" y="642804"/>
                    <a:pt x="542" y="643619"/>
                  </a:cubicBezTo>
                  <a:cubicBezTo>
                    <a:pt x="-565" y="644318"/>
                    <a:pt x="193" y="645716"/>
                    <a:pt x="1299" y="64559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0" name="Google Shape;1470;p52"/>
            <p:cNvSpPr/>
            <p:nvPr/>
          </p:nvSpPr>
          <p:spPr>
            <a:xfrm>
              <a:off x="3062520" y="1096101"/>
              <a:ext cx="332643" cy="373297"/>
            </a:xfrm>
            <a:custGeom>
              <a:rect b="b" l="l" r="r" t="t"/>
              <a:pathLst>
                <a:path extrusionOk="0" h="542977" w="483844">
                  <a:moveTo>
                    <a:pt x="358625" y="147742"/>
                  </a:moveTo>
                  <a:cubicBezTo>
                    <a:pt x="358625" y="147742"/>
                    <a:pt x="507457" y="113956"/>
                    <a:pt x="480603" y="281080"/>
                  </a:cubicBezTo>
                  <a:cubicBezTo>
                    <a:pt x="453691" y="448203"/>
                    <a:pt x="149910" y="429970"/>
                    <a:pt x="16806" y="542977"/>
                  </a:cubicBezTo>
                  <a:cubicBezTo>
                    <a:pt x="16806" y="542977"/>
                    <a:pt x="-58746" y="171043"/>
                    <a:pt x="110532" y="49822"/>
                  </a:cubicBezTo>
                  <a:cubicBezTo>
                    <a:pt x="279811" y="-71399"/>
                    <a:pt x="382333" y="55181"/>
                    <a:pt x="358625" y="14774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1" name="Google Shape;1471;p52"/>
            <p:cNvSpPr/>
            <p:nvPr/>
          </p:nvSpPr>
          <p:spPr>
            <a:xfrm>
              <a:off x="3084159" y="950101"/>
              <a:ext cx="353178" cy="472717"/>
            </a:xfrm>
            <a:custGeom>
              <a:rect b="b" l="l" r="r" t="t"/>
              <a:pathLst>
                <a:path extrusionOk="0" h="687588" w="513714">
                  <a:moveTo>
                    <a:pt x="1231" y="646799"/>
                  </a:moveTo>
                  <a:cubicBezTo>
                    <a:pt x="2455" y="646333"/>
                    <a:pt x="4144" y="646625"/>
                    <a:pt x="5484" y="646275"/>
                  </a:cubicBezTo>
                  <a:cubicBezTo>
                    <a:pt x="6940" y="645925"/>
                    <a:pt x="8396" y="645401"/>
                    <a:pt x="9853" y="645052"/>
                  </a:cubicBezTo>
                  <a:cubicBezTo>
                    <a:pt x="12998" y="644236"/>
                    <a:pt x="15852" y="643246"/>
                    <a:pt x="18882" y="642023"/>
                  </a:cubicBezTo>
                  <a:cubicBezTo>
                    <a:pt x="24648" y="639634"/>
                    <a:pt x="30590" y="637829"/>
                    <a:pt x="36648" y="636256"/>
                  </a:cubicBezTo>
                  <a:cubicBezTo>
                    <a:pt x="40784" y="635149"/>
                    <a:pt x="44978" y="634275"/>
                    <a:pt x="49231" y="633576"/>
                  </a:cubicBezTo>
                  <a:cubicBezTo>
                    <a:pt x="38687" y="650003"/>
                    <a:pt x="29600" y="667420"/>
                    <a:pt x="26046" y="686294"/>
                  </a:cubicBezTo>
                  <a:cubicBezTo>
                    <a:pt x="25872" y="687109"/>
                    <a:pt x="26920" y="688099"/>
                    <a:pt x="27619" y="687284"/>
                  </a:cubicBezTo>
                  <a:cubicBezTo>
                    <a:pt x="45036" y="667071"/>
                    <a:pt x="56920" y="642780"/>
                    <a:pt x="72473" y="621052"/>
                  </a:cubicBezTo>
                  <a:cubicBezTo>
                    <a:pt x="85521" y="602878"/>
                    <a:pt x="99909" y="585810"/>
                    <a:pt x="114880" y="569209"/>
                  </a:cubicBezTo>
                  <a:cubicBezTo>
                    <a:pt x="115055" y="571306"/>
                    <a:pt x="115230" y="573403"/>
                    <a:pt x="115404" y="575500"/>
                  </a:cubicBezTo>
                  <a:cubicBezTo>
                    <a:pt x="116045" y="584587"/>
                    <a:pt x="116394" y="593674"/>
                    <a:pt x="117152" y="602761"/>
                  </a:cubicBezTo>
                  <a:cubicBezTo>
                    <a:pt x="118608" y="620936"/>
                    <a:pt x="119190" y="639168"/>
                    <a:pt x="119482" y="657401"/>
                  </a:cubicBezTo>
                  <a:cubicBezTo>
                    <a:pt x="119482" y="658100"/>
                    <a:pt x="120588" y="658391"/>
                    <a:pt x="120705" y="657634"/>
                  </a:cubicBezTo>
                  <a:cubicBezTo>
                    <a:pt x="124084" y="639634"/>
                    <a:pt x="126181" y="621576"/>
                    <a:pt x="127346" y="603286"/>
                  </a:cubicBezTo>
                  <a:cubicBezTo>
                    <a:pt x="127928" y="594198"/>
                    <a:pt x="127695" y="585169"/>
                    <a:pt x="127346" y="576082"/>
                  </a:cubicBezTo>
                  <a:cubicBezTo>
                    <a:pt x="127171" y="571539"/>
                    <a:pt x="126880" y="567053"/>
                    <a:pt x="126588" y="562510"/>
                  </a:cubicBezTo>
                  <a:cubicBezTo>
                    <a:pt x="126472" y="560587"/>
                    <a:pt x="126472" y="558548"/>
                    <a:pt x="126239" y="556568"/>
                  </a:cubicBezTo>
                  <a:cubicBezTo>
                    <a:pt x="126821" y="555986"/>
                    <a:pt x="127287" y="555345"/>
                    <a:pt x="127870" y="554762"/>
                  </a:cubicBezTo>
                  <a:cubicBezTo>
                    <a:pt x="166840" y="513520"/>
                    <a:pt x="209305" y="475773"/>
                    <a:pt x="251829" y="438260"/>
                  </a:cubicBezTo>
                  <a:cubicBezTo>
                    <a:pt x="259809" y="431211"/>
                    <a:pt x="267848" y="424105"/>
                    <a:pt x="275886" y="416998"/>
                  </a:cubicBezTo>
                  <a:cubicBezTo>
                    <a:pt x="277518" y="428473"/>
                    <a:pt x="278799" y="439832"/>
                    <a:pt x="278974" y="451716"/>
                  </a:cubicBezTo>
                  <a:cubicBezTo>
                    <a:pt x="279265" y="468550"/>
                    <a:pt x="278624" y="485385"/>
                    <a:pt x="277693" y="502161"/>
                  </a:cubicBezTo>
                  <a:cubicBezTo>
                    <a:pt x="276819" y="518355"/>
                    <a:pt x="275187" y="534549"/>
                    <a:pt x="272857" y="550626"/>
                  </a:cubicBezTo>
                  <a:cubicBezTo>
                    <a:pt x="270469" y="567170"/>
                    <a:pt x="266800" y="583422"/>
                    <a:pt x="266100" y="600140"/>
                  </a:cubicBezTo>
                  <a:cubicBezTo>
                    <a:pt x="266042" y="600955"/>
                    <a:pt x="267265" y="601422"/>
                    <a:pt x="267673" y="600606"/>
                  </a:cubicBezTo>
                  <a:cubicBezTo>
                    <a:pt x="282876" y="570432"/>
                    <a:pt x="286372" y="532510"/>
                    <a:pt x="289343" y="499191"/>
                  </a:cubicBezTo>
                  <a:cubicBezTo>
                    <a:pt x="290973" y="481307"/>
                    <a:pt x="291090" y="463191"/>
                    <a:pt x="290508" y="445250"/>
                  </a:cubicBezTo>
                  <a:cubicBezTo>
                    <a:pt x="290158" y="433250"/>
                    <a:pt x="290333" y="419736"/>
                    <a:pt x="285148" y="408726"/>
                  </a:cubicBezTo>
                  <a:cubicBezTo>
                    <a:pt x="355283" y="346164"/>
                    <a:pt x="424311" y="279758"/>
                    <a:pt x="468232" y="195876"/>
                  </a:cubicBezTo>
                  <a:cubicBezTo>
                    <a:pt x="498814" y="137450"/>
                    <a:pt x="515882" y="75470"/>
                    <a:pt x="513494" y="9180"/>
                  </a:cubicBezTo>
                  <a:cubicBezTo>
                    <a:pt x="513086" y="-2412"/>
                    <a:pt x="495028" y="-3402"/>
                    <a:pt x="495319" y="8365"/>
                  </a:cubicBezTo>
                  <a:cubicBezTo>
                    <a:pt x="496892" y="68247"/>
                    <a:pt x="485009" y="129469"/>
                    <a:pt x="457747" y="183061"/>
                  </a:cubicBezTo>
                  <a:cubicBezTo>
                    <a:pt x="433282" y="231234"/>
                    <a:pt x="399904" y="274340"/>
                    <a:pt x="363205" y="313718"/>
                  </a:cubicBezTo>
                  <a:cubicBezTo>
                    <a:pt x="321439" y="358513"/>
                    <a:pt x="274954" y="398357"/>
                    <a:pt x="229052" y="438784"/>
                  </a:cubicBezTo>
                  <a:cubicBezTo>
                    <a:pt x="208490" y="423930"/>
                    <a:pt x="180821" y="422939"/>
                    <a:pt x="156064" y="424046"/>
                  </a:cubicBezTo>
                  <a:cubicBezTo>
                    <a:pt x="137947" y="424862"/>
                    <a:pt x="119831" y="426435"/>
                    <a:pt x="101715" y="428007"/>
                  </a:cubicBezTo>
                  <a:cubicBezTo>
                    <a:pt x="83424" y="429638"/>
                    <a:pt x="64551" y="430104"/>
                    <a:pt x="47308" y="436978"/>
                  </a:cubicBezTo>
                  <a:cubicBezTo>
                    <a:pt x="46959" y="437095"/>
                    <a:pt x="47017" y="437677"/>
                    <a:pt x="47367" y="437735"/>
                  </a:cubicBezTo>
                  <a:cubicBezTo>
                    <a:pt x="64667" y="440881"/>
                    <a:pt x="82084" y="438376"/>
                    <a:pt x="99501" y="437386"/>
                  </a:cubicBezTo>
                  <a:cubicBezTo>
                    <a:pt x="116394" y="436395"/>
                    <a:pt x="133229" y="435580"/>
                    <a:pt x="150122" y="435172"/>
                  </a:cubicBezTo>
                  <a:cubicBezTo>
                    <a:pt x="174529" y="434590"/>
                    <a:pt x="198645" y="436221"/>
                    <a:pt x="220839" y="445949"/>
                  </a:cubicBezTo>
                  <a:cubicBezTo>
                    <a:pt x="187345" y="475540"/>
                    <a:pt x="154374" y="505656"/>
                    <a:pt x="123967" y="538510"/>
                  </a:cubicBezTo>
                  <a:cubicBezTo>
                    <a:pt x="103638" y="560471"/>
                    <a:pt x="84298" y="583538"/>
                    <a:pt x="66939" y="608004"/>
                  </a:cubicBezTo>
                  <a:cubicBezTo>
                    <a:pt x="64143" y="611907"/>
                    <a:pt x="61347" y="615926"/>
                    <a:pt x="58551" y="619945"/>
                  </a:cubicBezTo>
                  <a:cubicBezTo>
                    <a:pt x="55114" y="620004"/>
                    <a:pt x="51502" y="620819"/>
                    <a:pt x="49056" y="621227"/>
                  </a:cubicBezTo>
                  <a:cubicBezTo>
                    <a:pt x="42823" y="622275"/>
                    <a:pt x="36590" y="623674"/>
                    <a:pt x="30649" y="625829"/>
                  </a:cubicBezTo>
                  <a:cubicBezTo>
                    <a:pt x="24590" y="627984"/>
                    <a:pt x="18649" y="630547"/>
                    <a:pt x="12940" y="633576"/>
                  </a:cubicBezTo>
                  <a:cubicBezTo>
                    <a:pt x="10086" y="635091"/>
                    <a:pt x="7814" y="637071"/>
                    <a:pt x="5484" y="639285"/>
                  </a:cubicBezTo>
                  <a:cubicBezTo>
                    <a:pt x="4435" y="640275"/>
                    <a:pt x="3037" y="641324"/>
                    <a:pt x="2164" y="642547"/>
                  </a:cubicBezTo>
                  <a:cubicBezTo>
                    <a:pt x="1465" y="643537"/>
                    <a:pt x="1173" y="644819"/>
                    <a:pt x="299" y="645693"/>
                  </a:cubicBezTo>
                  <a:cubicBezTo>
                    <a:pt x="-458" y="646158"/>
                    <a:pt x="358" y="647149"/>
                    <a:pt x="1231" y="64679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2" name="Google Shape;1472;p52"/>
            <p:cNvSpPr/>
            <p:nvPr/>
          </p:nvSpPr>
          <p:spPr>
            <a:xfrm>
              <a:off x="2867810" y="715991"/>
              <a:ext cx="290620" cy="251807"/>
            </a:xfrm>
            <a:custGeom>
              <a:rect b="b" l="l" r="r" t="t"/>
              <a:pathLst>
                <a:path extrusionOk="0" h="366265" w="422720">
                  <a:moveTo>
                    <a:pt x="313916" y="267092"/>
                  </a:moveTo>
                  <a:cubicBezTo>
                    <a:pt x="313916" y="267092"/>
                    <a:pt x="345022" y="379575"/>
                    <a:pt x="216403" y="364954"/>
                  </a:cubicBezTo>
                  <a:cubicBezTo>
                    <a:pt x="87785" y="350333"/>
                    <a:pt x="90989" y="117678"/>
                    <a:pt x="0" y="19990"/>
                  </a:cubicBezTo>
                  <a:cubicBezTo>
                    <a:pt x="0" y="19990"/>
                    <a:pt x="281412" y="-50844"/>
                    <a:pt x="379973" y="74164"/>
                  </a:cubicBezTo>
                  <a:cubicBezTo>
                    <a:pt x="478476" y="199113"/>
                    <a:pt x="385507" y="281946"/>
                    <a:pt x="313916" y="26709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3" name="Google Shape;1473;p52"/>
            <p:cNvSpPr/>
            <p:nvPr/>
          </p:nvSpPr>
          <p:spPr>
            <a:xfrm>
              <a:off x="2904222" y="734749"/>
              <a:ext cx="372769" cy="254607"/>
            </a:xfrm>
            <a:custGeom>
              <a:rect b="b" l="l" r="r" t="t"/>
              <a:pathLst>
                <a:path extrusionOk="0" h="370337" w="542209">
                  <a:moveTo>
                    <a:pt x="30253" y="1025"/>
                  </a:moveTo>
                  <a:cubicBezTo>
                    <a:pt x="30661" y="1957"/>
                    <a:pt x="30486" y="3239"/>
                    <a:pt x="30777" y="4229"/>
                  </a:cubicBezTo>
                  <a:cubicBezTo>
                    <a:pt x="31127" y="5336"/>
                    <a:pt x="31535" y="6443"/>
                    <a:pt x="31884" y="7549"/>
                  </a:cubicBezTo>
                  <a:cubicBezTo>
                    <a:pt x="32641" y="9938"/>
                    <a:pt x="33457" y="12093"/>
                    <a:pt x="34506" y="14307"/>
                  </a:cubicBezTo>
                  <a:cubicBezTo>
                    <a:pt x="36544" y="18617"/>
                    <a:pt x="38117" y="23103"/>
                    <a:pt x="39515" y="27646"/>
                  </a:cubicBezTo>
                  <a:cubicBezTo>
                    <a:pt x="40505" y="30792"/>
                    <a:pt x="41321" y="33937"/>
                    <a:pt x="42020" y="37141"/>
                  </a:cubicBezTo>
                  <a:cubicBezTo>
                    <a:pt x="29088" y="29685"/>
                    <a:pt x="15516" y="23336"/>
                    <a:pt x="953" y="21297"/>
                  </a:cubicBezTo>
                  <a:cubicBezTo>
                    <a:pt x="312" y="21180"/>
                    <a:pt x="-387" y="21996"/>
                    <a:pt x="254" y="22520"/>
                  </a:cubicBezTo>
                  <a:cubicBezTo>
                    <a:pt x="16331" y="35102"/>
                    <a:pt x="35263" y="43316"/>
                    <a:pt x="52389" y="54442"/>
                  </a:cubicBezTo>
                  <a:cubicBezTo>
                    <a:pt x="66718" y="63762"/>
                    <a:pt x="80291" y="74189"/>
                    <a:pt x="93514" y="84966"/>
                  </a:cubicBezTo>
                  <a:cubicBezTo>
                    <a:pt x="91941" y="85140"/>
                    <a:pt x="90310" y="85373"/>
                    <a:pt x="88738" y="85606"/>
                  </a:cubicBezTo>
                  <a:cubicBezTo>
                    <a:pt x="81806" y="86422"/>
                    <a:pt x="74874" y="87004"/>
                    <a:pt x="68000" y="87878"/>
                  </a:cubicBezTo>
                  <a:cubicBezTo>
                    <a:pt x="54195" y="89626"/>
                    <a:pt x="40272" y="90732"/>
                    <a:pt x="26350" y="91548"/>
                  </a:cubicBezTo>
                  <a:cubicBezTo>
                    <a:pt x="25826" y="91606"/>
                    <a:pt x="25651" y="92422"/>
                    <a:pt x="26234" y="92480"/>
                  </a:cubicBezTo>
                  <a:cubicBezTo>
                    <a:pt x="40097" y="94402"/>
                    <a:pt x="53961" y="95393"/>
                    <a:pt x="68000" y="95625"/>
                  </a:cubicBezTo>
                  <a:cubicBezTo>
                    <a:pt x="74932" y="95742"/>
                    <a:pt x="81864" y="95276"/>
                    <a:pt x="88738" y="94635"/>
                  </a:cubicBezTo>
                  <a:cubicBezTo>
                    <a:pt x="92174" y="94344"/>
                    <a:pt x="95611" y="93994"/>
                    <a:pt x="99106" y="93587"/>
                  </a:cubicBezTo>
                  <a:cubicBezTo>
                    <a:pt x="100562" y="93412"/>
                    <a:pt x="102135" y="93354"/>
                    <a:pt x="103650" y="93121"/>
                  </a:cubicBezTo>
                  <a:cubicBezTo>
                    <a:pt x="104116" y="93528"/>
                    <a:pt x="104640" y="93878"/>
                    <a:pt x="105106" y="94286"/>
                  </a:cubicBezTo>
                  <a:cubicBezTo>
                    <a:pt x="137960" y="122596"/>
                    <a:pt x="168309" y="153702"/>
                    <a:pt x="198483" y="184808"/>
                  </a:cubicBezTo>
                  <a:cubicBezTo>
                    <a:pt x="204133" y="190692"/>
                    <a:pt x="209842" y="196575"/>
                    <a:pt x="215609" y="202458"/>
                  </a:cubicBezTo>
                  <a:cubicBezTo>
                    <a:pt x="206929" y="204148"/>
                    <a:pt x="198308" y="205487"/>
                    <a:pt x="189221" y="206012"/>
                  </a:cubicBezTo>
                  <a:cubicBezTo>
                    <a:pt x="176406" y="206827"/>
                    <a:pt x="163474" y="206944"/>
                    <a:pt x="150659" y="206827"/>
                  </a:cubicBezTo>
                  <a:cubicBezTo>
                    <a:pt x="138251" y="206711"/>
                    <a:pt x="125844" y="206070"/>
                    <a:pt x="113494" y="204847"/>
                  </a:cubicBezTo>
                  <a:cubicBezTo>
                    <a:pt x="100737" y="203565"/>
                    <a:pt x="88213" y="201410"/>
                    <a:pt x="75398" y="201468"/>
                  </a:cubicBezTo>
                  <a:cubicBezTo>
                    <a:pt x="74815" y="201468"/>
                    <a:pt x="74466" y="202400"/>
                    <a:pt x="75107" y="202691"/>
                  </a:cubicBezTo>
                  <a:cubicBezTo>
                    <a:pt x="98698" y="213235"/>
                    <a:pt x="127766" y="214575"/>
                    <a:pt x="153338" y="215623"/>
                  </a:cubicBezTo>
                  <a:cubicBezTo>
                    <a:pt x="167086" y="216206"/>
                    <a:pt x="180891" y="215681"/>
                    <a:pt x="194580" y="214633"/>
                  </a:cubicBezTo>
                  <a:cubicBezTo>
                    <a:pt x="203726" y="213934"/>
                    <a:pt x="214036" y="213584"/>
                    <a:pt x="222308" y="209215"/>
                  </a:cubicBezTo>
                  <a:cubicBezTo>
                    <a:pt x="272579" y="260593"/>
                    <a:pt x="325762" y="310922"/>
                    <a:pt x="391353" y="341504"/>
                  </a:cubicBezTo>
                  <a:cubicBezTo>
                    <a:pt x="437080" y="362824"/>
                    <a:pt x="485021" y="373601"/>
                    <a:pt x="535525" y="369465"/>
                  </a:cubicBezTo>
                  <a:cubicBezTo>
                    <a:pt x="544379" y="368766"/>
                    <a:pt x="544496" y="354902"/>
                    <a:pt x="535525" y="355543"/>
                  </a:cubicBezTo>
                  <a:cubicBezTo>
                    <a:pt x="489856" y="358863"/>
                    <a:pt x="442673" y="351931"/>
                    <a:pt x="400790" y="333058"/>
                  </a:cubicBezTo>
                  <a:cubicBezTo>
                    <a:pt x="363159" y="316107"/>
                    <a:pt x="329024" y="292107"/>
                    <a:pt x="297685" y="265486"/>
                  </a:cubicBezTo>
                  <a:cubicBezTo>
                    <a:pt x="261977" y="235196"/>
                    <a:pt x="229939" y="201060"/>
                    <a:pt x="197434" y="167449"/>
                  </a:cubicBezTo>
                  <a:cubicBezTo>
                    <a:pt x="208036" y="151197"/>
                    <a:pt x="207803" y="130052"/>
                    <a:pt x="206114" y="111179"/>
                  </a:cubicBezTo>
                  <a:cubicBezTo>
                    <a:pt x="204832" y="97373"/>
                    <a:pt x="203027" y="83567"/>
                    <a:pt x="201163" y="69820"/>
                  </a:cubicBezTo>
                  <a:cubicBezTo>
                    <a:pt x="199298" y="55898"/>
                    <a:pt x="198250" y="41510"/>
                    <a:pt x="192366" y="28578"/>
                  </a:cubicBezTo>
                  <a:cubicBezTo>
                    <a:pt x="192250" y="28345"/>
                    <a:pt x="191784" y="28404"/>
                    <a:pt x="191784" y="28636"/>
                  </a:cubicBezTo>
                  <a:cubicBezTo>
                    <a:pt x="189978" y="41976"/>
                    <a:pt x="192483" y="55199"/>
                    <a:pt x="193881" y="68480"/>
                  </a:cubicBezTo>
                  <a:cubicBezTo>
                    <a:pt x="195221" y="81354"/>
                    <a:pt x="196444" y="94169"/>
                    <a:pt x="197376" y="107101"/>
                  </a:cubicBezTo>
                  <a:cubicBezTo>
                    <a:pt x="198716" y="125683"/>
                    <a:pt x="198308" y="144207"/>
                    <a:pt x="191668" y="161450"/>
                  </a:cubicBezTo>
                  <a:cubicBezTo>
                    <a:pt x="167843" y="136926"/>
                    <a:pt x="143727" y="112751"/>
                    <a:pt x="117572" y="90732"/>
                  </a:cubicBezTo>
                  <a:cubicBezTo>
                    <a:pt x="100038" y="75936"/>
                    <a:pt x="81747" y="62014"/>
                    <a:pt x="62524" y="49607"/>
                  </a:cubicBezTo>
                  <a:cubicBezTo>
                    <a:pt x="59437" y="47626"/>
                    <a:pt x="56292" y="45588"/>
                    <a:pt x="53146" y="43607"/>
                  </a:cubicBezTo>
                  <a:cubicBezTo>
                    <a:pt x="52971" y="40986"/>
                    <a:pt x="52214" y="38248"/>
                    <a:pt x="51806" y="36442"/>
                  </a:cubicBezTo>
                  <a:cubicBezTo>
                    <a:pt x="50816" y="31724"/>
                    <a:pt x="49534" y="27005"/>
                    <a:pt x="47670" y="22520"/>
                  </a:cubicBezTo>
                  <a:cubicBezTo>
                    <a:pt x="45806" y="17977"/>
                    <a:pt x="43651" y="13549"/>
                    <a:pt x="41146" y="9297"/>
                  </a:cubicBezTo>
                  <a:cubicBezTo>
                    <a:pt x="39865" y="7200"/>
                    <a:pt x="38292" y="5511"/>
                    <a:pt x="36544" y="3821"/>
                  </a:cubicBezTo>
                  <a:cubicBezTo>
                    <a:pt x="35729" y="3006"/>
                    <a:pt x="34913" y="2074"/>
                    <a:pt x="33923" y="1433"/>
                  </a:cubicBezTo>
                  <a:cubicBezTo>
                    <a:pt x="33166" y="909"/>
                    <a:pt x="32117" y="734"/>
                    <a:pt x="31476" y="152"/>
                  </a:cubicBezTo>
                  <a:cubicBezTo>
                    <a:pt x="30719" y="-314"/>
                    <a:pt x="30020" y="384"/>
                    <a:pt x="30253" y="102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4" name="Google Shape;1474;p52"/>
            <p:cNvSpPr/>
            <p:nvPr/>
          </p:nvSpPr>
          <p:spPr>
            <a:xfrm>
              <a:off x="3607224" y="1436652"/>
              <a:ext cx="370076" cy="340506"/>
            </a:xfrm>
            <a:custGeom>
              <a:rect b="b" l="l" r="r" t="t"/>
              <a:pathLst>
                <a:path extrusionOk="0" h="495282" w="538292">
                  <a:moveTo>
                    <a:pt x="107291" y="178162"/>
                  </a:moveTo>
                  <a:cubicBezTo>
                    <a:pt x="107291" y="178162"/>
                    <a:pt x="-49056" y="178162"/>
                    <a:pt x="15720" y="338936"/>
                  </a:cubicBezTo>
                  <a:cubicBezTo>
                    <a:pt x="80495" y="499710"/>
                    <a:pt x="379732" y="412624"/>
                    <a:pt x="538293" y="495282"/>
                  </a:cubicBezTo>
                  <a:cubicBezTo>
                    <a:pt x="538293" y="495282"/>
                    <a:pt x="529380" y="106688"/>
                    <a:pt x="332840" y="24087"/>
                  </a:cubicBezTo>
                  <a:cubicBezTo>
                    <a:pt x="136301" y="-58571"/>
                    <a:pt x="62612" y="91076"/>
                    <a:pt x="107291" y="17816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5" name="Google Shape;1475;p52"/>
            <p:cNvSpPr/>
            <p:nvPr/>
          </p:nvSpPr>
          <p:spPr>
            <a:xfrm>
              <a:off x="3498289" y="1339217"/>
              <a:ext cx="451856" cy="397967"/>
            </a:xfrm>
            <a:custGeom>
              <a:rect b="b" l="l" r="r" t="t"/>
              <a:pathLst>
                <a:path extrusionOk="0" h="578861" w="657245">
                  <a:moveTo>
                    <a:pt x="656158" y="532314"/>
                  </a:moveTo>
                  <a:cubicBezTo>
                    <a:pt x="654818" y="532139"/>
                    <a:pt x="653187" y="532780"/>
                    <a:pt x="651789" y="532780"/>
                  </a:cubicBezTo>
                  <a:cubicBezTo>
                    <a:pt x="650216" y="532722"/>
                    <a:pt x="648702" y="532605"/>
                    <a:pt x="647129" y="532547"/>
                  </a:cubicBezTo>
                  <a:cubicBezTo>
                    <a:pt x="643809" y="532431"/>
                    <a:pt x="640721" y="532139"/>
                    <a:pt x="637459" y="531557"/>
                  </a:cubicBezTo>
                  <a:cubicBezTo>
                    <a:pt x="631168" y="530450"/>
                    <a:pt x="624819" y="530042"/>
                    <a:pt x="618411" y="529809"/>
                  </a:cubicBezTo>
                  <a:cubicBezTo>
                    <a:pt x="614042" y="529634"/>
                    <a:pt x="609615" y="529751"/>
                    <a:pt x="605246" y="529984"/>
                  </a:cubicBezTo>
                  <a:cubicBezTo>
                    <a:pt x="619518" y="543964"/>
                    <a:pt x="632507" y="559343"/>
                    <a:pt x="640372" y="577342"/>
                  </a:cubicBezTo>
                  <a:cubicBezTo>
                    <a:pt x="640721" y="578100"/>
                    <a:pt x="639906" y="579323"/>
                    <a:pt x="639032" y="578682"/>
                  </a:cubicBezTo>
                  <a:cubicBezTo>
                    <a:pt x="617071" y="562430"/>
                    <a:pt x="599712" y="540877"/>
                    <a:pt x="579208" y="522761"/>
                  </a:cubicBezTo>
                  <a:cubicBezTo>
                    <a:pt x="562082" y="507557"/>
                    <a:pt x="543791" y="493810"/>
                    <a:pt x="525092" y="480587"/>
                  </a:cubicBezTo>
                  <a:cubicBezTo>
                    <a:pt x="525384" y="482742"/>
                    <a:pt x="525675" y="484839"/>
                    <a:pt x="526025" y="486994"/>
                  </a:cubicBezTo>
                  <a:cubicBezTo>
                    <a:pt x="527481" y="496198"/>
                    <a:pt x="529111" y="505402"/>
                    <a:pt x="530510" y="514606"/>
                  </a:cubicBezTo>
                  <a:cubicBezTo>
                    <a:pt x="533189" y="533071"/>
                    <a:pt x="536743" y="551420"/>
                    <a:pt x="540587" y="569653"/>
                  </a:cubicBezTo>
                  <a:cubicBezTo>
                    <a:pt x="540704" y="570352"/>
                    <a:pt x="539714" y="570876"/>
                    <a:pt x="539422" y="570178"/>
                  </a:cubicBezTo>
                  <a:cubicBezTo>
                    <a:pt x="531966" y="552935"/>
                    <a:pt x="525733" y="535401"/>
                    <a:pt x="520432" y="517402"/>
                  </a:cubicBezTo>
                  <a:cubicBezTo>
                    <a:pt x="517811" y="508489"/>
                    <a:pt x="515947" y="499402"/>
                    <a:pt x="514258" y="490257"/>
                  </a:cubicBezTo>
                  <a:cubicBezTo>
                    <a:pt x="513442" y="485713"/>
                    <a:pt x="512627" y="481111"/>
                    <a:pt x="511928" y="476509"/>
                  </a:cubicBezTo>
                  <a:cubicBezTo>
                    <a:pt x="511636" y="474529"/>
                    <a:pt x="511170" y="472490"/>
                    <a:pt x="510937" y="470451"/>
                  </a:cubicBezTo>
                  <a:cubicBezTo>
                    <a:pt x="510238" y="469985"/>
                    <a:pt x="509597" y="469461"/>
                    <a:pt x="508898" y="468995"/>
                  </a:cubicBezTo>
                  <a:cubicBezTo>
                    <a:pt x="460609" y="436665"/>
                    <a:pt x="409639" y="408530"/>
                    <a:pt x="358726" y="380744"/>
                  </a:cubicBezTo>
                  <a:cubicBezTo>
                    <a:pt x="349115" y="375502"/>
                    <a:pt x="339504" y="370259"/>
                    <a:pt x="329892" y="364958"/>
                  </a:cubicBezTo>
                  <a:cubicBezTo>
                    <a:pt x="330824" y="376783"/>
                    <a:pt x="332164" y="388375"/>
                    <a:pt x="334668" y="400317"/>
                  </a:cubicBezTo>
                  <a:cubicBezTo>
                    <a:pt x="338222" y="417151"/>
                    <a:pt x="342650" y="433869"/>
                    <a:pt x="347368" y="450413"/>
                  </a:cubicBezTo>
                  <a:cubicBezTo>
                    <a:pt x="351911" y="466374"/>
                    <a:pt x="357212" y="482160"/>
                    <a:pt x="363212" y="497713"/>
                  </a:cubicBezTo>
                  <a:cubicBezTo>
                    <a:pt x="369387" y="513732"/>
                    <a:pt x="376668" y="529110"/>
                    <a:pt x="381212" y="545654"/>
                  </a:cubicBezTo>
                  <a:cubicBezTo>
                    <a:pt x="381444" y="546411"/>
                    <a:pt x="380338" y="547168"/>
                    <a:pt x="379756" y="546469"/>
                  </a:cubicBezTo>
                  <a:cubicBezTo>
                    <a:pt x="357736" y="519732"/>
                    <a:pt x="345678" y="482684"/>
                    <a:pt x="335135" y="450121"/>
                  </a:cubicBezTo>
                  <a:cubicBezTo>
                    <a:pt x="329485" y="432588"/>
                    <a:pt x="325232" y="414588"/>
                    <a:pt x="321737" y="396530"/>
                  </a:cubicBezTo>
                  <a:cubicBezTo>
                    <a:pt x="319407" y="384472"/>
                    <a:pt x="316087" y="371016"/>
                    <a:pt x="318824" y="358842"/>
                  </a:cubicBezTo>
                  <a:cubicBezTo>
                    <a:pt x="234593" y="312241"/>
                    <a:pt x="150594" y="261620"/>
                    <a:pt x="87742" y="187816"/>
                  </a:cubicBezTo>
                  <a:cubicBezTo>
                    <a:pt x="43937" y="136380"/>
                    <a:pt x="12888" y="78362"/>
                    <a:pt x="190" y="11664"/>
                  </a:cubicBezTo>
                  <a:cubicBezTo>
                    <a:pt x="-2024" y="-45"/>
                    <a:pt x="15801" y="-5054"/>
                    <a:pt x="18131" y="6712"/>
                  </a:cubicBezTo>
                  <a:cubicBezTo>
                    <a:pt x="30131" y="66828"/>
                    <a:pt x="55936" y="125312"/>
                    <a:pt x="95256" y="172612"/>
                  </a:cubicBezTo>
                  <a:cubicBezTo>
                    <a:pt x="130615" y="215136"/>
                    <a:pt x="173662" y="250611"/>
                    <a:pt x="219273" y="281659"/>
                  </a:cubicBezTo>
                  <a:cubicBezTo>
                    <a:pt x="271175" y="316959"/>
                    <a:pt x="326630" y="346143"/>
                    <a:pt x="381619" y="376142"/>
                  </a:cubicBezTo>
                  <a:cubicBezTo>
                    <a:pt x="398803" y="356686"/>
                    <a:pt x="426182" y="349347"/>
                    <a:pt x="451171" y="344861"/>
                  </a:cubicBezTo>
                  <a:cubicBezTo>
                    <a:pt x="469462" y="341541"/>
                    <a:pt x="487928" y="338978"/>
                    <a:pt x="506336" y="336531"/>
                  </a:cubicBezTo>
                  <a:cubicBezTo>
                    <a:pt x="524976" y="334027"/>
                    <a:pt x="543907" y="330182"/>
                    <a:pt x="562723" y="333153"/>
                  </a:cubicBezTo>
                  <a:cubicBezTo>
                    <a:pt x="563072" y="333211"/>
                    <a:pt x="563189" y="333794"/>
                    <a:pt x="562839" y="333968"/>
                  </a:cubicBezTo>
                  <a:cubicBezTo>
                    <a:pt x="546238" y="341017"/>
                    <a:pt x="528297" y="342531"/>
                    <a:pt x="510646" y="345444"/>
                  </a:cubicBezTo>
                  <a:cubicBezTo>
                    <a:pt x="493578" y="348298"/>
                    <a:pt x="476511" y="351327"/>
                    <a:pt x="459560" y="354706"/>
                  </a:cubicBezTo>
                  <a:cubicBezTo>
                    <a:pt x="435036" y="359657"/>
                    <a:pt x="411327" y="366764"/>
                    <a:pt x="391406" y="381501"/>
                  </a:cubicBezTo>
                  <a:cubicBezTo>
                    <a:pt x="431540" y="403462"/>
                    <a:pt x="471327" y="426064"/>
                    <a:pt x="509132" y="451986"/>
                  </a:cubicBezTo>
                  <a:cubicBezTo>
                    <a:pt x="534471" y="469344"/>
                    <a:pt x="558936" y="487985"/>
                    <a:pt x="581829" y="508431"/>
                  </a:cubicBezTo>
                  <a:cubicBezTo>
                    <a:pt x="585499" y="511693"/>
                    <a:pt x="589227" y="515072"/>
                    <a:pt x="592897" y="518450"/>
                  </a:cubicBezTo>
                  <a:cubicBezTo>
                    <a:pt x="596334" y="517751"/>
                    <a:pt x="600120" y="517751"/>
                    <a:pt x="602625" y="517576"/>
                  </a:cubicBezTo>
                  <a:cubicBezTo>
                    <a:pt x="609091" y="517169"/>
                    <a:pt x="615615" y="517169"/>
                    <a:pt x="622081" y="517984"/>
                  </a:cubicBezTo>
                  <a:cubicBezTo>
                    <a:pt x="628663" y="518800"/>
                    <a:pt x="635129" y="519965"/>
                    <a:pt x="641537" y="521712"/>
                  </a:cubicBezTo>
                  <a:cubicBezTo>
                    <a:pt x="644741" y="522586"/>
                    <a:pt x="647420" y="524043"/>
                    <a:pt x="650274" y="525732"/>
                  </a:cubicBezTo>
                  <a:cubicBezTo>
                    <a:pt x="651556" y="526489"/>
                    <a:pt x="653129" y="527246"/>
                    <a:pt x="654294" y="528236"/>
                  </a:cubicBezTo>
                  <a:cubicBezTo>
                    <a:pt x="655226" y="529052"/>
                    <a:pt x="655808" y="530275"/>
                    <a:pt x="656857" y="530974"/>
                  </a:cubicBezTo>
                  <a:cubicBezTo>
                    <a:pt x="657672" y="531324"/>
                    <a:pt x="657090" y="532489"/>
                    <a:pt x="656158" y="53231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6" name="Google Shape;1476;p52"/>
            <p:cNvSpPr/>
            <p:nvPr/>
          </p:nvSpPr>
          <p:spPr>
            <a:xfrm>
              <a:off x="3201710" y="2056290"/>
              <a:ext cx="353661" cy="192342"/>
            </a:xfrm>
            <a:custGeom>
              <a:rect b="b" l="l" r="r" t="t"/>
              <a:pathLst>
                <a:path extrusionOk="0" h="279770" w="514416">
                  <a:moveTo>
                    <a:pt x="514417" y="199161"/>
                  </a:moveTo>
                  <a:cubicBezTo>
                    <a:pt x="486573" y="170851"/>
                    <a:pt x="446729" y="156871"/>
                    <a:pt x="407176" y="153026"/>
                  </a:cubicBezTo>
                  <a:cubicBezTo>
                    <a:pt x="367624" y="149182"/>
                    <a:pt x="327896" y="154541"/>
                    <a:pt x="288518" y="159958"/>
                  </a:cubicBezTo>
                  <a:cubicBezTo>
                    <a:pt x="316945" y="112483"/>
                    <a:pt x="327080" y="54290"/>
                    <a:pt x="316304" y="0"/>
                  </a:cubicBezTo>
                  <a:cubicBezTo>
                    <a:pt x="254965" y="23009"/>
                    <a:pt x="201374" y="66173"/>
                    <a:pt x="165841" y="121221"/>
                  </a:cubicBezTo>
                  <a:cubicBezTo>
                    <a:pt x="123376" y="75552"/>
                    <a:pt x="65474" y="44562"/>
                    <a:pt x="3902" y="34485"/>
                  </a:cubicBezTo>
                  <a:cubicBezTo>
                    <a:pt x="-5360" y="32970"/>
                    <a:pt x="4543" y="112017"/>
                    <a:pt x="6291" y="118250"/>
                  </a:cubicBezTo>
                  <a:cubicBezTo>
                    <a:pt x="14795" y="148308"/>
                    <a:pt x="31106" y="175511"/>
                    <a:pt x="52775" y="197938"/>
                  </a:cubicBezTo>
                  <a:cubicBezTo>
                    <a:pt x="85105" y="231432"/>
                    <a:pt x="135842" y="263937"/>
                    <a:pt x="182035" y="273956"/>
                  </a:cubicBezTo>
                  <a:cubicBezTo>
                    <a:pt x="285839" y="296324"/>
                    <a:pt x="426341" y="250481"/>
                    <a:pt x="514417" y="19916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7" name="Google Shape;1477;p52"/>
            <p:cNvSpPr/>
            <p:nvPr/>
          </p:nvSpPr>
          <p:spPr>
            <a:xfrm>
              <a:off x="3235516" y="2104070"/>
              <a:ext cx="260083" cy="141496"/>
            </a:xfrm>
            <a:custGeom>
              <a:rect b="b" l="l" r="r" t="t"/>
              <a:pathLst>
                <a:path extrusionOk="0" h="205812" w="378302">
                  <a:moveTo>
                    <a:pt x="378303" y="146560"/>
                  </a:moveTo>
                  <a:cubicBezTo>
                    <a:pt x="357857" y="125706"/>
                    <a:pt x="328498" y="115454"/>
                    <a:pt x="299430" y="112600"/>
                  </a:cubicBezTo>
                  <a:cubicBezTo>
                    <a:pt x="270363" y="109804"/>
                    <a:pt x="241121" y="113706"/>
                    <a:pt x="212170" y="117667"/>
                  </a:cubicBezTo>
                  <a:cubicBezTo>
                    <a:pt x="233082" y="82717"/>
                    <a:pt x="240538" y="39960"/>
                    <a:pt x="232616" y="0"/>
                  </a:cubicBezTo>
                  <a:cubicBezTo>
                    <a:pt x="187471" y="16893"/>
                    <a:pt x="148093" y="48698"/>
                    <a:pt x="121939" y="89183"/>
                  </a:cubicBezTo>
                  <a:cubicBezTo>
                    <a:pt x="90716" y="55630"/>
                    <a:pt x="48134" y="32795"/>
                    <a:pt x="2873" y="25397"/>
                  </a:cubicBezTo>
                  <a:cubicBezTo>
                    <a:pt x="-3942" y="24291"/>
                    <a:pt x="3339" y="82425"/>
                    <a:pt x="4620" y="86969"/>
                  </a:cubicBezTo>
                  <a:cubicBezTo>
                    <a:pt x="10911" y="109046"/>
                    <a:pt x="22911" y="129085"/>
                    <a:pt x="38814" y="145570"/>
                  </a:cubicBezTo>
                  <a:cubicBezTo>
                    <a:pt x="62580" y="170210"/>
                    <a:pt x="99920" y="194093"/>
                    <a:pt x="133880" y="201491"/>
                  </a:cubicBezTo>
                  <a:cubicBezTo>
                    <a:pt x="210189" y="218035"/>
                    <a:pt x="313527" y="184365"/>
                    <a:pt x="378303" y="14656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8" name="Google Shape;1478;p52"/>
            <p:cNvSpPr/>
            <p:nvPr/>
          </p:nvSpPr>
          <p:spPr>
            <a:xfrm>
              <a:off x="3347697" y="2168459"/>
              <a:ext cx="291313" cy="354667"/>
            </a:xfrm>
            <a:custGeom>
              <a:rect b="b" l="l" r="r" t="t"/>
              <a:pathLst>
                <a:path extrusionOk="0" h="515880" w="423728">
                  <a:moveTo>
                    <a:pt x="0" y="0"/>
                  </a:moveTo>
                  <a:cubicBezTo>
                    <a:pt x="0" y="0"/>
                    <a:pt x="450865" y="129959"/>
                    <a:pt x="422439" y="515874"/>
                  </a:cubicBezTo>
                  <a:cubicBezTo>
                    <a:pt x="422439" y="515874"/>
                    <a:pt x="65009" y="523971"/>
                    <a:pt x="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9" name="Google Shape;1479;p52"/>
            <p:cNvSpPr/>
            <p:nvPr/>
          </p:nvSpPr>
          <p:spPr>
            <a:xfrm>
              <a:off x="3291759" y="2168459"/>
              <a:ext cx="208112" cy="502679"/>
            </a:xfrm>
            <a:custGeom>
              <a:rect b="b" l="l" r="r" t="t"/>
              <a:pathLst>
                <a:path extrusionOk="0" h="731170" w="302708">
                  <a:moveTo>
                    <a:pt x="81223" y="0"/>
                  </a:moveTo>
                  <a:cubicBezTo>
                    <a:pt x="81223" y="0"/>
                    <a:pt x="454905" y="357430"/>
                    <a:pt x="231511" y="731170"/>
                  </a:cubicBezTo>
                  <a:cubicBezTo>
                    <a:pt x="231511" y="731170"/>
                    <a:pt x="-166520" y="621483"/>
                    <a:pt x="8122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0" name="Google Shape;1480;p52"/>
            <p:cNvSpPr/>
            <p:nvPr/>
          </p:nvSpPr>
          <p:spPr>
            <a:xfrm>
              <a:off x="2900024" y="2136219"/>
              <a:ext cx="446893" cy="180594"/>
            </a:xfrm>
            <a:custGeom>
              <a:rect b="b" l="l" r="r" t="t"/>
              <a:pathLst>
                <a:path extrusionOk="0" h="262682" w="650026">
                  <a:moveTo>
                    <a:pt x="650026" y="46813"/>
                  </a:moveTo>
                  <a:cubicBezTo>
                    <a:pt x="650026" y="46813"/>
                    <a:pt x="214190" y="-127009"/>
                    <a:pt x="0" y="195237"/>
                  </a:cubicBezTo>
                  <a:cubicBezTo>
                    <a:pt x="0" y="195237"/>
                    <a:pt x="277334" y="420845"/>
                    <a:pt x="650026" y="468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1" name="Google Shape;1481;p52"/>
            <p:cNvSpPr/>
            <p:nvPr/>
          </p:nvSpPr>
          <p:spPr>
            <a:xfrm>
              <a:off x="2957112" y="2168459"/>
              <a:ext cx="389905" cy="345390"/>
            </a:xfrm>
            <a:custGeom>
              <a:rect b="b" l="l" r="r" t="t"/>
              <a:pathLst>
                <a:path extrusionOk="0" h="502386" w="567134">
                  <a:moveTo>
                    <a:pt x="567134" y="0"/>
                  </a:moveTo>
                  <a:cubicBezTo>
                    <a:pt x="567134" y="0"/>
                    <a:pt x="52717" y="53183"/>
                    <a:pt x="0" y="485350"/>
                  </a:cubicBezTo>
                  <a:cubicBezTo>
                    <a:pt x="58" y="485350"/>
                    <a:pt x="381721" y="642861"/>
                    <a:pt x="56713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2" name="Google Shape;1482;p52"/>
            <p:cNvSpPr/>
            <p:nvPr/>
          </p:nvSpPr>
          <p:spPr>
            <a:xfrm>
              <a:off x="3136145" y="2168459"/>
              <a:ext cx="252746" cy="552939"/>
            </a:xfrm>
            <a:custGeom>
              <a:rect b="b" l="l" r="r" t="t"/>
              <a:pathLst>
                <a:path extrusionOk="0" h="804275" w="367631">
                  <a:moveTo>
                    <a:pt x="307176" y="0"/>
                  </a:moveTo>
                  <a:cubicBezTo>
                    <a:pt x="307176" y="0"/>
                    <a:pt x="554977" y="459020"/>
                    <a:pt x="47200" y="804276"/>
                  </a:cubicBezTo>
                  <a:cubicBezTo>
                    <a:pt x="47200" y="804276"/>
                    <a:pt x="-164019" y="182793"/>
                    <a:pt x="30717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3" name="Google Shape;1483;p52"/>
            <p:cNvSpPr/>
            <p:nvPr/>
          </p:nvSpPr>
          <p:spPr>
            <a:xfrm>
              <a:off x="3203727" y="2221905"/>
              <a:ext cx="156328" cy="448525"/>
            </a:xfrm>
            <a:custGeom>
              <a:rect b="b" l="l" r="r" t="t"/>
              <a:pathLst>
                <a:path extrusionOk="0" h="652400" w="227386">
                  <a:moveTo>
                    <a:pt x="566" y="652343"/>
                  </a:moveTo>
                  <a:cubicBezTo>
                    <a:pt x="46700" y="627120"/>
                    <a:pt x="78738" y="581859"/>
                    <a:pt x="103612" y="536772"/>
                  </a:cubicBezTo>
                  <a:cubicBezTo>
                    <a:pt x="132621" y="484230"/>
                    <a:pt x="155397" y="427668"/>
                    <a:pt x="174679" y="370931"/>
                  </a:cubicBezTo>
                  <a:cubicBezTo>
                    <a:pt x="195125" y="310990"/>
                    <a:pt x="210212" y="249535"/>
                    <a:pt x="218717" y="186741"/>
                  </a:cubicBezTo>
                  <a:cubicBezTo>
                    <a:pt x="226872" y="126392"/>
                    <a:pt x="232755" y="61675"/>
                    <a:pt x="219824" y="1618"/>
                  </a:cubicBezTo>
                  <a:cubicBezTo>
                    <a:pt x="219299" y="-945"/>
                    <a:pt x="215571" y="-246"/>
                    <a:pt x="215455" y="2200"/>
                  </a:cubicBezTo>
                  <a:cubicBezTo>
                    <a:pt x="212542" y="63131"/>
                    <a:pt x="214348" y="123363"/>
                    <a:pt x="205319" y="183944"/>
                  </a:cubicBezTo>
                  <a:cubicBezTo>
                    <a:pt x="196407" y="243536"/>
                    <a:pt x="181610" y="302428"/>
                    <a:pt x="162854" y="359630"/>
                  </a:cubicBezTo>
                  <a:cubicBezTo>
                    <a:pt x="144796" y="414678"/>
                    <a:pt x="123301" y="469259"/>
                    <a:pt x="96330" y="520637"/>
                  </a:cubicBezTo>
                  <a:cubicBezTo>
                    <a:pt x="70641" y="569568"/>
                    <a:pt x="37904" y="611626"/>
                    <a:pt x="99" y="651703"/>
                  </a:cubicBezTo>
                  <a:cubicBezTo>
                    <a:pt x="-192" y="652052"/>
                    <a:pt x="216" y="652576"/>
                    <a:pt x="566" y="652343"/>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4" name="Google Shape;1484;p52"/>
            <p:cNvSpPr/>
            <p:nvPr/>
          </p:nvSpPr>
          <p:spPr>
            <a:xfrm>
              <a:off x="3189361" y="2201871"/>
              <a:ext cx="141657" cy="468454"/>
            </a:xfrm>
            <a:custGeom>
              <a:rect b="b" l="l" r="r" t="t"/>
              <a:pathLst>
                <a:path extrusionOk="0" h="681387" w="206046">
                  <a:moveTo>
                    <a:pt x="3658" y="680384"/>
                  </a:moveTo>
                  <a:cubicBezTo>
                    <a:pt x="27774" y="629181"/>
                    <a:pt x="43910" y="572444"/>
                    <a:pt x="61560" y="518737"/>
                  </a:cubicBezTo>
                  <a:cubicBezTo>
                    <a:pt x="80201" y="462000"/>
                    <a:pt x="98083" y="404972"/>
                    <a:pt x="115210" y="347769"/>
                  </a:cubicBezTo>
                  <a:cubicBezTo>
                    <a:pt x="132335" y="290566"/>
                    <a:pt x="149578" y="233305"/>
                    <a:pt x="164840" y="175578"/>
                  </a:cubicBezTo>
                  <a:cubicBezTo>
                    <a:pt x="180160" y="117676"/>
                    <a:pt x="192276" y="59250"/>
                    <a:pt x="206023" y="1057"/>
                  </a:cubicBezTo>
                  <a:cubicBezTo>
                    <a:pt x="206257" y="8"/>
                    <a:pt x="204684" y="-457"/>
                    <a:pt x="204392" y="591"/>
                  </a:cubicBezTo>
                  <a:cubicBezTo>
                    <a:pt x="189772" y="58318"/>
                    <a:pt x="172005" y="115696"/>
                    <a:pt x="155986" y="173073"/>
                  </a:cubicBezTo>
                  <a:cubicBezTo>
                    <a:pt x="140258" y="229286"/>
                    <a:pt x="124996" y="285615"/>
                    <a:pt x="108220" y="341536"/>
                  </a:cubicBezTo>
                  <a:cubicBezTo>
                    <a:pt x="91443" y="397457"/>
                    <a:pt x="73910" y="453146"/>
                    <a:pt x="55735" y="508601"/>
                  </a:cubicBezTo>
                  <a:cubicBezTo>
                    <a:pt x="37328" y="564872"/>
                    <a:pt x="14318" y="621317"/>
                    <a:pt x="47" y="678811"/>
                  </a:cubicBezTo>
                  <a:cubicBezTo>
                    <a:pt x="-419" y="680966"/>
                    <a:pt x="2726" y="682481"/>
                    <a:pt x="3658" y="680384"/>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5" name="Google Shape;1485;p52"/>
            <p:cNvSpPr/>
            <p:nvPr/>
          </p:nvSpPr>
          <p:spPr>
            <a:xfrm>
              <a:off x="3159770" y="2207341"/>
              <a:ext cx="150078" cy="411337"/>
            </a:xfrm>
            <a:custGeom>
              <a:rect b="b" l="l" r="r" t="t"/>
              <a:pathLst>
                <a:path extrusionOk="0" h="598308" w="218295">
                  <a:moveTo>
                    <a:pt x="14295" y="596016"/>
                  </a:moveTo>
                  <a:cubicBezTo>
                    <a:pt x="15576" y="599394"/>
                    <a:pt x="20586" y="598986"/>
                    <a:pt x="20761" y="595142"/>
                  </a:cubicBezTo>
                  <a:cubicBezTo>
                    <a:pt x="21984" y="567764"/>
                    <a:pt x="17265" y="540153"/>
                    <a:pt x="16275" y="512774"/>
                  </a:cubicBezTo>
                  <a:cubicBezTo>
                    <a:pt x="15401" y="487260"/>
                    <a:pt x="15925" y="461688"/>
                    <a:pt x="17906" y="436232"/>
                  </a:cubicBezTo>
                  <a:cubicBezTo>
                    <a:pt x="22159" y="380719"/>
                    <a:pt x="32353" y="325671"/>
                    <a:pt x="49362" y="272663"/>
                  </a:cubicBezTo>
                  <a:cubicBezTo>
                    <a:pt x="66021" y="220702"/>
                    <a:pt x="89439" y="171596"/>
                    <a:pt x="117633" y="124995"/>
                  </a:cubicBezTo>
                  <a:cubicBezTo>
                    <a:pt x="132195" y="100938"/>
                    <a:pt x="148447" y="78103"/>
                    <a:pt x="166622" y="56608"/>
                  </a:cubicBezTo>
                  <a:cubicBezTo>
                    <a:pt x="182816" y="37444"/>
                    <a:pt x="203786" y="20900"/>
                    <a:pt x="218232" y="571"/>
                  </a:cubicBezTo>
                  <a:cubicBezTo>
                    <a:pt x="218465" y="221"/>
                    <a:pt x="218000" y="-128"/>
                    <a:pt x="217708" y="47"/>
                  </a:cubicBezTo>
                  <a:cubicBezTo>
                    <a:pt x="194524" y="12570"/>
                    <a:pt x="174835" y="36919"/>
                    <a:pt x="157651" y="56492"/>
                  </a:cubicBezTo>
                  <a:cubicBezTo>
                    <a:pt x="140758" y="75715"/>
                    <a:pt x="124914" y="96045"/>
                    <a:pt x="110351" y="117073"/>
                  </a:cubicBezTo>
                  <a:cubicBezTo>
                    <a:pt x="78779" y="162568"/>
                    <a:pt x="54954" y="213654"/>
                    <a:pt x="37187" y="266022"/>
                  </a:cubicBezTo>
                  <a:cubicBezTo>
                    <a:pt x="19188" y="318914"/>
                    <a:pt x="7538" y="374136"/>
                    <a:pt x="3285" y="429883"/>
                  </a:cubicBezTo>
                  <a:cubicBezTo>
                    <a:pt x="-734" y="482251"/>
                    <a:pt x="-4521" y="546036"/>
                    <a:pt x="14295" y="596016"/>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6" name="Google Shape;1486;p52"/>
            <p:cNvSpPr/>
            <p:nvPr/>
          </p:nvSpPr>
          <p:spPr>
            <a:xfrm>
              <a:off x="3395292" y="2286206"/>
              <a:ext cx="59768" cy="349444"/>
            </a:xfrm>
            <a:custGeom>
              <a:rect b="b" l="l" r="r" t="t"/>
              <a:pathLst>
                <a:path extrusionOk="0" h="508282" w="86935">
                  <a:moveTo>
                    <a:pt x="21764" y="63200"/>
                  </a:moveTo>
                  <a:cubicBezTo>
                    <a:pt x="29278" y="83064"/>
                    <a:pt x="36036" y="103161"/>
                    <a:pt x="42036" y="123490"/>
                  </a:cubicBezTo>
                  <a:cubicBezTo>
                    <a:pt x="53977" y="164150"/>
                    <a:pt x="63355" y="205683"/>
                    <a:pt x="69588" y="247624"/>
                  </a:cubicBezTo>
                  <a:cubicBezTo>
                    <a:pt x="82287" y="333428"/>
                    <a:pt x="80715" y="421271"/>
                    <a:pt x="69588" y="507250"/>
                  </a:cubicBezTo>
                  <a:cubicBezTo>
                    <a:pt x="69413" y="508415"/>
                    <a:pt x="71394" y="508706"/>
                    <a:pt x="71627" y="507541"/>
                  </a:cubicBezTo>
                  <a:cubicBezTo>
                    <a:pt x="89743" y="420164"/>
                    <a:pt x="91083" y="330981"/>
                    <a:pt x="79317" y="242556"/>
                  </a:cubicBezTo>
                  <a:cubicBezTo>
                    <a:pt x="73666" y="199974"/>
                    <a:pt x="64928" y="157917"/>
                    <a:pt x="52579" y="116733"/>
                  </a:cubicBezTo>
                  <a:cubicBezTo>
                    <a:pt x="46171" y="95239"/>
                    <a:pt x="38832" y="73977"/>
                    <a:pt x="30735" y="53006"/>
                  </a:cubicBezTo>
                  <a:cubicBezTo>
                    <a:pt x="23861" y="35356"/>
                    <a:pt x="17454" y="15376"/>
                    <a:pt x="4871" y="930"/>
                  </a:cubicBezTo>
                  <a:cubicBezTo>
                    <a:pt x="2774" y="-1459"/>
                    <a:pt x="-371" y="1221"/>
                    <a:pt x="36" y="3726"/>
                  </a:cubicBezTo>
                  <a:cubicBezTo>
                    <a:pt x="3182" y="24230"/>
                    <a:pt x="14483" y="43861"/>
                    <a:pt x="21764" y="632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7" name="Google Shape;1487;p52"/>
            <p:cNvSpPr/>
            <p:nvPr/>
          </p:nvSpPr>
          <p:spPr>
            <a:xfrm>
              <a:off x="3393022" y="2497092"/>
              <a:ext cx="30806" cy="137202"/>
            </a:xfrm>
            <a:custGeom>
              <a:rect b="b" l="l" r="r" t="t"/>
              <a:pathLst>
                <a:path extrusionOk="0" h="199566" w="44809">
                  <a:moveTo>
                    <a:pt x="9973" y="51976"/>
                  </a:moveTo>
                  <a:cubicBezTo>
                    <a:pt x="13760" y="68461"/>
                    <a:pt x="17313" y="85004"/>
                    <a:pt x="20634" y="101606"/>
                  </a:cubicBezTo>
                  <a:cubicBezTo>
                    <a:pt x="23954" y="118207"/>
                    <a:pt x="27565" y="134692"/>
                    <a:pt x="30769" y="151294"/>
                  </a:cubicBezTo>
                  <a:cubicBezTo>
                    <a:pt x="33740" y="166672"/>
                    <a:pt x="34439" y="184963"/>
                    <a:pt x="41779" y="199002"/>
                  </a:cubicBezTo>
                  <a:cubicBezTo>
                    <a:pt x="42245" y="199876"/>
                    <a:pt x="43759" y="199701"/>
                    <a:pt x="43934" y="198711"/>
                  </a:cubicBezTo>
                  <a:cubicBezTo>
                    <a:pt x="46730" y="184032"/>
                    <a:pt x="42128" y="167255"/>
                    <a:pt x="39915" y="152634"/>
                  </a:cubicBezTo>
                  <a:cubicBezTo>
                    <a:pt x="37293" y="135275"/>
                    <a:pt x="34556" y="117858"/>
                    <a:pt x="31060" y="100674"/>
                  </a:cubicBezTo>
                  <a:cubicBezTo>
                    <a:pt x="27507" y="83490"/>
                    <a:pt x="23779" y="66364"/>
                    <a:pt x="19760" y="49238"/>
                  </a:cubicBezTo>
                  <a:cubicBezTo>
                    <a:pt x="15973" y="33102"/>
                    <a:pt x="12653" y="16734"/>
                    <a:pt x="5896" y="1530"/>
                  </a:cubicBezTo>
                  <a:cubicBezTo>
                    <a:pt x="4615" y="-1266"/>
                    <a:pt x="-279" y="74"/>
                    <a:pt x="12" y="3103"/>
                  </a:cubicBezTo>
                  <a:cubicBezTo>
                    <a:pt x="1469" y="19704"/>
                    <a:pt x="6245" y="35840"/>
                    <a:pt x="9973" y="519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8" name="Google Shape;1488;p52"/>
            <p:cNvSpPr/>
            <p:nvPr/>
          </p:nvSpPr>
          <p:spPr>
            <a:xfrm>
              <a:off x="3055288" y="2453573"/>
              <a:ext cx="66824" cy="35672"/>
            </a:xfrm>
            <a:custGeom>
              <a:rect b="b" l="l" r="r" t="t"/>
              <a:pathLst>
                <a:path extrusionOk="0" h="51887" w="97198">
                  <a:moveTo>
                    <a:pt x="1853" y="51322"/>
                  </a:moveTo>
                  <a:cubicBezTo>
                    <a:pt x="5348" y="52720"/>
                    <a:pt x="9600" y="51205"/>
                    <a:pt x="13095" y="50215"/>
                  </a:cubicBezTo>
                  <a:cubicBezTo>
                    <a:pt x="17581" y="48934"/>
                    <a:pt x="21891" y="46953"/>
                    <a:pt x="26143" y="45205"/>
                  </a:cubicBezTo>
                  <a:cubicBezTo>
                    <a:pt x="34357" y="41769"/>
                    <a:pt x="42454" y="38099"/>
                    <a:pt x="50434" y="34080"/>
                  </a:cubicBezTo>
                  <a:cubicBezTo>
                    <a:pt x="66453" y="26041"/>
                    <a:pt x="81890" y="17012"/>
                    <a:pt x="96045" y="6061"/>
                  </a:cubicBezTo>
                  <a:cubicBezTo>
                    <a:pt x="99249" y="3556"/>
                    <a:pt x="95113" y="-1570"/>
                    <a:pt x="91734" y="468"/>
                  </a:cubicBezTo>
                  <a:cubicBezTo>
                    <a:pt x="76706" y="9556"/>
                    <a:pt x="61619" y="18585"/>
                    <a:pt x="45832" y="26216"/>
                  </a:cubicBezTo>
                  <a:cubicBezTo>
                    <a:pt x="37794" y="30118"/>
                    <a:pt x="29639" y="33672"/>
                    <a:pt x="21308" y="36934"/>
                  </a:cubicBezTo>
                  <a:cubicBezTo>
                    <a:pt x="17347" y="38507"/>
                    <a:pt x="13270" y="39788"/>
                    <a:pt x="9425" y="41594"/>
                  </a:cubicBezTo>
                  <a:cubicBezTo>
                    <a:pt x="6047" y="43108"/>
                    <a:pt x="2261" y="44390"/>
                    <a:pt x="338" y="47652"/>
                  </a:cubicBezTo>
                  <a:cubicBezTo>
                    <a:pt x="-536" y="49167"/>
                    <a:pt x="396" y="50739"/>
                    <a:pt x="1853" y="513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9" name="Google Shape;1489;p52"/>
            <p:cNvSpPr/>
            <p:nvPr/>
          </p:nvSpPr>
          <p:spPr>
            <a:xfrm>
              <a:off x="2996885" y="2388602"/>
              <a:ext cx="134230" cy="90608"/>
            </a:xfrm>
            <a:custGeom>
              <a:rect b="b" l="l" r="r" t="t"/>
              <a:pathLst>
                <a:path extrusionOk="0" h="131794" w="195243">
                  <a:moveTo>
                    <a:pt x="3937" y="131738"/>
                  </a:moveTo>
                  <a:cubicBezTo>
                    <a:pt x="12733" y="130340"/>
                    <a:pt x="21295" y="125331"/>
                    <a:pt x="29101" y="121253"/>
                  </a:cubicBezTo>
                  <a:cubicBezTo>
                    <a:pt x="37955" y="116709"/>
                    <a:pt x="46518" y="111874"/>
                    <a:pt x="55081" y="106748"/>
                  </a:cubicBezTo>
                  <a:cubicBezTo>
                    <a:pt x="72557" y="96263"/>
                    <a:pt x="89974" y="85487"/>
                    <a:pt x="106692" y="73836"/>
                  </a:cubicBezTo>
                  <a:cubicBezTo>
                    <a:pt x="123002" y="62536"/>
                    <a:pt x="139021" y="50827"/>
                    <a:pt x="154808" y="38711"/>
                  </a:cubicBezTo>
                  <a:cubicBezTo>
                    <a:pt x="169079" y="27818"/>
                    <a:pt x="185506" y="16109"/>
                    <a:pt x="195176" y="789"/>
                  </a:cubicBezTo>
                  <a:cubicBezTo>
                    <a:pt x="195409" y="440"/>
                    <a:pt x="195001" y="-143"/>
                    <a:pt x="194593" y="32"/>
                  </a:cubicBezTo>
                  <a:cubicBezTo>
                    <a:pt x="177525" y="6265"/>
                    <a:pt x="162205" y="19197"/>
                    <a:pt x="147526" y="29682"/>
                  </a:cubicBezTo>
                  <a:cubicBezTo>
                    <a:pt x="131390" y="41157"/>
                    <a:pt x="115022" y="52283"/>
                    <a:pt x="98362" y="63002"/>
                  </a:cubicBezTo>
                  <a:cubicBezTo>
                    <a:pt x="82168" y="73429"/>
                    <a:pt x="66091" y="83972"/>
                    <a:pt x="49664" y="93991"/>
                  </a:cubicBezTo>
                  <a:cubicBezTo>
                    <a:pt x="41159" y="99118"/>
                    <a:pt x="32771" y="104302"/>
                    <a:pt x="24383" y="109603"/>
                  </a:cubicBezTo>
                  <a:cubicBezTo>
                    <a:pt x="16402" y="114612"/>
                    <a:pt x="7199" y="119331"/>
                    <a:pt x="907" y="126437"/>
                  </a:cubicBezTo>
                  <a:cubicBezTo>
                    <a:pt x="-1306" y="129000"/>
                    <a:pt x="849" y="132262"/>
                    <a:pt x="3937" y="1317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0" name="Google Shape;1490;p52"/>
            <p:cNvSpPr/>
            <p:nvPr/>
          </p:nvSpPr>
          <p:spPr>
            <a:xfrm>
              <a:off x="2981560" y="2239569"/>
              <a:ext cx="228218" cy="204879"/>
            </a:xfrm>
            <a:custGeom>
              <a:rect b="b" l="l" r="r" t="t"/>
              <a:pathLst>
                <a:path extrusionOk="0" h="298006" w="331953">
                  <a:moveTo>
                    <a:pt x="8538" y="296234"/>
                  </a:moveTo>
                  <a:cubicBezTo>
                    <a:pt x="31664" y="268158"/>
                    <a:pt x="51120" y="237168"/>
                    <a:pt x="74071" y="208857"/>
                  </a:cubicBezTo>
                  <a:cubicBezTo>
                    <a:pt x="96556" y="181188"/>
                    <a:pt x="120846" y="154859"/>
                    <a:pt x="147351" y="130917"/>
                  </a:cubicBezTo>
                  <a:cubicBezTo>
                    <a:pt x="174729" y="106219"/>
                    <a:pt x="203855" y="83268"/>
                    <a:pt x="234320" y="62530"/>
                  </a:cubicBezTo>
                  <a:cubicBezTo>
                    <a:pt x="248708" y="52744"/>
                    <a:pt x="263038" y="42783"/>
                    <a:pt x="277776" y="33521"/>
                  </a:cubicBezTo>
                  <a:cubicBezTo>
                    <a:pt x="294610" y="22919"/>
                    <a:pt x="312785" y="8881"/>
                    <a:pt x="331366" y="1658"/>
                  </a:cubicBezTo>
                  <a:cubicBezTo>
                    <a:pt x="332532" y="1192"/>
                    <a:pt x="331775" y="-497"/>
                    <a:pt x="330726" y="143"/>
                  </a:cubicBezTo>
                  <a:cubicBezTo>
                    <a:pt x="314183" y="9522"/>
                    <a:pt x="295134" y="15056"/>
                    <a:pt x="278125" y="23852"/>
                  </a:cubicBezTo>
                  <a:cubicBezTo>
                    <a:pt x="261116" y="32647"/>
                    <a:pt x="244339" y="41909"/>
                    <a:pt x="228379" y="52453"/>
                  </a:cubicBezTo>
                  <a:cubicBezTo>
                    <a:pt x="198204" y="72491"/>
                    <a:pt x="169544" y="94627"/>
                    <a:pt x="142574" y="118859"/>
                  </a:cubicBezTo>
                  <a:cubicBezTo>
                    <a:pt x="114730" y="143849"/>
                    <a:pt x="88168" y="170295"/>
                    <a:pt x="63760" y="198663"/>
                  </a:cubicBezTo>
                  <a:cubicBezTo>
                    <a:pt x="39994" y="226217"/>
                    <a:pt x="15412" y="256740"/>
                    <a:pt x="441" y="290060"/>
                  </a:cubicBezTo>
                  <a:cubicBezTo>
                    <a:pt x="-1714" y="294836"/>
                    <a:pt x="4519" y="301128"/>
                    <a:pt x="8538" y="2962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1" name="Google Shape;1491;p52"/>
            <p:cNvSpPr/>
            <p:nvPr/>
          </p:nvSpPr>
          <p:spPr>
            <a:xfrm>
              <a:off x="3428918" y="2238071"/>
              <a:ext cx="197344" cy="253943"/>
            </a:xfrm>
            <a:custGeom>
              <a:rect b="b" l="l" r="r" t="t"/>
              <a:pathLst>
                <a:path extrusionOk="0" h="369372" w="287046">
                  <a:moveTo>
                    <a:pt x="1016" y="5056"/>
                  </a:moveTo>
                  <a:cubicBezTo>
                    <a:pt x="30200" y="29697"/>
                    <a:pt x="62064" y="50609"/>
                    <a:pt x="90432" y="76298"/>
                  </a:cubicBezTo>
                  <a:cubicBezTo>
                    <a:pt x="119441" y="102627"/>
                    <a:pt x="146353" y="131403"/>
                    <a:pt x="170527" y="162218"/>
                  </a:cubicBezTo>
                  <a:cubicBezTo>
                    <a:pt x="195052" y="193557"/>
                    <a:pt x="216954" y="226936"/>
                    <a:pt x="235828" y="261945"/>
                  </a:cubicBezTo>
                  <a:cubicBezTo>
                    <a:pt x="244914" y="278779"/>
                    <a:pt x="253186" y="295963"/>
                    <a:pt x="261050" y="313380"/>
                  </a:cubicBezTo>
                  <a:cubicBezTo>
                    <a:pt x="269089" y="331264"/>
                    <a:pt x="274215" y="351826"/>
                    <a:pt x="284118" y="368661"/>
                  </a:cubicBezTo>
                  <a:cubicBezTo>
                    <a:pt x="284875" y="369884"/>
                    <a:pt x="287263" y="369476"/>
                    <a:pt x="287030" y="367845"/>
                  </a:cubicBezTo>
                  <a:cubicBezTo>
                    <a:pt x="284933" y="349322"/>
                    <a:pt x="275671" y="330448"/>
                    <a:pt x="268681" y="313264"/>
                  </a:cubicBezTo>
                  <a:cubicBezTo>
                    <a:pt x="261691" y="296138"/>
                    <a:pt x="253885" y="279420"/>
                    <a:pt x="245380" y="262993"/>
                  </a:cubicBezTo>
                  <a:cubicBezTo>
                    <a:pt x="226449" y="226469"/>
                    <a:pt x="204313" y="191694"/>
                    <a:pt x="179265" y="159073"/>
                  </a:cubicBezTo>
                  <a:cubicBezTo>
                    <a:pt x="155790" y="128432"/>
                    <a:pt x="129810" y="99656"/>
                    <a:pt x="101616" y="73210"/>
                  </a:cubicBezTo>
                  <a:cubicBezTo>
                    <a:pt x="72607" y="46065"/>
                    <a:pt x="40743" y="17639"/>
                    <a:pt x="4686" y="280"/>
                  </a:cubicBezTo>
                  <a:cubicBezTo>
                    <a:pt x="1774" y="-1060"/>
                    <a:pt x="-1780" y="2726"/>
                    <a:pt x="1016" y="50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2" name="Google Shape;1492;p52"/>
            <p:cNvSpPr/>
            <p:nvPr/>
          </p:nvSpPr>
          <p:spPr>
            <a:xfrm>
              <a:off x="3489560" y="2343142"/>
              <a:ext cx="101629" cy="133392"/>
            </a:xfrm>
            <a:custGeom>
              <a:rect b="b" l="l" r="r" t="t"/>
              <a:pathLst>
                <a:path extrusionOk="0" h="194024" w="147824">
                  <a:moveTo>
                    <a:pt x="223" y="3654"/>
                  </a:moveTo>
                  <a:cubicBezTo>
                    <a:pt x="8961" y="20547"/>
                    <a:pt x="22767" y="34702"/>
                    <a:pt x="34650" y="49439"/>
                  </a:cubicBezTo>
                  <a:cubicBezTo>
                    <a:pt x="47174" y="65050"/>
                    <a:pt x="59290" y="80953"/>
                    <a:pt x="71814" y="96564"/>
                  </a:cubicBezTo>
                  <a:cubicBezTo>
                    <a:pt x="97387" y="128544"/>
                    <a:pt x="122609" y="160932"/>
                    <a:pt x="147075" y="193844"/>
                  </a:cubicBezTo>
                  <a:cubicBezTo>
                    <a:pt x="147366" y="194252"/>
                    <a:pt x="148007" y="193902"/>
                    <a:pt x="147774" y="193436"/>
                  </a:cubicBezTo>
                  <a:cubicBezTo>
                    <a:pt x="125872" y="158602"/>
                    <a:pt x="103095" y="124408"/>
                    <a:pt x="78979" y="91089"/>
                  </a:cubicBezTo>
                  <a:cubicBezTo>
                    <a:pt x="67736" y="75536"/>
                    <a:pt x="55737" y="60507"/>
                    <a:pt x="43795" y="45536"/>
                  </a:cubicBezTo>
                  <a:cubicBezTo>
                    <a:pt x="31388" y="29925"/>
                    <a:pt x="19505" y="12682"/>
                    <a:pt x="3544" y="450"/>
                  </a:cubicBezTo>
                  <a:cubicBezTo>
                    <a:pt x="1447" y="-1123"/>
                    <a:pt x="-709" y="1789"/>
                    <a:pt x="223" y="36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3" name="Google Shape;1493;p52"/>
            <p:cNvSpPr/>
            <p:nvPr/>
          </p:nvSpPr>
          <p:spPr>
            <a:xfrm>
              <a:off x="3514255" y="2430039"/>
              <a:ext cx="27582" cy="26567"/>
            </a:xfrm>
            <a:custGeom>
              <a:rect b="b" l="l" r="r" t="t"/>
              <a:pathLst>
                <a:path extrusionOk="0" h="38643" w="40119">
                  <a:moveTo>
                    <a:pt x="8462" y="12679"/>
                  </a:moveTo>
                  <a:cubicBezTo>
                    <a:pt x="11607" y="15941"/>
                    <a:pt x="14811" y="19145"/>
                    <a:pt x="18131" y="22232"/>
                  </a:cubicBezTo>
                  <a:cubicBezTo>
                    <a:pt x="21394" y="25261"/>
                    <a:pt x="24655" y="28290"/>
                    <a:pt x="28267" y="30912"/>
                  </a:cubicBezTo>
                  <a:cubicBezTo>
                    <a:pt x="31995" y="33591"/>
                    <a:pt x="35840" y="36154"/>
                    <a:pt x="39743" y="38600"/>
                  </a:cubicBezTo>
                  <a:cubicBezTo>
                    <a:pt x="39975" y="38775"/>
                    <a:pt x="40267" y="38368"/>
                    <a:pt x="40034" y="38193"/>
                  </a:cubicBezTo>
                  <a:cubicBezTo>
                    <a:pt x="36830" y="35164"/>
                    <a:pt x="33684" y="32076"/>
                    <a:pt x="30655" y="28931"/>
                  </a:cubicBezTo>
                  <a:cubicBezTo>
                    <a:pt x="27509" y="25669"/>
                    <a:pt x="24131" y="22640"/>
                    <a:pt x="20928" y="19436"/>
                  </a:cubicBezTo>
                  <a:cubicBezTo>
                    <a:pt x="17782" y="16290"/>
                    <a:pt x="14753" y="13087"/>
                    <a:pt x="11782" y="9825"/>
                  </a:cubicBezTo>
                  <a:cubicBezTo>
                    <a:pt x="8753" y="6446"/>
                    <a:pt x="5258" y="3533"/>
                    <a:pt x="2054" y="330"/>
                  </a:cubicBezTo>
                  <a:cubicBezTo>
                    <a:pt x="1122" y="-603"/>
                    <a:pt x="-567" y="621"/>
                    <a:pt x="190" y="1786"/>
                  </a:cubicBezTo>
                  <a:cubicBezTo>
                    <a:pt x="2811" y="5514"/>
                    <a:pt x="5316" y="9417"/>
                    <a:pt x="8462" y="1267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4" name="Google Shape;1494;p52"/>
            <p:cNvSpPr/>
            <p:nvPr/>
          </p:nvSpPr>
          <p:spPr>
            <a:xfrm>
              <a:off x="3010562" y="2278970"/>
              <a:ext cx="44160" cy="10099"/>
            </a:xfrm>
            <a:custGeom>
              <a:rect b="b" l="l" r="r" t="t"/>
              <a:pathLst>
                <a:path extrusionOk="0" h="14689" w="64232">
                  <a:moveTo>
                    <a:pt x="3535" y="13476"/>
                  </a:moveTo>
                  <a:cubicBezTo>
                    <a:pt x="23282" y="16854"/>
                    <a:pt x="44660" y="12893"/>
                    <a:pt x="62893" y="5146"/>
                  </a:cubicBezTo>
                  <a:cubicBezTo>
                    <a:pt x="65339" y="4097"/>
                    <a:pt x="64174" y="-330"/>
                    <a:pt x="61494" y="20"/>
                  </a:cubicBezTo>
                  <a:cubicBezTo>
                    <a:pt x="52174" y="1243"/>
                    <a:pt x="42738" y="2408"/>
                    <a:pt x="33418" y="2932"/>
                  </a:cubicBezTo>
                  <a:cubicBezTo>
                    <a:pt x="23923" y="3457"/>
                    <a:pt x="14311" y="3398"/>
                    <a:pt x="4816" y="3981"/>
                  </a:cubicBezTo>
                  <a:cubicBezTo>
                    <a:pt x="2428" y="4097"/>
                    <a:pt x="331" y="5728"/>
                    <a:pt x="39" y="8175"/>
                  </a:cubicBezTo>
                  <a:cubicBezTo>
                    <a:pt x="-252" y="10330"/>
                    <a:pt x="1088" y="13068"/>
                    <a:pt x="3535" y="134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5" name="Google Shape;1495;p52"/>
            <p:cNvSpPr/>
            <p:nvPr/>
          </p:nvSpPr>
          <p:spPr>
            <a:xfrm>
              <a:off x="2950369" y="2218082"/>
              <a:ext cx="192558" cy="48557"/>
            </a:xfrm>
            <a:custGeom>
              <a:rect b="b" l="l" r="r" t="t"/>
              <a:pathLst>
                <a:path extrusionOk="0" h="70628" w="280085">
                  <a:moveTo>
                    <a:pt x="1344" y="67341"/>
                  </a:moveTo>
                  <a:cubicBezTo>
                    <a:pt x="8218" y="71885"/>
                    <a:pt x="14043" y="71128"/>
                    <a:pt x="21674" y="68623"/>
                  </a:cubicBezTo>
                  <a:cubicBezTo>
                    <a:pt x="33848" y="64603"/>
                    <a:pt x="45615" y="59477"/>
                    <a:pt x="57964" y="55750"/>
                  </a:cubicBezTo>
                  <a:cubicBezTo>
                    <a:pt x="82547" y="48351"/>
                    <a:pt x="107769" y="43225"/>
                    <a:pt x="132992" y="38565"/>
                  </a:cubicBezTo>
                  <a:cubicBezTo>
                    <a:pt x="158332" y="33905"/>
                    <a:pt x="183729" y="29653"/>
                    <a:pt x="208894" y="24061"/>
                  </a:cubicBezTo>
                  <a:cubicBezTo>
                    <a:pt x="232019" y="18935"/>
                    <a:pt x="259864" y="14391"/>
                    <a:pt x="279844" y="993"/>
                  </a:cubicBezTo>
                  <a:cubicBezTo>
                    <a:pt x="280252" y="760"/>
                    <a:pt x="280135" y="-55"/>
                    <a:pt x="279553" y="3"/>
                  </a:cubicBezTo>
                  <a:cubicBezTo>
                    <a:pt x="256951" y="2974"/>
                    <a:pt x="234466" y="12119"/>
                    <a:pt x="212039" y="16779"/>
                  </a:cubicBezTo>
                  <a:cubicBezTo>
                    <a:pt x="189263" y="21498"/>
                    <a:pt x="166254" y="25168"/>
                    <a:pt x="143303" y="29129"/>
                  </a:cubicBezTo>
                  <a:cubicBezTo>
                    <a:pt x="120410" y="33148"/>
                    <a:pt x="97575" y="37284"/>
                    <a:pt x="75032" y="42934"/>
                  </a:cubicBezTo>
                  <a:cubicBezTo>
                    <a:pt x="63848" y="45730"/>
                    <a:pt x="52664" y="48876"/>
                    <a:pt x="41712" y="52604"/>
                  </a:cubicBezTo>
                  <a:cubicBezTo>
                    <a:pt x="30586" y="56332"/>
                    <a:pt x="15499" y="65827"/>
                    <a:pt x="3558" y="62099"/>
                  </a:cubicBezTo>
                  <a:cubicBezTo>
                    <a:pt x="296" y="61050"/>
                    <a:pt x="-1335" y="65594"/>
                    <a:pt x="1344" y="673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6" name="Google Shape;1496;p52"/>
            <p:cNvSpPr/>
            <p:nvPr/>
          </p:nvSpPr>
          <p:spPr>
            <a:xfrm>
              <a:off x="2959445" y="2166721"/>
              <a:ext cx="280283" cy="67648"/>
            </a:xfrm>
            <a:custGeom>
              <a:rect b="b" l="l" r="r" t="t"/>
              <a:pathLst>
                <a:path extrusionOk="0" h="98397" w="407684">
                  <a:moveTo>
                    <a:pt x="4943" y="98289"/>
                  </a:moveTo>
                  <a:cubicBezTo>
                    <a:pt x="21195" y="94444"/>
                    <a:pt x="35583" y="84833"/>
                    <a:pt x="50495" y="77493"/>
                  </a:cubicBezTo>
                  <a:cubicBezTo>
                    <a:pt x="66689" y="69571"/>
                    <a:pt x="83232" y="62290"/>
                    <a:pt x="100067" y="55707"/>
                  </a:cubicBezTo>
                  <a:cubicBezTo>
                    <a:pt x="131523" y="43416"/>
                    <a:pt x="163852" y="33513"/>
                    <a:pt x="196764" y="26057"/>
                  </a:cubicBezTo>
                  <a:cubicBezTo>
                    <a:pt x="263520" y="10854"/>
                    <a:pt x="338315" y="2058"/>
                    <a:pt x="406877" y="7999"/>
                  </a:cubicBezTo>
                  <a:cubicBezTo>
                    <a:pt x="407983" y="8116"/>
                    <a:pt x="407925" y="6426"/>
                    <a:pt x="406877" y="6310"/>
                  </a:cubicBezTo>
                  <a:cubicBezTo>
                    <a:pt x="369188" y="2640"/>
                    <a:pt x="333422" y="-1671"/>
                    <a:pt x="295325" y="660"/>
                  </a:cubicBezTo>
                  <a:cubicBezTo>
                    <a:pt x="261190" y="2757"/>
                    <a:pt x="227113" y="7358"/>
                    <a:pt x="193618" y="14582"/>
                  </a:cubicBezTo>
                  <a:cubicBezTo>
                    <a:pt x="158376" y="22213"/>
                    <a:pt x="123717" y="32640"/>
                    <a:pt x="90106" y="45746"/>
                  </a:cubicBezTo>
                  <a:cubicBezTo>
                    <a:pt x="61039" y="57105"/>
                    <a:pt x="23059" y="68930"/>
                    <a:pt x="1098" y="91706"/>
                  </a:cubicBezTo>
                  <a:cubicBezTo>
                    <a:pt x="-1640" y="94561"/>
                    <a:pt x="1156" y="99162"/>
                    <a:pt x="4943" y="982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7" name="Google Shape;1497;p52"/>
            <p:cNvSpPr/>
            <p:nvPr/>
          </p:nvSpPr>
          <p:spPr>
            <a:xfrm>
              <a:off x="2763454" y="972665"/>
              <a:ext cx="240336" cy="238811"/>
            </a:xfrm>
            <a:custGeom>
              <a:rect b="b" l="l" r="r" t="t"/>
              <a:pathLst>
                <a:path extrusionOk="0" h="347362" w="349580">
                  <a:moveTo>
                    <a:pt x="349581" y="347362"/>
                  </a:moveTo>
                  <a:cubicBezTo>
                    <a:pt x="341193" y="313984"/>
                    <a:pt x="317484" y="286024"/>
                    <a:pt x="289640" y="265810"/>
                  </a:cubicBezTo>
                  <a:cubicBezTo>
                    <a:pt x="261738" y="245597"/>
                    <a:pt x="229641" y="232199"/>
                    <a:pt x="197836" y="218918"/>
                  </a:cubicBezTo>
                  <a:cubicBezTo>
                    <a:pt x="239952" y="195850"/>
                    <a:pt x="272980" y="156764"/>
                    <a:pt x="288766" y="111444"/>
                  </a:cubicBezTo>
                  <a:cubicBezTo>
                    <a:pt x="232787" y="101716"/>
                    <a:pt x="173778" y="110512"/>
                    <a:pt x="123041" y="136143"/>
                  </a:cubicBezTo>
                  <a:cubicBezTo>
                    <a:pt x="111333" y="83367"/>
                    <a:pt x="81567" y="34786"/>
                    <a:pt x="39975" y="301"/>
                  </a:cubicBezTo>
                  <a:cubicBezTo>
                    <a:pt x="33684" y="-4884"/>
                    <a:pt x="6480" y="58610"/>
                    <a:pt x="5024" y="64028"/>
                  </a:cubicBezTo>
                  <a:cubicBezTo>
                    <a:pt x="-1791" y="90241"/>
                    <a:pt x="-1500" y="117735"/>
                    <a:pt x="4850" y="144007"/>
                  </a:cubicBezTo>
                  <a:cubicBezTo>
                    <a:pt x="14345" y="183210"/>
                    <a:pt x="38053" y="229811"/>
                    <a:pt x="68227" y="257539"/>
                  </a:cubicBezTo>
                  <a:cubicBezTo>
                    <a:pt x="136031" y="319867"/>
                    <a:pt x="261213" y="347187"/>
                    <a:pt x="349581" y="34736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8" name="Google Shape;1498;p52"/>
            <p:cNvSpPr/>
            <p:nvPr/>
          </p:nvSpPr>
          <p:spPr>
            <a:xfrm>
              <a:off x="2777294" y="1018371"/>
              <a:ext cx="176740" cy="175603"/>
            </a:xfrm>
            <a:custGeom>
              <a:rect b="b" l="l" r="r" t="t"/>
              <a:pathLst>
                <a:path extrusionOk="0" h="255423" w="257077">
                  <a:moveTo>
                    <a:pt x="257078" y="255424"/>
                  </a:moveTo>
                  <a:cubicBezTo>
                    <a:pt x="250903" y="230842"/>
                    <a:pt x="233486" y="210337"/>
                    <a:pt x="212982" y="195483"/>
                  </a:cubicBezTo>
                  <a:cubicBezTo>
                    <a:pt x="192477" y="180629"/>
                    <a:pt x="168885" y="170726"/>
                    <a:pt x="145468" y="160998"/>
                  </a:cubicBezTo>
                  <a:cubicBezTo>
                    <a:pt x="176458" y="144047"/>
                    <a:pt x="200749" y="115329"/>
                    <a:pt x="212341" y="81951"/>
                  </a:cubicBezTo>
                  <a:cubicBezTo>
                    <a:pt x="171157" y="74845"/>
                    <a:pt x="127760" y="81311"/>
                    <a:pt x="90479" y="100126"/>
                  </a:cubicBezTo>
                  <a:cubicBezTo>
                    <a:pt x="81858" y="61330"/>
                    <a:pt x="60014" y="25564"/>
                    <a:pt x="29373" y="225"/>
                  </a:cubicBezTo>
                  <a:cubicBezTo>
                    <a:pt x="24772" y="-3620"/>
                    <a:pt x="4733" y="43098"/>
                    <a:pt x="3685" y="47059"/>
                  </a:cubicBezTo>
                  <a:cubicBezTo>
                    <a:pt x="-1325" y="66340"/>
                    <a:pt x="-1092" y="86553"/>
                    <a:pt x="3568" y="105893"/>
                  </a:cubicBezTo>
                  <a:cubicBezTo>
                    <a:pt x="10558" y="134727"/>
                    <a:pt x="27975" y="168979"/>
                    <a:pt x="50169" y="189425"/>
                  </a:cubicBezTo>
                  <a:cubicBezTo>
                    <a:pt x="99974" y="235210"/>
                    <a:pt x="192069" y="255307"/>
                    <a:pt x="257078" y="25542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9" name="Google Shape;1499;p52"/>
            <p:cNvSpPr/>
            <p:nvPr/>
          </p:nvSpPr>
          <p:spPr>
            <a:xfrm>
              <a:off x="2816409" y="1101890"/>
              <a:ext cx="150227" cy="392628"/>
            </a:xfrm>
            <a:custGeom>
              <a:rect b="b" l="l" r="r" t="t"/>
              <a:pathLst>
                <a:path extrusionOk="0" h="571095" w="218512">
                  <a:moveTo>
                    <a:pt x="62402" y="0"/>
                  </a:moveTo>
                  <a:cubicBezTo>
                    <a:pt x="62402" y="0"/>
                    <a:pt x="342649" y="294926"/>
                    <a:pt x="152167" y="571096"/>
                  </a:cubicBezTo>
                  <a:cubicBezTo>
                    <a:pt x="152167" y="571154"/>
                    <a:pt x="-118760" y="420458"/>
                    <a:pt x="6240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0" name="Google Shape;1500;p52"/>
            <p:cNvSpPr/>
            <p:nvPr/>
          </p:nvSpPr>
          <p:spPr>
            <a:xfrm>
              <a:off x="2669212" y="1101890"/>
              <a:ext cx="205157" cy="421302"/>
            </a:xfrm>
            <a:custGeom>
              <a:rect b="b" l="l" r="r" t="t"/>
              <a:pathLst>
                <a:path extrusionOk="0" h="612803" w="298410">
                  <a:moveTo>
                    <a:pt x="276133" y="0"/>
                  </a:moveTo>
                  <a:cubicBezTo>
                    <a:pt x="276133" y="0"/>
                    <a:pt x="398926" y="431234"/>
                    <a:pt x="67942" y="612804"/>
                  </a:cubicBezTo>
                  <a:cubicBezTo>
                    <a:pt x="67942" y="612804"/>
                    <a:pt x="-181723" y="356207"/>
                    <a:pt x="27613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1" name="Google Shape;1501;p52"/>
            <p:cNvSpPr/>
            <p:nvPr/>
          </p:nvSpPr>
          <p:spPr>
            <a:xfrm>
              <a:off x="2479712" y="955465"/>
              <a:ext cx="379012" cy="165076"/>
            </a:xfrm>
            <a:custGeom>
              <a:rect b="b" l="l" r="r" t="t"/>
              <a:pathLst>
                <a:path extrusionOk="0" h="240110" w="551290">
                  <a:moveTo>
                    <a:pt x="551290" y="212612"/>
                  </a:moveTo>
                  <a:cubicBezTo>
                    <a:pt x="551290" y="212612"/>
                    <a:pt x="301509" y="-108528"/>
                    <a:pt x="0" y="38557"/>
                  </a:cubicBezTo>
                  <a:cubicBezTo>
                    <a:pt x="0" y="38557"/>
                    <a:pt x="108522" y="328940"/>
                    <a:pt x="551290" y="2126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2" name="Google Shape;1502;p52"/>
            <p:cNvSpPr/>
            <p:nvPr/>
          </p:nvSpPr>
          <p:spPr>
            <a:xfrm>
              <a:off x="2420658" y="1062726"/>
              <a:ext cx="437962" cy="185517"/>
            </a:xfrm>
            <a:custGeom>
              <a:rect b="b" l="l" r="r" t="t"/>
              <a:pathLst>
                <a:path extrusionOk="0" h="269843" w="637036">
                  <a:moveTo>
                    <a:pt x="637036" y="56866"/>
                  </a:moveTo>
                  <a:cubicBezTo>
                    <a:pt x="637036" y="56866"/>
                    <a:pt x="228986" y="-128956"/>
                    <a:pt x="0" y="171213"/>
                  </a:cubicBezTo>
                  <a:cubicBezTo>
                    <a:pt x="0" y="171213"/>
                    <a:pt x="216462" y="456412"/>
                    <a:pt x="637036" y="5686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3" name="Google Shape;1503;p52"/>
            <p:cNvSpPr/>
            <p:nvPr/>
          </p:nvSpPr>
          <p:spPr>
            <a:xfrm>
              <a:off x="2482560" y="1097714"/>
              <a:ext cx="376168" cy="339408"/>
            </a:xfrm>
            <a:custGeom>
              <a:rect b="b" l="l" r="r" t="t"/>
              <a:pathLst>
                <a:path extrusionOk="0" h="493685" w="547154">
                  <a:moveTo>
                    <a:pt x="547155" y="6064"/>
                  </a:moveTo>
                  <a:cubicBezTo>
                    <a:pt x="547155" y="6064"/>
                    <a:pt x="531194" y="458036"/>
                    <a:pt x="0" y="493685"/>
                  </a:cubicBezTo>
                  <a:cubicBezTo>
                    <a:pt x="58" y="493685"/>
                    <a:pt x="114580" y="-63838"/>
                    <a:pt x="547155" y="60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4" name="Google Shape;1504;p52"/>
            <p:cNvSpPr/>
            <p:nvPr/>
          </p:nvSpPr>
          <p:spPr>
            <a:xfrm>
              <a:off x="2531327" y="1144353"/>
              <a:ext cx="309174" cy="270188"/>
            </a:xfrm>
            <a:custGeom>
              <a:rect b="b" l="l" r="r" t="t"/>
              <a:pathLst>
                <a:path extrusionOk="0" h="393001" w="449708">
                  <a:moveTo>
                    <a:pt x="315" y="392937"/>
                  </a:moveTo>
                  <a:cubicBezTo>
                    <a:pt x="45867" y="394277"/>
                    <a:pt x="89672" y="374471"/>
                    <a:pt x="128060" y="351637"/>
                  </a:cubicBezTo>
                  <a:cubicBezTo>
                    <a:pt x="172797" y="325074"/>
                    <a:pt x="214621" y="292745"/>
                    <a:pt x="253941" y="258784"/>
                  </a:cubicBezTo>
                  <a:cubicBezTo>
                    <a:pt x="295532" y="222901"/>
                    <a:pt x="333745" y="183582"/>
                    <a:pt x="367647" y="140359"/>
                  </a:cubicBezTo>
                  <a:cubicBezTo>
                    <a:pt x="400210" y="98826"/>
                    <a:pt x="433005" y="52982"/>
                    <a:pt x="449607" y="2362"/>
                  </a:cubicBezTo>
                  <a:cubicBezTo>
                    <a:pt x="450306" y="207"/>
                    <a:pt x="447219" y="-900"/>
                    <a:pt x="446054" y="906"/>
                  </a:cubicBezTo>
                  <a:cubicBezTo>
                    <a:pt x="417161" y="45177"/>
                    <a:pt x="392113" y="91020"/>
                    <a:pt x="358735" y="132379"/>
                  </a:cubicBezTo>
                  <a:cubicBezTo>
                    <a:pt x="325939" y="173038"/>
                    <a:pt x="289066" y="210610"/>
                    <a:pt x="249921" y="245154"/>
                  </a:cubicBezTo>
                  <a:cubicBezTo>
                    <a:pt x="212233" y="278415"/>
                    <a:pt x="172273" y="309812"/>
                    <a:pt x="129574" y="336433"/>
                  </a:cubicBezTo>
                  <a:cubicBezTo>
                    <a:pt x="88915" y="361773"/>
                    <a:pt x="45983" y="378898"/>
                    <a:pt x="140" y="392238"/>
                  </a:cubicBezTo>
                  <a:cubicBezTo>
                    <a:pt x="-93" y="392355"/>
                    <a:pt x="-35" y="392937"/>
                    <a:pt x="315" y="392937"/>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5" name="Google Shape;1505;p52"/>
            <p:cNvSpPr/>
            <p:nvPr/>
          </p:nvSpPr>
          <p:spPr>
            <a:xfrm>
              <a:off x="2521019" y="1119359"/>
              <a:ext cx="310686" cy="289396"/>
            </a:xfrm>
            <a:custGeom>
              <a:rect b="b" l="l" r="r" t="t"/>
              <a:pathLst>
                <a:path extrusionOk="0" h="420939" w="451907">
                  <a:moveTo>
                    <a:pt x="2466" y="420665"/>
                  </a:moveTo>
                  <a:cubicBezTo>
                    <a:pt x="42951" y="392937"/>
                    <a:pt x="79882" y="357578"/>
                    <a:pt x="116638" y="325133"/>
                  </a:cubicBezTo>
                  <a:cubicBezTo>
                    <a:pt x="155492" y="290881"/>
                    <a:pt x="193821" y="256046"/>
                    <a:pt x="231743" y="220746"/>
                  </a:cubicBezTo>
                  <a:cubicBezTo>
                    <a:pt x="269665" y="185446"/>
                    <a:pt x="307645" y="150204"/>
                    <a:pt x="344401" y="113738"/>
                  </a:cubicBezTo>
                  <a:cubicBezTo>
                    <a:pt x="381274" y="77157"/>
                    <a:pt x="415876" y="38769"/>
                    <a:pt x="451700" y="1255"/>
                  </a:cubicBezTo>
                  <a:cubicBezTo>
                    <a:pt x="452341" y="556"/>
                    <a:pt x="451350" y="-434"/>
                    <a:pt x="450710" y="207"/>
                  </a:cubicBezTo>
                  <a:cubicBezTo>
                    <a:pt x="414477" y="36963"/>
                    <a:pt x="376032" y="72089"/>
                    <a:pt x="338867" y="108030"/>
                  </a:cubicBezTo>
                  <a:cubicBezTo>
                    <a:pt x="302460" y="143214"/>
                    <a:pt x="266344" y="178630"/>
                    <a:pt x="229238" y="213115"/>
                  </a:cubicBezTo>
                  <a:cubicBezTo>
                    <a:pt x="192190" y="247600"/>
                    <a:pt x="154618" y="281561"/>
                    <a:pt x="116755" y="315055"/>
                  </a:cubicBezTo>
                  <a:cubicBezTo>
                    <a:pt x="78309" y="349074"/>
                    <a:pt x="36310" y="381228"/>
                    <a:pt x="485" y="417927"/>
                  </a:cubicBezTo>
                  <a:cubicBezTo>
                    <a:pt x="-855" y="419267"/>
                    <a:pt x="835" y="421771"/>
                    <a:pt x="2466" y="420665"/>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6" name="Google Shape;1506;p52"/>
            <p:cNvSpPr/>
            <p:nvPr/>
          </p:nvSpPr>
          <p:spPr>
            <a:xfrm>
              <a:off x="2529103" y="1114293"/>
              <a:ext cx="284543" cy="247648"/>
            </a:xfrm>
            <a:custGeom>
              <a:rect b="b" l="l" r="r" t="t"/>
              <a:pathLst>
                <a:path extrusionOk="0" h="360215" w="413881">
                  <a:moveTo>
                    <a:pt x="48" y="356663"/>
                  </a:moveTo>
                  <a:cubicBezTo>
                    <a:pt x="-476" y="359751"/>
                    <a:pt x="3427" y="361673"/>
                    <a:pt x="5232" y="358818"/>
                  </a:cubicBezTo>
                  <a:cubicBezTo>
                    <a:pt x="18106" y="338896"/>
                    <a:pt x="26727" y="316120"/>
                    <a:pt x="38028" y="295266"/>
                  </a:cubicBezTo>
                  <a:cubicBezTo>
                    <a:pt x="48571" y="275810"/>
                    <a:pt x="60163" y="256937"/>
                    <a:pt x="72804" y="238762"/>
                  </a:cubicBezTo>
                  <a:cubicBezTo>
                    <a:pt x="100299" y="199093"/>
                    <a:pt x="132104" y="162395"/>
                    <a:pt x="168045" y="130182"/>
                  </a:cubicBezTo>
                  <a:cubicBezTo>
                    <a:pt x="203287" y="98610"/>
                    <a:pt x="242315" y="72164"/>
                    <a:pt x="283907" y="49679"/>
                  </a:cubicBezTo>
                  <a:cubicBezTo>
                    <a:pt x="305343" y="38087"/>
                    <a:pt x="327537" y="28126"/>
                    <a:pt x="350546" y="19970"/>
                  </a:cubicBezTo>
                  <a:cubicBezTo>
                    <a:pt x="371051" y="12747"/>
                    <a:pt x="394002" y="9544"/>
                    <a:pt x="413691" y="689"/>
                  </a:cubicBezTo>
                  <a:cubicBezTo>
                    <a:pt x="414040" y="515"/>
                    <a:pt x="413866" y="49"/>
                    <a:pt x="413516" y="49"/>
                  </a:cubicBezTo>
                  <a:cubicBezTo>
                    <a:pt x="390681" y="-767"/>
                    <a:pt x="365284" y="8845"/>
                    <a:pt x="343789" y="15951"/>
                  </a:cubicBezTo>
                  <a:cubicBezTo>
                    <a:pt x="322702" y="22883"/>
                    <a:pt x="301965" y="31155"/>
                    <a:pt x="281810" y="40475"/>
                  </a:cubicBezTo>
                  <a:cubicBezTo>
                    <a:pt x="238238" y="60688"/>
                    <a:pt x="198045" y="88474"/>
                    <a:pt x="161754" y="119813"/>
                  </a:cubicBezTo>
                  <a:cubicBezTo>
                    <a:pt x="125114" y="151502"/>
                    <a:pt x="92143" y="187676"/>
                    <a:pt x="64532" y="227520"/>
                  </a:cubicBezTo>
                  <a:cubicBezTo>
                    <a:pt x="38727" y="264976"/>
                    <a:pt x="7912" y="310994"/>
                    <a:pt x="48" y="356663"/>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7" name="Google Shape;1507;p52"/>
            <p:cNvSpPr/>
            <p:nvPr/>
          </p:nvSpPr>
          <p:spPr>
            <a:xfrm>
              <a:off x="2725921" y="1211521"/>
              <a:ext cx="120229" cy="282086"/>
            </a:xfrm>
            <a:custGeom>
              <a:rect b="b" l="l" r="r" t="t"/>
              <a:pathLst>
                <a:path extrusionOk="0" h="410307" w="174879">
                  <a:moveTo>
                    <a:pt x="159132" y="55820"/>
                  </a:moveTo>
                  <a:cubicBezTo>
                    <a:pt x="156045" y="73936"/>
                    <a:pt x="152258" y="91994"/>
                    <a:pt x="147831" y="109819"/>
                  </a:cubicBezTo>
                  <a:cubicBezTo>
                    <a:pt x="138977" y="145469"/>
                    <a:pt x="127735" y="180652"/>
                    <a:pt x="113987" y="214729"/>
                  </a:cubicBezTo>
                  <a:cubicBezTo>
                    <a:pt x="85852" y="284515"/>
                    <a:pt x="46124" y="349523"/>
                    <a:pt x="164" y="408939"/>
                  </a:cubicBezTo>
                  <a:cubicBezTo>
                    <a:pt x="-477" y="409755"/>
                    <a:pt x="921" y="410803"/>
                    <a:pt x="1562" y="410046"/>
                  </a:cubicBezTo>
                  <a:cubicBezTo>
                    <a:pt x="53406" y="352610"/>
                    <a:pt x="93541" y="286495"/>
                    <a:pt x="123482" y="215195"/>
                  </a:cubicBezTo>
                  <a:cubicBezTo>
                    <a:pt x="137929" y="180827"/>
                    <a:pt x="149812" y="145585"/>
                    <a:pt x="158666" y="109353"/>
                  </a:cubicBezTo>
                  <a:cubicBezTo>
                    <a:pt x="163268" y="90421"/>
                    <a:pt x="167171" y="71315"/>
                    <a:pt x="170258" y="52092"/>
                  </a:cubicBezTo>
                  <a:cubicBezTo>
                    <a:pt x="172879" y="35898"/>
                    <a:pt x="176840" y="18131"/>
                    <a:pt x="173753" y="1821"/>
                  </a:cubicBezTo>
                  <a:cubicBezTo>
                    <a:pt x="173229" y="-917"/>
                    <a:pt x="169734" y="-276"/>
                    <a:pt x="168918" y="1821"/>
                  </a:cubicBezTo>
                  <a:cubicBezTo>
                    <a:pt x="162278" y="18539"/>
                    <a:pt x="162103" y="38170"/>
                    <a:pt x="159132" y="558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8" name="Google Shape;1508;p52"/>
            <p:cNvSpPr/>
            <p:nvPr/>
          </p:nvSpPr>
          <p:spPr>
            <a:xfrm>
              <a:off x="2710627" y="1368329"/>
              <a:ext cx="41060" cy="114907"/>
            </a:xfrm>
            <a:custGeom>
              <a:rect b="b" l="l" r="r" t="t"/>
              <a:pathLst>
                <a:path extrusionOk="0" h="167137" w="59723">
                  <a:moveTo>
                    <a:pt x="40661" y="42148"/>
                  </a:moveTo>
                  <a:cubicBezTo>
                    <a:pt x="36234" y="56128"/>
                    <a:pt x="31632" y="70109"/>
                    <a:pt x="26856" y="83973"/>
                  </a:cubicBezTo>
                  <a:cubicBezTo>
                    <a:pt x="22079" y="97836"/>
                    <a:pt x="17535" y="111759"/>
                    <a:pt x="12642" y="125622"/>
                  </a:cubicBezTo>
                  <a:cubicBezTo>
                    <a:pt x="8157" y="138438"/>
                    <a:pt x="643" y="152418"/>
                    <a:pt x="2" y="166107"/>
                  </a:cubicBezTo>
                  <a:cubicBezTo>
                    <a:pt x="-56" y="166923"/>
                    <a:pt x="1167" y="167505"/>
                    <a:pt x="1749" y="166864"/>
                  </a:cubicBezTo>
                  <a:cubicBezTo>
                    <a:pt x="10254" y="157078"/>
                    <a:pt x="14215" y="142515"/>
                    <a:pt x="18934" y="130632"/>
                  </a:cubicBezTo>
                  <a:cubicBezTo>
                    <a:pt x="24584" y="116477"/>
                    <a:pt x="30176" y="102264"/>
                    <a:pt x="35069" y="87875"/>
                  </a:cubicBezTo>
                  <a:cubicBezTo>
                    <a:pt x="39962" y="73487"/>
                    <a:pt x="44681" y="58983"/>
                    <a:pt x="49166" y="44478"/>
                  </a:cubicBezTo>
                  <a:cubicBezTo>
                    <a:pt x="53418" y="30731"/>
                    <a:pt x="58078" y="17042"/>
                    <a:pt x="59710" y="2712"/>
                  </a:cubicBezTo>
                  <a:cubicBezTo>
                    <a:pt x="60001" y="33"/>
                    <a:pt x="55748" y="-1074"/>
                    <a:pt x="54642" y="1314"/>
                  </a:cubicBezTo>
                  <a:cubicBezTo>
                    <a:pt x="48467" y="14304"/>
                    <a:pt x="44972" y="28459"/>
                    <a:pt x="40661" y="421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9" name="Google Shape;1509;p52"/>
            <p:cNvSpPr/>
            <p:nvPr/>
          </p:nvSpPr>
          <p:spPr>
            <a:xfrm>
              <a:off x="2699823" y="1392385"/>
              <a:ext cx="8225" cy="44958"/>
            </a:xfrm>
            <a:custGeom>
              <a:rect b="b" l="l" r="r" t="t"/>
              <a:pathLst>
                <a:path extrusionOk="0" h="65394" w="11964">
                  <a:moveTo>
                    <a:pt x="2526" y="32326"/>
                  </a:moveTo>
                  <a:cubicBezTo>
                    <a:pt x="2059" y="37452"/>
                    <a:pt x="1535" y="42578"/>
                    <a:pt x="1360" y="47704"/>
                  </a:cubicBezTo>
                  <a:cubicBezTo>
                    <a:pt x="1244" y="50384"/>
                    <a:pt x="1186" y="53005"/>
                    <a:pt x="1069" y="55685"/>
                  </a:cubicBezTo>
                  <a:cubicBezTo>
                    <a:pt x="1011" y="57956"/>
                    <a:pt x="1710" y="62500"/>
                    <a:pt x="254" y="64247"/>
                  </a:cubicBezTo>
                  <a:cubicBezTo>
                    <a:pt x="-853" y="65529"/>
                    <a:pt x="2059" y="65937"/>
                    <a:pt x="1419" y="64422"/>
                  </a:cubicBezTo>
                  <a:cubicBezTo>
                    <a:pt x="487" y="62325"/>
                    <a:pt x="2467" y="58131"/>
                    <a:pt x="2991" y="55918"/>
                  </a:cubicBezTo>
                  <a:cubicBezTo>
                    <a:pt x="3632" y="53354"/>
                    <a:pt x="4273" y="50733"/>
                    <a:pt x="4914" y="48170"/>
                  </a:cubicBezTo>
                  <a:cubicBezTo>
                    <a:pt x="6137" y="43161"/>
                    <a:pt x="7069" y="38093"/>
                    <a:pt x="8059" y="33083"/>
                  </a:cubicBezTo>
                  <a:cubicBezTo>
                    <a:pt x="10040" y="22831"/>
                    <a:pt x="12370" y="12695"/>
                    <a:pt x="11904" y="2210"/>
                  </a:cubicBezTo>
                  <a:cubicBezTo>
                    <a:pt x="11787" y="-412"/>
                    <a:pt x="8234" y="-819"/>
                    <a:pt x="7418" y="1627"/>
                  </a:cubicBezTo>
                  <a:cubicBezTo>
                    <a:pt x="4040" y="11588"/>
                    <a:pt x="3457" y="21899"/>
                    <a:pt x="2526" y="323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0" name="Google Shape;1510;p52"/>
            <p:cNvSpPr/>
            <p:nvPr/>
          </p:nvSpPr>
          <p:spPr>
            <a:xfrm>
              <a:off x="2500717" y="1210899"/>
              <a:ext cx="64120" cy="9300"/>
            </a:xfrm>
            <a:custGeom>
              <a:rect b="b" l="l" r="r" t="t"/>
              <a:pathLst>
                <a:path extrusionOk="0" h="13527" w="93266">
                  <a:moveTo>
                    <a:pt x="606" y="4413"/>
                  </a:moveTo>
                  <a:cubicBezTo>
                    <a:pt x="2587" y="7034"/>
                    <a:pt x="6431" y="7733"/>
                    <a:pt x="9519" y="8549"/>
                  </a:cubicBezTo>
                  <a:cubicBezTo>
                    <a:pt x="13422" y="9539"/>
                    <a:pt x="17499" y="9947"/>
                    <a:pt x="21519" y="10530"/>
                  </a:cubicBezTo>
                  <a:cubicBezTo>
                    <a:pt x="29149" y="11578"/>
                    <a:pt x="36839" y="12335"/>
                    <a:pt x="44586" y="12860"/>
                  </a:cubicBezTo>
                  <a:cubicBezTo>
                    <a:pt x="60081" y="13850"/>
                    <a:pt x="75634" y="13908"/>
                    <a:pt x="91012" y="11869"/>
                  </a:cubicBezTo>
                  <a:cubicBezTo>
                    <a:pt x="94507" y="11403"/>
                    <a:pt x="93692" y="5753"/>
                    <a:pt x="90255" y="5811"/>
                  </a:cubicBezTo>
                  <a:cubicBezTo>
                    <a:pt x="75052" y="5986"/>
                    <a:pt x="59790" y="6161"/>
                    <a:pt x="44586" y="4937"/>
                  </a:cubicBezTo>
                  <a:cubicBezTo>
                    <a:pt x="36897" y="4297"/>
                    <a:pt x="29149" y="3423"/>
                    <a:pt x="21519" y="2200"/>
                  </a:cubicBezTo>
                  <a:cubicBezTo>
                    <a:pt x="17849" y="1617"/>
                    <a:pt x="14237" y="860"/>
                    <a:pt x="10567" y="452"/>
                  </a:cubicBezTo>
                  <a:cubicBezTo>
                    <a:pt x="7364" y="103"/>
                    <a:pt x="3985" y="-596"/>
                    <a:pt x="1072" y="1035"/>
                  </a:cubicBezTo>
                  <a:cubicBezTo>
                    <a:pt x="-267" y="1734"/>
                    <a:pt x="-267" y="3306"/>
                    <a:pt x="606" y="4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1" name="Google Shape;1511;p52"/>
            <p:cNvSpPr/>
            <p:nvPr/>
          </p:nvSpPr>
          <p:spPr>
            <a:xfrm>
              <a:off x="2461341" y="1170711"/>
              <a:ext cx="139279" cy="13661"/>
            </a:xfrm>
            <a:custGeom>
              <a:rect b="b" l="l" r="r" t="t"/>
              <a:pathLst>
                <a:path extrusionOk="0" h="19871" w="202588">
                  <a:moveTo>
                    <a:pt x="1975" y="16108"/>
                  </a:moveTo>
                  <a:cubicBezTo>
                    <a:pt x="9140" y="18904"/>
                    <a:pt x="17761" y="18904"/>
                    <a:pt x="25392" y="19312"/>
                  </a:cubicBezTo>
                  <a:cubicBezTo>
                    <a:pt x="34013" y="19778"/>
                    <a:pt x="42576" y="19953"/>
                    <a:pt x="51139" y="19836"/>
                  </a:cubicBezTo>
                  <a:cubicBezTo>
                    <a:pt x="68789" y="19662"/>
                    <a:pt x="86556" y="19196"/>
                    <a:pt x="104148" y="17856"/>
                  </a:cubicBezTo>
                  <a:cubicBezTo>
                    <a:pt x="121332" y="16516"/>
                    <a:pt x="138458" y="14827"/>
                    <a:pt x="155525" y="12671"/>
                  </a:cubicBezTo>
                  <a:cubicBezTo>
                    <a:pt x="170962" y="10749"/>
                    <a:pt x="188437" y="9235"/>
                    <a:pt x="202359" y="2011"/>
                  </a:cubicBezTo>
                  <a:cubicBezTo>
                    <a:pt x="202709" y="1837"/>
                    <a:pt x="202651" y="1254"/>
                    <a:pt x="202243" y="1196"/>
                  </a:cubicBezTo>
                  <a:cubicBezTo>
                    <a:pt x="186748" y="-1658"/>
                    <a:pt x="169622" y="1312"/>
                    <a:pt x="154011" y="2710"/>
                  </a:cubicBezTo>
                  <a:cubicBezTo>
                    <a:pt x="136943" y="4225"/>
                    <a:pt x="119759" y="5332"/>
                    <a:pt x="102633" y="6089"/>
                  </a:cubicBezTo>
                  <a:cubicBezTo>
                    <a:pt x="85973" y="6788"/>
                    <a:pt x="69313" y="7662"/>
                    <a:pt x="52653" y="7895"/>
                  </a:cubicBezTo>
                  <a:cubicBezTo>
                    <a:pt x="44032" y="8011"/>
                    <a:pt x="35469" y="8186"/>
                    <a:pt x="26848" y="8477"/>
                  </a:cubicBezTo>
                  <a:cubicBezTo>
                    <a:pt x="18693" y="8710"/>
                    <a:pt x="9722" y="8244"/>
                    <a:pt x="1917" y="10749"/>
                  </a:cubicBezTo>
                  <a:cubicBezTo>
                    <a:pt x="-763" y="11681"/>
                    <a:pt x="-530" y="15118"/>
                    <a:pt x="1975" y="161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2" name="Google Shape;1512;p52"/>
            <p:cNvSpPr/>
            <p:nvPr/>
          </p:nvSpPr>
          <p:spPr>
            <a:xfrm>
              <a:off x="2465656" y="1090185"/>
              <a:ext cx="259086" cy="59626"/>
            </a:xfrm>
            <a:custGeom>
              <a:rect b="b" l="l" r="r" t="t"/>
              <a:pathLst>
                <a:path extrusionOk="0" h="86729" w="376853">
                  <a:moveTo>
                    <a:pt x="5263" y="86432"/>
                  </a:moveTo>
                  <a:cubicBezTo>
                    <a:pt x="34855" y="75539"/>
                    <a:pt x="62990" y="60918"/>
                    <a:pt x="92582" y="49850"/>
                  </a:cubicBezTo>
                  <a:cubicBezTo>
                    <a:pt x="121533" y="39015"/>
                    <a:pt x="151299" y="29987"/>
                    <a:pt x="181590" y="23695"/>
                  </a:cubicBezTo>
                  <a:cubicBezTo>
                    <a:pt x="212929" y="17229"/>
                    <a:pt x="244734" y="12861"/>
                    <a:pt x="276656" y="10705"/>
                  </a:cubicBezTo>
                  <a:cubicBezTo>
                    <a:pt x="291743" y="9715"/>
                    <a:pt x="306772" y="8550"/>
                    <a:pt x="321917" y="8084"/>
                  </a:cubicBezTo>
                  <a:cubicBezTo>
                    <a:pt x="339218" y="7501"/>
                    <a:pt x="358907" y="5055"/>
                    <a:pt x="375975" y="7734"/>
                  </a:cubicBezTo>
                  <a:cubicBezTo>
                    <a:pt x="377023" y="7909"/>
                    <a:pt x="377198" y="6337"/>
                    <a:pt x="376149" y="6278"/>
                  </a:cubicBezTo>
                  <a:cubicBezTo>
                    <a:pt x="359664" y="6045"/>
                    <a:pt x="343004" y="1851"/>
                    <a:pt x="326461" y="919"/>
                  </a:cubicBezTo>
                  <a:cubicBezTo>
                    <a:pt x="309917" y="45"/>
                    <a:pt x="293258" y="-421"/>
                    <a:pt x="276714" y="511"/>
                  </a:cubicBezTo>
                  <a:cubicBezTo>
                    <a:pt x="245375" y="2259"/>
                    <a:pt x="214211" y="6278"/>
                    <a:pt x="183454" y="12511"/>
                  </a:cubicBezTo>
                  <a:cubicBezTo>
                    <a:pt x="151649" y="18977"/>
                    <a:pt x="120193" y="27132"/>
                    <a:pt x="89495" y="37617"/>
                  </a:cubicBezTo>
                  <a:cubicBezTo>
                    <a:pt x="59670" y="47811"/>
                    <a:pt x="27865" y="59869"/>
                    <a:pt x="2001" y="78219"/>
                  </a:cubicBezTo>
                  <a:cubicBezTo>
                    <a:pt x="-1785" y="80898"/>
                    <a:pt x="79" y="88296"/>
                    <a:pt x="5263" y="864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3" name="Google Shape;1513;p52"/>
            <p:cNvSpPr/>
            <p:nvPr/>
          </p:nvSpPr>
          <p:spPr>
            <a:xfrm>
              <a:off x="2888480" y="1190335"/>
              <a:ext cx="48529" cy="275450"/>
            </a:xfrm>
            <a:custGeom>
              <a:rect b="b" l="l" r="r" t="t"/>
              <a:pathLst>
                <a:path extrusionOk="0" h="400655" w="70588">
                  <a:moveTo>
                    <a:pt x="161" y="3109"/>
                  </a:moveTo>
                  <a:cubicBezTo>
                    <a:pt x="11170" y="34332"/>
                    <a:pt x="25849" y="63923"/>
                    <a:pt x="35810" y="95612"/>
                  </a:cubicBezTo>
                  <a:cubicBezTo>
                    <a:pt x="46004" y="128000"/>
                    <a:pt x="53460" y="161319"/>
                    <a:pt x="58004" y="194989"/>
                  </a:cubicBezTo>
                  <a:cubicBezTo>
                    <a:pt x="62606" y="229182"/>
                    <a:pt x="64354" y="263725"/>
                    <a:pt x="63130" y="298210"/>
                  </a:cubicBezTo>
                  <a:cubicBezTo>
                    <a:pt x="62548" y="314753"/>
                    <a:pt x="61208" y="331297"/>
                    <a:pt x="59402" y="347782"/>
                  </a:cubicBezTo>
                  <a:cubicBezTo>
                    <a:pt x="57538" y="364675"/>
                    <a:pt x="52412" y="382325"/>
                    <a:pt x="52412" y="399276"/>
                  </a:cubicBezTo>
                  <a:cubicBezTo>
                    <a:pt x="52412" y="400558"/>
                    <a:pt x="54393" y="401257"/>
                    <a:pt x="54975" y="399975"/>
                  </a:cubicBezTo>
                  <a:cubicBezTo>
                    <a:pt x="61557" y="385179"/>
                    <a:pt x="62897" y="367005"/>
                    <a:pt x="65169" y="351102"/>
                  </a:cubicBezTo>
                  <a:cubicBezTo>
                    <a:pt x="67441" y="335200"/>
                    <a:pt x="68955" y="319297"/>
                    <a:pt x="69771" y="303278"/>
                  </a:cubicBezTo>
                  <a:cubicBezTo>
                    <a:pt x="71635" y="267686"/>
                    <a:pt x="70295" y="231920"/>
                    <a:pt x="65926" y="196562"/>
                  </a:cubicBezTo>
                  <a:cubicBezTo>
                    <a:pt x="61791" y="163300"/>
                    <a:pt x="55033" y="130388"/>
                    <a:pt x="45480" y="98292"/>
                  </a:cubicBezTo>
                  <a:cubicBezTo>
                    <a:pt x="35694" y="65263"/>
                    <a:pt x="24277" y="30021"/>
                    <a:pt x="4996" y="1245"/>
                  </a:cubicBezTo>
                  <a:cubicBezTo>
                    <a:pt x="3481" y="-1143"/>
                    <a:pt x="-888" y="138"/>
                    <a:pt x="161" y="310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4" name="Google Shape;1514;p52"/>
            <p:cNvSpPr/>
            <p:nvPr/>
          </p:nvSpPr>
          <p:spPr>
            <a:xfrm>
              <a:off x="2887827" y="1295292"/>
              <a:ext cx="18703" cy="143681"/>
            </a:xfrm>
            <a:custGeom>
              <a:rect b="b" l="l" r="r" t="t"/>
              <a:pathLst>
                <a:path extrusionOk="0" h="208991" w="27205">
                  <a:moveTo>
                    <a:pt x="119" y="2105"/>
                  </a:moveTo>
                  <a:cubicBezTo>
                    <a:pt x="-755" y="18590"/>
                    <a:pt x="3381" y="35191"/>
                    <a:pt x="5769" y="51444"/>
                  </a:cubicBezTo>
                  <a:cubicBezTo>
                    <a:pt x="8274" y="68569"/>
                    <a:pt x="10430" y="85812"/>
                    <a:pt x="12876" y="102938"/>
                  </a:cubicBezTo>
                  <a:cubicBezTo>
                    <a:pt x="18002" y="138122"/>
                    <a:pt x="22604" y="173364"/>
                    <a:pt x="26507" y="208664"/>
                  </a:cubicBezTo>
                  <a:cubicBezTo>
                    <a:pt x="26565" y="209072"/>
                    <a:pt x="27206" y="209130"/>
                    <a:pt x="27206" y="208664"/>
                  </a:cubicBezTo>
                  <a:cubicBezTo>
                    <a:pt x="26099" y="173014"/>
                    <a:pt x="24060" y="137422"/>
                    <a:pt x="20623" y="101947"/>
                  </a:cubicBezTo>
                  <a:cubicBezTo>
                    <a:pt x="18993" y="85404"/>
                    <a:pt x="16662" y="68919"/>
                    <a:pt x="14274" y="52434"/>
                  </a:cubicBezTo>
                  <a:cubicBezTo>
                    <a:pt x="11827" y="35308"/>
                    <a:pt x="10488" y="17192"/>
                    <a:pt x="3964" y="1056"/>
                  </a:cubicBezTo>
                  <a:cubicBezTo>
                    <a:pt x="3148" y="-983"/>
                    <a:pt x="236" y="241"/>
                    <a:pt x="119" y="21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5" name="Google Shape;1515;p52"/>
            <p:cNvSpPr/>
            <p:nvPr/>
          </p:nvSpPr>
          <p:spPr>
            <a:xfrm>
              <a:off x="2868852" y="1370930"/>
              <a:ext cx="9496" cy="31623"/>
            </a:xfrm>
            <a:custGeom>
              <a:rect b="b" l="l" r="r" t="t"/>
              <a:pathLst>
                <a:path extrusionOk="0" h="45997" w="13813">
                  <a:moveTo>
                    <a:pt x="1399" y="12742"/>
                  </a:moveTo>
                  <a:cubicBezTo>
                    <a:pt x="2331" y="16587"/>
                    <a:pt x="3321" y="20373"/>
                    <a:pt x="4428" y="24159"/>
                  </a:cubicBezTo>
                  <a:cubicBezTo>
                    <a:pt x="5535" y="27887"/>
                    <a:pt x="6642" y="31557"/>
                    <a:pt x="8215" y="35111"/>
                  </a:cubicBezTo>
                  <a:cubicBezTo>
                    <a:pt x="9846" y="38780"/>
                    <a:pt x="11593" y="42334"/>
                    <a:pt x="13399" y="45887"/>
                  </a:cubicBezTo>
                  <a:cubicBezTo>
                    <a:pt x="13515" y="46120"/>
                    <a:pt x="13865" y="45945"/>
                    <a:pt x="13807" y="45712"/>
                  </a:cubicBezTo>
                  <a:cubicBezTo>
                    <a:pt x="12758" y="42042"/>
                    <a:pt x="11768" y="38373"/>
                    <a:pt x="10836" y="34645"/>
                  </a:cubicBezTo>
                  <a:cubicBezTo>
                    <a:pt x="9904" y="30800"/>
                    <a:pt x="8739" y="27072"/>
                    <a:pt x="7749" y="23285"/>
                  </a:cubicBezTo>
                  <a:cubicBezTo>
                    <a:pt x="6758" y="19558"/>
                    <a:pt x="5884" y="15829"/>
                    <a:pt x="5127" y="12101"/>
                  </a:cubicBezTo>
                  <a:cubicBezTo>
                    <a:pt x="4312" y="8257"/>
                    <a:pt x="3030" y="4529"/>
                    <a:pt x="2040" y="742"/>
                  </a:cubicBezTo>
                  <a:cubicBezTo>
                    <a:pt x="1749" y="-365"/>
                    <a:pt x="-57" y="-190"/>
                    <a:pt x="1" y="975"/>
                  </a:cubicBezTo>
                  <a:cubicBezTo>
                    <a:pt x="293" y="4878"/>
                    <a:pt x="467" y="8897"/>
                    <a:pt x="1399" y="127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6" name="Google Shape;1516;p52"/>
            <p:cNvSpPr/>
            <p:nvPr/>
          </p:nvSpPr>
          <p:spPr>
            <a:xfrm>
              <a:off x="2555689" y="1039869"/>
              <a:ext cx="35483" cy="18472"/>
            </a:xfrm>
            <a:custGeom>
              <a:rect b="b" l="l" r="r" t="t"/>
              <a:pathLst>
                <a:path extrusionOk="0" h="26868" w="51612">
                  <a:moveTo>
                    <a:pt x="1172" y="7047"/>
                  </a:moveTo>
                  <a:cubicBezTo>
                    <a:pt x="14454" y="18232"/>
                    <a:pt x="32162" y="24698"/>
                    <a:pt x="49230" y="26853"/>
                  </a:cubicBezTo>
                  <a:cubicBezTo>
                    <a:pt x="51502" y="27144"/>
                    <a:pt x="52608" y="23300"/>
                    <a:pt x="50453" y="22426"/>
                  </a:cubicBezTo>
                  <a:cubicBezTo>
                    <a:pt x="42997" y="19280"/>
                    <a:pt x="35424" y="15960"/>
                    <a:pt x="28143" y="12290"/>
                  </a:cubicBezTo>
                  <a:cubicBezTo>
                    <a:pt x="20803" y="8504"/>
                    <a:pt x="13638" y="4251"/>
                    <a:pt x="6298" y="523"/>
                  </a:cubicBezTo>
                  <a:cubicBezTo>
                    <a:pt x="4434" y="-409"/>
                    <a:pt x="2163" y="-118"/>
                    <a:pt x="881" y="1572"/>
                  </a:cubicBezTo>
                  <a:cubicBezTo>
                    <a:pt x="-226" y="3028"/>
                    <a:pt x="-459" y="5649"/>
                    <a:pt x="1172" y="70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7" name="Google Shape;1517;p52"/>
            <p:cNvSpPr/>
            <p:nvPr/>
          </p:nvSpPr>
          <p:spPr>
            <a:xfrm>
              <a:off x="2520606" y="997231"/>
              <a:ext cx="163745" cy="52541"/>
            </a:xfrm>
            <a:custGeom>
              <a:rect b="b" l="l" r="r" t="t"/>
              <a:pathLst>
                <a:path extrusionOk="0" h="76423" w="238174">
                  <a:moveTo>
                    <a:pt x="271" y="3834"/>
                  </a:moveTo>
                  <a:cubicBezTo>
                    <a:pt x="3416" y="10241"/>
                    <a:pt x="8134" y="12222"/>
                    <a:pt x="14950" y="13678"/>
                  </a:cubicBezTo>
                  <a:cubicBezTo>
                    <a:pt x="25843" y="16008"/>
                    <a:pt x="36911" y="17348"/>
                    <a:pt x="47745" y="19969"/>
                  </a:cubicBezTo>
                  <a:cubicBezTo>
                    <a:pt x="69357" y="25212"/>
                    <a:pt x="90502" y="32435"/>
                    <a:pt x="111414" y="40008"/>
                  </a:cubicBezTo>
                  <a:cubicBezTo>
                    <a:pt x="132385" y="47639"/>
                    <a:pt x="153297" y="55561"/>
                    <a:pt x="174559" y="62435"/>
                  </a:cubicBezTo>
                  <a:cubicBezTo>
                    <a:pt x="194073" y="68726"/>
                    <a:pt x="216907" y="77580"/>
                    <a:pt x="237703" y="76298"/>
                  </a:cubicBezTo>
                  <a:cubicBezTo>
                    <a:pt x="238111" y="76298"/>
                    <a:pt x="238402" y="75657"/>
                    <a:pt x="237936" y="75425"/>
                  </a:cubicBezTo>
                  <a:cubicBezTo>
                    <a:pt x="219703" y="67735"/>
                    <a:pt x="198908" y="64706"/>
                    <a:pt x="180092" y="58357"/>
                  </a:cubicBezTo>
                  <a:cubicBezTo>
                    <a:pt x="160986" y="51891"/>
                    <a:pt x="142171" y="44551"/>
                    <a:pt x="123239" y="37445"/>
                  </a:cubicBezTo>
                  <a:cubicBezTo>
                    <a:pt x="104366" y="30396"/>
                    <a:pt x="85434" y="23464"/>
                    <a:pt x="66095" y="17814"/>
                  </a:cubicBezTo>
                  <a:cubicBezTo>
                    <a:pt x="56483" y="15018"/>
                    <a:pt x="46755" y="12455"/>
                    <a:pt x="36969" y="10416"/>
                  </a:cubicBezTo>
                  <a:cubicBezTo>
                    <a:pt x="27008" y="8319"/>
                    <a:pt x="11571" y="8843"/>
                    <a:pt x="4290" y="746"/>
                  </a:cubicBezTo>
                  <a:cubicBezTo>
                    <a:pt x="2251" y="-1351"/>
                    <a:pt x="-953" y="1387"/>
                    <a:pt x="271" y="383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8" name="Google Shape;1518;p52"/>
            <p:cNvSpPr/>
            <p:nvPr/>
          </p:nvSpPr>
          <p:spPr>
            <a:xfrm>
              <a:off x="2540916" y="975739"/>
              <a:ext cx="236352" cy="81526"/>
            </a:xfrm>
            <a:custGeom>
              <a:rect b="b" l="l" r="r" t="t"/>
              <a:pathLst>
                <a:path extrusionOk="0" h="118583" w="343785">
                  <a:moveTo>
                    <a:pt x="2468" y="9759"/>
                  </a:moveTo>
                  <a:cubicBezTo>
                    <a:pt x="16332" y="14011"/>
                    <a:pt x="31303" y="13137"/>
                    <a:pt x="45691" y="14186"/>
                  </a:cubicBezTo>
                  <a:cubicBezTo>
                    <a:pt x="61302" y="15351"/>
                    <a:pt x="76855" y="17157"/>
                    <a:pt x="92292" y="19603"/>
                  </a:cubicBezTo>
                  <a:cubicBezTo>
                    <a:pt x="121185" y="24205"/>
                    <a:pt x="149728" y="31020"/>
                    <a:pt x="177630" y="39816"/>
                  </a:cubicBezTo>
                  <a:cubicBezTo>
                    <a:pt x="234250" y="57699"/>
                    <a:pt x="294075" y="83913"/>
                    <a:pt x="342714" y="118456"/>
                  </a:cubicBezTo>
                  <a:cubicBezTo>
                    <a:pt x="343472" y="118980"/>
                    <a:pt x="344229" y="117757"/>
                    <a:pt x="343472" y="117174"/>
                  </a:cubicBezTo>
                  <a:cubicBezTo>
                    <a:pt x="316909" y="97951"/>
                    <a:pt x="292036" y="78961"/>
                    <a:pt x="262502" y="63991"/>
                  </a:cubicBezTo>
                  <a:cubicBezTo>
                    <a:pt x="236056" y="50593"/>
                    <a:pt x="208503" y="39059"/>
                    <a:pt x="180310" y="29797"/>
                  </a:cubicBezTo>
                  <a:cubicBezTo>
                    <a:pt x="150602" y="20011"/>
                    <a:pt x="120078" y="12613"/>
                    <a:pt x="89204" y="7720"/>
                  </a:cubicBezTo>
                  <a:cubicBezTo>
                    <a:pt x="62467" y="3467"/>
                    <a:pt x="28914" y="-4338"/>
                    <a:pt x="2468" y="3060"/>
                  </a:cubicBezTo>
                  <a:cubicBezTo>
                    <a:pt x="-852" y="4108"/>
                    <a:pt x="-794" y="8768"/>
                    <a:pt x="2468" y="975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19" name="Google Shape;1519;p52"/>
          <p:cNvGrpSpPr/>
          <p:nvPr/>
        </p:nvGrpSpPr>
        <p:grpSpPr>
          <a:xfrm>
            <a:off x="4007497" y="880794"/>
            <a:ext cx="1129006" cy="1228840"/>
            <a:chOff x="3784471" y="3435177"/>
            <a:chExt cx="1362382" cy="1482853"/>
          </a:xfrm>
        </p:grpSpPr>
        <p:sp>
          <p:nvSpPr>
            <p:cNvPr id="1520" name="Google Shape;1520;p52"/>
            <p:cNvSpPr/>
            <p:nvPr/>
          </p:nvSpPr>
          <p:spPr>
            <a:xfrm>
              <a:off x="3893856" y="4587549"/>
              <a:ext cx="1133589" cy="330481"/>
            </a:xfrm>
            <a:custGeom>
              <a:rect b="b" l="l" r="r" t="t"/>
              <a:pathLst>
                <a:path extrusionOk="0" h="541772" w="1858343">
                  <a:moveTo>
                    <a:pt x="1544927" y="379342"/>
                  </a:moveTo>
                  <a:cubicBezTo>
                    <a:pt x="1608471" y="389413"/>
                    <a:pt x="1672381" y="397837"/>
                    <a:pt x="1736475" y="405071"/>
                  </a:cubicBezTo>
                  <a:cubicBezTo>
                    <a:pt x="1794617" y="375404"/>
                    <a:pt x="1834080" y="342167"/>
                    <a:pt x="1850103" y="306825"/>
                  </a:cubicBezTo>
                  <a:cubicBezTo>
                    <a:pt x="1831791" y="302063"/>
                    <a:pt x="1813478" y="297302"/>
                    <a:pt x="1795258" y="292541"/>
                  </a:cubicBezTo>
                  <a:cubicBezTo>
                    <a:pt x="1815951" y="289336"/>
                    <a:pt x="1836644" y="286223"/>
                    <a:pt x="1857337" y="283018"/>
                  </a:cubicBezTo>
                  <a:cubicBezTo>
                    <a:pt x="1857978" y="278990"/>
                    <a:pt x="1858344" y="274961"/>
                    <a:pt x="1858344" y="270932"/>
                  </a:cubicBezTo>
                  <a:cubicBezTo>
                    <a:pt x="1858344" y="121320"/>
                    <a:pt x="1442378" y="0"/>
                    <a:pt x="929172" y="0"/>
                  </a:cubicBezTo>
                  <a:cubicBezTo>
                    <a:pt x="415966" y="0"/>
                    <a:pt x="0" y="121320"/>
                    <a:pt x="0" y="270932"/>
                  </a:cubicBezTo>
                  <a:cubicBezTo>
                    <a:pt x="0" y="321658"/>
                    <a:pt x="47887" y="369178"/>
                    <a:pt x="131117" y="409740"/>
                  </a:cubicBezTo>
                  <a:cubicBezTo>
                    <a:pt x="171862" y="392435"/>
                    <a:pt x="213065" y="375862"/>
                    <a:pt x="254817" y="360205"/>
                  </a:cubicBezTo>
                  <a:cubicBezTo>
                    <a:pt x="244654" y="379250"/>
                    <a:pt x="226250" y="394541"/>
                    <a:pt x="208304" y="409282"/>
                  </a:cubicBezTo>
                  <a:cubicBezTo>
                    <a:pt x="199239" y="416699"/>
                    <a:pt x="190266" y="424116"/>
                    <a:pt x="181201" y="431624"/>
                  </a:cubicBezTo>
                  <a:cubicBezTo>
                    <a:pt x="350408" y="498464"/>
                    <a:pt x="622439" y="541773"/>
                    <a:pt x="929172" y="541773"/>
                  </a:cubicBezTo>
                  <a:cubicBezTo>
                    <a:pt x="1222171" y="541773"/>
                    <a:pt x="1483397" y="502218"/>
                    <a:pt x="1653703" y="440414"/>
                  </a:cubicBezTo>
                  <a:cubicBezTo>
                    <a:pt x="1617353" y="420178"/>
                    <a:pt x="1581094" y="399760"/>
                    <a:pt x="1544927" y="37934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1" name="Google Shape;1521;p52"/>
            <p:cNvSpPr/>
            <p:nvPr/>
          </p:nvSpPr>
          <p:spPr>
            <a:xfrm>
              <a:off x="3995025" y="4657769"/>
              <a:ext cx="942575" cy="245864"/>
            </a:xfrm>
            <a:custGeom>
              <a:rect b="b" l="l" r="r" t="t"/>
              <a:pathLst>
                <a:path extrusionOk="0" h="403056" w="1545205">
                  <a:moveTo>
                    <a:pt x="1215618" y="0"/>
                  </a:moveTo>
                  <a:lnTo>
                    <a:pt x="766322" y="29849"/>
                  </a:lnTo>
                  <a:lnTo>
                    <a:pt x="329663" y="0"/>
                  </a:lnTo>
                  <a:cubicBezTo>
                    <a:pt x="329663" y="0"/>
                    <a:pt x="-49496" y="20601"/>
                    <a:pt x="5441" y="111523"/>
                  </a:cubicBezTo>
                  <a:cubicBezTo>
                    <a:pt x="60470" y="202444"/>
                    <a:pt x="344129" y="130934"/>
                    <a:pt x="344129" y="130934"/>
                  </a:cubicBezTo>
                  <a:cubicBezTo>
                    <a:pt x="344129" y="130934"/>
                    <a:pt x="192136" y="270291"/>
                    <a:pt x="290566" y="309114"/>
                  </a:cubicBezTo>
                  <a:cubicBezTo>
                    <a:pt x="388995" y="347936"/>
                    <a:pt x="656722" y="163713"/>
                    <a:pt x="656722" y="163713"/>
                  </a:cubicBezTo>
                  <a:cubicBezTo>
                    <a:pt x="656722" y="163713"/>
                    <a:pt x="613322" y="403056"/>
                    <a:pt x="772457" y="403056"/>
                  </a:cubicBezTo>
                  <a:lnTo>
                    <a:pt x="772731" y="403056"/>
                  </a:lnTo>
                  <a:cubicBezTo>
                    <a:pt x="906412" y="403056"/>
                    <a:pt x="888466" y="163713"/>
                    <a:pt x="888466" y="163713"/>
                  </a:cubicBezTo>
                  <a:cubicBezTo>
                    <a:pt x="888466" y="163713"/>
                    <a:pt x="1156193" y="347936"/>
                    <a:pt x="1254623" y="309114"/>
                  </a:cubicBezTo>
                  <a:cubicBezTo>
                    <a:pt x="1353052" y="270291"/>
                    <a:pt x="1201059" y="130934"/>
                    <a:pt x="1201059" y="130934"/>
                  </a:cubicBezTo>
                  <a:cubicBezTo>
                    <a:pt x="1201059" y="130934"/>
                    <a:pt x="1484718" y="202444"/>
                    <a:pt x="1539747" y="111523"/>
                  </a:cubicBezTo>
                  <a:cubicBezTo>
                    <a:pt x="1594776" y="20601"/>
                    <a:pt x="1215618" y="0"/>
                    <a:pt x="121561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2" name="Google Shape;1522;p52"/>
            <p:cNvSpPr/>
            <p:nvPr/>
          </p:nvSpPr>
          <p:spPr>
            <a:xfrm>
              <a:off x="4138006" y="4594649"/>
              <a:ext cx="657053" cy="135834"/>
            </a:xfrm>
            <a:custGeom>
              <a:rect b="b" l="l" r="r" t="t"/>
              <a:pathLst>
                <a:path extrusionOk="0" h="222678" w="1077136">
                  <a:moveTo>
                    <a:pt x="1077136" y="111339"/>
                  </a:moveTo>
                  <a:cubicBezTo>
                    <a:pt x="1077136" y="172831"/>
                    <a:pt x="836011" y="222679"/>
                    <a:pt x="538568" y="222679"/>
                  </a:cubicBezTo>
                  <a:cubicBezTo>
                    <a:pt x="241125" y="222679"/>
                    <a:pt x="0" y="172831"/>
                    <a:pt x="0" y="111339"/>
                  </a:cubicBezTo>
                  <a:cubicBezTo>
                    <a:pt x="0" y="49848"/>
                    <a:pt x="241125" y="0"/>
                    <a:pt x="538568" y="0"/>
                  </a:cubicBezTo>
                  <a:cubicBezTo>
                    <a:pt x="836011" y="0"/>
                    <a:pt x="1077136" y="49848"/>
                    <a:pt x="1077136" y="11133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3" name="Google Shape;1523;p52"/>
            <p:cNvSpPr/>
            <p:nvPr/>
          </p:nvSpPr>
          <p:spPr>
            <a:xfrm>
              <a:off x="4036477" y="4695615"/>
              <a:ext cx="114705" cy="25417"/>
            </a:xfrm>
            <a:custGeom>
              <a:rect b="b" l="l" r="r" t="t"/>
              <a:pathLst>
                <a:path extrusionOk="0" h="41668" w="188041">
                  <a:moveTo>
                    <a:pt x="185046" y="97"/>
                  </a:moveTo>
                  <a:cubicBezTo>
                    <a:pt x="169297" y="-636"/>
                    <a:pt x="153457" y="2935"/>
                    <a:pt x="138258" y="5774"/>
                  </a:cubicBezTo>
                  <a:cubicBezTo>
                    <a:pt x="122692" y="8612"/>
                    <a:pt x="107127" y="11817"/>
                    <a:pt x="91653" y="15113"/>
                  </a:cubicBezTo>
                  <a:cubicBezTo>
                    <a:pt x="76179" y="18318"/>
                    <a:pt x="60796" y="21980"/>
                    <a:pt x="45414" y="25643"/>
                  </a:cubicBezTo>
                  <a:cubicBezTo>
                    <a:pt x="30855" y="29122"/>
                    <a:pt x="14283" y="31960"/>
                    <a:pt x="1098" y="38278"/>
                  </a:cubicBezTo>
                  <a:cubicBezTo>
                    <a:pt x="-825" y="39194"/>
                    <a:pt x="-93" y="41758"/>
                    <a:pt x="2288" y="41666"/>
                  </a:cubicBezTo>
                  <a:cubicBezTo>
                    <a:pt x="17579" y="41300"/>
                    <a:pt x="33328" y="36630"/>
                    <a:pt x="48161" y="33609"/>
                  </a:cubicBezTo>
                  <a:cubicBezTo>
                    <a:pt x="63726" y="30496"/>
                    <a:pt x="79292" y="27566"/>
                    <a:pt x="94857" y="24452"/>
                  </a:cubicBezTo>
                  <a:cubicBezTo>
                    <a:pt x="110423" y="21339"/>
                    <a:pt x="125988" y="18501"/>
                    <a:pt x="141554" y="15479"/>
                  </a:cubicBezTo>
                  <a:cubicBezTo>
                    <a:pt x="156753" y="12549"/>
                    <a:pt x="172594" y="10443"/>
                    <a:pt x="186603" y="4675"/>
                  </a:cubicBezTo>
                  <a:cubicBezTo>
                    <a:pt x="189349" y="3485"/>
                    <a:pt x="187793" y="280"/>
                    <a:pt x="185046" y="9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4" name="Google Shape;1524;p52"/>
            <p:cNvSpPr/>
            <p:nvPr/>
          </p:nvSpPr>
          <p:spPr>
            <a:xfrm>
              <a:off x="4190484" y="4747275"/>
              <a:ext cx="92280" cy="80995"/>
            </a:xfrm>
            <a:custGeom>
              <a:rect b="b" l="l" r="r" t="t"/>
              <a:pathLst>
                <a:path extrusionOk="0" h="132779" w="151278">
                  <a:moveTo>
                    <a:pt x="144609" y="461"/>
                  </a:moveTo>
                  <a:cubicBezTo>
                    <a:pt x="129776" y="7969"/>
                    <a:pt x="118696" y="21703"/>
                    <a:pt x="107526" y="32325"/>
                  </a:cubicBezTo>
                  <a:cubicBezTo>
                    <a:pt x="95440" y="43953"/>
                    <a:pt x="82896" y="55215"/>
                    <a:pt x="70535" y="66569"/>
                  </a:cubicBezTo>
                  <a:cubicBezTo>
                    <a:pt x="58448" y="77648"/>
                    <a:pt x="46271" y="88635"/>
                    <a:pt x="34001" y="99623"/>
                  </a:cubicBezTo>
                  <a:cubicBezTo>
                    <a:pt x="27684" y="105208"/>
                    <a:pt x="21366" y="110793"/>
                    <a:pt x="14956" y="116378"/>
                  </a:cubicBezTo>
                  <a:cubicBezTo>
                    <a:pt x="9829" y="120865"/>
                    <a:pt x="2046" y="125809"/>
                    <a:pt x="32" y="131852"/>
                  </a:cubicBezTo>
                  <a:cubicBezTo>
                    <a:pt x="-151" y="132402"/>
                    <a:pt x="490" y="132860"/>
                    <a:pt x="1130" y="132768"/>
                  </a:cubicBezTo>
                  <a:cubicBezTo>
                    <a:pt x="8181" y="131486"/>
                    <a:pt x="14590" y="125901"/>
                    <a:pt x="19901" y="122056"/>
                  </a:cubicBezTo>
                  <a:cubicBezTo>
                    <a:pt x="26951" y="117019"/>
                    <a:pt x="33910" y="111892"/>
                    <a:pt x="40777" y="106765"/>
                  </a:cubicBezTo>
                  <a:cubicBezTo>
                    <a:pt x="54878" y="96235"/>
                    <a:pt x="68703" y="85339"/>
                    <a:pt x="81888" y="74077"/>
                  </a:cubicBezTo>
                  <a:cubicBezTo>
                    <a:pt x="94799" y="63089"/>
                    <a:pt x="107159" y="51736"/>
                    <a:pt x="119429" y="40199"/>
                  </a:cubicBezTo>
                  <a:cubicBezTo>
                    <a:pt x="130691" y="29669"/>
                    <a:pt x="145341" y="17858"/>
                    <a:pt x="151109" y="4398"/>
                  </a:cubicBezTo>
                  <a:cubicBezTo>
                    <a:pt x="152208" y="1560"/>
                    <a:pt x="147721" y="-1096"/>
                    <a:pt x="144609" y="46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5" name="Google Shape;1525;p52"/>
            <p:cNvSpPr/>
            <p:nvPr/>
          </p:nvSpPr>
          <p:spPr>
            <a:xfrm>
              <a:off x="4467468" y="4747718"/>
              <a:ext cx="10351" cy="138271"/>
            </a:xfrm>
            <a:custGeom>
              <a:rect b="b" l="l" r="r" t="t"/>
              <a:pathLst>
                <a:path extrusionOk="0" h="226673" w="16969">
                  <a:moveTo>
                    <a:pt x="13738" y="2850"/>
                  </a:moveTo>
                  <a:cubicBezTo>
                    <a:pt x="12365" y="-996"/>
                    <a:pt x="5589" y="-904"/>
                    <a:pt x="4215" y="2850"/>
                  </a:cubicBezTo>
                  <a:cubicBezTo>
                    <a:pt x="-2102" y="19606"/>
                    <a:pt x="1103" y="40024"/>
                    <a:pt x="919" y="57329"/>
                  </a:cubicBezTo>
                  <a:cubicBezTo>
                    <a:pt x="736" y="76283"/>
                    <a:pt x="462" y="95328"/>
                    <a:pt x="370" y="114281"/>
                  </a:cubicBezTo>
                  <a:cubicBezTo>
                    <a:pt x="278" y="133234"/>
                    <a:pt x="370" y="152279"/>
                    <a:pt x="370" y="171233"/>
                  </a:cubicBezTo>
                  <a:cubicBezTo>
                    <a:pt x="370" y="189087"/>
                    <a:pt x="-1461" y="207674"/>
                    <a:pt x="3025" y="225163"/>
                  </a:cubicBezTo>
                  <a:cubicBezTo>
                    <a:pt x="3574" y="227177"/>
                    <a:pt x="7512" y="227177"/>
                    <a:pt x="8061" y="225163"/>
                  </a:cubicBezTo>
                  <a:cubicBezTo>
                    <a:pt x="13097" y="207674"/>
                    <a:pt x="11815" y="188996"/>
                    <a:pt x="12365" y="171233"/>
                  </a:cubicBezTo>
                  <a:cubicBezTo>
                    <a:pt x="13006" y="152279"/>
                    <a:pt x="13647" y="133234"/>
                    <a:pt x="14196" y="114281"/>
                  </a:cubicBezTo>
                  <a:cubicBezTo>
                    <a:pt x="14654" y="95328"/>
                    <a:pt x="15020" y="76283"/>
                    <a:pt x="15478" y="57329"/>
                  </a:cubicBezTo>
                  <a:cubicBezTo>
                    <a:pt x="15752" y="39933"/>
                    <a:pt x="19598" y="19606"/>
                    <a:pt x="13738" y="285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6" name="Google Shape;1526;p52"/>
            <p:cNvSpPr/>
            <p:nvPr/>
          </p:nvSpPr>
          <p:spPr>
            <a:xfrm>
              <a:off x="4637835" y="4728180"/>
              <a:ext cx="109987" cy="96337"/>
            </a:xfrm>
            <a:custGeom>
              <a:rect b="b" l="l" r="r" t="t"/>
              <a:pathLst>
                <a:path extrusionOk="0" h="157930" w="180306">
                  <a:moveTo>
                    <a:pt x="164057" y="135932"/>
                  </a:moveTo>
                  <a:cubicBezTo>
                    <a:pt x="158014" y="129431"/>
                    <a:pt x="151422" y="123205"/>
                    <a:pt x="144920" y="116887"/>
                  </a:cubicBezTo>
                  <a:cubicBezTo>
                    <a:pt x="130271" y="102786"/>
                    <a:pt x="114613" y="89235"/>
                    <a:pt x="99139" y="75684"/>
                  </a:cubicBezTo>
                  <a:cubicBezTo>
                    <a:pt x="84031" y="62499"/>
                    <a:pt x="68741" y="49497"/>
                    <a:pt x="53175" y="36679"/>
                  </a:cubicBezTo>
                  <a:cubicBezTo>
                    <a:pt x="37884" y="24043"/>
                    <a:pt x="23143" y="10400"/>
                    <a:pt x="5105" y="420"/>
                  </a:cubicBezTo>
                  <a:cubicBezTo>
                    <a:pt x="2358" y="-1137"/>
                    <a:pt x="-1396" y="1976"/>
                    <a:pt x="527" y="4174"/>
                  </a:cubicBezTo>
                  <a:cubicBezTo>
                    <a:pt x="12796" y="18274"/>
                    <a:pt x="28911" y="29994"/>
                    <a:pt x="43561" y="42538"/>
                  </a:cubicBezTo>
                  <a:cubicBezTo>
                    <a:pt x="58852" y="55540"/>
                    <a:pt x="73960" y="68725"/>
                    <a:pt x="88976" y="82002"/>
                  </a:cubicBezTo>
                  <a:cubicBezTo>
                    <a:pt x="103626" y="94912"/>
                    <a:pt x="117818" y="108005"/>
                    <a:pt x="132285" y="121099"/>
                  </a:cubicBezTo>
                  <a:cubicBezTo>
                    <a:pt x="139885" y="127966"/>
                    <a:pt x="147393" y="134925"/>
                    <a:pt x="155359" y="141425"/>
                  </a:cubicBezTo>
                  <a:cubicBezTo>
                    <a:pt x="162409" y="147286"/>
                    <a:pt x="169459" y="154153"/>
                    <a:pt x="178615" y="157815"/>
                  </a:cubicBezTo>
                  <a:cubicBezTo>
                    <a:pt x="179440" y="158181"/>
                    <a:pt x="180538" y="157632"/>
                    <a:pt x="180263" y="156808"/>
                  </a:cubicBezTo>
                  <a:cubicBezTo>
                    <a:pt x="177151" y="149025"/>
                    <a:pt x="170008" y="142341"/>
                    <a:pt x="164057" y="13593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7" name="Google Shape;1527;p52"/>
            <p:cNvSpPr/>
            <p:nvPr/>
          </p:nvSpPr>
          <p:spPr>
            <a:xfrm>
              <a:off x="4785496" y="4699141"/>
              <a:ext cx="110697" cy="15473"/>
            </a:xfrm>
            <a:custGeom>
              <a:rect b="b" l="l" r="r" t="t"/>
              <a:pathLst>
                <a:path extrusionOk="0" h="25365" w="181471">
                  <a:moveTo>
                    <a:pt x="181072" y="22891"/>
                  </a:moveTo>
                  <a:cubicBezTo>
                    <a:pt x="167338" y="17672"/>
                    <a:pt x="151772" y="16207"/>
                    <a:pt x="136848" y="14558"/>
                  </a:cubicBezTo>
                  <a:cubicBezTo>
                    <a:pt x="121832" y="12819"/>
                    <a:pt x="106816" y="11171"/>
                    <a:pt x="91799" y="9431"/>
                  </a:cubicBezTo>
                  <a:cubicBezTo>
                    <a:pt x="77150" y="7783"/>
                    <a:pt x="62408" y="6501"/>
                    <a:pt x="47758" y="4853"/>
                  </a:cubicBezTo>
                  <a:cubicBezTo>
                    <a:pt x="33108" y="3205"/>
                    <a:pt x="18366" y="92"/>
                    <a:pt x="3533" y="0"/>
                  </a:cubicBezTo>
                  <a:cubicBezTo>
                    <a:pt x="-220" y="0"/>
                    <a:pt x="-1227" y="3937"/>
                    <a:pt x="1703" y="5494"/>
                  </a:cubicBezTo>
                  <a:cubicBezTo>
                    <a:pt x="14247" y="12086"/>
                    <a:pt x="29537" y="13826"/>
                    <a:pt x="44096" y="15566"/>
                  </a:cubicBezTo>
                  <a:cubicBezTo>
                    <a:pt x="58746" y="17305"/>
                    <a:pt x="73579" y="18679"/>
                    <a:pt x="88320" y="19869"/>
                  </a:cubicBezTo>
                  <a:lnTo>
                    <a:pt x="135383" y="23715"/>
                  </a:lnTo>
                  <a:cubicBezTo>
                    <a:pt x="150399" y="24905"/>
                    <a:pt x="165965" y="26553"/>
                    <a:pt x="180889" y="24081"/>
                  </a:cubicBezTo>
                  <a:cubicBezTo>
                    <a:pt x="181530" y="24081"/>
                    <a:pt x="181713" y="23165"/>
                    <a:pt x="181072" y="2289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8" name="Google Shape;1528;p52"/>
            <p:cNvSpPr/>
            <p:nvPr/>
          </p:nvSpPr>
          <p:spPr>
            <a:xfrm>
              <a:off x="3925304" y="4757097"/>
              <a:ext cx="56329" cy="22774"/>
            </a:xfrm>
            <a:custGeom>
              <a:rect b="b" l="l" r="r" t="t"/>
              <a:pathLst>
                <a:path extrusionOk="0" h="37335" w="92342">
                  <a:moveTo>
                    <a:pt x="91699" y="3787"/>
                  </a:moveTo>
                  <a:cubicBezTo>
                    <a:pt x="88037" y="-3263"/>
                    <a:pt x="75309" y="1315"/>
                    <a:pt x="69450" y="3329"/>
                  </a:cubicBezTo>
                  <a:cubicBezTo>
                    <a:pt x="61026" y="6168"/>
                    <a:pt x="52785" y="9189"/>
                    <a:pt x="44453" y="12302"/>
                  </a:cubicBezTo>
                  <a:cubicBezTo>
                    <a:pt x="36395" y="15232"/>
                    <a:pt x="28338" y="18254"/>
                    <a:pt x="20281" y="21184"/>
                  </a:cubicBezTo>
                  <a:cubicBezTo>
                    <a:pt x="16252" y="22649"/>
                    <a:pt x="12223" y="24205"/>
                    <a:pt x="8378" y="25945"/>
                  </a:cubicBezTo>
                  <a:cubicBezTo>
                    <a:pt x="4349" y="27868"/>
                    <a:pt x="686" y="29241"/>
                    <a:pt x="45" y="33362"/>
                  </a:cubicBezTo>
                  <a:cubicBezTo>
                    <a:pt x="-138" y="34460"/>
                    <a:pt x="229" y="35193"/>
                    <a:pt x="1236" y="35834"/>
                  </a:cubicBezTo>
                  <a:cubicBezTo>
                    <a:pt x="5264" y="38306"/>
                    <a:pt x="9110" y="37207"/>
                    <a:pt x="13688" y="36200"/>
                  </a:cubicBezTo>
                  <a:cubicBezTo>
                    <a:pt x="17992" y="35284"/>
                    <a:pt x="22112" y="34002"/>
                    <a:pt x="26232" y="32721"/>
                  </a:cubicBezTo>
                  <a:cubicBezTo>
                    <a:pt x="34473" y="30157"/>
                    <a:pt x="42805" y="27593"/>
                    <a:pt x="51045" y="25029"/>
                  </a:cubicBezTo>
                  <a:cubicBezTo>
                    <a:pt x="59378" y="22466"/>
                    <a:pt x="67618" y="19902"/>
                    <a:pt x="75859" y="17155"/>
                  </a:cubicBezTo>
                  <a:cubicBezTo>
                    <a:pt x="81810" y="15232"/>
                    <a:pt x="95453" y="11020"/>
                    <a:pt x="91699" y="378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9" name="Google Shape;1529;p52"/>
            <p:cNvSpPr/>
            <p:nvPr/>
          </p:nvSpPr>
          <p:spPr>
            <a:xfrm>
              <a:off x="4110900" y="4849024"/>
              <a:ext cx="24373" cy="15476"/>
            </a:xfrm>
            <a:custGeom>
              <a:rect b="b" l="l" r="r" t="t"/>
              <a:pathLst>
                <a:path extrusionOk="0" h="25370" w="39955">
                  <a:moveTo>
                    <a:pt x="35694" y="100"/>
                  </a:moveTo>
                  <a:cubicBezTo>
                    <a:pt x="32031" y="924"/>
                    <a:pt x="28369" y="1290"/>
                    <a:pt x="24706" y="2755"/>
                  </a:cubicBezTo>
                  <a:cubicBezTo>
                    <a:pt x="21502" y="4037"/>
                    <a:pt x="18572" y="5503"/>
                    <a:pt x="15642" y="7242"/>
                  </a:cubicBezTo>
                  <a:cubicBezTo>
                    <a:pt x="12437" y="9073"/>
                    <a:pt x="9141" y="11088"/>
                    <a:pt x="6302" y="13285"/>
                  </a:cubicBezTo>
                  <a:cubicBezTo>
                    <a:pt x="3189" y="15666"/>
                    <a:pt x="-657" y="18596"/>
                    <a:pt x="259" y="22258"/>
                  </a:cubicBezTo>
                  <a:cubicBezTo>
                    <a:pt x="168" y="22350"/>
                    <a:pt x="168" y="22533"/>
                    <a:pt x="76" y="22625"/>
                  </a:cubicBezTo>
                  <a:cubicBezTo>
                    <a:pt x="-290" y="23632"/>
                    <a:pt x="717" y="24639"/>
                    <a:pt x="1999" y="24639"/>
                  </a:cubicBezTo>
                  <a:lnTo>
                    <a:pt x="2365" y="24639"/>
                  </a:lnTo>
                  <a:cubicBezTo>
                    <a:pt x="6485" y="26562"/>
                    <a:pt x="11338" y="24273"/>
                    <a:pt x="15184" y="22625"/>
                  </a:cubicBezTo>
                  <a:cubicBezTo>
                    <a:pt x="18297" y="21343"/>
                    <a:pt x="21318" y="19603"/>
                    <a:pt x="24065" y="17863"/>
                  </a:cubicBezTo>
                  <a:cubicBezTo>
                    <a:pt x="27270" y="15940"/>
                    <a:pt x="30383" y="14018"/>
                    <a:pt x="33130" y="11637"/>
                  </a:cubicBezTo>
                  <a:cubicBezTo>
                    <a:pt x="35785" y="9440"/>
                    <a:pt x="37434" y="6693"/>
                    <a:pt x="39448" y="4129"/>
                  </a:cubicBezTo>
                  <a:cubicBezTo>
                    <a:pt x="41096" y="2023"/>
                    <a:pt x="38441" y="-541"/>
                    <a:pt x="35694" y="10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0" name="Google Shape;1530;p52"/>
            <p:cNvSpPr/>
            <p:nvPr/>
          </p:nvSpPr>
          <p:spPr>
            <a:xfrm>
              <a:off x="4347034" y="4832435"/>
              <a:ext cx="10137" cy="19651"/>
            </a:xfrm>
            <a:custGeom>
              <a:rect b="b" l="l" r="r" t="t"/>
              <a:pathLst>
                <a:path extrusionOk="0" h="32215" w="16618">
                  <a:moveTo>
                    <a:pt x="16499" y="5569"/>
                  </a:moveTo>
                  <a:cubicBezTo>
                    <a:pt x="16407" y="4104"/>
                    <a:pt x="16315" y="2456"/>
                    <a:pt x="15033" y="1357"/>
                  </a:cubicBezTo>
                  <a:cubicBezTo>
                    <a:pt x="14942" y="1265"/>
                    <a:pt x="14850" y="1082"/>
                    <a:pt x="14759" y="991"/>
                  </a:cubicBezTo>
                  <a:cubicBezTo>
                    <a:pt x="14118" y="75"/>
                    <a:pt x="12561" y="-291"/>
                    <a:pt x="11462" y="258"/>
                  </a:cubicBezTo>
                  <a:cubicBezTo>
                    <a:pt x="11280" y="350"/>
                    <a:pt x="11188" y="441"/>
                    <a:pt x="11005" y="441"/>
                  </a:cubicBezTo>
                  <a:cubicBezTo>
                    <a:pt x="9631" y="808"/>
                    <a:pt x="8807" y="1723"/>
                    <a:pt x="7983" y="2730"/>
                  </a:cubicBezTo>
                  <a:cubicBezTo>
                    <a:pt x="7434" y="3463"/>
                    <a:pt x="6793" y="4104"/>
                    <a:pt x="6243" y="5019"/>
                  </a:cubicBezTo>
                  <a:cubicBezTo>
                    <a:pt x="5969" y="5569"/>
                    <a:pt x="5694" y="6027"/>
                    <a:pt x="5419" y="6576"/>
                  </a:cubicBezTo>
                  <a:cubicBezTo>
                    <a:pt x="4137" y="9048"/>
                    <a:pt x="3039" y="11429"/>
                    <a:pt x="2123" y="14084"/>
                  </a:cubicBezTo>
                  <a:cubicBezTo>
                    <a:pt x="1299" y="16556"/>
                    <a:pt x="841" y="19120"/>
                    <a:pt x="292" y="21592"/>
                  </a:cubicBezTo>
                  <a:cubicBezTo>
                    <a:pt x="-257" y="24430"/>
                    <a:pt x="-74" y="27727"/>
                    <a:pt x="1207" y="30291"/>
                  </a:cubicBezTo>
                  <a:cubicBezTo>
                    <a:pt x="2215" y="32213"/>
                    <a:pt x="4687" y="32854"/>
                    <a:pt x="6701" y="31481"/>
                  </a:cubicBezTo>
                  <a:cubicBezTo>
                    <a:pt x="11188" y="28368"/>
                    <a:pt x="12836" y="23332"/>
                    <a:pt x="14392" y="18754"/>
                  </a:cubicBezTo>
                  <a:cubicBezTo>
                    <a:pt x="15217" y="16373"/>
                    <a:pt x="15766" y="13901"/>
                    <a:pt x="16040" y="11429"/>
                  </a:cubicBezTo>
                  <a:cubicBezTo>
                    <a:pt x="16132" y="10330"/>
                    <a:pt x="16224" y="9323"/>
                    <a:pt x="16315" y="8224"/>
                  </a:cubicBezTo>
                  <a:cubicBezTo>
                    <a:pt x="16681" y="7308"/>
                    <a:pt x="16681" y="6393"/>
                    <a:pt x="16499" y="556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1" name="Google Shape;1531;p52"/>
            <p:cNvSpPr/>
            <p:nvPr/>
          </p:nvSpPr>
          <p:spPr>
            <a:xfrm>
              <a:off x="4607868" y="4834560"/>
              <a:ext cx="43273" cy="41006"/>
            </a:xfrm>
            <a:custGeom>
              <a:rect b="b" l="l" r="r" t="t"/>
              <a:pathLst>
                <a:path extrusionOk="0" h="67223" w="70939">
                  <a:moveTo>
                    <a:pt x="59128" y="44115"/>
                  </a:moveTo>
                  <a:cubicBezTo>
                    <a:pt x="54000" y="38255"/>
                    <a:pt x="48415" y="32670"/>
                    <a:pt x="42646" y="27176"/>
                  </a:cubicBezTo>
                  <a:cubicBezTo>
                    <a:pt x="37153" y="21957"/>
                    <a:pt x="31384" y="17104"/>
                    <a:pt x="25250" y="12435"/>
                  </a:cubicBezTo>
                  <a:cubicBezTo>
                    <a:pt x="22045" y="9963"/>
                    <a:pt x="18474" y="7765"/>
                    <a:pt x="14995" y="5476"/>
                  </a:cubicBezTo>
                  <a:cubicBezTo>
                    <a:pt x="11698" y="3278"/>
                    <a:pt x="8494" y="898"/>
                    <a:pt x="4282" y="74"/>
                  </a:cubicBezTo>
                  <a:cubicBezTo>
                    <a:pt x="1810" y="-384"/>
                    <a:pt x="-663" y="1356"/>
                    <a:pt x="162" y="3461"/>
                  </a:cubicBezTo>
                  <a:cubicBezTo>
                    <a:pt x="1352" y="6666"/>
                    <a:pt x="4099" y="8955"/>
                    <a:pt x="6571" y="11519"/>
                  </a:cubicBezTo>
                  <a:cubicBezTo>
                    <a:pt x="9226" y="14174"/>
                    <a:pt x="11698" y="16921"/>
                    <a:pt x="14354" y="19668"/>
                  </a:cubicBezTo>
                  <a:cubicBezTo>
                    <a:pt x="19573" y="24979"/>
                    <a:pt x="24975" y="30289"/>
                    <a:pt x="30377" y="35508"/>
                  </a:cubicBezTo>
                  <a:cubicBezTo>
                    <a:pt x="35596" y="40636"/>
                    <a:pt x="40449" y="45946"/>
                    <a:pt x="45485" y="51166"/>
                  </a:cubicBezTo>
                  <a:cubicBezTo>
                    <a:pt x="48049" y="53821"/>
                    <a:pt x="50521" y="56568"/>
                    <a:pt x="53084" y="59223"/>
                  </a:cubicBezTo>
                  <a:cubicBezTo>
                    <a:pt x="55740" y="61970"/>
                    <a:pt x="58395" y="65266"/>
                    <a:pt x="62424" y="66731"/>
                  </a:cubicBezTo>
                  <a:cubicBezTo>
                    <a:pt x="66178" y="68105"/>
                    <a:pt x="70939" y="66548"/>
                    <a:pt x="70939" y="62794"/>
                  </a:cubicBezTo>
                  <a:cubicBezTo>
                    <a:pt x="70939" y="56201"/>
                    <a:pt x="63706" y="49426"/>
                    <a:pt x="59128" y="441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2" name="Google Shape;1532;p52"/>
            <p:cNvSpPr/>
            <p:nvPr/>
          </p:nvSpPr>
          <p:spPr>
            <a:xfrm>
              <a:off x="4910349" y="4783994"/>
              <a:ext cx="63828" cy="9286"/>
            </a:xfrm>
            <a:custGeom>
              <a:rect b="b" l="l" r="r" t="t"/>
              <a:pathLst>
                <a:path extrusionOk="0" h="15223" w="104636">
                  <a:moveTo>
                    <a:pt x="100573" y="5791"/>
                  </a:moveTo>
                  <a:cubicBezTo>
                    <a:pt x="84458" y="1671"/>
                    <a:pt x="66145" y="2129"/>
                    <a:pt x="49389" y="1213"/>
                  </a:cubicBezTo>
                  <a:cubicBezTo>
                    <a:pt x="40966" y="755"/>
                    <a:pt x="32542" y="481"/>
                    <a:pt x="24118" y="389"/>
                  </a:cubicBezTo>
                  <a:cubicBezTo>
                    <a:pt x="16976" y="298"/>
                    <a:pt x="7362" y="-984"/>
                    <a:pt x="861" y="1671"/>
                  </a:cubicBezTo>
                  <a:cubicBezTo>
                    <a:pt x="-421" y="2220"/>
                    <a:pt x="-146" y="3594"/>
                    <a:pt x="861" y="4143"/>
                  </a:cubicBezTo>
                  <a:cubicBezTo>
                    <a:pt x="6722" y="7714"/>
                    <a:pt x="16702" y="7806"/>
                    <a:pt x="23752" y="8813"/>
                  </a:cubicBezTo>
                  <a:cubicBezTo>
                    <a:pt x="31992" y="9912"/>
                    <a:pt x="40233" y="10919"/>
                    <a:pt x="48565" y="11651"/>
                  </a:cubicBezTo>
                  <a:cubicBezTo>
                    <a:pt x="64955" y="13208"/>
                    <a:pt x="82626" y="16412"/>
                    <a:pt x="99199" y="14764"/>
                  </a:cubicBezTo>
                  <a:cubicBezTo>
                    <a:pt x="105151" y="14215"/>
                    <a:pt x="107073" y="7439"/>
                    <a:pt x="100573" y="579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3" name="Google Shape;1533;p52"/>
            <p:cNvSpPr/>
            <p:nvPr/>
          </p:nvSpPr>
          <p:spPr>
            <a:xfrm>
              <a:off x="4960409" y="4741574"/>
              <a:ext cx="20858" cy="5774"/>
            </a:xfrm>
            <a:custGeom>
              <a:rect b="b" l="l" r="r" t="t"/>
              <a:pathLst>
                <a:path extrusionOk="0" h="9466" w="34193">
                  <a:moveTo>
                    <a:pt x="31407" y="3113"/>
                  </a:moveTo>
                  <a:cubicBezTo>
                    <a:pt x="29118" y="2381"/>
                    <a:pt x="26921" y="1465"/>
                    <a:pt x="24448" y="1190"/>
                  </a:cubicBezTo>
                  <a:cubicBezTo>
                    <a:pt x="21702" y="824"/>
                    <a:pt x="18863" y="275"/>
                    <a:pt x="16116" y="183"/>
                  </a:cubicBezTo>
                  <a:cubicBezTo>
                    <a:pt x="14926" y="183"/>
                    <a:pt x="13736" y="92"/>
                    <a:pt x="12454" y="92"/>
                  </a:cubicBezTo>
                  <a:cubicBezTo>
                    <a:pt x="11904" y="92"/>
                    <a:pt x="11355" y="0"/>
                    <a:pt x="10806" y="0"/>
                  </a:cubicBezTo>
                  <a:cubicBezTo>
                    <a:pt x="10073" y="0"/>
                    <a:pt x="9249" y="275"/>
                    <a:pt x="8608" y="275"/>
                  </a:cubicBezTo>
                  <a:cubicBezTo>
                    <a:pt x="7510" y="275"/>
                    <a:pt x="6319" y="183"/>
                    <a:pt x="5220" y="183"/>
                  </a:cubicBezTo>
                  <a:cubicBezTo>
                    <a:pt x="4488" y="275"/>
                    <a:pt x="4030" y="458"/>
                    <a:pt x="3389" y="549"/>
                  </a:cubicBezTo>
                  <a:cubicBezTo>
                    <a:pt x="2748" y="732"/>
                    <a:pt x="2015" y="732"/>
                    <a:pt x="1375" y="824"/>
                  </a:cubicBezTo>
                  <a:cubicBezTo>
                    <a:pt x="-274" y="1007"/>
                    <a:pt x="-456" y="3113"/>
                    <a:pt x="917" y="3662"/>
                  </a:cubicBezTo>
                  <a:cubicBezTo>
                    <a:pt x="2015" y="4120"/>
                    <a:pt x="3023" y="4761"/>
                    <a:pt x="4122" y="5219"/>
                  </a:cubicBezTo>
                  <a:cubicBezTo>
                    <a:pt x="5220" y="5677"/>
                    <a:pt x="6502" y="5768"/>
                    <a:pt x="7601" y="6135"/>
                  </a:cubicBezTo>
                  <a:cubicBezTo>
                    <a:pt x="8883" y="6592"/>
                    <a:pt x="9982" y="7050"/>
                    <a:pt x="11263" y="7325"/>
                  </a:cubicBezTo>
                  <a:cubicBezTo>
                    <a:pt x="12454" y="7600"/>
                    <a:pt x="13644" y="7874"/>
                    <a:pt x="14743" y="8149"/>
                  </a:cubicBezTo>
                  <a:cubicBezTo>
                    <a:pt x="17123" y="8698"/>
                    <a:pt x="19596" y="8882"/>
                    <a:pt x="21976" y="9248"/>
                  </a:cubicBezTo>
                  <a:cubicBezTo>
                    <a:pt x="24815" y="9614"/>
                    <a:pt x="27470" y="9431"/>
                    <a:pt x="30308" y="9339"/>
                  </a:cubicBezTo>
                  <a:cubicBezTo>
                    <a:pt x="32231" y="9248"/>
                    <a:pt x="33971" y="8149"/>
                    <a:pt x="34154" y="6592"/>
                  </a:cubicBezTo>
                  <a:cubicBezTo>
                    <a:pt x="34429" y="4944"/>
                    <a:pt x="33238" y="3754"/>
                    <a:pt x="31407" y="311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4" name="Google Shape;1534;p52"/>
            <p:cNvSpPr/>
            <p:nvPr/>
          </p:nvSpPr>
          <p:spPr>
            <a:xfrm>
              <a:off x="4453102" y="3861474"/>
              <a:ext cx="27479" cy="90984"/>
            </a:xfrm>
            <a:custGeom>
              <a:rect b="b" l="l" r="r" t="t"/>
              <a:pathLst>
                <a:path extrusionOk="0" h="149154" w="45048">
                  <a:moveTo>
                    <a:pt x="22524" y="0"/>
                  </a:moveTo>
                  <a:cubicBezTo>
                    <a:pt x="10072" y="0"/>
                    <a:pt x="0" y="10072"/>
                    <a:pt x="0" y="22524"/>
                  </a:cubicBezTo>
                  <a:lnTo>
                    <a:pt x="0" y="126630"/>
                  </a:lnTo>
                  <a:cubicBezTo>
                    <a:pt x="0" y="139083"/>
                    <a:pt x="10072" y="149155"/>
                    <a:pt x="22524" y="149155"/>
                  </a:cubicBezTo>
                  <a:cubicBezTo>
                    <a:pt x="34977" y="149155"/>
                    <a:pt x="45048" y="139083"/>
                    <a:pt x="45048" y="126630"/>
                  </a:cubicBezTo>
                  <a:lnTo>
                    <a:pt x="45048" y="22433"/>
                  </a:lnTo>
                  <a:cubicBezTo>
                    <a:pt x="45048" y="10072"/>
                    <a:pt x="34977" y="0"/>
                    <a:pt x="22524"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5" name="Google Shape;1535;p52"/>
            <p:cNvSpPr/>
            <p:nvPr/>
          </p:nvSpPr>
          <p:spPr>
            <a:xfrm>
              <a:off x="4125985" y="4016059"/>
              <a:ext cx="191488" cy="326124"/>
            </a:xfrm>
            <a:custGeom>
              <a:rect b="b" l="l" r="r" t="t"/>
              <a:pathLst>
                <a:path extrusionOk="0" h="534630" w="313915">
                  <a:moveTo>
                    <a:pt x="0" y="334659"/>
                  </a:moveTo>
                  <a:cubicBezTo>
                    <a:pt x="0" y="334659"/>
                    <a:pt x="99986" y="43309"/>
                    <a:pt x="145309" y="0"/>
                  </a:cubicBezTo>
                  <a:cubicBezTo>
                    <a:pt x="145309" y="0"/>
                    <a:pt x="267086" y="115002"/>
                    <a:pt x="308015" y="290252"/>
                  </a:cubicBezTo>
                  <a:cubicBezTo>
                    <a:pt x="348943" y="465502"/>
                    <a:pt x="163530" y="534631"/>
                    <a:pt x="163530" y="534631"/>
                  </a:cubicBezTo>
                  <a:lnTo>
                    <a:pt x="0" y="33465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6" name="Google Shape;1536;p52"/>
            <p:cNvSpPr/>
            <p:nvPr/>
          </p:nvSpPr>
          <p:spPr>
            <a:xfrm>
              <a:off x="4149970" y="4153424"/>
              <a:ext cx="167525" cy="117469"/>
            </a:xfrm>
            <a:custGeom>
              <a:rect b="b" l="l" r="r" t="t"/>
              <a:pathLst>
                <a:path extrusionOk="0" h="192572" w="274631">
                  <a:moveTo>
                    <a:pt x="265622" y="170947"/>
                  </a:moveTo>
                  <a:cubicBezTo>
                    <a:pt x="275419" y="141189"/>
                    <a:pt x="278349" y="106121"/>
                    <a:pt x="268735" y="65284"/>
                  </a:cubicBezTo>
                  <a:cubicBezTo>
                    <a:pt x="264065" y="45506"/>
                    <a:pt x="258388" y="26553"/>
                    <a:pt x="251979" y="8332"/>
                  </a:cubicBezTo>
                  <a:cubicBezTo>
                    <a:pt x="211691" y="24997"/>
                    <a:pt x="149979" y="101359"/>
                    <a:pt x="149979" y="101359"/>
                  </a:cubicBezTo>
                  <a:cubicBezTo>
                    <a:pt x="130110" y="91379"/>
                    <a:pt x="8973" y="6959"/>
                    <a:pt x="458" y="0"/>
                  </a:cubicBezTo>
                  <a:cubicBezTo>
                    <a:pt x="275" y="458"/>
                    <a:pt x="92" y="916"/>
                    <a:pt x="0" y="1282"/>
                  </a:cubicBezTo>
                  <a:lnTo>
                    <a:pt x="4945" y="128462"/>
                  </a:lnTo>
                  <a:cubicBezTo>
                    <a:pt x="9248" y="139632"/>
                    <a:pt x="32596" y="161332"/>
                    <a:pt x="50085" y="169848"/>
                  </a:cubicBezTo>
                  <a:cubicBezTo>
                    <a:pt x="67573" y="178363"/>
                    <a:pt x="118481" y="191823"/>
                    <a:pt x="158311" y="192555"/>
                  </a:cubicBezTo>
                  <a:cubicBezTo>
                    <a:pt x="192830" y="193196"/>
                    <a:pt x="251064" y="175525"/>
                    <a:pt x="265622" y="17094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7" name="Google Shape;1537;p52"/>
            <p:cNvSpPr/>
            <p:nvPr/>
          </p:nvSpPr>
          <p:spPr>
            <a:xfrm>
              <a:off x="4614036" y="4016059"/>
              <a:ext cx="191488" cy="326124"/>
            </a:xfrm>
            <a:custGeom>
              <a:rect b="b" l="l" r="r" t="t"/>
              <a:pathLst>
                <a:path extrusionOk="0" h="534630" w="313915">
                  <a:moveTo>
                    <a:pt x="313915" y="334659"/>
                  </a:moveTo>
                  <a:cubicBezTo>
                    <a:pt x="313915" y="334659"/>
                    <a:pt x="213929" y="43309"/>
                    <a:pt x="168606" y="0"/>
                  </a:cubicBezTo>
                  <a:cubicBezTo>
                    <a:pt x="168606" y="0"/>
                    <a:pt x="46828" y="115002"/>
                    <a:pt x="5900" y="290252"/>
                  </a:cubicBezTo>
                  <a:cubicBezTo>
                    <a:pt x="-35028" y="465502"/>
                    <a:pt x="150385" y="534631"/>
                    <a:pt x="150385" y="534631"/>
                  </a:cubicBezTo>
                  <a:lnTo>
                    <a:pt x="313915" y="33465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8" name="Google Shape;1538;p52"/>
            <p:cNvSpPr/>
            <p:nvPr/>
          </p:nvSpPr>
          <p:spPr>
            <a:xfrm>
              <a:off x="4614094" y="4153424"/>
              <a:ext cx="167524" cy="117469"/>
            </a:xfrm>
            <a:custGeom>
              <a:rect b="b" l="l" r="r" t="t"/>
              <a:pathLst>
                <a:path extrusionOk="0" h="192572" w="274630">
                  <a:moveTo>
                    <a:pt x="9009" y="170947"/>
                  </a:moveTo>
                  <a:cubicBezTo>
                    <a:pt x="-788" y="141189"/>
                    <a:pt x="-3717" y="106121"/>
                    <a:pt x="5897" y="65284"/>
                  </a:cubicBezTo>
                  <a:cubicBezTo>
                    <a:pt x="10566" y="45506"/>
                    <a:pt x="16243" y="26553"/>
                    <a:pt x="22653" y="8332"/>
                  </a:cubicBezTo>
                  <a:cubicBezTo>
                    <a:pt x="62940" y="24997"/>
                    <a:pt x="124652" y="101359"/>
                    <a:pt x="124652" y="101359"/>
                  </a:cubicBezTo>
                  <a:cubicBezTo>
                    <a:pt x="144522" y="91379"/>
                    <a:pt x="265658" y="6959"/>
                    <a:pt x="274173" y="0"/>
                  </a:cubicBezTo>
                  <a:cubicBezTo>
                    <a:pt x="274357" y="458"/>
                    <a:pt x="274539" y="916"/>
                    <a:pt x="274631" y="1282"/>
                  </a:cubicBezTo>
                  <a:lnTo>
                    <a:pt x="269687" y="128462"/>
                  </a:lnTo>
                  <a:cubicBezTo>
                    <a:pt x="265383" y="139632"/>
                    <a:pt x="242035" y="161332"/>
                    <a:pt x="224547" y="169848"/>
                  </a:cubicBezTo>
                  <a:cubicBezTo>
                    <a:pt x="207058" y="178363"/>
                    <a:pt x="156150" y="191823"/>
                    <a:pt x="116320" y="192555"/>
                  </a:cubicBezTo>
                  <a:cubicBezTo>
                    <a:pt x="81801" y="193196"/>
                    <a:pt x="23568" y="175525"/>
                    <a:pt x="9009" y="17094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9" name="Google Shape;1539;p52"/>
            <p:cNvSpPr/>
            <p:nvPr/>
          </p:nvSpPr>
          <p:spPr>
            <a:xfrm>
              <a:off x="4276209" y="3923252"/>
              <a:ext cx="378961" cy="524067"/>
            </a:xfrm>
            <a:custGeom>
              <a:rect b="b" l="l" r="r" t="t"/>
              <a:pathLst>
                <a:path extrusionOk="0" h="859126" w="621248">
                  <a:moveTo>
                    <a:pt x="621249" y="859127"/>
                  </a:moveTo>
                  <a:lnTo>
                    <a:pt x="0" y="859127"/>
                  </a:lnTo>
                  <a:lnTo>
                    <a:pt x="0" y="45689"/>
                  </a:lnTo>
                  <a:cubicBezTo>
                    <a:pt x="0" y="20510"/>
                    <a:pt x="20418" y="0"/>
                    <a:pt x="45689" y="0"/>
                  </a:cubicBezTo>
                  <a:lnTo>
                    <a:pt x="575559" y="0"/>
                  </a:lnTo>
                  <a:cubicBezTo>
                    <a:pt x="600739" y="0"/>
                    <a:pt x="621249" y="20418"/>
                    <a:pt x="621249" y="45689"/>
                  </a:cubicBezTo>
                  <a:lnTo>
                    <a:pt x="621249" y="85912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0" name="Google Shape;1540;p52"/>
            <p:cNvSpPr/>
            <p:nvPr/>
          </p:nvSpPr>
          <p:spPr>
            <a:xfrm>
              <a:off x="3872611" y="4036298"/>
              <a:ext cx="189737" cy="313278"/>
            </a:xfrm>
            <a:custGeom>
              <a:rect b="b" l="l" r="r" t="t"/>
              <a:pathLst>
                <a:path extrusionOk="0" h="513571" w="311044">
                  <a:moveTo>
                    <a:pt x="0" y="360205"/>
                  </a:moveTo>
                  <a:cubicBezTo>
                    <a:pt x="0" y="360205"/>
                    <a:pt x="24814" y="53198"/>
                    <a:pt x="57959" y="0"/>
                  </a:cubicBezTo>
                  <a:cubicBezTo>
                    <a:pt x="57959" y="0"/>
                    <a:pt x="204367" y="81307"/>
                    <a:pt x="287414" y="240991"/>
                  </a:cubicBezTo>
                  <a:cubicBezTo>
                    <a:pt x="370460" y="400676"/>
                    <a:pt x="207938" y="513572"/>
                    <a:pt x="207938" y="513572"/>
                  </a:cubicBezTo>
                  <a:lnTo>
                    <a:pt x="0" y="36020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1" name="Google Shape;1541;p52"/>
            <p:cNvSpPr/>
            <p:nvPr/>
          </p:nvSpPr>
          <p:spPr>
            <a:xfrm>
              <a:off x="3872555" y="4129105"/>
              <a:ext cx="188056" cy="199003"/>
            </a:xfrm>
            <a:custGeom>
              <a:rect b="b" l="l" r="r" t="t"/>
              <a:pathLst>
                <a:path extrusionOk="0" h="326235" w="308289">
                  <a:moveTo>
                    <a:pt x="229638" y="0"/>
                  </a:moveTo>
                  <a:cubicBezTo>
                    <a:pt x="193104" y="44499"/>
                    <a:pt x="166093" y="178363"/>
                    <a:pt x="166093" y="178363"/>
                  </a:cubicBezTo>
                  <a:cubicBezTo>
                    <a:pt x="95133" y="106029"/>
                    <a:pt x="12086" y="86435"/>
                    <a:pt x="11995" y="86435"/>
                  </a:cubicBezTo>
                  <a:cubicBezTo>
                    <a:pt x="4395" y="153550"/>
                    <a:pt x="0" y="208121"/>
                    <a:pt x="0" y="208121"/>
                  </a:cubicBezTo>
                  <a:lnTo>
                    <a:pt x="160234" y="326236"/>
                  </a:lnTo>
                  <a:cubicBezTo>
                    <a:pt x="193379" y="315798"/>
                    <a:pt x="244562" y="299500"/>
                    <a:pt x="275968" y="289428"/>
                  </a:cubicBezTo>
                  <a:cubicBezTo>
                    <a:pt x="288695" y="270108"/>
                    <a:pt x="299866" y="247492"/>
                    <a:pt x="306001" y="221946"/>
                  </a:cubicBezTo>
                  <a:cubicBezTo>
                    <a:pt x="306824" y="199056"/>
                    <a:pt x="307649" y="172778"/>
                    <a:pt x="308290" y="149155"/>
                  </a:cubicBezTo>
                  <a:cubicBezTo>
                    <a:pt x="304901" y="130018"/>
                    <a:pt x="298309" y="109875"/>
                    <a:pt x="287505" y="88998"/>
                  </a:cubicBezTo>
                  <a:cubicBezTo>
                    <a:pt x="270291" y="55944"/>
                    <a:pt x="250422" y="26370"/>
                    <a:pt x="229638" y="0"/>
                  </a:cubicBezTo>
                  <a:close/>
                </a:path>
              </a:pathLst>
            </a:custGeom>
            <a:solidFill>
              <a:srgbClr val="0128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2" name="Google Shape;1542;p52"/>
            <p:cNvSpPr/>
            <p:nvPr/>
          </p:nvSpPr>
          <p:spPr>
            <a:xfrm>
              <a:off x="3784471" y="4153816"/>
              <a:ext cx="435290" cy="526748"/>
            </a:xfrm>
            <a:custGeom>
              <a:rect b="b" l="l" r="r" t="t"/>
              <a:pathLst>
                <a:path extrusionOk="0" h="863521" w="713590">
                  <a:moveTo>
                    <a:pt x="713591" y="863522"/>
                  </a:moveTo>
                  <a:cubicBezTo>
                    <a:pt x="358055" y="839075"/>
                    <a:pt x="-21653" y="680947"/>
                    <a:pt x="963" y="0"/>
                  </a:cubicBezTo>
                  <a:cubicBezTo>
                    <a:pt x="963" y="0"/>
                    <a:pt x="269973" y="13734"/>
                    <a:pt x="428925" y="323214"/>
                  </a:cubicBezTo>
                  <a:cubicBezTo>
                    <a:pt x="587876" y="632602"/>
                    <a:pt x="713591" y="863522"/>
                    <a:pt x="713591" y="8635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3" name="Google Shape;1543;p52"/>
            <p:cNvSpPr/>
            <p:nvPr/>
          </p:nvSpPr>
          <p:spPr>
            <a:xfrm>
              <a:off x="3804271" y="4179511"/>
              <a:ext cx="377418" cy="474730"/>
            </a:xfrm>
            <a:custGeom>
              <a:rect b="b" l="l" r="r" t="t"/>
              <a:pathLst>
                <a:path extrusionOk="0" h="778246" w="618718">
                  <a:moveTo>
                    <a:pt x="616797" y="770897"/>
                  </a:moveTo>
                  <a:cubicBezTo>
                    <a:pt x="586582" y="758079"/>
                    <a:pt x="554718" y="749930"/>
                    <a:pt x="523129" y="740957"/>
                  </a:cubicBezTo>
                  <a:cubicBezTo>
                    <a:pt x="490716" y="731709"/>
                    <a:pt x="458669" y="721454"/>
                    <a:pt x="426897" y="710192"/>
                  </a:cubicBezTo>
                  <a:cubicBezTo>
                    <a:pt x="363078" y="687484"/>
                    <a:pt x="300999" y="658001"/>
                    <a:pt x="247802" y="615516"/>
                  </a:cubicBezTo>
                  <a:cubicBezTo>
                    <a:pt x="138568" y="528349"/>
                    <a:pt x="80701" y="394119"/>
                    <a:pt x="42886" y="263002"/>
                  </a:cubicBezTo>
                  <a:cubicBezTo>
                    <a:pt x="30800" y="221067"/>
                    <a:pt x="20728" y="178216"/>
                    <a:pt x="14685" y="134907"/>
                  </a:cubicBezTo>
                  <a:cubicBezTo>
                    <a:pt x="8458" y="90133"/>
                    <a:pt x="8458" y="45359"/>
                    <a:pt x="10198" y="219"/>
                  </a:cubicBezTo>
                  <a:cubicBezTo>
                    <a:pt x="10198" y="-56"/>
                    <a:pt x="9832" y="-56"/>
                    <a:pt x="9832" y="128"/>
                  </a:cubicBezTo>
                  <a:cubicBezTo>
                    <a:pt x="-9762" y="75850"/>
                    <a:pt x="2965" y="159446"/>
                    <a:pt x="21552" y="234160"/>
                  </a:cubicBezTo>
                  <a:cubicBezTo>
                    <a:pt x="39040" y="304572"/>
                    <a:pt x="62297" y="374525"/>
                    <a:pt x="93703" y="439992"/>
                  </a:cubicBezTo>
                  <a:cubicBezTo>
                    <a:pt x="123918" y="502987"/>
                    <a:pt x="164480" y="562227"/>
                    <a:pt x="216762" y="609016"/>
                  </a:cubicBezTo>
                  <a:cubicBezTo>
                    <a:pt x="267671" y="654613"/>
                    <a:pt x="327644" y="687393"/>
                    <a:pt x="390364" y="713946"/>
                  </a:cubicBezTo>
                  <a:cubicBezTo>
                    <a:pt x="426440" y="729237"/>
                    <a:pt x="463614" y="741506"/>
                    <a:pt x="501154" y="752585"/>
                  </a:cubicBezTo>
                  <a:cubicBezTo>
                    <a:pt x="538328" y="763572"/>
                    <a:pt x="576143" y="774377"/>
                    <a:pt x="614782" y="778222"/>
                  </a:cubicBezTo>
                  <a:cubicBezTo>
                    <a:pt x="618537" y="778680"/>
                    <a:pt x="620368" y="772454"/>
                    <a:pt x="616797" y="77089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4" name="Google Shape;1544;p52"/>
            <p:cNvSpPr/>
            <p:nvPr/>
          </p:nvSpPr>
          <p:spPr>
            <a:xfrm>
              <a:off x="3849350" y="4214259"/>
              <a:ext cx="242452" cy="344128"/>
            </a:xfrm>
            <a:custGeom>
              <a:rect b="b" l="l" r="r" t="t"/>
              <a:pathLst>
                <a:path extrusionOk="0" h="564144" w="397462">
                  <a:moveTo>
                    <a:pt x="395920" y="556870"/>
                  </a:moveTo>
                  <a:cubicBezTo>
                    <a:pt x="360944" y="527662"/>
                    <a:pt x="321847" y="504130"/>
                    <a:pt x="285130" y="477211"/>
                  </a:cubicBezTo>
                  <a:cubicBezTo>
                    <a:pt x="248505" y="450383"/>
                    <a:pt x="216001" y="420076"/>
                    <a:pt x="188898" y="383543"/>
                  </a:cubicBezTo>
                  <a:cubicBezTo>
                    <a:pt x="161796" y="347009"/>
                    <a:pt x="135426" y="309561"/>
                    <a:pt x="111254" y="271013"/>
                  </a:cubicBezTo>
                  <a:cubicBezTo>
                    <a:pt x="86532" y="231550"/>
                    <a:pt x="66572" y="189706"/>
                    <a:pt x="47801" y="147130"/>
                  </a:cubicBezTo>
                  <a:cubicBezTo>
                    <a:pt x="37180" y="123049"/>
                    <a:pt x="26376" y="99059"/>
                    <a:pt x="18318" y="73880"/>
                  </a:cubicBezTo>
                  <a:cubicBezTo>
                    <a:pt x="10719" y="49982"/>
                    <a:pt x="6782" y="25169"/>
                    <a:pt x="2936" y="447"/>
                  </a:cubicBezTo>
                  <a:cubicBezTo>
                    <a:pt x="2844" y="-194"/>
                    <a:pt x="1837" y="-102"/>
                    <a:pt x="1746" y="447"/>
                  </a:cubicBezTo>
                  <a:cubicBezTo>
                    <a:pt x="-5579" y="44031"/>
                    <a:pt x="11543" y="89629"/>
                    <a:pt x="27200" y="129641"/>
                  </a:cubicBezTo>
                  <a:cubicBezTo>
                    <a:pt x="44414" y="173774"/>
                    <a:pt x="63733" y="217724"/>
                    <a:pt x="87173" y="258927"/>
                  </a:cubicBezTo>
                  <a:cubicBezTo>
                    <a:pt x="110704" y="300313"/>
                    <a:pt x="137807" y="339959"/>
                    <a:pt x="165367" y="378782"/>
                  </a:cubicBezTo>
                  <a:cubicBezTo>
                    <a:pt x="191462" y="415681"/>
                    <a:pt x="220854" y="448186"/>
                    <a:pt x="256471" y="476295"/>
                  </a:cubicBezTo>
                  <a:cubicBezTo>
                    <a:pt x="297949" y="509074"/>
                    <a:pt x="342723" y="541396"/>
                    <a:pt x="390701" y="563737"/>
                  </a:cubicBezTo>
                  <a:cubicBezTo>
                    <a:pt x="394822" y="565660"/>
                    <a:pt x="400132" y="560349"/>
                    <a:pt x="395920" y="5568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5" name="Google Shape;1545;p52"/>
            <p:cNvSpPr/>
            <p:nvPr/>
          </p:nvSpPr>
          <p:spPr>
            <a:xfrm>
              <a:off x="3899827" y="4229200"/>
              <a:ext cx="153711" cy="180985"/>
            </a:xfrm>
            <a:custGeom>
              <a:rect b="b" l="l" r="r" t="t"/>
              <a:pathLst>
                <a:path extrusionOk="0" h="296697" w="251986">
                  <a:moveTo>
                    <a:pt x="251082" y="291226"/>
                  </a:moveTo>
                  <a:cubicBezTo>
                    <a:pt x="229931" y="268427"/>
                    <a:pt x="201821" y="251579"/>
                    <a:pt x="178473" y="231070"/>
                  </a:cubicBezTo>
                  <a:cubicBezTo>
                    <a:pt x="154667" y="210102"/>
                    <a:pt x="132509" y="187120"/>
                    <a:pt x="111724" y="163131"/>
                  </a:cubicBezTo>
                  <a:cubicBezTo>
                    <a:pt x="90299" y="138409"/>
                    <a:pt x="70613" y="112405"/>
                    <a:pt x="51293" y="86035"/>
                  </a:cubicBezTo>
                  <a:cubicBezTo>
                    <a:pt x="41771" y="73033"/>
                    <a:pt x="32065" y="60032"/>
                    <a:pt x="23367" y="46480"/>
                  </a:cubicBezTo>
                  <a:cubicBezTo>
                    <a:pt x="14028" y="31922"/>
                    <a:pt x="7710" y="16265"/>
                    <a:pt x="1392" y="242"/>
                  </a:cubicBezTo>
                  <a:cubicBezTo>
                    <a:pt x="1301" y="-33"/>
                    <a:pt x="751" y="-125"/>
                    <a:pt x="751" y="242"/>
                  </a:cubicBezTo>
                  <a:cubicBezTo>
                    <a:pt x="-4743" y="31006"/>
                    <a:pt x="21169" y="61771"/>
                    <a:pt x="37101" y="85761"/>
                  </a:cubicBezTo>
                  <a:cubicBezTo>
                    <a:pt x="55688" y="113870"/>
                    <a:pt x="75741" y="141156"/>
                    <a:pt x="96983" y="167342"/>
                  </a:cubicBezTo>
                  <a:cubicBezTo>
                    <a:pt x="118592" y="193895"/>
                    <a:pt x="141757" y="219350"/>
                    <a:pt x="167028" y="242423"/>
                  </a:cubicBezTo>
                  <a:cubicBezTo>
                    <a:pt x="190101" y="263483"/>
                    <a:pt x="217204" y="288021"/>
                    <a:pt x="247969" y="296536"/>
                  </a:cubicBezTo>
                  <a:cubicBezTo>
                    <a:pt x="251173" y="297544"/>
                    <a:pt x="253280" y="293607"/>
                    <a:pt x="251082" y="29122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6" name="Google Shape;1546;p52"/>
            <p:cNvSpPr/>
            <p:nvPr/>
          </p:nvSpPr>
          <p:spPr>
            <a:xfrm>
              <a:off x="3961705" y="4252996"/>
              <a:ext cx="258175" cy="427665"/>
            </a:xfrm>
            <a:custGeom>
              <a:rect b="b" l="l" r="r" t="t"/>
              <a:pathLst>
                <a:path extrusionOk="0" h="701090" w="423237">
                  <a:moveTo>
                    <a:pt x="25126" y="0"/>
                  </a:moveTo>
                  <a:cubicBezTo>
                    <a:pt x="12490" y="39372"/>
                    <a:pt x="-35855" y="216178"/>
                    <a:pt x="49206" y="396372"/>
                  </a:cubicBezTo>
                  <a:cubicBezTo>
                    <a:pt x="122090" y="550654"/>
                    <a:pt x="253848" y="653112"/>
                    <a:pt x="372146" y="696604"/>
                  </a:cubicBezTo>
                  <a:cubicBezTo>
                    <a:pt x="389176" y="698436"/>
                    <a:pt x="406299" y="699900"/>
                    <a:pt x="423238" y="701091"/>
                  </a:cubicBezTo>
                  <a:cubicBezTo>
                    <a:pt x="423238" y="701091"/>
                    <a:pt x="297614" y="470263"/>
                    <a:pt x="138571" y="160783"/>
                  </a:cubicBezTo>
                  <a:cubicBezTo>
                    <a:pt x="104601" y="94492"/>
                    <a:pt x="65504" y="41935"/>
                    <a:pt x="25126"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7" name="Google Shape;1547;p52"/>
            <p:cNvSpPr/>
            <p:nvPr/>
          </p:nvSpPr>
          <p:spPr>
            <a:xfrm>
              <a:off x="3976554" y="4042615"/>
              <a:ext cx="488813" cy="662978"/>
            </a:xfrm>
            <a:custGeom>
              <a:rect b="b" l="l" r="r" t="t"/>
              <a:pathLst>
                <a:path extrusionOk="0" h="1086849" w="801333">
                  <a:moveTo>
                    <a:pt x="801333" y="1081623"/>
                  </a:moveTo>
                  <a:cubicBezTo>
                    <a:pt x="801333" y="1081623"/>
                    <a:pt x="623245" y="1107077"/>
                    <a:pt x="398918" y="1045639"/>
                  </a:cubicBezTo>
                  <a:cubicBezTo>
                    <a:pt x="188051" y="987863"/>
                    <a:pt x="-198341" y="615023"/>
                    <a:pt x="122767" y="0"/>
                  </a:cubicBezTo>
                  <a:cubicBezTo>
                    <a:pt x="122767" y="0"/>
                    <a:pt x="271830" y="171038"/>
                    <a:pt x="333085" y="227807"/>
                  </a:cubicBezTo>
                  <a:cubicBezTo>
                    <a:pt x="394523" y="284575"/>
                    <a:pt x="801333" y="513846"/>
                    <a:pt x="801333" y="10816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8" name="Google Shape;1548;p52"/>
            <p:cNvSpPr/>
            <p:nvPr/>
          </p:nvSpPr>
          <p:spPr>
            <a:xfrm>
              <a:off x="4005304" y="4105294"/>
              <a:ext cx="363867" cy="571001"/>
            </a:xfrm>
            <a:custGeom>
              <a:rect b="b" l="l" r="r" t="t"/>
              <a:pathLst>
                <a:path extrusionOk="0" h="936067" w="596504">
                  <a:moveTo>
                    <a:pt x="593650" y="927697"/>
                  </a:moveTo>
                  <a:cubicBezTo>
                    <a:pt x="553454" y="921288"/>
                    <a:pt x="512984" y="917259"/>
                    <a:pt x="473246" y="907828"/>
                  </a:cubicBezTo>
                  <a:cubicBezTo>
                    <a:pt x="432959" y="898305"/>
                    <a:pt x="393495" y="884754"/>
                    <a:pt x="355497" y="868273"/>
                  </a:cubicBezTo>
                  <a:cubicBezTo>
                    <a:pt x="284720" y="837417"/>
                    <a:pt x="219344" y="791727"/>
                    <a:pt x="167062" y="734775"/>
                  </a:cubicBezTo>
                  <a:cubicBezTo>
                    <a:pt x="114323" y="677366"/>
                    <a:pt x="73394" y="608969"/>
                    <a:pt x="48672" y="534987"/>
                  </a:cubicBezTo>
                  <a:cubicBezTo>
                    <a:pt x="21570" y="453772"/>
                    <a:pt x="10491" y="366971"/>
                    <a:pt x="12872" y="281543"/>
                  </a:cubicBezTo>
                  <a:cubicBezTo>
                    <a:pt x="14154" y="233198"/>
                    <a:pt x="20105" y="185037"/>
                    <a:pt x="29902" y="137699"/>
                  </a:cubicBezTo>
                  <a:cubicBezTo>
                    <a:pt x="39608" y="91094"/>
                    <a:pt x="54807" y="46229"/>
                    <a:pt x="67809" y="448"/>
                  </a:cubicBezTo>
                  <a:cubicBezTo>
                    <a:pt x="67901" y="81"/>
                    <a:pt x="67351" y="-193"/>
                    <a:pt x="67168" y="173"/>
                  </a:cubicBezTo>
                  <a:cubicBezTo>
                    <a:pt x="45926" y="37622"/>
                    <a:pt x="32649" y="79466"/>
                    <a:pt x="22394" y="121218"/>
                  </a:cubicBezTo>
                  <a:cubicBezTo>
                    <a:pt x="12139" y="162787"/>
                    <a:pt x="5547" y="205180"/>
                    <a:pt x="2342" y="247848"/>
                  </a:cubicBezTo>
                  <a:cubicBezTo>
                    <a:pt x="-4342" y="335199"/>
                    <a:pt x="3166" y="424472"/>
                    <a:pt x="26331" y="509075"/>
                  </a:cubicBezTo>
                  <a:cubicBezTo>
                    <a:pt x="68724" y="663632"/>
                    <a:pt x="178050" y="794566"/>
                    <a:pt x="320337" y="867815"/>
                  </a:cubicBezTo>
                  <a:cubicBezTo>
                    <a:pt x="361998" y="889241"/>
                    <a:pt x="405123" y="906180"/>
                    <a:pt x="450538" y="917808"/>
                  </a:cubicBezTo>
                  <a:cubicBezTo>
                    <a:pt x="496411" y="929528"/>
                    <a:pt x="545031" y="938684"/>
                    <a:pt x="592551" y="935388"/>
                  </a:cubicBezTo>
                  <a:cubicBezTo>
                    <a:pt x="596763" y="935297"/>
                    <a:pt x="598320" y="928429"/>
                    <a:pt x="593650" y="9276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9" name="Google Shape;1549;p52"/>
            <p:cNvSpPr/>
            <p:nvPr/>
          </p:nvSpPr>
          <p:spPr>
            <a:xfrm>
              <a:off x="4055500" y="4114743"/>
              <a:ext cx="220492" cy="483881"/>
            </a:xfrm>
            <a:custGeom>
              <a:rect b="b" l="l" r="r" t="t"/>
              <a:pathLst>
                <a:path extrusionOk="0" h="793247" w="361462">
                  <a:moveTo>
                    <a:pt x="360273" y="786508"/>
                  </a:moveTo>
                  <a:cubicBezTo>
                    <a:pt x="339214" y="770210"/>
                    <a:pt x="316323" y="756475"/>
                    <a:pt x="295173" y="740360"/>
                  </a:cubicBezTo>
                  <a:cubicBezTo>
                    <a:pt x="273839" y="724154"/>
                    <a:pt x="253786" y="706208"/>
                    <a:pt x="235016" y="687254"/>
                  </a:cubicBezTo>
                  <a:cubicBezTo>
                    <a:pt x="196194" y="647974"/>
                    <a:pt x="163049" y="603292"/>
                    <a:pt x="135397" y="555496"/>
                  </a:cubicBezTo>
                  <a:cubicBezTo>
                    <a:pt x="75240" y="451390"/>
                    <a:pt x="37517" y="332634"/>
                    <a:pt x="19937" y="213878"/>
                  </a:cubicBezTo>
                  <a:cubicBezTo>
                    <a:pt x="14718" y="178993"/>
                    <a:pt x="11880" y="143650"/>
                    <a:pt x="12246" y="108399"/>
                  </a:cubicBezTo>
                  <a:cubicBezTo>
                    <a:pt x="12429" y="90636"/>
                    <a:pt x="13344" y="72690"/>
                    <a:pt x="15084" y="55018"/>
                  </a:cubicBezTo>
                  <a:cubicBezTo>
                    <a:pt x="16824" y="37347"/>
                    <a:pt x="20852" y="19950"/>
                    <a:pt x="21677" y="2278"/>
                  </a:cubicBezTo>
                  <a:cubicBezTo>
                    <a:pt x="21768" y="81"/>
                    <a:pt x="18381" y="-926"/>
                    <a:pt x="17465" y="1088"/>
                  </a:cubicBezTo>
                  <a:cubicBezTo>
                    <a:pt x="5196" y="28282"/>
                    <a:pt x="2540" y="62251"/>
                    <a:pt x="892" y="91918"/>
                  </a:cubicBezTo>
                  <a:cubicBezTo>
                    <a:pt x="-939" y="123598"/>
                    <a:pt x="159" y="155370"/>
                    <a:pt x="3181" y="186867"/>
                  </a:cubicBezTo>
                  <a:cubicBezTo>
                    <a:pt x="9224" y="249771"/>
                    <a:pt x="22959" y="312033"/>
                    <a:pt x="40905" y="372555"/>
                  </a:cubicBezTo>
                  <a:cubicBezTo>
                    <a:pt x="74599" y="486550"/>
                    <a:pt x="127706" y="595234"/>
                    <a:pt x="208921" y="683042"/>
                  </a:cubicBezTo>
                  <a:cubicBezTo>
                    <a:pt x="230072" y="705841"/>
                    <a:pt x="252871" y="726901"/>
                    <a:pt x="277410" y="746037"/>
                  </a:cubicBezTo>
                  <a:cubicBezTo>
                    <a:pt x="301582" y="764807"/>
                    <a:pt x="327403" y="783211"/>
                    <a:pt x="356611" y="793100"/>
                  </a:cubicBezTo>
                  <a:cubicBezTo>
                    <a:pt x="359999" y="794199"/>
                    <a:pt x="363295" y="788888"/>
                    <a:pt x="360273" y="7865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0" name="Google Shape;1550;p52"/>
            <p:cNvSpPr/>
            <p:nvPr/>
          </p:nvSpPr>
          <p:spPr>
            <a:xfrm>
              <a:off x="4119563" y="4171262"/>
              <a:ext cx="146523" cy="298934"/>
            </a:xfrm>
            <a:custGeom>
              <a:rect b="b" l="l" r="r" t="t"/>
              <a:pathLst>
                <a:path extrusionOk="0" h="490056" w="240201">
                  <a:moveTo>
                    <a:pt x="239240" y="483442"/>
                  </a:moveTo>
                  <a:cubicBezTo>
                    <a:pt x="228710" y="470623"/>
                    <a:pt x="214976" y="460552"/>
                    <a:pt x="202981" y="449289"/>
                  </a:cubicBezTo>
                  <a:cubicBezTo>
                    <a:pt x="191261" y="438210"/>
                    <a:pt x="180091" y="426490"/>
                    <a:pt x="169561" y="414221"/>
                  </a:cubicBezTo>
                  <a:cubicBezTo>
                    <a:pt x="147678" y="388584"/>
                    <a:pt x="128816" y="360474"/>
                    <a:pt x="111511" y="331541"/>
                  </a:cubicBezTo>
                  <a:cubicBezTo>
                    <a:pt x="73879" y="268454"/>
                    <a:pt x="39268" y="201522"/>
                    <a:pt x="22512" y="129555"/>
                  </a:cubicBezTo>
                  <a:cubicBezTo>
                    <a:pt x="17751" y="108953"/>
                    <a:pt x="14272" y="87985"/>
                    <a:pt x="12807" y="66835"/>
                  </a:cubicBezTo>
                  <a:cubicBezTo>
                    <a:pt x="11342" y="45226"/>
                    <a:pt x="13448" y="23526"/>
                    <a:pt x="11983" y="2009"/>
                  </a:cubicBezTo>
                  <a:cubicBezTo>
                    <a:pt x="11800" y="-372"/>
                    <a:pt x="8778" y="-738"/>
                    <a:pt x="7954" y="1459"/>
                  </a:cubicBezTo>
                  <a:cubicBezTo>
                    <a:pt x="-4773" y="35612"/>
                    <a:pt x="263" y="77822"/>
                    <a:pt x="5940" y="112982"/>
                  </a:cubicBezTo>
                  <a:cubicBezTo>
                    <a:pt x="12257" y="152170"/>
                    <a:pt x="24893" y="190077"/>
                    <a:pt x="40367" y="226610"/>
                  </a:cubicBezTo>
                  <a:cubicBezTo>
                    <a:pt x="68568" y="293268"/>
                    <a:pt x="104552" y="359375"/>
                    <a:pt x="149967" y="416052"/>
                  </a:cubicBezTo>
                  <a:cubicBezTo>
                    <a:pt x="161961" y="430977"/>
                    <a:pt x="174689" y="445352"/>
                    <a:pt x="188789" y="458354"/>
                  </a:cubicBezTo>
                  <a:cubicBezTo>
                    <a:pt x="202432" y="470898"/>
                    <a:pt x="217540" y="484175"/>
                    <a:pt x="235486" y="489851"/>
                  </a:cubicBezTo>
                  <a:cubicBezTo>
                    <a:pt x="239515" y="491133"/>
                    <a:pt x="241529" y="486097"/>
                    <a:pt x="239240" y="4834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1" name="Google Shape;1551;p52"/>
            <p:cNvSpPr/>
            <p:nvPr/>
          </p:nvSpPr>
          <p:spPr>
            <a:xfrm>
              <a:off x="4180552" y="4231884"/>
              <a:ext cx="89294" cy="161805"/>
            </a:xfrm>
            <a:custGeom>
              <a:rect b="b" l="l" r="r" t="t"/>
              <a:pathLst>
                <a:path extrusionOk="0" h="265254" w="146384">
                  <a:moveTo>
                    <a:pt x="145309" y="258812"/>
                  </a:moveTo>
                  <a:cubicBezTo>
                    <a:pt x="129194" y="239859"/>
                    <a:pt x="109142" y="224659"/>
                    <a:pt x="92661" y="206072"/>
                  </a:cubicBezTo>
                  <a:cubicBezTo>
                    <a:pt x="76088" y="187393"/>
                    <a:pt x="61621" y="166975"/>
                    <a:pt x="49443" y="145183"/>
                  </a:cubicBezTo>
                  <a:cubicBezTo>
                    <a:pt x="37174" y="123392"/>
                    <a:pt x="27102" y="100410"/>
                    <a:pt x="19594" y="76512"/>
                  </a:cubicBezTo>
                  <a:cubicBezTo>
                    <a:pt x="11903" y="52156"/>
                    <a:pt x="4852" y="26519"/>
                    <a:pt x="2197" y="1065"/>
                  </a:cubicBezTo>
                  <a:cubicBezTo>
                    <a:pt x="2014" y="-309"/>
                    <a:pt x="0" y="-400"/>
                    <a:pt x="0" y="1065"/>
                  </a:cubicBezTo>
                  <a:cubicBezTo>
                    <a:pt x="641" y="27251"/>
                    <a:pt x="2381" y="52248"/>
                    <a:pt x="9340" y="77611"/>
                  </a:cubicBezTo>
                  <a:cubicBezTo>
                    <a:pt x="16207" y="102699"/>
                    <a:pt x="25821" y="127054"/>
                    <a:pt x="37998" y="149945"/>
                  </a:cubicBezTo>
                  <a:cubicBezTo>
                    <a:pt x="49993" y="172469"/>
                    <a:pt x="64368" y="193711"/>
                    <a:pt x="80758" y="213214"/>
                  </a:cubicBezTo>
                  <a:cubicBezTo>
                    <a:pt x="97331" y="232992"/>
                    <a:pt x="116742" y="254325"/>
                    <a:pt x="140731" y="264855"/>
                  </a:cubicBezTo>
                  <a:cubicBezTo>
                    <a:pt x="144668" y="266595"/>
                    <a:pt x="148239" y="262291"/>
                    <a:pt x="145309" y="2588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2" name="Google Shape;1552;p52"/>
            <p:cNvSpPr/>
            <p:nvPr/>
          </p:nvSpPr>
          <p:spPr>
            <a:xfrm>
              <a:off x="4162641" y="4228117"/>
              <a:ext cx="302965" cy="476171"/>
            </a:xfrm>
            <a:custGeom>
              <a:rect b="b" l="l" r="r" t="t"/>
              <a:pathLst>
                <a:path extrusionOk="0" h="780608" w="496664">
                  <a:moveTo>
                    <a:pt x="125563" y="0"/>
                  </a:moveTo>
                  <a:lnTo>
                    <a:pt x="125563" y="0"/>
                  </a:lnTo>
                  <a:cubicBezTo>
                    <a:pt x="125563" y="0"/>
                    <a:pt x="-14436" y="146133"/>
                    <a:pt x="1222" y="398845"/>
                  </a:cubicBezTo>
                  <a:cubicBezTo>
                    <a:pt x="16879" y="651556"/>
                    <a:pt x="236811" y="803366"/>
                    <a:pt x="496664" y="777820"/>
                  </a:cubicBezTo>
                  <a:cubicBezTo>
                    <a:pt x="496572" y="350042"/>
                    <a:pt x="265653" y="114453"/>
                    <a:pt x="125563"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3" name="Google Shape;1553;p52"/>
            <p:cNvSpPr/>
            <p:nvPr/>
          </p:nvSpPr>
          <p:spPr>
            <a:xfrm>
              <a:off x="4869219" y="4036298"/>
              <a:ext cx="189736" cy="313278"/>
            </a:xfrm>
            <a:custGeom>
              <a:rect b="b" l="l" r="r" t="t"/>
              <a:pathLst>
                <a:path extrusionOk="0" h="513571" w="311043">
                  <a:moveTo>
                    <a:pt x="311043" y="360205"/>
                  </a:moveTo>
                  <a:cubicBezTo>
                    <a:pt x="311043" y="360205"/>
                    <a:pt x="286231" y="53198"/>
                    <a:pt x="253085" y="0"/>
                  </a:cubicBezTo>
                  <a:cubicBezTo>
                    <a:pt x="253085" y="0"/>
                    <a:pt x="106677" y="81307"/>
                    <a:pt x="23631" y="240991"/>
                  </a:cubicBezTo>
                  <a:cubicBezTo>
                    <a:pt x="-59416" y="400676"/>
                    <a:pt x="103106" y="513572"/>
                    <a:pt x="103106" y="513572"/>
                  </a:cubicBezTo>
                  <a:lnTo>
                    <a:pt x="311043" y="36020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4" name="Google Shape;1554;p52"/>
            <p:cNvSpPr/>
            <p:nvPr/>
          </p:nvSpPr>
          <p:spPr>
            <a:xfrm>
              <a:off x="4870901" y="4129105"/>
              <a:ext cx="188056" cy="199003"/>
            </a:xfrm>
            <a:custGeom>
              <a:rect b="b" l="l" r="r" t="t"/>
              <a:pathLst>
                <a:path extrusionOk="0" h="326235" w="308289">
                  <a:moveTo>
                    <a:pt x="78652" y="0"/>
                  </a:moveTo>
                  <a:cubicBezTo>
                    <a:pt x="115185" y="44499"/>
                    <a:pt x="142196" y="178363"/>
                    <a:pt x="142196" y="178363"/>
                  </a:cubicBezTo>
                  <a:cubicBezTo>
                    <a:pt x="213157" y="106029"/>
                    <a:pt x="296204" y="86435"/>
                    <a:pt x="296295" y="86435"/>
                  </a:cubicBezTo>
                  <a:cubicBezTo>
                    <a:pt x="303895" y="153550"/>
                    <a:pt x="308289" y="208121"/>
                    <a:pt x="308289" y="208121"/>
                  </a:cubicBezTo>
                  <a:lnTo>
                    <a:pt x="148056" y="326236"/>
                  </a:lnTo>
                  <a:cubicBezTo>
                    <a:pt x="114910" y="315798"/>
                    <a:pt x="63727" y="299500"/>
                    <a:pt x="32322" y="289428"/>
                  </a:cubicBezTo>
                  <a:cubicBezTo>
                    <a:pt x="19594" y="270108"/>
                    <a:pt x="8424" y="247492"/>
                    <a:pt x="2289" y="221946"/>
                  </a:cubicBezTo>
                  <a:cubicBezTo>
                    <a:pt x="1465" y="199056"/>
                    <a:pt x="641" y="172778"/>
                    <a:pt x="0" y="149155"/>
                  </a:cubicBezTo>
                  <a:cubicBezTo>
                    <a:pt x="3388" y="130018"/>
                    <a:pt x="9981" y="109875"/>
                    <a:pt x="20785" y="88998"/>
                  </a:cubicBezTo>
                  <a:cubicBezTo>
                    <a:pt x="37998" y="55944"/>
                    <a:pt x="57959" y="26370"/>
                    <a:pt x="78652" y="0"/>
                  </a:cubicBezTo>
                  <a:close/>
                </a:path>
              </a:pathLst>
            </a:custGeom>
            <a:solidFill>
              <a:srgbClr val="0128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5" name="Google Shape;1555;p52"/>
            <p:cNvSpPr/>
            <p:nvPr/>
          </p:nvSpPr>
          <p:spPr>
            <a:xfrm>
              <a:off x="4711564" y="4153816"/>
              <a:ext cx="435290" cy="526748"/>
            </a:xfrm>
            <a:custGeom>
              <a:rect b="b" l="l" r="r" t="t"/>
              <a:pathLst>
                <a:path extrusionOk="0" h="863521" w="713590">
                  <a:moveTo>
                    <a:pt x="0" y="863522"/>
                  </a:moveTo>
                  <a:cubicBezTo>
                    <a:pt x="355536" y="839075"/>
                    <a:pt x="735243" y="680947"/>
                    <a:pt x="712628" y="0"/>
                  </a:cubicBezTo>
                  <a:cubicBezTo>
                    <a:pt x="712628" y="0"/>
                    <a:pt x="443618" y="13734"/>
                    <a:pt x="284667" y="323214"/>
                  </a:cubicBezTo>
                  <a:cubicBezTo>
                    <a:pt x="125623" y="632602"/>
                    <a:pt x="0" y="863522"/>
                    <a:pt x="0" y="8635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6" name="Google Shape;1556;p52"/>
            <p:cNvSpPr/>
            <p:nvPr/>
          </p:nvSpPr>
          <p:spPr>
            <a:xfrm>
              <a:off x="4749654" y="4179511"/>
              <a:ext cx="377458" cy="474730"/>
            </a:xfrm>
            <a:custGeom>
              <a:rect b="b" l="l" r="r" t="t"/>
              <a:pathLst>
                <a:path extrusionOk="0" h="778246" w="618783">
                  <a:moveTo>
                    <a:pt x="1986" y="770897"/>
                  </a:moveTo>
                  <a:cubicBezTo>
                    <a:pt x="32202" y="758079"/>
                    <a:pt x="64065" y="749930"/>
                    <a:pt x="95654" y="740957"/>
                  </a:cubicBezTo>
                  <a:cubicBezTo>
                    <a:pt x="128067" y="731709"/>
                    <a:pt x="160114" y="721454"/>
                    <a:pt x="191886" y="710192"/>
                  </a:cubicBezTo>
                  <a:cubicBezTo>
                    <a:pt x="255705" y="687484"/>
                    <a:pt x="317784" y="658001"/>
                    <a:pt x="370982" y="615516"/>
                  </a:cubicBezTo>
                  <a:cubicBezTo>
                    <a:pt x="480215" y="528349"/>
                    <a:pt x="538082" y="394119"/>
                    <a:pt x="575898" y="263002"/>
                  </a:cubicBezTo>
                  <a:cubicBezTo>
                    <a:pt x="587984" y="221067"/>
                    <a:pt x="598055" y="178216"/>
                    <a:pt x="604099" y="134907"/>
                  </a:cubicBezTo>
                  <a:cubicBezTo>
                    <a:pt x="610325" y="90133"/>
                    <a:pt x="610325" y="45359"/>
                    <a:pt x="608585" y="219"/>
                  </a:cubicBezTo>
                  <a:cubicBezTo>
                    <a:pt x="608585" y="-56"/>
                    <a:pt x="608951" y="-56"/>
                    <a:pt x="608951" y="128"/>
                  </a:cubicBezTo>
                  <a:cubicBezTo>
                    <a:pt x="628546" y="75850"/>
                    <a:pt x="615818" y="159446"/>
                    <a:pt x="597232" y="234160"/>
                  </a:cubicBezTo>
                  <a:cubicBezTo>
                    <a:pt x="579743" y="304572"/>
                    <a:pt x="556486" y="374525"/>
                    <a:pt x="525081" y="439992"/>
                  </a:cubicBezTo>
                  <a:cubicBezTo>
                    <a:pt x="494865" y="502987"/>
                    <a:pt x="454303" y="562227"/>
                    <a:pt x="402021" y="609016"/>
                  </a:cubicBezTo>
                  <a:cubicBezTo>
                    <a:pt x="351113" y="654613"/>
                    <a:pt x="291139" y="687393"/>
                    <a:pt x="228419" y="713946"/>
                  </a:cubicBezTo>
                  <a:cubicBezTo>
                    <a:pt x="192344" y="729237"/>
                    <a:pt x="155170" y="741506"/>
                    <a:pt x="117629" y="752585"/>
                  </a:cubicBezTo>
                  <a:cubicBezTo>
                    <a:pt x="80455" y="763572"/>
                    <a:pt x="42640" y="774377"/>
                    <a:pt x="4001" y="778222"/>
                  </a:cubicBezTo>
                  <a:cubicBezTo>
                    <a:pt x="155" y="778680"/>
                    <a:pt x="-1676" y="772454"/>
                    <a:pt x="1986" y="77089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7" name="Google Shape;1557;p52"/>
            <p:cNvSpPr/>
            <p:nvPr/>
          </p:nvSpPr>
          <p:spPr>
            <a:xfrm>
              <a:off x="4839689" y="4214259"/>
              <a:ext cx="242420" cy="344128"/>
            </a:xfrm>
            <a:custGeom>
              <a:rect b="b" l="l" r="r" t="t"/>
              <a:pathLst>
                <a:path extrusionOk="0" h="564144" w="397410">
                  <a:moveTo>
                    <a:pt x="1490" y="556870"/>
                  </a:moveTo>
                  <a:cubicBezTo>
                    <a:pt x="36467" y="527662"/>
                    <a:pt x="75563" y="504130"/>
                    <a:pt x="112280" y="477211"/>
                  </a:cubicBezTo>
                  <a:cubicBezTo>
                    <a:pt x="148905" y="450383"/>
                    <a:pt x="181409" y="420076"/>
                    <a:pt x="208512" y="383543"/>
                  </a:cubicBezTo>
                  <a:cubicBezTo>
                    <a:pt x="235614" y="347009"/>
                    <a:pt x="261984" y="309561"/>
                    <a:pt x="286156" y="271013"/>
                  </a:cubicBezTo>
                  <a:cubicBezTo>
                    <a:pt x="310878" y="231550"/>
                    <a:pt x="330930" y="189706"/>
                    <a:pt x="349609" y="147130"/>
                  </a:cubicBezTo>
                  <a:cubicBezTo>
                    <a:pt x="360230" y="123049"/>
                    <a:pt x="371034" y="99059"/>
                    <a:pt x="379092" y="73880"/>
                  </a:cubicBezTo>
                  <a:cubicBezTo>
                    <a:pt x="386692" y="49982"/>
                    <a:pt x="390629" y="25169"/>
                    <a:pt x="394474" y="447"/>
                  </a:cubicBezTo>
                  <a:cubicBezTo>
                    <a:pt x="394566" y="-194"/>
                    <a:pt x="395573" y="-102"/>
                    <a:pt x="395665" y="447"/>
                  </a:cubicBezTo>
                  <a:cubicBezTo>
                    <a:pt x="402989" y="44031"/>
                    <a:pt x="385867" y="89629"/>
                    <a:pt x="370211" y="129641"/>
                  </a:cubicBezTo>
                  <a:cubicBezTo>
                    <a:pt x="352997" y="173774"/>
                    <a:pt x="333677" y="217724"/>
                    <a:pt x="310237" y="258927"/>
                  </a:cubicBezTo>
                  <a:cubicBezTo>
                    <a:pt x="286706" y="300313"/>
                    <a:pt x="259604" y="339959"/>
                    <a:pt x="232043" y="378782"/>
                  </a:cubicBezTo>
                  <a:cubicBezTo>
                    <a:pt x="205948" y="415681"/>
                    <a:pt x="176557" y="448186"/>
                    <a:pt x="140939" y="476295"/>
                  </a:cubicBezTo>
                  <a:cubicBezTo>
                    <a:pt x="99462" y="509074"/>
                    <a:pt x="54688" y="541396"/>
                    <a:pt x="6709" y="563737"/>
                  </a:cubicBezTo>
                  <a:cubicBezTo>
                    <a:pt x="2680" y="565660"/>
                    <a:pt x="-2630" y="560349"/>
                    <a:pt x="1490" y="55687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8" name="Google Shape;1558;p52"/>
            <p:cNvSpPr/>
            <p:nvPr/>
          </p:nvSpPr>
          <p:spPr>
            <a:xfrm>
              <a:off x="4878042" y="4229200"/>
              <a:ext cx="153677" cy="180985"/>
            </a:xfrm>
            <a:custGeom>
              <a:rect b="b" l="l" r="r" t="t"/>
              <a:pathLst>
                <a:path extrusionOk="0" h="296697" w="251930">
                  <a:moveTo>
                    <a:pt x="849" y="291226"/>
                  </a:moveTo>
                  <a:cubicBezTo>
                    <a:pt x="21999" y="268427"/>
                    <a:pt x="50109" y="251579"/>
                    <a:pt x="73457" y="231070"/>
                  </a:cubicBezTo>
                  <a:cubicBezTo>
                    <a:pt x="97264" y="210102"/>
                    <a:pt x="119422" y="187120"/>
                    <a:pt x="140206" y="163131"/>
                  </a:cubicBezTo>
                  <a:cubicBezTo>
                    <a:pt x="161632" y="138409"/>
                    <a:pt x="181318" y="112405"/>
                    <a:pt x="200637" y="86035"/>
                  </a:cubicBezTo>
                  <a:cubicBezTo>
                    <a:pt x="210159" y="73033"/>
                    <a:pt x="219866" y="60032"/>
                    <a:pt x="228563" y="46480"/>
                  </a:cubicBezTo>
                  <a:cubicBezTo>
                    <a:pt x="237903" y="31922"/>
                    <a:pt x="244221" y="16265"/>
                    <a:pt x="250539" y="242"/>
                  </a:cubicBezTo>
                  <a:cubicBezTo>
                    <a:pt x="250630" y="-33"/>
                    <a:pt x="251180" y="-125"/>
                    <a:pt x="251180" y="242"/>
                  </a:cubicBezTo>
                  <a:cubicBezTo>
                    <a:pt x="256673" y="31006"/>
                    <a:pt x="230761" y="61771"/>
                    <a:pt x="214829" y="85761"/>
                  </a:cubicBezTo>
                  <a:cubicBezTo>
                    <a:pt x="196242" y="113870"/>
                    <a:pt x="176190" y="141156"/>
                    <a:pt x="154948" y="167342"/>
                  </a:cubicBezTo>
                  <a:cubicBezTo>
                    <a:pt x="133339" y="193895"/>
                    <a:pt x="110174" y="219350"/>
                    <a:pt x="84903" y="242423"/>
                  </a:cubicBezTo>
                  <a:cubicBezTo>
                    <a:pt x="61829" y="263483"/>
                    <a:pt x="34727" y="288021"/>
                    <a:pt x="3962" y="296536"/>
                  </a:cubicBezTo>
                  <a:cubicBezTo>
                    <a:pt x="849" y="297544"/>
                    <a:pt x="-1257" y="293607"/>
                    <a:pt x="849" y="29122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9" name="Google Shape;1559;p52"/>
            <p:cNvSpPr/>
            <p:nvPr/>
          </p:nvSpPr>
          <p:spPr>
            <a:xfrm>
              <a:off x="4711564" y="4252996"/>
              <a:ext cx="258175" cy="427665"/>
            </a:xfrm>
            <a:custGeom>
              <a:rect b="b" l="l" r="r" t="t"/>
              <a:pathLst>
                <a:path extrusionOk="0" h="701090" w="423237">
                  <a:moveTo>
                    <a:pt x="398112" y="0"/>
                  </a:moveTo>
                  <a:cubicBezTo>
                    <a:pt x="410747" y="39372"/>
                    <a:pt x="459092" y="216178"/>
                    <a:pt x="374031" y="396372"/>
                  </a:cubicBezTo>
                  <a:cubicBezTo>
                    <a:pt x="301148" y="550654"/>
                    <a:pt x="169390" y="653112"/>
                    <a:pt x="51092" y="696604"/>
                  </a:cubicBezTo>
                  <a:cubicBezTo>
                    <a:pt x="34061" y="698436"/>
                    <a:pt x="16939" y="699900"/>
                    <a:pt x="0" y="701091"/>
                  </a:cubicBezTo>
                  <a:cubicBezTo>
                    <a:pt x="0" y="701091"/>
                    <a:pt x="125623" y="470263"/>
                    <a:pt x="284667" y="160783"/>
                  </a:cubicBezTo>
                  <a:cubicBezTo>
                    <a:pt x="318636" y="94492"/>
                    <a:pt x="357733" y="41935"/>
                    <a:pt x="398112"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0" name="Google Shape;1560;p52"/>
            <p:cNvSpPr/>
            <p:nvPr/>
          </p:nvSpPr>
          <p:spPr>
            <a:xfrm>
              <a:off x="4465849" y="4042615"/>
              <a:ext cx="488813" cy="662978"/>
            </a:xfrm>
            <a:custGeom>
              <a:rect b="b" l="l" r="r" t="t"/>
              <a:pathLst>
                <a:path extrusionOk="0" h="1086849" w="801333">
                  <a:moveTo>
                    <a:pt x="0" y="1081623"/>
                  </a:moveTo>
                  <a:cubicBezTo>
                    <a:pt x="0" y="1081623"/>
                    <a:pt x="178088" y="1107077"/>
                    <a:pt x="402415" y="1045639"/>
                  </a:cubicBezTo>
                  <a:cubicBezTo>
                    <a:pt x="613283" y="987863"/>
                    <a:pt x="999675" y="615023"/>
                    <a:pt x="678567" y="0"/>
                  </a:cubicBezTo>
                  <a:cubicBezTo>
                    <a:pt x="678567" y="0"/>
                    <a:pt x="529504" y="171038"/>
                    <a:pt x="468249" y="227807"/>
                  </a:cubicBezTo>
                  <a:cubicBezTo>
                    <a:pt x="406902" y="284575"/>
                    <a:pt x="0" y="513846"/>
                    <a:pt x="0" y="10816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1" name="Google Shape;1561;p52"/>
            <p:cNvSpPr/>
            <p:nvPr/>
          </p:nvSpPr>
          <p:spPr>
            <a:xfrm>
              <a:off x="4562201" y="4105294"/>
              <a:ext cx="363891" cy="571001"/>
            </a:xfrm>
            <a:custGeom>
              <a:rect b="b" l="l" r="r" t="t"/>
              <a:pathLst>
                <a:path extrusionOk="0" h="936067" w="596542">
                  <a:moveTo>
                    <a:pt x="2893" y="927697"/>
                  </a:moveTo>
                  <a:cubicBezTo>
                    <a:pt x="43088" y="921288"/>
                    <a:pt x="83559" y="917259"/>
                    <a:pt x="123297" y="907828"/>
                  </a:cubicBezTo>
                  <a:cubicBezTo>
                    <a:pt x="163584" y="898305"/>
                    <a:pt x="203047" y="884754"/>
                    <a:pt x="241045" y="868273"/>
                  </a:cubicBezTo>
                  <a:cubicBezTo>
                    <a:pt x="311823" y="837417"/>
                    <a:pt x="377198" y="791727"/>
                    <a:pt x="429480" y="734775"/>
                  </a:cubicBezTo>
                  <a:cubicBezTo>
                    <a:pt x="482220" y="677366"/>
                    <a:pt x="523148" y="608969"/>
                    <a:pt x="547870" y="534987"/>
                  </a:cubicBezTo>
                  <a:cubicBezTo>
                    <a:pt x="574973" y="453772"/>
                    <a:pt x="586052" y="366971"/>
                    <a:pt x="583671" y="281543"/>
                  </a:cubicBezTo>
                  <a:cubicBezTo>
                    <a:pt x="582389" y="233198"/>
                    <a:pt x="576437" y="185037"/>
                    <a:pt x="566640" y="137699"/>
                  </a:cubicBezTo>
                  <a:cubicBezTo>
                    <a:pt x="556935" y="91094"/>
                    <a:pt x="541736" y="46229"/>
                    <a:pt x="528734" y="448"/>
                  </a:cubicBezTo>
                  <a:cubicBezTo>
                    <a:pt x="528642" y="81"/>
                    <a:pt x="529192" y="-193"/>
                    <a:pt x="529375" y="173"/>
                  </a:cubicBezTo>
                  <a:cubicBezTo>
                    <a:pt x="550617" y="37622"/>
                    <a:pt x="563893" y="79466"/>
                    <a:pt x="574148" y="121218"/>
                  </a:cubicBezTo>
                  <a:cubicBezTo>
                    <a:pt x="584403" y="162787"/>
                    <a:pt x="590996" y="205180"/>
                    <a:pt x="594200" y="247848"/>
                  </a:cubicBezTo>
                  <a:cubicBezTo>
                    <a:pt x="600885" y="335199"/>
                    <a:pt x="593377" y="424472"/>
                    <a:pt x="570211" y="509075"/>
                  </a:cubicBezTo>
                  <a:cubicBezTo>
                    <a:pt x="527818" y="663632"/>
                    <a:pt x="418493" y="794566"/>
                    <a:pt x="276205" y="867815"/>
                  </a:cubicBezTo>
                  <a:cubicBezTo>
                    <a:pt x="234545" y="889241"/>
                    <a:pt x="191419" y="906180"/>
                    <a:pt x="146004" y="917808"/>
                  </a:cubicBezTo>
                  <a:cubicBezTo>
                    <a:pt x="100132" y="929528"/>
                    <a:pt x="51512" y="938684"/>
                    <a:pt x="3992" y="935388"/>
                  </a:cubicBezTo>
                  <a:cubicBezTo>
                    <a:pt x="-220" y="935297"/>
                    <a:pt x="-1869" y="928429"/>
                    <a:pt x="2893" y="9276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2" name="Google Shape;1562;p52"/>
            <p:cNvSpPr/>
            <p:nvPr/>
          </p:nvSpPr>
          <p:spPr>
            <a:xfrm>
              <a:off x="4655520" y="4114743"/>
              <a:ext cx="220516" cy="483881"/>
            </a:xfrm>
            <a:custGeom>
              <a:rect b="b" l="l" r="r" t="t"/>
              <a:pathLst>
                <a:path extrusionOk="0" h="793247" w="361501">
                  <a:moveTo>
                    <a:pt x="1229" y="786508"/>
                  </a:moveTo>
                  <a:cubicBezTo>
                    <a:pt x="22288" y="770210"/>
                    <a:pt x="45179" y="756475"/>
                    <a:pt x="66330" y="740360"/>
                  </a:cubicBezTo>
                  <a:cubicBezTo>
                    <a:pt x="87663" y="724154"/>
                    <a:pt x="107715" y="706208"/>
                    <a:pt x="126486" y="687254"/>
                  </a:cubicBezTo>
                  <a:cubicBezTo>
                    <a:pt x="165308" y="647974"/>
                    <a:pt x="198454" y="603292"/>
                    <a:pt x="226105" y="555496"/>
                  </a:cubicBezTo>
                  <a:cubicBezTo>
                    <a:pt x="286261" y="451390"/>
                    <a:pt x="323985" y="332634"/>
                    <a:pt x="341565" y="213878"/>
                  </a:cubicBezTo>
                  <a:cubicBezTo>
                    <a:pt x="346784" y="178993"/>
                    <a:pt x="349623" y="143650"/>
                    <a:pt x="349256" y="108399"/>
                  </a:cubicBezTo>
                  <a:cubicBezTo>
                    <a:pt x="349073" y="90636"/>
                    <a:pt x="348157" y="72690"/>
                    <a:pt x="346418" y="55018"/>
                  </a:cubicBezTo>
                  <a:cubicBezTo>
                    <a:pt x="344678" y="37347"/>
                    <a:pt x="340649" y="19950"/>
                    <a:pt x="339826" y="2278"/>
                  </a:cubicBezTo>
                  <a:cubicBezTo>
                    <a:pt x="339734" y="81"/>
                    <a:pt x="343122" y="-926"/>
                    <a:pt x="344037" y="1088"/>
                  </a:cubicBezTo>
                  <a:cubicBezTo>
                    <a:pt x="356307" y="28282"/>
                    <a:pt x="358962" y="62251"/>
                    <a:pt x="360610" y="91918"/>
                  </a:cubicBezTo>
                  <a:cubicBezTo>
                    <a:pt x="362441" y="123598"/>
                    <a:pt x="361342" y="155370"/>
                    <a:pt x="358321" y="186867"/>
                  </a:cubicBezTo>
                  <a:cubicBezTo>
                    <a:pt x="352278" y="249771"/>
                    <a:pt x="338544" y="312033"/>
                    <a:pt x="320597" y="372555"/>
                  </a:cubicBezTo>
                  <a:cubicBezTo>
                    <a:pt x="286902" y="486550"/>
                    <a:pt x="233796" y="595234"/>
                    <a:pt x="152581" y="683042"/>
                  </a:cubicBezTo>
                  <a:cubicBezTo>
                    <a:pt x="131430" y="705841"/>
                    <a:pt x="108631" y="726901"/>
                    <a:pt x="84093" y="746037"/>
                  </a:cubicBezTo>
                  <a:cubicBezTo>
                    <a:pt x="59920" y="764807"/>
                    <a:pt x="34100" y="783211"/>
                    <a:pt x="4891" y="793100"/>
                  </a:cubicBezTo>
                  <a:cubicBezTo>
                    <a:pt x="1504" y="794199"/>
                    <a:pt x="-1884" y="788888"/>
                    <a:pt x="1229" y="7865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3" name="Google Shape;1563;p52"/>
            <p:cNvSpPr/>
            <p:nvPr/>
          </p:nvSpPr>
          <p:spPr>
            <a:xfrm>
              <a:off x="4665502" y="4171262"/>
              <a:ext cx="146488" cy="298934"/>
            </a:xfrm>
            <a:custGeom>
              <a:rect b="b" l="l" r="r" t="t"/>
              <a:pathLst>
                <a:path extrusionOk="0" h="490056" w="240145">
                  <a:moveTo>
                    <a:pt x="905" y="483442"/>
                  </a:moveTo>
                  <a:cubicBezTo>
                    <a:pt x="11435" y="470623"/>
                    <a:pt x="25170" y="460552"/>
                    <a:pt x="37164" y="449289"/>
                  </a:cubicBezTo>
                  <a:cubicBezTo>
                    <a:pt x="48884" y="438210"/>
                    <a:pt x="60055" y="426490"/>
                    <a:pt x="70585" y="414221"/>
                  </a:cubicBezTo>
                  <a:cubicBezTo>
                    <a:pt x="92468" y="388584"/>
                    <a:pt x="111329" y="360474"/>
                    <a:pt x="128635" y="331541"/>
                  </a:cubicBezTo>
                  <a:cubicBezTo>
                    <a:pt x="166267" y="268454"/>
                    <a:pt x="200877" y="201522"/>
                    <a:pt x="217633" y="129555"/>
                  </a:cubicBezTo>
                  <a:cubicBezTo>
                    <a:pt x="222394" y="108953"/>
                    <a:pt x="225874" y="87985"/>
                    <a:pt x="227339" y="66835"/>
                  </a:cubicBezTo>
                  <a:cubicBezTo>
                    <a:pt x="228804" y="45226"/>
                    <a:pt x="226698" y="23526"/>
                    <a:pt x="228163" y="2009"/>
                  </a:cubicBezTo>
                  <a:cubicBezTo>
                    <a:pt x="228346" y="-372"/>
                    <a:pt x="231368" y="-738"/>
                    <a:pt x="232191" y="1459"/>
                  </a:cubicBezTo>
                  <a:cubicBezTo>
                    <a:pt x="244919" y="35612"/>
                    <a:pt x="239883" y="77822"/>
                    <a:pt x="234206" y="112982"/>
                  </a:cubicBezTo>
                  <a:cubicBezTo>
                    <a:pt x="227888" y="152170"/>
                    <a:pt x="215253" y="190077"/>
                    <a:pt x="199779" y="226610"/>
                  </a:cubicBezTo>
                  <a:cubicBezTo>
                    <a:pt x="171577" y="293268"/>
                    <a:pt x="135502" y="359375"/>
                    <a:pt x="90179" y="416052"/>
                  </a:cubicBezTo>
                  <a:cubicBezTo>
                    <a:pt x="78184" y="430977"/>
                    <a:pt x="65457" y="445352"/>
                    <a:pt x="51356" y="458354"/>
                  </a:cubicBezTo>
                  <a:cubicBezTo>
                    <a:pt x="37714" y="470898"/>
                    <a:pt x="22606" y="484175"/>
                    <a:pt x="4660" y="489851"/>
                  </a:cubicBezTo>
                  <a:cubicBezTo>
                    <a:pt x="723" y="491133"/>
                    <a:pt x="-1292" y="486097"/>
                    <a:pt x="905" y="4834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4" name="Google Shape;1564;p52"/>
            <p:cNvSpPr/>
            <p:nvPr/>
          </p:nvSpPr>
          <p:spPr>
            <a:xfrm>
              <a:off x="4661772" y="4231884"/>
              <a:ext cx="89286" cy="161805"/>
            </a:xfrm>
            <a:custGeom>
              <a:rect b="b" l="l" r="r" t="t"/>
              <a:pathLst>
                <a:path extrusionOk="0" h="265254" w="146370">
                  <a:moveTo>
                    <a:pt x="1062" y="258812"/>
                  </a:moveTo>
                  <a:cubicBezTo>
                    <a:pt x="17177" y="239859"/>
                    <a:pt x="37229" y="224659"/>
                    <a:pt x="53710" y="206072"/>
                  </a:cubicBezTo>
                  <a:cubicBezTo>
                    <a:pt x="70283" y="187393"/>
                    <a:pt x="84750" y="166975"/>
                    <a:pt x="96927" y="145183"/>
                  </a:cubicBezTo>
                  <a:cubicBezTo>
                    <a:pt x="109197" y="123392"/>
                    <a:pt x="119268" y="100410"/>
                    <a:pt x="126776" y="76512"/>
                  </a:cubicBezTo>
                  <a:cubicBezTo>
                    <a:pt x="134468" y="52156"/>
                    <a:pt x="141518" y="26519"/>
                    <a:pt x="144173" y="1065"/>
                  </a:cubicBezTo>
                  <a:cubicBezTo>
                    <a:pt x="144356" y="-309"/>
                    <a:pt x="146371" y="-400"/>
                    <a:pt x="146371" y="1065"/>
                  </a:cubicBezTo>
                  <a:cubicBezTo>
                    <a:pt x="145730" y="27251"/>
                    <a:pt x="143990" y="52248"/>
                    <a:pt x="137031" y="77611"/>
                  </a:cubicBezTo>
                  <a:cubicBezTo>
                    <a:pt x="130164" y="102699"/>
                    <a:pt x="120550" y="127054"/>
                    <a:pt x="108372" y="149945"/>
                  </a:cubicBezTo>
                  <a:cubicBezTo>
                    <a:pt x="96378" y="172469"/>
                    <a:pt x="82002" y="193711"/>
                    <a:pt x="65613" y="213214"/>
                  </a:cubicBezTo>
                  <a:cubicBezTo>
                    <a:pt x="49040" y="232992"/>
                    <a:pt x="29629" y="254325"/>
                    <a:pt x="5640" y="264855"/>
                  </a:cubicBezTo>
                  <a:cubicBezTo>
                    <a:pt x="1794" y="266595"/>
                    <a:pt x="-1868" y="262291"/>
                    <a:pt x="1062" y="2588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5" name="Google Shape;1565;p52"/>
            <p:cNvSpPr/>
            <p:nvPr/>
          </p:nvSpPr>
          <p:spPr>
            <a:xfrm>
              <a:off x="4465793" y="4228117"/>
              <a:ext cx="302965" cy="476171"/>
            </a:xfrm>
            <a:custGeom>
              <a:rect b="b" l="l" r="r" t="t"/>
              <a:pathLst>
                <a:path extrusionOk="0" h="780608" w="496664">
                  <a:moveTo>
                    <a:pt x="371101" y="0"/>
                  </a:moveTo>
                  <a:lnTo>
                    <a:pt x="371101" y="0"/>
                  </a:lnTo>
                  <a:cubicBezTo>
                    <a:pt x="371101" y="0"/>
                    <a:pt x="511099" y="146133"/>
                    <a:pt x="495442" y="398845"/>
                  </a:cubicBezTo>
                  <a:cubicBezTo>
                    <a:pt x="479785" y="651556"/>
                    <a:pt x="259853" y="803366"/>
                    <a:pt x="0" y="777820"/>
                  </a:cubicBezTo>
                  <a:cubicBezTo>
                    <a:pt x="91" y="350042"/>
                    <a:pt x="231011" y="114453"/>
                    <a:pt x="371101"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6" name="Google Shape;1566;p52"/>
            <p:cNvSpPr/>
            <p:nvPr/>
          </p:nvSpPr>
          <p:spPr>
            <a:xfrm>
              <a:off x="4175823" y="3952436"/>
              <a:ext cx="579457" cy="749880"/>
            </a:xfrm>
            <a:custGeom>
              <a:rect b="b" l="l" r="r" t="t"/>
              <a:pathLst>
                <a:path extrusionOk="0" h="1229312" w="949929">
                  <a:moveTo>
                    <a:pt x="829879" y="437209"/>
                  </a:moveTo>
                  <a:cubicBezTo>
                    <a:pt x="599967" y="175982"/>
                    <a:pt x="543107" y="150437"/>
                    <a:pt x="474985" y="0"/>
                  </a:cubicBezTo>
                  <a:cubicBezTo>
                    <a:pt x="406863" y="150437"/>
                    <a:pt x="350094" y="175982"/>
                    <a:pt x="120091" y="437209"/>
                  </a:cubicBezTo>
                  <a:cubicBezTo>
                    <a:pt x="-109914" y="698436"/>
                    <a:pt x="-18992" y="1229313"/>
                    <a:pt x="474985" y="1229313"/>
                  </a:cubicBezTo>
                  <a:cubicBezTo>
                    <a:pt x="968962" y="1229313"/>
                    <a:pt x="1059792" y="698436"/>
                    <a:pt x="829879" y="437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67" name="Google Shape;1567;p52"/>
            <p:cNvGrpSpPr/>
            <p:nvPr/>
          </p:nvGrpSpPr>
          <p:grpSpPr>
            <a:xfrm>
              <a:off x="4224241" y="3980599"/>
              <a:ext cx="247332" cy="722455"/>
              <a:chOff x="5393944" y="1007068"/>
              <a:chExt cx="405064" cy="1183188"/>
            </a:xfrm>
          </p:grpSpPr>
          <p:sp>
            <p:nvSpPr>
              <p:cNvPr id="1568" name="Google Shape;1568;p52"/>
              <p:cNvSpPr/>
              <p:nvPr/>
            </p:nvSpPr>
            <p:spPr>
              <a:xfrm>
                <a:off x="5783291" y="1007068"/>
                <a:ext cx="15717" cy="1183188"/>
              </a:xfrm>
              <a:custGeom>
                <a:rect b="b" l="l" r="r" t="t"/>
                <a:pathLst>
                  <a:path extrusionOk="0" h="1183188" w="15717">
                    <a:moveTo>
                      <a:pt x="14857" y="151924"/>
                    </a:moveTo>
                    <a:cubicBezTo>
                      <a:pt x="14674" y="102847"/>
                      <a:pt x="16047" y="53220"/>
                      <a:pt x="12202" y="4326"/>
                    </a:cubicBezTo>
                    <a:cubicBezTo>
                      <a:pt x="11744" y="-1442"/>
                      <a:pt x="3686" y="-1442"/>
                      <a:pt x="3229" y="4326"/>
                    </a:cubicBezTo>
                    <a:cubicBezTo>
                      <a:pt x="-159" y="48185"/>
                      <a:pt x="756" y="92592"/>
                      <a:pt x="665" y="136450"/>
                    </a:cubicBezTo>
                    <a:cubicBezTo>
                      <a:pt x="573" y="179759"/>
                      <a:pt x="390" y="223068"/>
                      <a:pt x="299" y="266377"/>
                    </a:cubicBezTo>
                    <a:cubicBezTo>
                      <a:pt x="24" y="352995"/>
                      <a:pt x="24" y="439704"/>
                      <a:pt x="24" y="526322"/>
                    </a:cubicBezTo>
                    <a:cubicBezTo>
                      <a:pt x="-67" y="700381"/>
                      <a:pt x="115" y="874349"/>
                      <a:pt x="390" y="1048409"/>
                    </a:cubicBezTo>
                    <a:cubicBezTo>
                      <a:pt x="482" y="1093274"/>
                      <a:pt x="390" y="1138231"/>
                      <a:pt x="299" y="1183097"/>
                    </a:cubicBezTo>
                    <a:cubicBezTo>
                      <a:pt x="2313" y="1183097"/>
                      <a:pt x="4327" y="1183188"/>
                      <a:pt x="6341" y="1183188"/>
                    </a:cubicBezTo>
                    <a:cubicBezTo>
                      <a:pt x="9363" y="1183188"/>
                      <a:pt x="12202" y="1183097"/>
                      <a:pt x="15223" y="1183005"/>
                    </a:cubicBezTo>
                    <a:cubicBezTo>
                      <a:pt x="15132" y="1149127"/>
                      <a:pt x="15040" y="1115249"/>
                      <a:pt x="15040" y="1081463"/>
                    </a:cubicBezTo>
                    <a:cubicBezTo>
                      <a:pt x="15223" y="994845"/>
                      <a:pt x="15315" y="908136"/>
                      <a:pt x="15498" y="821518"/>
                    </a:cubicBezTo>
                    <a:cubicBezTo>
                      <a:pt x="15864" y="647550"/>
                      <a:pt x="15773" y="473490"/>
                      <a:pt x="15223" y="299431"/>
                    </a:cubicBezTo>
                    <a:cubicBezTo>
                      <a:pt x="15132" y="250262"/>
                      <a:pt x="15040" y="201093"/>
                      <a:pt x="14857" y="15192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9" name="Google Shape;1569;p52"/>
              <p:cNvSpPr/>
              <p:nvPr/>
            </p:nvSpPr>
            <p:spPr>
              <a:xfrm>
                <a:off x="5393944" y="1490931"/>
                <a:ext cx="152591" cy="644845"/>
              </a:xfrm>
              <a:custGeom>
                <a:rect b="b" l="l" r="r" t="t"/>
                <a:pathLst>
                  <a:path extrusionOk="0" h="644845" w="152591">
                    <a:moveTo>
                      <a:pt x="152592" y="644845"/>
                    </a:moveTo>
                    <a:cubicBezTo>
                      <a:pt x="147647" y="637795"/>
                      <a:pt x="142886" y="630745"/>
                      <a:pt x="138216" y="623511"/>
                    </a:cubicBezTo>
                    <a:cubicBezTo>
                      <a:pt x="63135" y="507045"/>
                      <a:pt x="23398" y="370525"/>
                      <a:pt x="12410" y="232999"/>
                    </a:cubicBezTo>
                    <a:cubicBezTo>
                      <a:pt x="9297" y="194635"/>
                      <a:pt x="8565" y="156087"/>
                      <a:pt x="9847" y="117631"/>
                    </a:cubicBezTo>
                    <a:cubicBezTo>
                      <a:pt x="11220" y="78625"/>
                      <a:pt x="16347" y="39986"/>
                      <a:pt x="18270" y="1072"/>
                    </a:cubicBezTo>
                    <a:cubicBezTo>
                      <a:pt x="18362" y="-210"/>
                      <a:pt x="16439" y="-393"/>
                      <a:pt x="16073" y="798"/>
                    </a:cubicBezTo>
                    <a:cubicBezTo>
                      <a:pt x="7283" y="34401"/>
                      <a:pt x="4261" y="69836"/>
                      <a:pt x="2063" y="104446"/>
                    </a:cubicBezTo>
                    <a:cubicBezTo>
                      <a:pt x="-226" y="140338"/>
                      <a:pt x="-592" y="176322"/>
                      <a:pt x="873" y="212306"/>
                    </a:cubicBezTo>
                    <a:cubicBezTo>
                      <a:pt x="3895" y="282534"/>
                      <a:pt x="14607" y="352396"/>
                      <a:pt x="33652" y="419969"/>
                    </a:cubicBezTo>
                    <a:cubicBezTo>
                      <a:pt x="54529" y="493951"/>
                      <a:pt x="85751" y="566285"/>
                      <a:pt x="127870" y="631111"/>
                    </a:cubicBezTo>
                    <a:cubicBezTo>
                      <a:pt x="135927" y="635964"/>
                      <a:pt x="144168" y="640450"/>
                      <a:pt x="152592" y="64484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0" name="Google Shape;1570;p52"/>
              <p:cNvSpPr/>
              <p:nvPr/>
            </p:nvSpPr>
            <p:spPr>
              <a:xfrm>
                <a:off x="5502068" y="1309537"/>
                <a:ext cx="165238" cy="868632"/>
              </a:xfrm>
              <a:custGeom>
                <a:rect b="b" l="l" r="r" t="t"/>
                <a:pathLst>
                  <a:path extrusionOk="0" h="868632" w="165238">
                    <a:moveTo>
                      <a:pt x="126965" y="829993"/>
                    </a:moveTo>
                    <a:cubicBezTo>
                      <a:pt x="133283" y="841713"/>
                      <a:pt x="140058" y="853159"/>
                      <a:pt x="147109" y="864512"/>
                    </a:cubicBezTo>
                    <a:cubicBezTo>
                      <a:pt x="153060" y="865977"/>
                      <a:pt x="159104" y="867351"/>
                      <a:pt x="165238" y="868633"/>
                    </a:cubicBezTo>
                    <a:cubicBezTo>
                      <a:pt x="159927" y="860300"/>
                      <a:pt x="154709" y="851877"/>
                      <a:pt x="149672" y="843270"/>
                    </a:cubicBezTo>
                    <a:cubicBezTo>
                      <a:pt x="116710" y="786868"/>
                      <a:pt x="91439" y="726345"/>
                      <a:pt x="71936" y="664083"/>
                    </a:cubicBezTo>
                    <a:cubicBezTo>
                      <a:pt x="29910" y="530219"/>
                      <a:pt x="8392" y="386650"/>
                      <a:pt x="13154" y="246377"/>
                    </a:cubicBezTo>
                    <a:cubicBezTo>
                      <a:pt x="14527" y="205174"/>
                      <a:pt x="18281" y="163971"/>
                      <a:pt x="24782" y="123317"/>
                    </a:cubicBezTo>
                    <a:cubicBezTo>
                      <a:pt x="31374" y="82023"/>
                      <a:pt x="41721" y="41552"/>
                      <a:pt x="50877" y="807"/>
                    </a:cubicBezTo>
                    <a:cubicBezTo>
                      <a:pt x="51060" y="166"/>
                      <a:pt x="50053" y="-383"/>
                      <a:pt x="49778" y="349"/>
                    </a:cubicBezTo>
                    <a:cubicBezTo>
                      <a:pt x="19746" y="66457"/>
                      <a:pt x="7843" y="142087"/>
                      <a:pt x="2624" y="214055"/>
                    </a:cubicBezTo>
                    <a:cubicBezTo>
                      <a:pt x="-2870" y="290327"/>
                      <a:pt x="518" y="367147"/>
                      <a:pt x="10407" y="442960"/>
                    </a:cubicBezTo>
                    <a:cubicBezTo>
                      <a:pt x="27987" y="576550"/>
                      <a:pt x="62414" y="710871"/>
                      <a:pt x="126965" y="82999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1" name="Google Shape;1571;p52"/>
              <p:cNvSpPr/>
              <p:nvPr/>
            </p:nvSpPr>
            <p:spPr>
              <a:xfrm>
                <a:off x="5628127" y="1144725"/>
                <a:ext cx="119112" cy="1044157"/>
              </a:xfrm>
              <a:custGeom>
                <a:rect b="b" l="l" r="r" t="t"/>
                <a:pathLst>
                  <a:path extrusionOk="0" h="1044157" w="119112">
                    <a:moveTo>
                      <a:pt x="82030" y="925951"/>
                    </a:moveTo>
                    <a:cubicBezTo>
                      <a:pt x="60605" y="852060"/>
                      <a:pt x="43116" y="777071"/>
                      <a:pt x="31671" y="700983"/>
                    </a:cubicBezTo>
                    <a:cubicBezTo>
                      <a:pt x="9055" y="551096"/>
                      <a:pt x="9879" y="397363"/>
                      <a:pt x="33594" y="247659"/>
                    </a:cubicBezTo>
                    <a:cubicBezTo>
                      <a:pt x="46779" y="164246"/>
                      <a:pt x="67380" y="82572"/>
                      <a:pt x="89538" y="1174"/>
                    </a:cubicBezTo>
                    <a:cubicBezTo>
                      <a:pt x="89904" y="-17"/>
                      <a:pt x="88165" y="-475"/>
                      <a:pt x="87707" y="624"/>
                    </a:cubicBezTo>
                    <a:cubicBezTo>
                      <a:pt x="29748" y="139799"/>
                      <a:pt x="5392" y="294996"/>
                      <a:pt x="723" y="445067"/>
                    </a:cubicBezTo>
                    <a:cubicBezTo>
                      <a:pt x="-4130" y="598982"/>
                      <a:pt x="15556" y="751708"/>
                      <a:pt x="56668" y="900039"/>
                    </a:cubicBezTo>
                    <a:cubicBezTo>
                      <a:pt x="68753" y="943531"/>
                      <a:pt x="82030" y="986748"/>
                      <a:pt x="96405" y="1029599"/>
                    </a:cubicBezTo>
                    <a:cubicBezTo>
                      <a:pt x="97871" y="1033902"/>
                      <a:pt x="99244" y="1038297"/>
                      <a:pt x="100709" y="1042692"/>
                    </a:cubicBezTo>
                    <a:cubicBezTo>
                      <a:pt x="106752" y="1043242"/>
                      <a:pt x="112886" y="1043791"/>
                      <a:pt x="119112" y="1044157"/>
                    </a:cubicBezTo>
                    <a:cubicBezTo>
                      <a:pt x="118380" y="1041777"/>
                      <a:pt x="117556" y="1039488"/>
                      <a:pt x="116732" y="1037107"/>
                    </a:cubicBezTo>
                    <a:cubicBezTo>
                      <a:pt x="104646" y="1000207"/>
                      <a:pt x="92834" y="963216"/>
                      <a:pt x="82030" y="92595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72" name="Google Shape;1572;p52"/>
            <p:cNvGrpSpPr/>
            <p:nvPr/>
          </p:nvGrpSpPr>
          <p:grpSpPr>
            <a:xfrm>
              <a:off x="4462025" y="3980599"/>
              <a:ext cx="247357" cy="722510"/>
              <a:chOff x="5783370" y="1007068"/>
              <a:chExt cx="405104" cy="1183279"/>
            </a:xfrm>
          </p:grpSpPr>
          <p:sp>
            <p:nvSpPr>
              <p:cNvPr id="1573" name="Google Shape;1573;p52"/>
              <p:cNvSpPr/>
              <p:nvPr/>
            </p:nvSpPr>
            <p:spPr>
              <a:xfrm>
                <a:off x="5783370" y="1007068"/>
                <a:ext cx="15844" cy="1183279"/>
              </a:xfrm>
              <a:custGeom>
                <a:rect b="b" l="l" r="r" t="t"/>
                <a:pathLst>
                  <a:path extrusionOk="0" h="1183279" w="15844">
                    <a:moveTo>
                      <a:pt x="15510" y="1183005"/>
                    </a:moveTo>
                    <a:cubicBezTo>
                      <a:pt x="15419" y="1138140"/>
                      <a:pt x="15328" y="1093274"/>
                      <a:pt x="15419" y="1048409"/>
                    </a:cubicBezTo>
                    <a:cubicBezTo>
                      <a:pt x="15694" y="874349"/>
                      <a:pt x="15968" y="700381"/>
                      <a:pt x="15785" y="526322"/>
                    </a:cubicBezTo>
                    <a:cubicBezTo>
                      <a:pt x="15694" y="439704"/>
                      <a:pt x="15694" y="352995"/>
                      <a:pt x="15510" y="266377"/>
                    </a:cubicBezTo>
                    <a:cubicBezTo>
                      <a:pt x="15419" y="223068"/>
                      <a:pt x="15236" y="179759"/>
                      <a:pt x="15144" y="136450"/>
                    </a:cubicBezTo>
                    <a:cubicBezTo>
                      <a:pt x="15053" y="92501"/>
                      <a:pt x="15968" y="48093"/>
                      <a:pt x="12580" y="4326"/>
                    </a:cubicBezTo>
                    <a:cubicBezTo>
                      <a:pt x="12123" y="-1442"/>
                      <a:pt x="4065" y="-1442"/>
                      <a:pt x="3608" y="4326"/>
                    </a:cubicBezTo>
                    <a:cubicBezTo>
                      <a:pt x="-146" y="53220"/>
                      <a:pt x="1135" y="102847"/>
                      <a:pt x="952" y="151924"/>
                    </a:cubicBezTo>
                    <a:cubicBezTo>
                      <a:pt x="769" y="201093"/>
                      <a:pt x="677" y="250354"/>
                      <a:pt x="494" y="299522"/>
                    </a:cubicBezTo>
                    <a:cubicBezTo>
                      <a:pt x="-55" y="473490"/>
                      <a:pt x="-146" y="647550"/>
                      <a:pt x="220" y="821609"/>
                    </a:cubicBezTo>
                    <a:cubicBezTo>
                      <a:pt x="403" y="908227"/>
                      <a:pt x="494" y="994936"/>
                      <a:pt x="677" y="1081554"/>
                    </a:cubicBezTo>
                    <a:cubicBezTo>
                      <a:pt x="769" y="1115432"/>
                      <a:pt x="586" y="1149310"/>
                      <a:pt x="586" y="1183188"/>
                    </a:cubicBezTo>
                    <a:cubicBezTo>
                      <a:pt x="2509" y="1183188"/>
                      <a:pt x="4340" y="1183280"/>
                      <a:pt x="6263" y="1183280"/>
                    </a:cubicBezTo>
                    <a:cubicBezTo>
                      <a:pt x="9376" y="1183188"/>
                      <a:pt x="12398" y="1183097"/>
                      <a:pt x="15510" y="11830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4" name="Google Shape;1574;p52"/>
              <p:cNvSpPr/>
              <p:nvPr/>
            </p:nvSpPr>
            <p:spPr>
              <a:xfrm>
                <a:off x="5915805" y="1309486"/>
                <a:ext cx="164691" cy="867859"/>
              </a:xfrm>
              <a:custGeom>
                <a:rect b="b" l="l" r="r" t="t"/>
                <a:pathLst>
                  <a:path extrusionOk="0" h="867859" w="164691">
                    <a:moveTo>
                      <a:pt x="162065" y="214015"/>
                    </a:moveTo>
                    <a:cubicBezTo>
                      <a:pt x="156846" y="142047"/>
                      <a:pt x="144943" y="66417"/>
                      <a:pt x="114910" y="309"/>
                    </a:cubicBezTo>
                    <a:cubicBezTo>
                      <a:pt x="114636" y="-332"/>
                      <a:pt x="113628" y="126"/>
                      <a:pt x="113812" y="767"/>
                    </a:cubicBezTo>
                    <a:cubicBezTo>
                      <a:pt x="122968" y="41512"/>
                      <a:pt x="133223" y="81982"/>
                      <a:pt x="139907" y="123277"/>
                    </a:cubicBezTo>
                    <a:cubicBezTo>
                      <a:pt x="146408" y="163930"/>
                      <a:pt x="150070" y="205225"/>
                      <a:pt x="151535" y="246336"/>
                    </a:cubicBezTo>
                    <a:cubicBezTo>
                      <a:pt x="156297" y="386701"/>
                      <a:pt x="134779" y="530178"/>
                      <a:pt x="92752" y="664042"/>
                    </a:cubicBezTo>
                    <a:cubicBezTo>
                      <a:pt x="73158" y="726304"/>
                      <a:pt x="47887" y="786827"/>
                      <a:pt x="15016" y="843229"/>
                    </a:cubicBezTo>
                    <a:cubicBezTo>
                      <a:pt x="10163" y="851561"/>
                      <a:pt x="5127" y="859710"/>
                      <a:pt x="0" y="867859"/>
                    </a:cubicBezTo>
                    <a:cubicBezTo>
                      <a:pt x="6135" y="866486"/>
                      <a:pt x="12269" y="865113"/>
                      <a:pt x="18221" y="863556"/>
                    </a:cubicBezTo>
                    <a:cubicBezTo>
                      <a:pt x="24996" y="852569"/>
                      <a:pt x="31589" y="841398"/>
                      <a:pt x="37815" y="829953"/>
                    </a:cubicBezTo>
                    <a:cubicBezTo>
                      <a:pt x="102366" y="710830"/>
                      <a:pt x="136885" y="576509"/>
                      <a:pt x="154374" y="442828"/>
                    </a:cubicBezTo>
                    <a:cubicBezTo>
                      <a:pt x="164171" y="367106"/>
                      <a:pt x="167559" y="290377"/>
                      <a:pt x="162065" y="21401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5" name="Google Shape;1575;p52"/>
              <p:cNvSpPr/>
              <p:nvPr/>
            </p:nvSpPr>
            <p:spPr>
              <a:xfrm>
                <a:off x="6037766" y="1490962"/>
                <a:ext cx="150708" cy="642159"/>
              </a:xfrm>
              <a:custGeom>
                <a:rect b="b" l="l" r="r" t="t"/>
                <a:pathLst>
                  <a:path extrusionOk="0" h="642159" w="150708">
                    <a:moveTo>
                      <a:pt x="117016" y="419938"/>
                    </a:moveTo>
                    <a:cubicBezTo>
                      <a:pt x="136061" y="352274"/>
                      <a:pt x="146774" y="282412"/>
                      <a:pt x="149795" y="212276"/>
                    </a:cubicBezTo>
                    <a:cubicBezTo>
                      <a:pt x="151352" y="176383"/>
                      <a:pt x="150894" y="140308"/>
                      <a:pt x="148605" y="104416"/>
                    </a:cubicBezTo>
                    <a:cubicBezTo>
                      <a:pt x="146408" y="69805"/>
                      <a:pt x="143478" y="34370"/>
                      <a:pt x="134596" y="767"/>
                    </a:cubicBezTo>
                    <a:cubicBezTo>
                      <a:pt x="134321" y="-423"/>
                      <a:pt x="132398" y="-148"/>
                      <a:pt x="132398" y="1042"/>
                    </a:cubicBezTo>
                    <a:cubicBezTo>
                      <a:pt x="134321" y="39956"/>
                      <a:pt x="139449" y="78595"/>
                      <a:pt x="140823" y="117600"/>
                    </a:cubicBezTo>
                    <a:cubicBezTo>
                      <a:pt x="142196" y="156057"/>
                      <a:pt x="141372" y="194604"/>
                      <a:pt x="138259" y="232969"/>
                    </a:cubicBezTo>
                    <a:cubicBezTo>
                      <a:pt x="127271" y="370495"/>
                      <a:pt x="87533" y="507014"/>
                      <a:pt x="12452" y="623481"/>
                    </a:cubicBezTo>
                    <a:cubicBezTo>
                      <a:pt x="8424" y="629799"/>
                      <a:pt x="4211" y="636025"/>
                      <a:pt x="0" y="642160"/>
                    </a:cubicBezTo>
                    <a:cubicBezTo>
                      <a:pt x="8607" y="637582"/>
                      <a:pt x="16939" y="632729"/>
                      <a:pt x="25088" y="627601"/>
                    </a:cubicBezTo>
                    <a:cubicBezTo>
                      <a:pt x="66108" y="563599"/>
                      <a:pt x="96506" y="492547"/>
                      <a:pt x="117016" y="41993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6" name="Google Shape;1576;p52"/>
              <p:cNvSpPr/>
              <p:nvPr/>
            </p:nvSpPr>
            <p:spPr>
              <a:xfrm>
                <a:off x="5835414" y="1144699"/>
                <a:ext cx="119112" cy="1044000"/>
              </a:xfrm>
              <a:custGeom>
                <a:rect b="b" l="l" r="r" t="t"/>
                <a:pathLst>
                  <a:path extrusionOk="0" h="1044000" w="119112">
                    <a:moveTo>
                      <a:pt x="36900" y="925977"/>
                    </a:moveTo>
                    <a:cubicBezTo>
                      <a:pt x="26096" y="963243"/>
                      <a:pt x="14284" y="1000234"/>
                      <a:pt x="2289" y="1037133"/>
                    </a:cubicBezTo>
                    <a:cubicBezTo>
                      <a:pt x="1557" y="1039422"/>
                      <a:pt x="733" y="1041711"/>
                      <a:pt x="0" y="1044000"/>
                    </a:cubicBezTo>
                    <a:cubicBezTo>
                      <a:pt x="6226" y="1043543"/>
                      <a:pt x="12361" y="1042993"/>
                      <a:pt x="18496" y="1042352"/>
                    </a:cubicBezTo>
                    <a:cubicBezTo>
                      <a:pt x="19869" y="1038049"/>
                      <a:pt x="21334" y="1033837"/>
                      <a:pt x="22708" y="1029625"/>
                    </a:cubicBezTo>
                    <a:cubicBezTo>
                      <a:pt x="37083" y="986774"/>
                      <a:pt x="50359" y="943649"/>
                      <a:pt x="62445" y="900065"/>
                    </a:cubicBezTo>
                    <a:cubicBezTo>
                      <a:pt x="103557" y="751734"/>
                      <a:pt x="123243" y="599009"/>
                      <a:pt x="118390" y="445093"/>
                    </a:cubicBezTo>
                    <a:cubicBezTo>
                      <a:pt x="113629" y="294931"/>
                      <a:pt x="89273" y="139825"/>
                      <a:pt x="31406" y="651"/>
                    </a:cubicBezTo>
                    <a:cubicBezTo>
                      <a:pt x="30948" y="-448"/>
                      <a:pt x="29208" y="-82"/>
                      <a:pt x="29575" y="1200"/>
                    </a:cubicBezTo>
                    <a:cubicBezTo>
                      <a:pt x="51733" y="82599"/>
                      <a:pt x="72426" y="164272"/>
                      <a:pt x="85519" y="247685"/>
                    </a:cubicBezTo>
                    <a:cubicBezTo>
                      <a:pt x="109142" y="397389"/>
                      <a:pt x="109966" y="551122"/>
                      <a:pt x="87442" y="701009"/>
                    </a:cubicBezTo>
                    <a:cubicBezTo>
                      <a:pt x="75814" y="777097"/>
                      <a:pt x="58417" y="851995"/>
                      <a:pt x="36900" y="92597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77" name="Google Shape;1577;p52"/>
            <p:cNvSpPr/>
            <p:nvPr/>
          </p:nvSpPr>
          <p:spPr>
            <a:xfrm>
              <a:off x="4309068" y="3435177"/>
              <a:ext cx="310593" cy="465701"/>
            </a:xfrm>
            <a:custGeom>
              <a:rect b="b" l="l" r="r" t="t"/>
              <a:pathLst>
                <a:path extrusionOk="0" h="763444" w="509169">
                  <a:moveTo>
                    <a:pt x="258322" y="763445"/>
                  </a:moveTo>
                  <a:cubicBezTo>
                    <a:pt x="-86684" y="763445"/>
                    <a:pt x="-82930" y="326694"/>
                    <a:pt x="250539" y="0"/>
                  </a:cubicBezTo>
                  <a:cubicBezTo>
                    <a:pt x="250539" y="0"/>
                    <a:pt x="435769" y="185963"/>
                    <a:pt x="492904" y="395090"/>
                  </a:cubicBezTo>
                  <a:cubicBezTo>
                    <a:pt x="538868" y="563107"/>
                    <a:pt x="495467" y="763445"/>
                    <a:pt x="258322" y="763445"/>
                  </a:cubicBezTo>
                  <a:close/>
                </a:path>
              </a:pathLst>
            </a:custGeom>
            <a:solidFill>
              <a:srgbClr val="E5C698">
                <a:alpha val="60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8" name="Google Shape;1578;p52"/>
            <p:cNvSpPr/>
            <p:nvPr/>
          </p:nvSpPr>
          <p:spPr>
            <a:xfrm>
              <a:off x="4339028" y="3525020"/>
              <a:ext cx="250732" cy="375945"/>
            </a:xfrm>
            <a:custGeom>
              <a:rect b="b" l="l" r="r" t="t"/>
              <a:pathLst>
                <a:path extrusionOk="0" h="616304" w="411036">
                  <a:moveTo>
                    <a:pt x="208523" y="616304"/>
                  </a:moveTo>
                  <a:cubicBezTo>
                    <a:pt x="-70009" y="616304"/>
                    <a:pt x="-66896" y="263790"/>
                    <a:pt x="202205" y="0"/>
                  </a:cubicBezTo>
                  <a:cubicBezTo>
                    <a:pt x="202205" y="0"/>
                    <a:pt x="351726" y="150070"/>
                    <a:pt x="397873" y="318911"/>
                  </a:cubicBezTo>
                  <a:cubicBezTo>
                    <a:pt x="435047" y="454606"/>
                    <a:pt x="399979" y="616304"/>
                    <a:pt x="208523" y="616304"/>
                  </a:cubicBezTo>
                  <a:close/>
                </a:path>
              </a:pathLst>
            </a:custGeom>
            <a:solidFill>
              <a:srgbClr val="E5C698">
                <a:alpha val="60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9" name="Google Shape;1579;p52"/>
            <p:cNvSpPr/>
            <p:nvPr/>
          </p:nvSpPr>
          <p:spPr>
            <a:xfrm>
              <a:off x="4375515" y="3635997"/>
              <a:ext cx="177156" cy="265580"/>
            </a:xfrm>
            <a:custGeom>
              <a:rect b="b" l="l" r="r" t="t"/>
              <a:pathLst>
                <a:path extrusionOk="0" h="435377" w="290419">
                  <a:moveTo>
                    <a:pt x="147302" y="435378"/>
                  </a:moveTo>
                  <a:cubicBezTo>
                    <a:pt x="-49465" y="435378"/>
                    <a:pt x="-47268" y="186329"/>
                    <a:pt x="142907" y="0"/>
                  </a:cubicBezTo>
                  <a:cubicBezTo>
                    <a:pt x="142907" y="0"/>
                    <a:pt x="248478" y="106029"/>
                    <a:pt x="281166" y="225334"/>
                  </a:cubicBezTo>
                  <a:cubicBezTo>
                    <a:pt x="307353" y="321200"/>
                    <a:pt x="282539" y="435378"/>
                    <a:pt x="147302" y="43537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0" name="Google Shape;1580;p52"/>
            <p:cNvSpPr/>
            <p:nvPr/>
          </p:nvSpPr>
          <p:spPr>
            <a:xfrm>
              <a:off x="4453102" y="3861474"/>
              <a:ext cx="27424" cy="40381"/>
            </a:xfrm>
            <a:custGeom>
              <a:rect b="b" l="l" r="r" t="t"/>
              <a:pathLst>
                <a:path extrusionOk="0" h="66199" w="44957">
                  <a:moveTo>
                    <a:pt x="22524" y="0"/>
                  </a:moveTo>
                  <a:cubicBezTo>
                    <a:pt x="10072" y="0"/>
                    <a:pt x="0" y="10072"/>
                    <a:pt x="0" y="22524"/>
                  </a:cubicBezTo>
                  <a:lnTo>
                    <a:pt x="0" y="65192"/>
                  </a:lnTo>
                  <a:cubicBezTo>
                    <a:pt x="6501" y="65833"/>
                    <a:pt x="13185" y="66199"/>
                    <a:pt x="20144" y="66199"/>
                  </a:cubicBezTo>
                  <a:cubicBezTo>
                    <a:pt x="28842" y="66199"/>
                    <a:pt x="37083" y="65742"/>
                    <a:pt x="44957" y="64826"/>
                  </a:cubicBezTo>
                  <a:lnTo>
                    <a:pt x="44957" y="22524"/>
                  </a:lnTo>
                  <a:cubicBezTo>
                    <a:pt x="45048" y="10072"/>
                    <a:pt x="34977" y="0"/>
                    <a:pt x="22524" y="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81" name="Google Shape;1581;p52"/>
          <p:cNvSpPr/>
          <p:nvPr/>
        </p:nvSpPr>
        <p:spPr>
          <a:xfrm>
            <a:off x="2642551" y="387713"/>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5" name="Shape 1585"/>
        <p:cNvGrpSpPr/>
        <p:nvPr/>
      </p:nvGrpSpPr>
      <p:grpSpPr>
        <a:xfrm>
          <a:off x="0" y="0"/>
          <a:ext cx="0" cy="0"/>
          <a:chOff x="0" y="0"/>
          <a:chExt cx="0" cy="0"/>
        </a:xfrm>
      </p:grpSpPr>
      <p:sp>
        <p:nvSpPr>
          <p:cNvPr id="1586" name="Google Shape;1586;p53"/>
          <p:cNvSpPr txBox="1"/>
          <p:nvPr>
            <p:ph idx="1" type="subTitle"/>
          </p:nvPr>
        </p:nvSpPr>
        <p:spPr>
          <a:xfrm>
            <a:off x="1112725" y="1559925"/>
            <a:ext cx="6004800" cy="1478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sp>
        <p:nvSpPr>
          <p:cNvPr id="1587" name="Google Shape;1587;p53"/>
          <p:cNvSpPr txBox="1"/>
          <p:nvPr>
            <p:ph type="title"/>
          </p:nvPr>
        </p:nvSpPr>
        <p:spPr>
          <a:xfrm>
            <a:off x="4707275" y="3158625"/>
            <a:ext cx="3324000" cy="53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—Someone Famous</a:t>
            </a:r>
            <a:endParaRPr/>
          </a:p>
        </p:txBody>
      </p:sp>
      <p:grpSp>
        <p:nvGrpSpPr>
          <p:cNvPr id="1588" name="Google Shape;1588;p53"/>
          <p:cNvGrpSpPr/>
          <p:nvPr/>
        </p:nvGrpSpPr>
        <p:grpSpPr>
          <a:xfrm rot="-1945029">
            <a:off x="1093511" y="3937034"/>
            <a:ext cx="1405867" cy="1672494"/>
            <a:chOff x="6732323" y="2004276"/>
            <a:chExt cx="1405813" cy="1672430"/>
          </a:xfrm>
        </p:grpSpPr>
        <p:sp>
          <p:nvSpPr>
            <p:cNvPr id="1589" name="Google Shape;1589;p53"/>
            <p:cNvSpPr/>
            <p:nvPr/>
          </p:nvSpPr>
          <p:spPr>
            <a:xfrm>
              <a:off x="7344002" y="2567530"/>
              <a:ext cx="794134" cy="1109175"/>
            </a:xfrm>
            <a:custGeom>
              <a:rect b="b" l="l" r="r" t="t"/>
              <a:pathLst>
                <a:path extrusionOk="0" h="1382150" w="989575">
                  <a:moveTo>
                    <a:pt x="14" y="4129"/>
                  </a:moveTo>
                  <a:cubicBezTo>
                    <a:pt x="-627" y="29876"/>
                    <a:pt x="20809" y="40362"/>
                    <a:pt x="38343" y="56381"/>
                  </a:cubicBezTo>
                  <a:cubicBezTo>
                    <a:pt x="58731" y="75021"/>
                    <a:pt x="77721" y="95118"/>
                    <a:pt x="95138" y="116496"/>
                  </a:cubicBezTo>
                  <a:cubicBezTo>
                    <a:pt x="128167" y="157039"/>
                    <a:pt x="156011" y="202475"/>
                    <a:pt x="180709" y="248494"/>
                  </a:cubicBezTo>
                  <a:cubicBezTo>
                    <a:pt x="233078" y="346065"/>
                    <a:pt x="270649" y="450567"/>
                    <a:pt x="312707" y="552740"/>
                  </a:cubicBezTo>
                  <a:cubicBezTo>
                    <a:pt x="356046" y="658058"/>
                    <a:pt x="406724" y="759591"/>
                    <a:pt x="467248" y="856113"/>
                  </a:cubicBezTo>
                  <a:cubicBezTo>
                    <a:pt x="528819" y="954266"/>
                    <a:pt x="594527" y="1052187"/>
                    <a:pt x="670253" y="1140088"/>
                  </a:cubicBezTo>
                  <a:cubicBezTo>
                    <a:pt x="711845" y="1188379"/>
                    <a:pt x="754776" y="1234980"/>
                    <a:pt x="801843" y="1278085"/>
                  </a:cubicBezTo>
                  <a:cubicBezTo>
                    <a:pt x="824794" y="1299114"/>
                    <a:pt x="848910" y="1318978"/>
                    <a:pt x="874133" y="1337327"/>
                  </a:cubicBezTo>
                  <a:cubicBezTo>
                    <a:pt x="899822" y="1355968"/>
                    <a:pt x="927491" y="1376064"/>
                    <a:pt x="959121" y="1381715"/>
                  </a:cubicBezTo>
                  <a:cubicBezTo>
                    <a:pt x="978170" y="1385151"/>
                    <a:pt x="993141" y="1367676"/>
                    <a:pt x="988830" y="1350725"/>
                  </a:cubicBezTo>
                  <a:cubicBezTo>
                    <a:pt x="981723" y="1322939"/>
                    <a:pt x="935297" y="1309250"/>
                    <a:pt x="914093" y="1293930"/>
                  </a:cubicBezTo>
                  <a:cubicBezTo>
                    <a:pt x="890618" y="1276979"/>
                    <a:pt x="868948" y="1257697"/>
                    <a:pt x="847629" y="1238067"/>
                  </a:cubicBezTo>
                  <a:cubicBezTo>
                    <a:pt x="806445" y="1200145"/>
                    <a:pt x="766251" y="1160709"/>
                    <a:pt x="727572" y="1120224"/>
                  </a:cubicBezTo>
                  <a:cubicBezTo>
                    <a:pt x="646953" y="1035760"/>
                    <a:pt x="572217" y="945645"/>
                    <a:pt x="511228" y="845919"/>
                  </a:cubicBezTo>
                  <a:cubicBezTo>
                    <a:pt x="451054" y="747474"/>
                    <a:pt x="400025" y="643787"/>
                    <a:pt x="356978" y="536721"/>
                  </a:cubicBezTo>
                  <a:cubicBezTo>
                    <a:pt x="316726" y="436645"/>
                    <a:pt x="281018" y="334065"/>
                    <a:pt x="230165" y="238649"/>
                  </a:cubicBezTo>
                  <a:cubicBezTo>
                    <a:pt x="202262" y="186281"/>
                    <a:pt x="169816" y="137000"/>
                    <a:pt x="130147" y="92730"/>
                  </a:cubicBezTo>
                  <a:cubicBezTo>
                    <a:pt x="110924" y="71235"/>
                    <a:pt x="90129" y="51196"/>
                    <a:pt x="67935" y="32847"/>
                  </a:cubicBezTo>
                  <a:cubicBezTo>
                    <a:pt x="48537" y="16886"/>
                    <a:pt x="28673" y="-6123"/>
                    <a:pt x="1994" y="1508"/>
                  </a:cubicBezTo>
                  <a:cubicBezTo>
                    <a:pt x="830" y="1916"/>
                    <a:pt x="72" y="2964"/>
                    <a:pt x="14" y="412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0" name="Google Shape;1590;p53"/>
            <p:cNvSpPr/>
            <p:nvPr/>
          </p:nvSpPr>
          <p:spPr>
            <a:xfrm>
              <a:off x="6932390" y="2901511"/>
              <a:ext cx="561702" cy="448547"/>
            </a:xfrm>
            <a:custGeom>
              <a:rect b="b" l="l" r="r" t="t"/>
              <a:pathLst>
                <a:path extrusionOk="0" h="558937" w="699940">
                  <a:moveTo>
                    <a:pt x="560377" y="376657"/>
                  </a:moveTo>
                  <a:cubicBezTo>
                    <a:pt x="560377" y="376657"/>
                    <a:pt x="644958" y="537897"/>
                    <a:pt x="444050" y="558110"/>
                  </a:cubicBezTo>
                  <a:cubicBezTo>
                    <a:pt x="243141" y="578323"/>
                    <a:pt x="171026" y="222524"/>
                    <a:pt x="0" y="103633"/>
                  </a:cubicBezTo>
                  <a:cubicBezTo>
                    <a:pt x="0" y="103633"/>
                    <a:pt x="405662" y="-97450"/>
                    <a:pt x="597250" y="60585"/>
                  </a:cubicBezTo>
                  <a:cubicBezTo>
                    <a:pt x="788839" y="218622"/>
                    <a:pt x="674375" y="375609"/>
                    <a:pt x="560377" y="37665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1" name="Google Shape;1591;p53"/>
            <p:cNvSpPr/>
            <p:nvPr/>
          </p:nvSpPr>
          <p:spPr>
            <a:xfrm>
              <a:off x="7004940" y="2963553"/>
              <a:ext cx="753849" cy="340293"/>
            </a:xfrm>
            <a:custGeom>
              <a:rect b="b" l="l" r="r" t="t"/>
              <a:pathLst>
                <a:path extrusionOk="0" h="424041" w="939376">
                  <a:moveTo>
                    <a:pt x="39077" y="11411"/>
                  </a:moveTo>
                  <a:cubicBezTo>
                    <a:pt x="40009" y="12692"/>
                    <a:pt x="40184" y="14731"/>
                    <a:pt x="40941" y="16129"/>
                  </a:cubicBezTo>
                  <a:cubicBezTo>
                    <a:pt x="41815" y="17702"/>
                    <a:pt x="42805" y="19217"/>
                    <a:pt x="43737" y="20789"/>
                  </a:cubicBezTo>
                  <a:cubicBezTo>
                    <a:pt x="45660" y="24168"/>
                    <a:pt x="47640" y="27139"/>
                    <a:pt x="50028" y="30226"/>
                  </a:cubicBezTo>
                  <a:cubicBezTo>
                    <a:pt x="54571" y="36168"/>
                    <a:pt x="58416" y="42459"/>
                    <a:pt x="62144" y="48925"/>
                  </a:cubicBezTo>
                  <a:cubicBezTo>
                    <a:pt x="64707" y="53352"/>
                    <a:pt x="66979" y="57953"/>
                    <a:pt x="69076" y="62556"/>
                  </a:cubicBezTo>
                  <a:cubicBezTo>
                    <a:pt x="46941" y="55449"/>
                    <a:pt x="24048" y="50323"/>
                    <a:pt x="1214" y="51954"/>
                  </a:cubicBezTo>
                  <a:cubicBezTo>
                    <a:pt x="223" y="52012"/>
                    <a:pt x="-592" y="53468"/>
                    <a:pt x="573" y="54051"/>
                  </a:cubicBezTo>
                  <a:cubicBezTo>
                    <a:pt x="29232" y="67915"/>
                    <a:pt x="60863" y="74147"/>
                    <a:pt x="90629" y="85448"/>
                  </a:cubicBezTo>
                  <a:cubicBezTo>
                    <a:pt x="115561" y="94885"/>
                    <a:pt x="139677" y="106302"/>
                    <a:pt x="163444" y="118418"/>
                  </a:cubicBezTo>
                  <a:cubicBezTo>
                    <a:pt x="161055" y="119234"/>
                    <a:pt x="158725" y="120108"/>
                    <a:pt x="156337" y="120923"/>
                  </a:cubicBezTo>
                  <a:cubicBezTo>
                    <a:pt x="146026" y="124418"/>
                    <a:pt x="135716" y="127680"/>
                    <a:pt x="125464" y="131292"/>
                  </a:cubicBezTo>
                  <a:cubicBezTo>
                    <a:pt x="104959" y="138515"/>
                    <a:pt x="84105" y="144806"/>
                    <a:pt x="63193" y="150690"/>
                  </a:cubicBezTo>
                  <a:cubicBezTo>
                    <a:pt x="62436" y="150923"/>
                    <a:pt x="62436" y="152262"/>
                    <a:pt x="63309" y="152204"/>
                  </a:cubicBezTo>
                  <a:cubicBezTo>
                    <a:pt x="85095" y="150573"/>
                    <a:pt x="106590" y="147486"/>
                    <a:pt x="128027" y="143233"/>
                  </a:cubicBezTo>
                  <a:cubicBezTo>
                    <a:pt x="138687" y="141137"/>
                    <a:pt x="148997" y="138107"/>
                    <a:pt x="159366" y="134904"/>
                  </a:cubicBezTo>
                  <a:cubicBezTo>
                    <a:pt x="164550" y="133272"/>
                    <a:pt x="169676" y="131642"/>
                    <a:pt x="174802" y="129894"/>
                  </a:cubicBezTo>
                  <a:cubicBezTo>
                    <a:pt x="177016" y="129137"/>
                    <a:pt x="179346" y="128496"/>
                    <a:pt x="181560" y="127680"/>
                  </a:cubicBezTo>
                  <a:cubicBezTo>
                    <a:pt x="182434" y="128147"/>
                    <a:pt x="183307" y="128554"/>
                    <a:pt x="184181" y="129020"/>
                  </a:cubicBezTo>
                  <a:cubicBezTo>
                    <a:pt x="243656" y="161291"/>
                    <a:pt x="300218" y="198689"/>
                    <a:pt x="356489" y="236203"/>
                  </a:cubicBezTo>
                  <a:cubicBezTo>
                    <a:pt x="367090" y="243251"/>
                    <a:pt x="377750" y="250358"/>
                    <a:pt x="388410" y="257406"/>
                  </a:cubicBezTo>
                  <a:cubicBezTo>
                    <a:pt x="375711" y="262824"/>
                    <a:pt x="363013" y="267716"/>
                    <a:pt x="349324" y="271619"/>
                  </a:cubicBezTo>
                  <a:cubicBezTo>
                    <a:pt x="329984" y="277095"/>
                    <a:pt x="310412" y="281522"/>
                    <a:pt x="290781" y="285600"/>
                  </a:cubicBezTo>
                  <a:cubicBezTo>
                    <a:pt x="271849" y="289561"/>
                    <a:pt x="252684" y="292648"/>
                    <a:pt x="233462" y="294862"/>
                  </a:cubicBezTo>
                  <a:cubicBezTo>
                    <a:pt x="213598" y="297133"/>
                    <a:pt x="193792" y="297949"/>
                    <a:pt x="174278" y="302259"/>
                  </a:cubicBezTo>
                  <a:cubicBezTo>
                    <a:pt x="173346" y="302434"/>
                    <a:pt x="173172" y="304007"/>
                    <a:pt x="174220" y="304182"/>
                  </a:cubicBezTo>
                  <a:cubicBezTo>
                    <a:pt x="213714" y="312453"/>
                    <a:pt x="258451" y="304823"/>
                    <a:pt x="297771" y="298066"/>
                  </a:cubicBezTo>
                  <a:cubicBezTo>
                    <a:pt x="318916" y="294454"/>
                    <a:pt x="339770" y="289037"/>
                    <a:pt x="360333" y="282920"/>
                  </a:cubicBezTo>
                  <a:cubicBezTo>
                    <a:pt x="374081" y="278784"/>
                    <a:pt x="389691" y="274940"/>
                    <a:pt x="400818" y="265561"/>
                  </a:cubicBezTo>
                  <a:cubicBezTo>
                    <a:pt x="494486" y="327250"/>
                    <a:pt x="592173" y="386433"/>
                    <a:pt x="702268" y="411364"/>
                  </a:cubicBezTo>
                  <a:cubicBezTo>
                    <a:pt x="779043" y="428723"/>
                    <a:pt x="855702" y="429364"/>
                    <a:pt x="931370" y="406355"/>
                  </a:cubicBezTo>
                  <a:cubicBezTo>
                    <a:pt x="944652" y="402335"/>
                    <a:pt x="940225" y="381190"/>
                    <a:pt x="926769" y="385151"/>
                  </a:cubicBezTo>
                  <a:cubicBezTo>
                    <a:pt x="858207" y="405306"/>
                    <a:pt x="783995" y="410316"/>
                    <a:pt x="713919" y="395403"/>
                  </a:cubicBezTo>
                  <a:cubicBezTo>
                    <a:pt x="650890" y="381947"/>
                    <a:pt x="591008" y="356725"/>
                    <a:pt x="534330" y="326492"/>
                  </a:cubicBezTo>
                  <a:cubicBezTo>
                    <a:pt x="469845" y="292066"/>
                    <a:pt x="409730" y="250649"/>
                    <a:pt x="349032" y="210164"/>
                  </a:cubicBezTo>
                  <a:cubicBezTo>
                    <a:pt x="359809" y="181912"/>
                    <a:pt x="352527" y="149699"/>
                    <a:pt x="343673" y="121506"/>
                  </a:cubicBezTo>
                  <a:cubicBezTo>
                    <a:pt x="337207" y="100827"/>
                    <a:pt x="329809" y="80439"/>
                    <a:pt x="322469" y="60109"/>
                  </a:cubicBezTo>
                  <a:cubicBezTo>
                    <a:pt x="315014" y="39488"/>
                    <a:pt x="308664" y="17877"/>
                    <a:pt x="295441" y="168"/>
                  </a:cubicBezTo>
                  <a:cubicBezTo>
                    <a:pt x="295208" y="-181"/>
                    <a:pt x="294509" y="52"/>
                    <a:pt x="294567" y="518"/>
                  </a:cubicBezTo>
                  <a:cubicBezTo>
                    <a:pt x="296256" y="21430"/>
                    <a:pt x="304470" y="40770"/>
                    <a:pt x="310936" y="60575"/>
                  </a:cubicBezTo>
                  <a:cubicBezTo>
                    <a:pt x="317227" y="79739"/>
                    <a:pt x="323343" y="98963"/>
                    <a:pt x="328994" y="118302"/>
                  </a:cubicBezTo>
                  <a:cubicBezTo>
                    <a:pt x="337149" y="146263"/>
                    <a:pt x="342683" y="174514"/>
                    <a:pt x="338256" y="203116"/>
                  </a:cubicBezTo>
                  <a:cubicBezTo>
                    <a:pt x="293868" y="173583"/>
                    <a:pt x="249014" y="144748"/>
                    <a:pt x="201889" y="119758"/>
                  </a:cubicBezTo>
                  <a:cubicBezTo>
                    <a:pt x="170317" y="103040"/>
                    <a:pt x="137813" y="87836"/>
                    <a:pt x="104318" y="75313"/>
                  </a:cubicBezTo>
                  <a:cubicBezTo>
                    <a:pt x="98959" y="73332"/>
                    <a:pt x="93484" y="71293"/>
                    <a:pt x="88008" y="69313"/>
                  </a:cubicBezTo>
                  <a:cubicBezTo>
                    <a:pt x="86901" y="65410"/>
                    <a:pt x="84804" y="61449"/>
                    <a:pt x="83639" y="58769"/>
                  </a:cubicBezTo>
                  <a:cubicBezTo>
                    <a:pt x="80552" y="51895"/>
                    <a:pt x="76999" y="45138"/>
                    <a:pt x="72746" y="38906"/>
                  </a:cubicBezTo>
                  <a:cubicBezTo>
                    <a:pt x="68377" y="32556"/>
                    <a:pt x="63659" y="26498"/>
                    <a:pt x="58416" y="20847"/>
                  </a:cubicBezTo>
                  <a:cubicBezTo>
                    <a:pt x="55795" y="18051"/>
                    <a:pt x="52824" y="16013"/>
                    <a:pt x="49562" y="14032"/>
                  </a:cubicBezTo>
                  <a:cubicBezTo>
                    <a:pt x="48047" y="13100"/>
                    <a:pt x="46417" y="11877"/>
                    <a:pt x="44786" y="11236"/>
                  </a:cubicBezTo>
                  <a:cubicBezTo>
                    <a:pt x="43446" y="10712"/>
                    <a:pt x="41815" y="10770"/>
                    <a:pt x="40592" y="10071"/>
                  </a:cubicBezTo>
                  <a:cubicBezTo>
                    <a:pt x="39310" y="9255"/>
                    <a:pt x="38436" y="10479"/>
                    <a:pt x="39077" y="1141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2" name="Google Shape;1592;p53"/>
            <p:cNvSpPr/>
            <p:nvPr/>
          </p:nvSpPr>
          <p:spPr>
            <a:xfrm>
              <a:off x="7585704" y="2443599"/>
              <a:ext cx="342135" cy="432833"/>
            </a:xfrm>
            <a:custGeom>
              <a:rect b="b" l="l" r="r" t="t"/>
              <a:pathLst>
                <a:path extrusionOk="0" h="539356" w="426337">
                  <a:moveTo>
                    <a:pt x="144051" y="437642"/>
                  </a:moveTo>
                  <a:cubicBezTo>
                    <a:pt x="144051" y="437642"/>
                    <a:pt x="23878" y="507952"/>
                    <a:pt x="1335" y="355217"/>
                  </a:cubicBezTo>
                  <a:cubicBezTo>
                    <a:pt x="-21208" y="202482"/>
                    <a:pt x="248029" y="134852"/>
                    <a:pt x="332727" y="0"/>
                  </a:cubicBezTo>
                  <a:cubicBezTo>
                    <a:pt x="332727" y="0"/>
                    <a:pt x="500607" y="302732"/>
                    <a:pt x="386726" y="454593"/>
                  </a:cubicBezTo>
                  <a:cubicBezTo>
                    <a:pt x="272844" y="606571"/>
                    <a:pt x="148885" y="524670"/>
                    <a:pt x="144051" y="43764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3" name="Google Shape;1593;p53"/>
            <p:cNvSpPr/>
            <p:nvPr/>
          </p:nvSpPr>
          <p:spPr>
            <a:xfrm>
              <a:off x="7634164" y="2499735"/>
              <a:ext cx="245620" cy="585420"/>
            </a:xfrm>
            <a:custGeom>
              <a:rect b="b" l="l" r="r" t="t"/>
              <a:pathLst>
                <a:path extrusionOk="0" h="729495" w="306069">
                  <a:moveTo>
                    <a:pt x="288256" y="28383"/>
                  </a:moveTo>
                  <a:cubicBezTo>
                    <a:pt x="287323" y="29140"/>
                    <a:pt x="285750" y="29315"/>
                    <a:pt x="284702" y="30014"/>
                  </a:cubicBezTo>
                  <a:cubicBezTo>
                    <a:pt x="283537" y="30713"/>
                    <a:pt x="282430" y="31587"/>
                    <a:pt x="281265" y="32286"/>
                  </a:cubicBezTo>
                  <a:cubicBezTo>
                    <a:pt x="278761" y="33858"/>
                    <a:pt x="276547" y="35489"/>
                    <a:pt x="274275" y="37412"/>
                  </a:cubicBezTo>
                  <a:cubicBezTo>
                    <a:pt x="269906" y="41082"/>
                    <a:pt x="265246" y="44285"/>
                    <a:pt x="260411" y="47314"/>
                  </a:cubicBezTo>
                  <a:cubicBezTo>
                    <a:pt x="257091" y="49411"/>
                    <a:pt x="253712" y="51334"/>
                    <a:pt x="250217" y="53081"/>
                  </a:cubicBezTo>
                  <a:cubicBezTo>
                    <a:pt x="254878" y="35897"/>
                    <a:pt x="257964" y="18247"/>
                    <a:pt x="255926" y="888"/>
                  </a:cubicBezTo>
                  <a:cubicBezTo>
                    <a:pt x="255809" y="131"/>
                    <a:pt x="254703" y="-452"/>
                    <a:pt x="254295" y="480"/>
                  </a:cubicBezTo>
                  <a:cubicBezTo>
                    <a:pt x="244684" y="22849"/>
                    <a:pt x="241072" y="47256"/>
                    <a:pt x="233499" y="70382"/>
                  </a:cubicBezTo>
                  <a:cubicBezTo>
                    <a:pt x="227150" y="89780"/>
                    <a:pt x="219286" y="108595"/>
                    <a:pt x="210898" y="127119"/>
                  </a:cubicBezTo>
                  <a:cubicBezTo>
                    <a:pt x="210199" y="125313"/>
                    <a:pt x="209441" y="123565"/>
                    <a:pt x="208742" y="121818"/>
                  </a:cubicBezTo>
                  <a:cubicBezTo>
                    <a:pt x="205713" y="114070"/>
                    <a:pt x="202859" y="106265"/>
                    <a:pt x="199771" y="98576"/>
                  </a:cubicBezTo>
                  <a:cubicBezTo>
                    <a:pt x="193539" y="83197"/>
                    <a:pt x="188005" y="67469"/>
                    <a:pt x="182763" y="51741"/>
                  </a:cubicBezTo>
                  <a:cubicBezTo>
                    <a:pt x="182588" y="51159"/>
                    <a:pt x="181539" y="51217"/>
                    <a:pt x="181597" y="51916"/>
                  </a:cubicBezTo>
                  <a:cubicBezTo>
                    <a:pt x="183578" y="68518"/>
                    <a:pt x="186723" y="84828"/>
                    <a:pt x="190743" y="101022"/>
                  </a:cubicBezTo>
                  <a:cubicBezTo>
                    <a:pt x="192723" y="109061"/>
                    <a:pt x="195403" y="116866"/>
                    <a:pt x="198199" y="124672"/>
                  </a:cubicBezTo>
                  <a:cubicBezTo>
                    <a:pt x="199597" y="128575"/>
                    <a:pt x="201053" y="132420"/>
                    <a:pt x="202568" y="136264"/>
                  </a:cubicBezTo>
                  <a:cubicBezTo>
                    <a:pt x="203209" y="137895"/>
                    <a:pt x="203791" y="139701"/>
                    <a:pt x="204490" y="141332"/>
                  </a:cubicBezTo>
                  <a:cubicBezTo>
                    <a:pt x="204199" y="141973"/>
                    <a:pt x="203908" y="142672"/>
                    <a:pt x="203558" y="143371"/>
                  </a:cubicBezTo>
                  <a:cubicBezTo>
                    <a:pt x="181015" y="189914"/>
                    <a:pt x="154452" y="234476"/>
                    <a:pt x="127773" y="278747"/>
                  </a:cubicBezTo>
                  <a:cubicBezTo>
                    <a:pt x="122763" y="287077"/>
                    <a:pt x="117696" y="295465"/>
                    <a:pt x="112686" y="303853"/>
                  </a:cubicBezTo>
                  <a:cubicBezTo>
                    <a:pt x="108084" y="294300"/>
                    <a:pt x="103890" y="284805"/>
                    <a:pt x="100453" y="274494"/>
                  </a:cubicBezTo>
                  <a:cubicBezTo>
                    <a:pt x="95618" y="259932"/>
                    <a:pt x="91482" y="245136"/>
                    <a:pt x="87696" y="230282"/>
                  </a:cubicBezTo>
                  <a:cubicBezTo>
                    <a:pt x="84026" y="215952"/>
                    <a:pt x="80997" y="201447"/>
                    <a:pt x="78609" y="186826"/>
                  </a:cubicBezTo>
                  <a:cubicBezTo>
                    <a:pt x="76162" y="171739"/>
                    <a:pt x="74881" y="156652"/>
                    <a:pt x="70861" y="141915"/>
                  </a:cubicBezTo>
                  <a:cubicBezTo>
                    <a:pt x="70687" y="141216"/>
                    <a:pt x="69522" y="141099"/>
                    <a:pt x="69347" y="141915"/>
                  </a:cubicBezTo>
                  <a:cubicBezTo>
                    <a:pt x="64454" y="172322"/>
                    <a:pt x="71793" y="206282"/>
                    <a:pt x="78376" y="236049"/>
                  </a:cubicBezTo>
                  <a:cubicBezTo>
                    <a:pt x="81929" y="252068"/>
                    <a:pt x="86764" y="267796"/>
                    <a:pt x="92181" y="283290"/>
                  </a:cubicBezTo>
                  <a:cubicBezTo>
                    <a:pt x="95793" y="293601"/>
                    <a:pt x="99346" y="305426"/>
                    <a:pt x="106919" y="313581"/>
                  </a:cubicBezTo>
                  <a:cubicBezTo>
                    <a:pt x="63114" y="387269"/>
                    <a:pt x="21348" y="463986"/>
                    <a:pt x="6202" y="548975"/>
                  </a:cubicBezTo>
                  <a:cubicBezTo>
                    <a:pt x="-4341" y="608216"/>
                    <a:pt x="-2127" y="666759"/>
                    <a:pt x="18144" y="723787"/>
                  </a:cubicBezTo>
                  <a:cubicBezTo>
                    <a:pt x="21697" y="733748"/>
                    <a:pt x="37658" y="729612"/>
                    <a:pt x="34163" y="719535"/>
                  </a:cubicBezTo>
                  <a:cubicBezTo>
                    <a:pt x="16338" y="667924"/>
                    <a:pt x="9872" y="611362"/>
                    <a:pt x="18843" y="557305"/>
                  </a:cubicBezTo>
                  <a:cubicBezTo>
                    <a:pt x="26882" y="508723"/>
                    <a:pt x="44066" y="462064"/>
                    <a:pt x="65153" y="417735"/>
                  </a:cubicBezTo>
                  <a:cubicBezTo>
                    <a:pt x="89152" y="367289"/>
                    <a:pt x="118628" y="319872"/>
                    <a:pt x="147462" y="272106"/>
                  </a:cubicBezTo>
                  <a:cubicBezTo>
                    <a:pt x="169423" y="279329"/>
                    <a:pt x="193772" y="272631"/>
                    <a:pt x="214975" y="264883"/>
                  </a:cubicBezTo>
                  <a:cubicBezTo>
                    <a:pt x="230528" y="259175"/>
                    <a:pt x="245848" y="252883"/>
                    <a:pt x="261110" y="246476"/>
                  </a:cubicBezTo>
                  <a:cubicBezTo>
                    <a:pt x="276605" y="240010"/>
                    <a:pt x="292858" y="234418"/>
                    <a:pt x="305964" y="223699"/>
                  </a:cubicBezTo>
                  <a:cubicBezTo>
                    <a:pt x="306197" y="223525"/>
                    <a:pt x="306022" y="223000"/>
                    <a:pt x="305673" y="223059"/>
                  </a:cubicBezTo>
                  <a:cubicBezTo>
                    <a:pt x="289770" y="225097"/>
                    <a:pt x="275266" y="232029"/>
                    <a:pt x="260411" y="237680"/>
                  </a:cubicBezTo>
                  <a:cubicBezTo>
                    <a:pt x="246023" y="243155"/>
                    <a:pt x="231577" y="248514"/>
                    <a:pt x="216956" y="253524"/>
                  </a:cubicBezTo>
                  <a:cubicBezTo>
                    <a:pt x="195927" y="260747"/>
                    <a:pt x="174491" y="265932"/>
                    <a:pt x="152530" y="263601"/>
                  </a:cubicBezTo>
                  <a:cubicBezTo>
                    <a:pt x="173500" y="228651"/>
                    <a:pt x="193946" y="193409"/>
                    <a:pt x="211363" y="156477"/>
                  </a:cubicBezTo>
                  <a:cubicBezTo>
                    <a:pt x="223014" y="131779"/>
                    <a:pt x="233499" y="106440"/>
                    <a:pt x="241888" y="80401"/>
                  </a:cubicBezTo>
                  <a:cubicBezTo>
                    <a:pt x="243227" y="76207"/>
                    <a:pt x="244567" y="72013"/>
                    <a:pt x="245907" y="67702"/>
                  </a:cubicBezTo>
                  <a:cubicBezTo>
                    <a:pt x="248878" y="66712"/>
                    <a:pt x="251790" y="65023"/>
                    <a:pt x="253771" y="63974"/>
                  </a:cubicBezTo>
                  <a:cubicBezTo>
                    <a:pt x="258897" y="61353"/>
                    <a:pt x="263964" y="58440"/>
                    <a:pt x="268567" y="54945"/>
                  </a:cubicBezTo>
                  <a:cubicBezTo>
                    <a:pt x="273226" y="51392"/>
                    <a:pt x="277712" y="47547"/>
                    <a:pt x="281848" y="43353"/>
                  </a:cubicBezTo>
                  <a:cubicBezTo>
                    <a:pt x="283887" y="41256"/>
                    <a:pt x="285343" y="38926"/>
                    <a:pt x="286741" y="36363"/>
                  </a:cubicBezTo>
                  <a:cubicBezTo>
                    <a:pt x="287382" y="35198"/>
                    <a:pt x="288256" y="33917"/>
                    <a:pt x="288721" y="32635"/>
                  </a:cubicBezTo>
                  <a:cubicBezTo>
                    <a:pt x="289071" y="31587"/>
                    <a:pt x="288955" y="30363"/>
                    <a:pt x="289479" y="29373"/>
                  </a:cubicBezTo>
                  <a:cubicBezTo>
                    <a:pt x="289887" y="28499"/>
                    <a:pt x="288896" y="27858"/>
                    <a:pt x="288256" y="28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4" name="Google Shape;1594;p53"/>
            <p:cNvSpPr/>
            <p:nvPr/>
          </p:nvSpPr>
          <p:spPr>
            <a:xfrm>
              <a:off x="7237410" y="2410621"/>
              <a:ext cx="261673" cy="388418"/>
            </a:xfrm>
            <a:custGeom>
              <a:rect b="b" l="l" r="r" t="t"/>
              <a:pathLst>
                <a:path extrusionOk="0" h="484010" w="326072">
                  <a:moveTo>
                    <a:pt x="20688" y="484010"/>
                  </a:moveTo>
                  <a:cubicBezTo>
                    <a:pt x="56628" y="464088"/>
                    <a:pt x="81560" y="428264"/>
                    <a:pt x="96298" y="389876"/>
                  </a:cubicBezTo>
                  <a:cubicBezTo>
                    <a:pt x="111036" y="351547"/>
                    <a:pt x="116686" y="310422"/>
                    <a:pt x="122219" y="269704"/>
                  </a:cubicBezTo>
                  <a:cubicBezTo>
                    <a:pt x="161714" y="311179"/>
                    <a:pt x="216878" y="337334"/>
                    <a:pt x="273964" y="341644"/>
                  </a:cubicBezTo>
                  <a:cubicBezTo>
                    <a:pt x="268023" y="274131"/>
                    <a:pt x="239771" y="208773"/>
                    <a:pt x="194743" y="158152"/>
                  </a:cubicBezTo>
                  <a:cubicBezTo>
                    <a:pt x="252004" y="128444"/>
                    <a:pt x="298896" y="79280"/>
                    <a:pt x="325925" y="20738"/>
                  </a:cubicBezTo>
                  <a:cubicBezTo>
                    <a:pt x="330002" y="11942"/>
                    <a:pt x="248450" y="-58"/>
                    <a:pt x="241751" y="0"/>
                  </a:cubicBezTo>
                  <a:cubicBezTo>
                    <a:pt x="209481" y="175"/>
                    <a:pt x="177850" y="8913"/>
                    <a:pt x="149481" y="24291"/>
                  </a:cubicBezTo>
                  <a:cubicBezTo>
                    <a:pt x="107191" y="47242"/>
                    <a:pt x="60706" y="88833"/>
                    <a:pt x="37988" y="132114"/>
                  </a:cubicBezTo>
                  <a:cubicBezTo>
                    <a:pt x="-13040" y="229336"/>
                    <a:pt x="-6166" y="382012"/>
                    <a:pt x="20688" y="48401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5" name="Google Shape;1595;p53"/>
            <p:cNvSpPr/>
            <p:nvPr/>
          </p:nvSpPr>
          <p:spPr>
            <a:xfrm>
              <a:off x="7247639" y="2440049"/>
              <a:ext cx="192456" cy="285668"/>
            </a:xfrm>
            <a:custGeom>
              <a:rect b="b" l="l" r="r" t="t"/>
              <a:pathLst>
                <a:path extrusionOk="0" h="355973" w="239820">
                  <a:moveTo>
                    <a:pt x="15214" y="355974"/>
                  </a:moveTo>
                  <a:cubicBezTo>
                    <a:pt x="41660" y="341353"/>
                    <a:pt x="59951" y="314965"/>
                    <a:pt x="70844" y="286771"/>
                  </a:cubicBezTo>
                  <a:cubicBezTo>
                    <a:pt x="81737" y="258578"/>
                    <a:pt x="85815" y="228345"/>
                    <a:pt x="89892" y="198404"/>
                  </a:cubicBezTo>
                  <a:cubicBezTo>
                    <a:pt x="118901" y="228928"/>
                    <a:pt x="159503" y="248151"/>
                    <a:pt x="201502" y="251296"/>
                  </a:cubicBezTo>
                  <a:cubicBezTo>
                    <a:pt x="197133" y="201666"/>
                    <a:pt x="176337" y="153609"/>
                    <a:pt x="143250" y="116328"/>
                  </a:cubicBezTo>
                  <a:cubicBezTo>
                    <a:pt x="185366" y="94484"/>
                    <a:pt x="219851" y="58310"/>
                    <a:pt x="239714" y="15262"/>
                  </a:cubicBezTo>
                  <a:cubicBezTo>
                    <a:pt x="242685" y="8796"/>
                    <a:pt x="182745" y="0"/>
                    <a:pt x="177851" y="0"/>
                  </a:cubicBezTo>
                  <a:cubicBezTo>
                    <a:pt x="154085" y="117"/>
                    <a:pt x="130843" y="6582"/>
                    <a:pt x="109989" y="17883"/>
                  </a:cubicBezTo>
                  <a:cubicBezTo>
                    <a:pt x="78882" y="34776"/>
                    <a:pt x="44689" y="65358"/>
                    <a:pt x="27971" y="97221"/>
                  </a:cubicBezTo>
                  <a:cubicBezTo>
                    <a:pt x="-9601" y="168638"/>
                    <a:pt x="-4533" y="280946"/>
                    <a:pt x="15214" y="35597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6" name="Google Shape;1596;p53"/>
            <p:cNvSpPr/>
            <p:nvPr/>
          </p:nvSpPr>
          <p:spPr>
            <a:xfrm>
              <a:off x="6844058" y="2555754"/>
              <a:ext cx="506312" cy="254575"/>
            </a:xfrm>
            <a:custGeom>
              <a:rect b="b" l="l" r="r" t="t"/>
              <a:pathLst>
                <a:path extrusionOk="0" h="317228" w="630919">
                  <a:moveTo>
                    <a:pt x="630920" y="11651"/>
                  </a:moveTo>
                  <a:cubicBezTo>
                    <a:pt x="630920" y="11651"/>
                    <a:pt x="376769" y="425119"/>
                    <a:pt x="0" y="290151"/>
                  </a:cubicBezTo>
                  <a:cubicBezTo>
                    <a:pt x="0" y="290151"/>
                    <a:pt x="90697" y="-68386"/>
                    <a:pt x="630920" y="116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7" name="Google Shape;1597;p53"/>
            <p:cNvSpPr/>
            <p:nvPr/>
          </p:nvSpPr>
          <p:spPr>
            <a:xfrm>
              <a:off x="6732323" y="2404173"/>
              <a:ext cx="618131" cy="247319"/>
            </a:xfrm>
            <a:custGeom>
              <a:rect b="b" l="l" r="r" t="t"/>
              <a:pathLst>
                <a:path extrusionOk="0" h="308186" w="770257">
                  <a:moveTo>
                    <a:pt x="770257" y="200678"/>
                  </a:moveTo>
                  <a:cubicBezTo>
                    <a:pt x="770257" y="200678"/>
                    <a:pt x="310713" y="474342"/>
                    <a:pt x="0" y="148426"/>
                  </a:cubicBezTo>
                  <a:cubicBezTo>
                    <a:pt x="0" y="148426"/>
                    <a:pt x="219316" y="-218033"/>
                    <a:pt x="770257" y="20067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8" name="Google Shape;1598;p53"/>
            <p:cNvSpPr/>
            <p:nvPr/>
          </p:nvSpPr>
          <p:spPr>
            <a:xfrm>
              <a:off x="7260012" y="2012684"/>
              <a:ext cx="202778" cy="552826"/>
            </a:xfrm>
            <a:custGeom>
              <a:rect b="b" l="l" r="r" t="t"/>
              <a:pathLst>
                <a:path extrusionOk="0" h="688880" w="252683">
                  <a:moveTo>
                    <a:pt x="112208" y="688880"/>
                  </a:moveTo>
                  <a:cubicBezTo>
                    <a:pt x="112208" y="688880"/>
                    <a:pt x="405912" y="302499"/>
                    <a:pt x="143956" y="0"/>
                  </a:cubicBezTo>
                  <a:cubicBezTo>
                    <a:pt x="143956" y="0"/>
                    <a:pt x="-157611" y="214074"/>
                    <a:pt x="112208" y="6888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9" name="Google Shape;1599;p53"/>
            <p:cNvSpPr/>
            <p:nvPr/>
          </p:nvSpPr>
          <p:spPr>
            <a:xfrm>
              <a:off x="7041051" y="2004276"/>
              <a:ext cx="315614" cy="561240"/>
            </a:xfrm>
            <a:custGeom>
              <a:rect b="b" l="l" r="r" t="t"/>
              <a:pathLst>
                <a:path extrusionOk="0" h="699365" w="393288">
                  <a:moveTo>
                    <a:pt x="385262" y="699365"/>
                  </a:moveTo>
                  <a:cubicBezTo>
                    <a:pt x="385262" y="699365"/>
                    <a:pt x="474445" y="171958"/>
                    <a:pt x="58240" y="0"/>
                  </a:cubicBezTo>
                  <a:cubicBezTo>
                    <a:pt x="58240" y="0"/>
                    <a:pt x="-204241" y="336926"/>
                    <a:pt x="385262" y="6993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0" name="Google Shape;1600;p53"/>
            <p:cNvSpPr/>
            <p:nvPr/>
          </p:nvSpPr>
          <p:spPr>
            <a:xfrm>
              <a:off x="6764788" y="2178549"/>
              <a:ext cx="585641" cy="394688"/>
            </a:xfrm>
            <a:custGeom>
              <a:rect b="b" l="l" r="r" t="t"/>
              <a:pathLst>
                <a:path extrusionOk="0" h="491823" w="729771">
                  <a:moveTo>
                    <a:pt x="729772" y="482040"/>
                  </a:moveTo>
                  <a:cubicBezTo>
                    <a:pt x="729772" y="482040"/>
                    <a:pt x="203821" y="602154"/>
                    <a:pt x="0" y="651"/>
                  </a:cubicBezTo>
                  <a:cubicBezTo>
                    <a:pt x="0" y="651"/>
                    <a:pt x="677812" y="-38086"/>
                    <a:pt x="729772" y="4820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1" name="Google Shape;1601;p53"/>
            <p:cNvSpPr/>
            <p:nvPr/>
          </p:nvSpPr>
          <p:spPr>
            <a:xfrm>
              <a:off x="6812796" y="2236311"/>
              <a:ext cx="473622" cy="320107"/>
            </a:xfrm>
            <a:custGeom>
              <a:rect b="b" l="l" r="r" t="t"/>
              <a:pathLst>
                <a:path extrusionOk="0" h="398887" w="590183">
                  <a:moveTo>
                    <a:pt x="14" y="501"/>
                  </a:moveTo>
                  <a:cubicBezTo>
                    <a:pt x="12421" y="53452"/>
                    <a:pt x="48654" y="97898"/>
                    <a:pt x="86750" y="135178"/>
                  </a:cubicBezTo>
                  <a:cubicBezTo>
                    <a:pt x="131079" y="178576"/>
                    <a:pt x="181176" y="216905"/>
                    <a:pt x="232378" y="251856"/>
                  </a:cubicBezTo>
                  <a:cubicBezTo>
                    <a:pt x="286494" y="288787"/>
                    <a:pt x="343522" y="320826"/>
                    <a:pt x="403754" y="346631"/>
                  </a:cubicBezTo>
                  <a:cubicBezTo>
                    <a:pt x="461597" y="371446"/>
                    <a:pt x="524509" y="395212"/>
                    <a:pt x="587945" y="398882"/>
                  </a:cubicBezTo>
                  <a:cubicBezTo>
                    <a:pt x="590624" y="399057"/>
                    <a:pt x="590974" y="395154"/>
                    <a:pt x="588585" y="394339"/>
                  </a:cubicBezTo>
                  <a:cubicBezTo>
                    <a:pt x="528645" y="374591"/>
                    <a:pt x="468122" y="359796"/>
                    <a:pt x="410220" y="333990"/>
                  </a:cubicBezTo>
                  <a:cubicBezTo>
                    <a:pt x="353308" y="308651"/>
                    <a:pt x="298669" y="277661"/>
                    <a:pt x="246883" y="243118"/>
                  </a:cubicBezTo>
                  <a:cubicBezTo>
                    <a:pt x="196962" y="209857"/>
                    <a:pt x="148496" y="173391"/>
                    <a:pt x="104808" y="132324"/>
                  </a:cubicBezTo>
                  <a:cubicBezTo>
                    <a:pt x="63159" y="93238"/>
                    <a:pt x="30247" y="48967"/>
                    <a:pt x="771" y="210"/>
                  </a:cubicBezTo>
                  <a:cubicBezTo>
                    <a:pt x="539" y="-198"/>
                    <a:pt x="-102" y="36"/>
                    <a:pt x="14" y="50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2" name="Google Shape;1602;p53"/>
            <p:cNvSpPr/>
            <p:nvPr/>
          </p:nvSpPr>
          <p:spPr>
            <a:xfrm>
              <a:off x="6817058" y="2220015"/>
              <a:ext cx="500025" cy="315325"/>
            </a:xfrm>
            <a:custGeom>
              <a:rect b="b" l="l" r="r" t="t"/>
              <a:pathLst>
                <a:path extrusionOk="0" h="392928" w="623084">
                  <a:moveTo>
                    <a:pt x="642" y="3406"/>
                  </a:moveTo>
                  <a:cubicBezTo>
                    <a:pt x="45029" y="41561"/>
                    <a:pt x="97106" y="73366"/>
                    <a:pt x="145746" y="105812"/>
                  </a:cubicBezTo>
                  <a:cubicBezTo>
                    <a:pt x="197123" y="140064"/>
                    <a:pt x="249025" y="173617"/>
                    <a:pt x="301335" y="206529"/>
                  </a:cubicBezTo>
                  <a:cubicBezTo>
                    <a:pt x="353587" y="239440"/>
                    <a:pt x="405896" y="272411"/>
                    <a:pt x="459254" y="303575"/>
                  </a:cubicBezTo>
                  <a:cubicBezTo>
                    <a:pt x="512729" y="334856"/>
                    <a:pt x="567602" y="363050"/>
                    <a:pt x="621775" y="392816"/>
                  </a:cubicBezTo>
                  <a:cubicBezTo>
                    <a:pt x="622766" y="393341"/>
                    <a:pt x="623640" y="391884"/>
                    <a:pt x="622649" y="391302"/>
                  </a:cubicBezTo>
                  <a:cubicBezTo>
                    <a:pt x="569174" y="360778"/>
                    <a:pt x="516865" y="327225"/>
                    <a:pt x="464089" y="295362"/>
                  </a:cubicBezTo>
                  <a:cubicBezTo>
                    <a:pt x="412420" y="264139"/>
                    <a:pt x="360460" y="233382"/>
                    <a:pt x="309374" y="201228"/>
                  </a:cubicBezTo>
                  <a:cubicBezTo>
                    <a:pt x="258287" y="169073"/>
                    <a:pt x="207609" y="136219"/>
                    <a:pt x="157338" y="102783"/>
                  </a:cubicBezTo>
                  <a:cubicBezTo>
                    <a:pt x="106368" y="68881"/>
                    <a:pt x="56447" y="30318"/>
                    <a:pt x="3088" y="261"/>
                  </a:cubicBezTo>
                  <a:cubicBezTo>
                    <a:pt x="1224" y="-846"/>
                    <a:pt x="-1164" y="1834"/>
                    <a:pt x="642" y="34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3" name="Google Shape;1603;p53"/>
            <p:cNvSpPr/>
            <p:nvPr/>
          </p:nvSpPr>
          <p:spPr>
            <a:xfrm>
              <a:off x="6883148" y="2213245"/>
              <a:ext cx="434288" cy="295854"/>
            </a:xfrm>
            <a:custGeom>
              <a:rect b="b" l="l" r="r" t="t"/>
              <a:pathLst>
                <a:path extrusionOk="0" h="368665" w="541169">
                  <a:moveTo>
                    <a:pt x="3329" y="723"/>
                  </a:moveTo>
                  <a:cubicBezTo>
                    <a:pt x="-399" y="1073"/>
                    <a:pt x="-1389" y="6141"/>
                    <a:pt x="2398" y="7364"/>
                  </a:cubicBezTo>
                  <a:cubicBezTo>
                    <a:pt x="29310" y="16102"/>
                    <a:pt x="58202" y="19072"/>
                    <a:pt x="85697" y="25655"/>
                  </a:cubicBezTo>
                  <a:cubicBezTo>
                    <a:pt x="111386" y="31829"/>
                    <a:pt x="136667" y="39460"/>
                    <a:pt x="161540" y="48431"/>
                  </a:cubicBezTo>
                  <a:cubicBezTo>
                    <a:pt x="215656" y="68003"/>
                    <a:pt x="267732" y="93401"/>
                    <a:pt x="315906" y="124973"/>
                  </a:cubicBezTo>
                  <a:cubicBezTo>
                    <a:pt x="363089" y="155905"/>
                    <a:pt x="405555" y="192836"/>
                    <a:pt x="444234" y="233845"/>
                  </a:cubicBezTo>
                  <a:cubicBezTo>
                    <a:pt x="464214" y="254990"/>
                    <a:pt x="482446" y="277533"/>
                    <a:pt x="498874" y="301591"/>
                  </a:cubicBezTo>
                  <a:cubicBezTo>
                    <a:pt x="513495" y="323028"/>
                    <a:pt x="524213" y="348484"/>
                    <a:pt x="540465" y="368522"/>
                  </a:cubicBezTo>
                  <a:cubicBezTo>
                    <a:pt x="540756" y="368872"/>
                    <a:pt x="541222" y="368522"/>
                    <a:pt x="541164" y="368114"/>
                  </a:cubicBezTo>
                  <a:cubicBezTo>
                    <a:pt x="535106" y="341493"/>
                    <a:pt x="516232" y="315222"/>
                    <a:pt x="501495" y="292621"/>
                  </a:cubicBezTo>
                  <a:cubicBezTo>
                    <a:pt x="486990" y="270485"/>
                    <a:pt x="471146" y="249049"/>
                    <a:pt x="454195" y="228719"/>
                  </a:cubicBezTo>
                  <a:cubicBezTo>
                    <a:pt x="417554" y="184681"/>
                    <a:pt x="373225" y="146818"/>
                    <a:pt x="325983" y="114605"/>
                  </a:cubicBezTo>
                  <a:cubicBezTo>
                    <a:pt x="278218" y="82042"/>
                    <a:pt x="226432" y="55130"/>
                    <a:pt x="172026" y="35558"/>
                  </a:cubicBezTo>
                  <a:cubicBezTo>
                    <a:pt x="120881" y="17208"/>
                    <a:pt x="58377" y="-4228"/>
                    <a:pt x="3329" y="7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4" name="Google Shape;1604;p53"/>
            <p:cNvSpPr/>
            <p:nvPr/>
          </p:nvSpPr>
          <p:spPr>
            <a:xfrm>
              <a:off x="6776123" y="2525613"/>
              <a:ext cx="421548" cy="73167"/>
            </a:xfrm>
            <a:custGeom>
              <a:rect b="b" l="l" r="r" t="t"/>
              <a:pathLst>
                <a:path extrusionOk="0" h="91174" w="525293">
                  <a:moveTo>
                    <a:pt x="457117" y="75102"/>
                  </a:moveTo>
                  <a:cubicBezTo>
                    <a:pt x="435273" y="77082"/>
                    <a:pt x="413371" y="78247"/>
                    <a:pt x="391410" y="78597"/>
                  </a:cubicBezTo>
                  <a:cubicBezTo>
                    <a:pt x="347605" y="79296"/>
                    <a:pt x="303567" y="77140"/>
                    <a:pt x="260112" y="71781"/>
                  </a:cubicBezTo>
                  <a:cubicBezTo>
                    <a:pt x="171045" y="60714"/>
                    <a:pt x="83960" y="34850"/>
                    <a:pt x="1359" y="74"/>
                  </a:cubicBezTo>
                  <a:cubicBezTo>
                    <a:pt x="253" y="-392"/>
                    <a:pt x="-563" y="1472"/>
                    <a:pt x="486" y="2055"/>
                  </a:cubicBezTo>
                  <a:cubicBezTo>
                    <a:pt x="82562" y="44228"/>
                    <a:pt x="171103" y="70208"/>
                    <a:pt x="262442" y="82907"/>
                  </a:cubicBezTo>
                  <a:cubicBezTo>
                    <a:pt x="306479" y="89024"/>
                    <a:pt x="350751" y="91936"/>
                    <a:pt x="395196" y="91004"/>
                  </a:cubicBezTo>
                  <a:cubicBezTo>
                    <a:pt x="418439" y="90538"/>
                    <a:pt x="441623" y="89140"/>
                    <a:pt x="464749" y="86810"/>
                  </a:cubicBezTo>
                  <a:cubicBezTo>
                    <a:pt x="484263" y="84830"/>
                    <a:pt x="505932" y="84014"/>
                    <a:pt x="523757" y="75451"/>
                  </a:cubicBezTo>
                  <a:cubicBezTo>
                    <a:pt x="526728" y="73995"/>
                    <a:pt x="524922" y="70208"/>
                    <a:pt x="522301" y="69859"/>
                  </a:cubicBezTo>
                  <a:cubicBezTo>
                    <a:pt x="501097" y="67354"/>
                    <a:pt x="478437" y="73179"/>
                    <a:pt x="457117" y="751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5" name="Google Shape;1605;p53"/>
            <p:cNvSpPr/>
            <p:nvPr/>
          </p:nvSpPr>
          <p:spPr>
            <a:xfrm>
              <a:off x="6785036" y="2500206"/>
              <a:ext cx="168528" cy="17319"/>
            </a:xfrm>
            <a:custGeom>
              <a:rect b="b" l="l" r="r" t="t"/>
              <a:pathLst>
                <a:path extrusionOk="0" h="21581" w="210004">
                  <a:moveTo>
                    <a:pt x="156202" y="10204"/>
                  </a:moveTo>
                  <a:cubicBezTo>
                    <a:pt x="138727" y="9388"/>
                    <a:pt x="121251" y="8398"/>
                    <a:pt x="103776" y="7116"/>
                  </a:cubicBezTo>
                  <a:cubicBezTo>
                    <a:pt x="86359" y="5835"/>
                    <a:pt x="68883" y="4903"/>
                    <a:pt x="51466" y="3505"/>
                  </a:cubicBezTo>
                  <a:cubicBezTo>
                    <a:pt x="35331" y="2223"/>
                    <a:pt x="16865" y="-2146"/>
                    <a:pt x="905" y="1291"/>
                  </a:cubicBezTo>
                  <a:cubicBezTo>
                    <a:pt x="-86" y="1524"/>
                    <a:pt x="-378" y="3039"/>
                    <a:pt x="613" y="3505"/>
                  </a:cubicBezTo>
                  <a:cubicBezTo>
                    <a:pt x="14477" y="10320"/>
                    <a:pt x="32476" y="10378"/>
                    <a:pt x="47622" y="12242"/>
                  </a:cubicBezTo>
                  <a:cubicBezTo>
                    <a:pt x="65680" y="14398"/>
                    <a:pt x="83738" y="16553"/>
                    <a:pt x="101912" y="17776"/>
                  </a:cubicBezTo>
                  <a:cubicBezTo>
                    <a:pt x="120028" y="19000"/>
                    <a:pt x="138144" y="19990"/>
                    <a:pt x="156260" y="20689"/>
                  </a:cubicBezTo>
                  <a:cubicBezTo>
                    <a:pt x="173387" y="21330"/>
                    <a:pt x="190629" y="22611"/>
                    <a:pt x="207638" y="20048"/>
                  </a:cubicBezTo>
                  <a:cubicBezTo>
                    <a:pt x="210783" y="19582"/>
                    <a:pt x="210783" y="14339"/>
                    <a:pt x="207697" y="13757"/>
                  </a:cubicBezTo>
                  <a:cubicBezTo>
                    <a:pt x="190687" y="10670"/>
                    <a:pt x="173328" y="10961"/>
                    <a:pt x="156202" y="102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6" name="Google Shape;1606;p53"/>
            <p:cNvSpPr/>
            <p:nvPr/>
          </p:nvSpPr>
          <p:spPr>
            <a:xfrm>
              <a:off x="6842871" y="2461546"/>
              <a:ext cx="62773" cy="10251"/>
            </a:xfrm>
            <a:custGeom>
              <a:rect b="b" l="l" r="r" t="t"/>
              <a:pathLst>
                <a:path extrusionOk="0" h="12774" w="78222">
                  <a:moveTo>
                    <a:pt x="38645" y="4065"/>
                  </a:moveTo>
                  <a:cubicBezTo>
                    <a:pt x="32586" y="5114"/>
                    <a:pt x="26528" y="6046"/>
                    <a:pt x="20587" y="7385"/>
                  </a:cubicBezTo>
                  <a:cubicBezTo>
                    <a:pt x="17499" y="8084"/>
                    <a:pt x="14412" y="8783"/>
                    <a:pt x="11324" y="9482"/>
                  </a:cubicBezTo>
                  <a:cubicBezTo>
                    <a:pt x="8703" y="10065"/>
                    <a:pt x="3636" y="12279"/>
                    <a:pt x="1189" y="11113"/>
                  </a:cubicBezTo>
                  <a:cubicBezTo>
                    <a:pt x="-617" y="10240"/>
                    <a:pt x="-209" y="13735"/>
                    <a:pt x="1364" y="12511"/>
                  </a:cubicBezTo>
                  <a:cubicBezTo>
                    <a:pt x="3519" y="10822"/>
                    <a:pt x="8937" y="11754"/>
                    <a:pt x="11616" y="11696"/>
                  </a:cubicBezTo>
                  <a:cubicBezTo>
                    <a:pt x="14820" y="11638"/>
                    <a:pt x="17965" y="11579"/>
                    <a:pt x="21169" y="11521"/>
                  </a:cubicBezTo>
                  <a:cubicBezTo>
                    <a:pt x="27285" y="11405"/>
                    <a:pt x="33402" y="10939"/>
                    <a:pt x="39519" y="10473"/>
                  </a:cubicBezTo>
                  <a:cubicBezTo>
                    <a:pt x="51984" y="9599"/>
                    <a:pt x="64334" y="9191"/>
                    <a:pt x="76275" y="5463"/>
                  </a:cubicBezTo>
                  <a:cubicBezTo>
                    <a:pt x="79246" y="4531"/>
                    <a:pt x="78663" y="337"/>
                    <a:pt x="75576" y="104"/>
                  </a:cubicBezTo>
                  <a:cubicBezTo>
                    <a:pt x="63052" y="-537"/>
                    <a:pt x="50936" y="1910"/>
                    <a:pt x="38645" y="40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7" name="Google Shape;1607;p53"/>
            <p:cNvSpPr/>
            <p:nvPr/>
          </p:nvSpPr>
          <p:spPr>
            <a:xfrm>
              <a:off x="7070128" y="2123145"/>
              <a:ext cx="22463" cy="87965"/>
            </a:xfrm>
            <a:custGeom>
              <a:rect b="b" l="l" r="r" t="t"/>
              <a:pathLst>
                <a:path extrusionOk="0" h="109614" w="27991">
                  <a:moveTo>
                    <a:pt x="2057" y="1238"/>
                  </a:moveTo>
                  <a:cubicBezTo>
                    <a:pt x="-332" y="4326"/>
                    <a:pt x="18" y="8986"/>
                    <a:pt x="18" y="12772"/>
                  </a:cubicBezTo>
                  <a:cubicBezTo>
                    <a:pt x="76" y="17549"/>
                    <a:pt x="834" y="22442"/>
                    <a:pt x="1416" y="27160"/>
                  </a:cubicBezTo>
                  <a:cubicBezTo>
                    <a:pt x="2581" y="36306"/>
                    <a:pt x="3979" y="45393"/>
                    <a:pt x="5785" y="54480"/>
                  </a:cubicBezTo>
                  <a:cubicBezTo>
                    <a:pt x="9396" y="72655"/>
                    <a:pt x="14114" y="90538"/>
                    <a:pt x="21105" y="107722"/>
                  </a:cubicBezTo>
                  <a:cubicBezTo>
                    <a:pt x="22678" y="111625"/>
                    <a:pt x="28969" y="108887"/>
                    <a:pt x="27862" y="104984"/>
                  </a:cubicBezTo>
                  <a:cubicBezTo>
                    <a:pt x="22969" y="87509"/>
                    <a:pt x="18134" y="69975"/>
                    <a:pt x="14872" y="52092"/>
                  </a:cubicBezTo>
                  <a:cubicBezTo>
                    <a:pt x="13241" y="43005"/>
                    <a:pt x="11901" y="33859"/>
                    <a:pt x="10969" y="24655"/>
                  </a:cubicBezTo>
                  <a:cubicBezTo>
                    <a:pt x="10503" y="20287"/>
                    <a:pt x="10329" y="15859"/>
                    <a:pt x="9629" y="11549"/>
                  </a:cubicBezTo>
                  <a:cubicBezTo>
                    <a:pt x="9046" y="7763"/>
                    <a:pt x="8814" y="3685"/>
                    <a:pt x="6076" y="831"/>
                  </a:cubicBezTo>
                  <a:cubicBezTo>
                    <a:pt x="4853" y="-567"/>
                    <a:pt x="3047" y="-43"/>
                    <a:pt x="2057" y="12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8" name="Google Shape;1608;p53"/>
            <p:cNvSpPr/>
            <p:nvPr/>
          </p:nvSpPr>
          <p:spPr>
            <a:xfrm>
              <a:off x="7101017" y="2058510"/>
              <a:ext cx="63253" cy="184689"/>
            </a:xfrm>
            <a:custGeom>
              <a:rect b="b" l="l" r="r" t="t"/>
              <a:pathLst>
                <a:path extrusionOk="0" h="230142" w="78820">
                  <a:moveTo>
                    <a:pt x="236" y="3201"/>
                  </a:moveTo>
                  <a:cubicBezTo>
                    <a:pt x="-812" y="12347"/>
                    <a:pt x="1867" y="22250"/>
                    <a:pt x="3731" y="31221"/>
                  </a:cubicBezTo>
                  <a:cubicBezTo>
                    <a:pt x="5828" y="41298"/>
                    <a:pt x="8217" y="51201"/>
                    <a:pt x="11013" y="61103"/>
                  </a:cubicBezTo>
                  <a:cubicBezTo>
                    <a:pt x="16663" y="81433"/>
                    <a:pt x="22546" y="101704"/>
                    <a:pt x="29536" y="121626"/>
                  </a:cubicBezTo>
                  <a:cubicBezTo>
                    <a:pt x="36352" y="141024"/>
                    <a:pt x="43575" y="160247"/>
                    <a:pt x="51264" y="179237"/>
                  </a:cubicBezTo>
                  <a:cubicBezTo>
                    <a:pt x="58196" y="196479"/>
                    <a:pt x="65303" y="216110"/>
                    <a:pt x="77885" y="229974"/>
                  </a:cubicBezTo>
                  <a:cubicBezTo>
                    <a:pt x="78176" y="230323"/>
                    <a:pt x="78875" y="230090"/>
                    <a:pt x="78817" y="229624"/>
                  </a:cubicBezTo>
                  <a:cubicBezTo>
                    <a:pt x="77303" y="210868"/>
                    <a:pt x="68681" y="192052"/>
                    <a:pt x="62273" y="174519"/>
                  </a:cubicBezTo>
                  <a:cubicBezTo>
                    <a:pt x="55284" y="155296"/>
                    <a:pt x="48759" y="135898"/>
                    <a:pt x="42643" y="116326"/>
                  </a:cubicBezTo>
                  <a:cubicBezTo>
                    <a:pt x="36701" y="97336"/>
                    <a:pt x="30643" y="78404"/>
                    <a:pt x="25226" y="59239"/>
                  </a:cubicBezTo>
                  <a:cubicBezTo>
                    <a:pt x="22430" y="49337"/>
                    <a:pt x="19634" y="39550"/>
                    <a:pt x="16663" y="29706"/>
                  </a:cubicBezTo>
                  <a:cubicBezTo>
                    <a:pt x="13867" y="20386"/>
                    <a:pt x="11712" y="9901"/>
                    <a:pt x="6352" y="1629"/>
                  </a:cubicBezTo>
                  <a:cubicBezTo>
                    <a:pt x="4489" y="-1284"/>
                    <a:pt x="644" y="-2"/>
                    <a:pt x="236" y="32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9" name="Google Shape;1609;p53"/>
            <p:cNvSpPr/>
            <p:nvPr/>
          </p:nvSpPr>
          <p:spPr>
            <a:xfrm>
              <a:off x="7145861" y="2052437"/>
              <a:ext cx="166173" cy="330323"/>
            </a:xfrm>
            <a:custGeom>
              <a:rect b="b" l="l" r="r" t="t"/>
              <a:pathLst>
                <a:path extrusionOk="0" h="411618" w="207069">
                  <a:moveTo>
                    <a:pt x="992" y="7512"/>
                  </a:moveTo>
                  <a:cubicBezTo>
                    <a:pt x="22603" y="38327"/>
                    <a:pt x="48117" y="66229"/>
                    <a:pt x="69962" y="96986"/>
                  </a:cubicBezTo>
                  <a:cubicBezTo>
                    <a:pt x="91340" y="127043"/>
                    <a:pt x="110854" y="158557"/>
                    <a:pt x="127397" y="191586"/>
                  </a:cubicBezTo>
                  <a:cubicBezTo>
                    <a:pt x="144465" y="225721"/>
                    <a:pt x="159261" y="261021"/>
                    <a:pt x="171493" y="297195"/>
                  </a:cubicBezTo>
                  <a:cubicBezTo>
                    <a:pt x="177261" y="314263"/>
                    <a:pt x="183202" y="331272"/>
                    <a:pt x="188386" y="348573"/>
                  </a:cubicBezTo>
                  <a:cubicBezTo>
                    <a:pt x="194328" y="368320"/>
                    <a:pt x="203241" y="390281"/>
                    <a:pt x="205338" y="410785"/>
                  </a:cubicBezTo>
                  <a:cubicBezTo>
                    <a:pt x="205454" y="412067"/>
                    <a:pt x="207376" y="411776"/>
                    <a:pt x="207027" y="410552"/>
                  </a:cubicBezTo>
                  <a:cubicBezTo>
                    <a:pt x="202250" y="391504"/>
                    <a:pt x="202018" y="370942"/>
                    <a:pt x="197940" y="351602"/>
                  </a:cubicBezTo>
                  <a:cubicBezTo>
                    <a:pt x="193862" y="332205"/>
                    <a:pt x="189319" y="312923"/>
                    <a:pt x="183144" y="294108"/>
                  </a:cubicBezTo>
                  <a:cubicBezTo>
                    <a:pt x="171552" y="258516"/>
                    <a:pt x="157339" y="223799"/>
                    <a:pt x="140679" y="190246"/>
                  </a:cubicBezTo>
                  <a:cubicBezTo>
                    <a:pt x="123494" y="155587"/>
                    <a:pt x="104447" y="121801"/>
                    <a:pt x="82952" y="89646"/>
                  </a:cubicBezTo>
                  <a:cubicBezTo>
                    <a:pt x="62040" y="58365"/>
                    <a:pt x="38447" y="25395"/>
                    <a:pt x="9322" y="1279"/>
                  </a:cubicBezTo>
                  <a:cubicBezTo>
                    <a:pt x="5186" y="-2275"/>
                    <a:pt x="-2794" y="2153"/>
                    <a:pt x="992" y="75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0" name="Google Shape;1610;p53"/>
            <p:cNvSpPr/>
            <p:nvPr/>
          </p:nvSpPr>
          <p:spPr>
            <a:xfrm>
              <a:off x="6884544" y="2636167"/>
              <a:ext cx="358162" cy="149599"/>
            </a:xfrm>
            <a:custGeom>
              <a:rect b="b" l="l" r="r" t="t"/>
              <a:pathLst>
                <a:path extrusionOk="0" h="186416" w="446308">
                  <a:moveTo>
                    <a:pt x="441794" y="554"/>
                  </a:moveTo>
                  <a:cubicBezTo>
                    <a:pt x="409174" y="22806"/>
                    <a:pt x="379523" y="48845"/>
                    <a:pt x="346087" y="69990"/>
                  </a:cubicBezTo>
                  <a:cubicBezTo>
                    <a:pt x="311835" y="91659"/>
                    <a:pt x="275720" y="110475"/>
                    <a:pt x="238322" y="126028"/>
                  </a:cubicBezTo>
                  <a:cubicBezTo>
                    <a:pt x="200342" y="141814"/>
                    <a:pt x="161023" y="154454"/>
                    <a:pt x="120888" y="163541"/>
                  </a:cubicBezTo>
                  <a:cubicBezTo>
                    <a:pt x="101607" y="167910"/>
                    <a:pt x="82151" y="171464"/>
                    <a:pt x="62637" y="174435"/>
                  </a:cubicBezTo>
                  <a:cubicBezTo>
                    <a:pt x="42598" y="177464"/>
                    <a:pt x="20695" y="176939"/>
                    <a:pt x="1181" y="182182"/>
                  </a:cubicBezTo>
                  <a:cubicBezTo>
                    <a:pt x="-275" y="182590"/>
                    <a:pt x="-508" y="185036"/>
                    <a:pt x="1181" y="185328"/>
                  </a:cubicBezTo>
                  <a:cubicBezTo>
                    <a:pt x="20230" y="188357"/>
                    <a:pt x="41607" y="184337"/>
                    <a:pt x="60656" y="182124"/>
                  </a:cubicBezTo>
                  <a:cubicBezTo>
                    <a:pt x="79646" y="179910"/>
                    <a:pt x="98519" y="176706"/>
                    <a:pt x="117218" y="172745"/>
                  </a:cubicBezTo>
                  <a:cubicBezTo>
                    <a:pt x="158809" y="164008"/>
                    <a:pt x="199643" y="151484"/>
                    <a:pt x="239079" y="135581"/>
                  </a:cubicBezTo>
                  <a:cubicBezTo>
                    <a:pt x="276127" y="120610"/>
                    <a:pt x="312010" y="102727"/>
                    <a:pt x="346087" y="81873"/>
                  </a:cubicBezTo>
                  <a:cubicBezTo>
                    <a:pt x="381155" y="60437"/>
                    <a:pt x="418261" y="36554"/>
                    <a:pt x="445581" y="5447"/>
                  </a:cubicBezTo>
                  <a:cubicBezTo>
                    <a:pt x="447678" y="3059"/>
                    <a:pt x="444882" y="-1601"/>
                    <a:pt x="441794" y="5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1" name="Google Shape;1611;p53"/>
            <p:cNvSpPr/>
            <p:nvPr/>
          </p:nvSpPr>
          <p:spPr>
            <a:xfrm>
              <a:off x="6913909" y="2672868"/>
              <a:ext cx="187421" cy="75919"/>
            </a:xfrm>
            <a:custGeom>
              <a:rect b="b" l="l" r="r" t="t"/>
              <a:pathLst>
                <a:path extrusionOk="0" h="94603" w="233547">
                  <a:moveTo>
                    <a:pt x="230363" y="49"/>
                  </a:moveTo>
                  <a:cubicBezTo>
                    <a:pt x="211081" y="4068"/>
                    <a:pt x="193199" y="13913"/>
                    <a:pt x="175199" y="21660"/>
                  </a:cubicBezTo>
                  <a:cubicBezTo>
                    <a:pt x="156209" y="29815"/>
                    <a:pt x="136986" y="37505"/>
                    <a:pt x="117996" y="45660"/>
                  </a:cubicBezTo>
                  <a:cubicBezTo>
                    <a:pt x="79026" y="62320"/>
                    <a:pt x="39765" y="78514"/>
                    <a:pt x="270" y="93775"/>
                  </a:cubicBezTo>
                  <a:cubicBezTo>
                    <a:pt x="-196" y="93950"/>
                    <a:pt x="-21" y="94707"/>
                    <a:pt x="503" y="94591"/>
                  </a:cubicBezTo>
                  <a:cubicBezTo>
                    <a:pt x="41279" y="82358"/>
                    <a:pt x="81647" y="69135"/>
                    <a:pt x="121549" y="54281"/>
                  </a:cubicBezTo>
                  <a:cubicBezTo>
                    <a:pt x="140132" y="47349"/>
                    <a:pt x="158423" y="39543"/>
                    <a:pt x="176714" y="31796"/>
                  </a:cubicBezTo>
                  <a:cubicBezTo>
                    <a:pt x="195703" y="23699"/>
                    <a:pt x="216208" y="16651"/>
                    <a:pt x="232751" y="4185"/>
                  </a:cubicBezTo>
                  <a:cubicBezTo>
                    <a:pt x="234790" y="2554"/>
                    <a:pt x="232518" y="-417"/>
                    <a:pt x="230363" y="4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2" name="Google Shape;1612;p53"/>
            <p:cNvSpPr/>
            <p:nvPr/>
          </p:nvSpPr>
          <p:spPr>
            <a:xfrm>
              <a:off x="6953061" y="2673928"/>
              <a:ext cx="39562" cy="23886"/>
            </a:xfrm>
            <a:custGeom>
              <a:rect b="b" l="l" r="r" t="t"/>
              <a:pathLst>
                <a:path extrusionOk="0" h="29764" w="49299">
                  <a:moveTo>
                    <a:pt x="34628" y="5310"/>
                  </a:moveTo>
                  <a:cubicBezTo>
                    <a:pt x="30492" y="7523"/>
                    <a:pt x="26414" y="9853"/>
                    <a:pt x="22395" y="12300"/>
                  </a:cubicBezTo>
                  <a:cubicBezTo>
                    <a:pt x="18492" y="14688"/>
                    <a:pt x="14531" y="17135"/>
                    <a:pt x="10919" y="19989"/>
                  </a:cubicBezTo>
                  <a:cubicBezTo>
                    <a:pt x="7191" y="22960"/>
                    <a:pt x="3580" y="26105"/>
                    <a:pt x="85" y="29309"/>
                  </a:cubicBezTo>
                  <a:cubicBezTo>
                    <a:pt x="-148" y="29542"/>
                    <a:pt x="143" y="29892"/>
                    <a:pt x="435" y="29717"/>
                  </a:cubicBezTo>
                  <a:cubicBezTo>
                    <a:pt x="4337" y="27329"/>
                    <a:pt x="8298" y="25115"/>
                    <a:pt x="12259" y="22901"/>
                  </a:cubicBezTo>
                  <a:cubicBezTo>
                    <a:pt x="16395" y="20688"/>
                    <a:pt x="20356" y="18183"/>
                    <a:pt x="24434" y="15853"/>
                  </a:cubicBezTo>
                  <a:cubicBezTo>
                    <a:pt x="28395" y="13581"/>
                    <a:pt x="32473" y="11426"/>
                    <a:pt x="36550" y="9387"/>
                  </a:cubicBezTo>
                  <a:cubicBezTo>
                    <a:pt x="40744" y="7290"/>
                    <a:pt x="44647" y="4669"/>
                    <a:pt x="48724" y="2339"/>
                  </a:cubicBezTo>
                  <a:cubicBezTo>
                    <a:pt x="49890" y="1698"/>
                    <a:pt x="49133" y="-399"/>
                    <a:pt x="47793" y="67"/>
                  </a:cubicBezTo>
                  <a:cubicBezTo>
                    <a:pt x="43366" y="1640"/>
                    <a:pt x="38764" y="3038"/>
                    <a:pt x="34628" y="531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3" name="Google Shape;1613;p53"/>
            <p:cNvSpPr/>
            <p:nvPr/>
          </p:nvSpPr>
          <p:spPr>
            <a:xfrm>
              <a:off x="7311293" y="2136206"/>
              <a:ext cx="14903" cy="52935"/>
            </a:xfrm>
            <a:custGeom>
              <a:rect b="b" l="l" r="r" t="t"/>
              <a:pathLst>
                <a:path extrusionOk="0" h="65963" w="18571">
                  <a:moveTo>
                    <a:pt x="9231" y="2368"/>
                  </a:moveTo>
                  <a:cubicBezTo>
                    <a:pt x="435" y="21125"/>
                    <a:pt x="-1604" y="43493"/>
                    <a:pt x="1134" y="63881"/>
                  </a:cubicBezTo>
                  <a:cubicBezTo>
                    <a:pt x="1484" y="66619"/>
                    <a:pt x="6260" y="66677"/>
                    <a:pt x="6668" y="63939"/>
                  </a:cubicBezTo>
                  <a:cubicBezTo>
                    <a:pt x="8008" y="54328"/>
                    <a:pt x="9464" y="44600"/>
                    <a:pt x="11561" y="35105"/>
                  </a:cubicBezTo>
                  <a:cubicBezTo>
                    <a:pt x="13658" y="25494"/>
                    <a:pt x="16396" y="15940"/>
                    <a:pt x="18434" y="6329"/>
                  </a:cubicBezTo>
                  <a:cubicBezTo>
                    <a:pt x="18959" y="3882"/>
                    <a:pt x="17969" y="1377"/>
                    <a:pt x="15580" y="387"/>
                  </a:cubicBezTo>
                  <a:cubicBezTo>
                    <a:pt x="13367" y="-487"/>
                    <a:pt x="10280" y="96"/>
                    <a:pt x="9231" y="23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4" name="Google Shape;1614;p53"/>
            <p:cNvSpPr/>
            <p:nvPr/>
          </p:nvSpPr>
          <p:spPr>
            <a:xfrm>
              <a:off x="7353361" y="2073550"/>
              <a:ext cx="16922" cy="238349"/>
            </a:xfrm>
            <a:custGeom>
              <a:rect b="b" l="l" r="r" t="t"/>
              <a:pathLst>
                <a:path extrusionOk="0" h="297008" w="21087">
                  <a:moveTo>
                    <a:pt x="15954" y="756"/>
                  </a:moveTo>
                  <a:cubicBezTo>
                    <a:pt x="9547" y="6348"/>
                    <a:pt x="8673" y="12406"/>
                    <a:pt x="9080" y="20678"/>
                  </a:cubicBezTo>
                  <a:cubicBezTo>
                    <a:pt x="9721" y="33959"/>
                    <a:pt x="11585" y="47065"/>
                    <a:pt x="11876" y="60405"/>
                  </a:cubicBezTo>
                  <a:cubicBezTo>
                    <a:pt x="12459" y="86968"/>
                    <a:pt x="10595" y="113472"/>
                    <a:pt x="8265" y="139918"/>
                  </a:cubicBezTo>
                  <a:cubicBezTo>
                    <a:pt x="5934" y="166481"/>
                    <a:pt x="3138" y="192927"/>
                    <a:pt x="1740" y="219548"/>
                  </a:cubicBezTo>
                  <a:cubicBezTo>
                    <a:pt x="459" y="244013"/>
                    <a:pt x="-2745" y="273022"/>
                    <a:pt x="5120" y="296614"/>
                  </a:cubicBezTo>
                  <a:cubicBezTo>
                    <a:pt x="5294" y="297080"/>
                    <a:pt x="6109" y="297197"/>
                    <a:pt x="6168" y="296614"/>
                  </a:cubicBezTo>
                  <a:cubicBezTo>
                    <a:pt x="9430" y="273255"/>
                    <a:pt x="6576" y="248324"/>
                    <a:pt x="8148" y="224674"/>
                  </a:cubicBezTo>
                  <a:cubicBezTo>
                    <a:pt x="9721" y="200616"/>
                    <a:pt x="12459" y="176675"/>
                    <a:pt x="14789" y="152733"/>
                  </a:cubicBezTo>
                  <a:cubicBezTo>
                    <a:pt x="17119" y="128850"/>
                    <a:pt x="19333" y="104851"/>
                    <a:pt x="19915" y="80851"/>
                  </a:cubicBezTo>
                  <a:cubicBezTo>
                    <a:pt x="20206" y="68910"/>
                    <a:pt x="20148" y="56910"/>
                    <a:pt x="19507" y="44968"/>
                  </a:cubicBezTo>
                  <a:cubicBezTo>
                    <a:pt x="18867" y="32852"/>
                    <a:pt x="13566" y="15202"/>
                    <a:pt x="20614" y="4309"/>
                  </a:cubicBezTo>
                  <a:cubicBezTo>
                    <a:pt x="22478" y="1455"/>
                    <a:pt x="18400" y="-1400"/>
                    <a:pt x="15954" y="7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5" name="Google Shape;1615;p53"/>
            <p:cNvSpPr/>
            <p:nvPr/>
          </p:nvSpPr>
          <p:spPr>
            <a:xfrm>
              <a:off x="7380351" y="2094056"/>
              <a:ext cx="43016" cy="345605"/>
            </a:xfrm>
            <a:custGeom>
              <a:rect b="b" l="l" r="r" t="t"/>
              <a:pathLst>
                <a:path extrusionOk="0" h="430660" w="53603">
                  <a:moveTo>
                    <a:pt x="21150" y="4019"/>
                  </a:moveTo>
                  <a:cubicBezTo>
                    <a:pt x="20509" y="21320"/>
                    <a:pt x="26102" y="38329"/>
                    <a:pt x="29247" y="55164"/>
                  </a:cubicBezTo>
                  <a:cubicBezTo>
                    <a:pt x="32684" y="73513"/>
                    <a:pt x="35364" y="91979"/>
                    <a:pt x="37286" y="110561"/>
                  </a:cubicBezTo>
                  <a:cubicBezTo>
                    <a:pt x="40839" y="145278"/>
                    <a:pt x="41771" y="180288"/>
                    <a:pt x="40140" y="215180"/>
                  </a:cubicBezTo>
                  <a:cubicBezTo>
                    <a:pt x="36878" y="285956"/>
                    <a:pt x="24936" y="362905"/>
                    <a:pt x="63" y="429603"/>
                  </a:cubicBezTo>
                  <a:cubicBezTo>
                    <a:pt x="-345" y="430652"/>
                    <a:pt x="1345" y="431118"/>
                    <a:pt x="1752" y="430069"/>
                  </a:cubicBezTo>
                  <a:cubicBezTo>
                    <a:pt x="15791" y="393546"/>
                    <a:pt x="30004" y="359061"/>
                    <a:pt x="38218" y="320440"/>
                  </a:cubicBezTo>
                  <a:cubicBezTo>
                    <a:pt x="45558" y="285839"/>
                    <a:pt x="50392" y="250597"/>
                    <a:pt x="52431" y="215238"/>
                  </a:cubicBezTo>
                  <a:cubicBezTo>
                    <a:pt x="54586" y="178016"/>
                    <a:pt x="53771" y="140560"/>
                    <a:pt x="49985" y="103454"/>
                  </a:cubicBezTo>
                  <a:cubicBezTo>
                    <a:pt x="46722" y="71358"/>
                    <a:pt x="45441" y="30232"/>
                    <a:pt x="28723" y="2039"/>
                  </a:cubicBezTo>
                  <a:cubicBezTo>
                    <a:pt x="26626" y="-1573"/>
                    <a:pt x="21266" y="-58"/>
                    <a:pt x="21150" y="40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16" name="Google Shape;1616;p53"/>
          <p:cNvGrpSpPr/>
          <p:nvPr/>
        </p:nvGrpSpPr>
        <p:grpSpPr>
          <a:xfrm rot="-5071857">
            <a:off x="7166493" y="452674"/>
            <a:ext cx="1067050" cy="1366022"/>
            <a:chOff x="2490664" y="2893837"/>
            <a:chExt cx="932157" cy="1193334"/>
          </a:xfrm>
        </p:grpSpPr>
        <p:sp>
          <p:nvSpPr>
            <p:cNvPr id="1617" name="Google Shape;1617;p53"/>
            <p:cNvSpPr/>
            <p:nvPr/>
          </p:nvSpPr>
          <p:spPr>
            <a:xfrm rot="1709092">
              <a:off x="2727254" y="2936182"/>
              <a:ext cx="458977" cy="1108644"/>
            </a:xfrm>
            <a:custGeom>
              <a:rect b="b" l="l" r="r" t="t"/>
              <a:pathLst>
                <a:path extrusionOk="0" h="1107313" w="458426">
                  <a:moveTo>
                    <a:pt x="211983" y="279658"/>
                  </a:moveTo>
                  <a:cubicBezTo>
                    <a:pt x="198352" y="261193"/>
                    <a:pt x="187517" y="240980"/>
                    <a:pt x="173595" y="222630"/>
                  </a:cubicBezTo>
                  <a:cubicBezTo>
                    <a:pt x="159499" y="204107"/>
                    <a:pt x="144120" y="186573"/>
                    <a:pt x="129965" y="168165"/>
                  </a:cubicBezTo>
                  <a:cubicBezTo>
                    <a:pt x="104568" y="135137"/>
                    <a:pt x="78296" y="95992"/>
                    <a:pt x="75092" y="53177"/>
                  </a:cubicBezTo>
                  <a:cubicBezTo>
                    <a:pt x="73636" y="33954"/>
                    <a:pt x="78879" y="11236"/>
                    <a:pt x="98393" y="2965"/>
                  </a:cubicBezTo>
                  <a:cubicBezTo>
                    <a:pt x="115286" y="-4200"/>
                    <a:pt x="134625" y="2790"/>
                    <a:pt x="149479" y="11528"/>
                  </a:cubicBezTo>
                  <a:cubicBezTo>
                    <a:pt x="191304" y="36168"/>
                    <a:pt x="218565" y="80381"/>
                    <a:pt x="229750" y="126865"/>
                  </a:cubicBezTo>
                  <a:cubicBezTo>
                    <a:pt x="236157" y="153428"/>
                    <a:pt x="238662" y="181389"/>
                    <a:pt x="237555" y="208708"/>
                  </a:cubicBezTo>
                  <a:cubicBezTo>
                    <a:pt x="236682" y="230786"/>
                    <a:pt x="236274" y="256300"/>
                    <a:pt x="230623" y="278552"/>
                  </a:cubicBezTo>
                  <a:cubicBezTo>
                    <a:pt x="236565" y="305406"/>
                    <a:pt x="241283" y="332551"/>
                    <a:pt x="245070" y="359871"/>
                  </a:cubicBezTo>
                  <a:cubicBezTo>
                    <a:pt x="246992" y="347754"/>
                    <a:pt x="249264" y="335754"/>
                    <a:pt x="251594" y="324162"/>
                  </a:cubicBezTo>
                  <a:cubicBezTo>
                    <a:pt x="255846" y="303192"/>
                    <a:pt x="261205" y="282455"/>
                    <a:pt x="267555" y="262067"/>
                  </a:cubicBezTo>
                  <a:cubicBezTo>
                    <a:pt x="273205" y="243950"/>
                    <a:pt x="278331" y="223329"/>
                    <a:pt x="289341" y="207660"/>
                  </a:cubicBezTo>
                  <a:cubicBezTo>
                    <a:pt x="297962" y="195369"/>
                    <a:pt x="312699" y="185932"/>
                    <a:pt x="328194" y="189544"/>
                  </a:cubicBezTo>
                  <a:cubicBezTo>
                    <a:pt x="345553" y="193621"/>
                    <a:pt x="352077" y="211504"/>
                    <a:pt x="354058" y="227349"/>
                  </a:cubicBezTo>
                  <a:cubicBezTo>
                    <a:pt x="358893" y="265678"/>
                    <a:pt x="349107" y="305347"/>
                    <a:pt x="333612" y="340298"/>
                  </a:cubicBezTo>
                  <a:cubicBezTo>
                    <a:pt x="323534" y="363074"/>
                    <a:pt x="310777" y="384919"/>
                    <a:pt x="296506" y="405307"/>
                  </a:cubicBezTo>
                  <a:cubicBezTo>
                    <a:pt x="288991" y="416083"/>
                    <a:pt x="281069" y="426685"/>
                    <a:pt x="272972" y="436995"/>
                  </a:cubicBezTo>
                  <a:cubicBezTo>
                    <a:pt x="267205" y="444335"/>
                    <a:pt x="261264" y="452432"/>
                    <a:pt x="254273" y="458898"/>
                  </a:cubicBezTo>
                  <a:cubicBezTo>
                    <a:pt x="255788" y="488781"/>
                    <a:pt x="256254" y="518605"/>
                    <a:pt x="255555" y="548197"/>
                  </a:cubicBezTo>
                  <a:cubicBezTo>
                    <a:pt x="254972" y="572663"/>
                    <a:pt x="253574" y="597128"/>
                    <a:pt x="251652" y="621535"/>
                  </a:cubicBezTo>
                  <a:cubicBezTo>
                    <a:pt x="259865" y="579129"/>
                    <a:pt x="278797" y="535848"/>
                    <a:pt x="299069" y="499615"/>
                  </a:cubicBezTo>
                  <a:cubicBezTo>
                    <a:pt x="323476" y="455985"/>
                    <a:pt x="354291" y="412005"/>
                    <a:pt x="395882" y="383229"/>
                  </a:cubicBezTo>
                  <a:cubicBezTo>
                    <a:pt x="410329" y="373210"/>
                    <a:pt x="427979" y="364123"/>
                    <a:pt x="443357" y="377695"/>
                  </a:cubicBezTo>
                  <a:cubicBezTo>
                    <a:pt x="458153" y="390744"/>
                    <a:pt x="456056" y="411598"/>
                    <a:pt x="450580" y="428491"/>
                  </a:cubicBezTo>
                  <a:cubicBezTo>
                    <a:pt x="435785" y="474334"/>
                    <a:pt x="410154" y="518256"/>
                    <a:pt x="379164" y="555071"/>
                  </a:cubicBezTo>
                  <a:cubicBezTo>
                    <a:pt x="361572" y="576041"/>
                    <a:pt x="341825" y="595264"/>
                    <a:pt x="320563" y="612448"/>
                  </a:cubicBezTo>
                  <a:cubicBezTo>
                    <a:pt x="299127" y="629749"/>
                    <a:pt x="275360" y="647457"/>
                    <a:pt x="248623" y="655438"/>
                  </a:cubicBezTo>
                  <a:cubicBezTo>
                    <a:pt x="241808" y="721669"/>
                    <a:pt x="230099" y="787435"/>
                    <a:pt x="213381" y="851861"/>
                  </a:cubicBezTo>
                  <a:cubicBezTo>
                    <a:pt x="235633" y="806367"/>
                    <a:pt x="262196" y="762737"/>
                    <a:pt x="292253" y="722077"/>
                  </a:cubicBezTo>
                  <a:cubicBezTo>
                    <a:pt x="319457" y="685321"/>
                    <a:pt x="351553" y="636215"/>
                    <a:pt x="395649" y="617924"/>
                  </a:cubicBezTo>
                  <a:cubicBezTo>
                    <a:pt x="410795" y="611633"/>
                    <a:pt x="432581" y="608604"/>
                    <a:pt x="447144" y="618157"/>
                  </a:cubicBezTo>
                  <a:cubicBezTo>
                    <a:pt x="464386" y="629458"/>
                    <a:pt x="458269" y="653748"/>
                    <a:pt x="452270" y="669884"/>
                  </a:cubicBezTo>
                  <a:cubicBezTo>
                    <a:pt x="433571" y="719980"/>
                    <a:pt x="391339" y="766057"/>
                    <a:pt x="353068" y="802114"/>
                  </a:cubicBezTo>
                  <a:cubicBezTo>
                    <a:pt x="329709" y="824075"/>
                    <a:pt x="304603" y="844230"/>
                    <a:pt x="277516" y="861356"/>
                  </a:cubicBezTo>
                  <a:cubicBezTo>
                    <a:pt x="254390" y="875977"/>
                    <a:pt x="228410" y="892870"/>
                    <a:pt x="200740" y="896831"/>
                  </a:cubicBezTo>
                  <a:cubicBezTo>
                    <a:pt x="198760" y="903472"/>
                    <a:pt x="196779" y="910171"/>
                    <a:pt x="194682" y="916753"/>
                  </a:cubicBezTo>
                  <a:cubicBezTo>
                    <a:pt x="184139" y="949840"/>
                    <a:pt x="172197" y="982519"/>
                    <a:pt x="158916" y="1014615"/>
                  </a:cubicBezTo>
                  <a:cubicBezTo>
                    <a:pt x="145809" y="1046246"/>
                    <a:pt x="131946" y="1079099"/>
                    <a:pt x="111907" y="1107060"/>
                  </a:cubicBezTo>
                  <a:cubicBezTo>
                    <a:pt x="111441" y="1107701"/>
                    <a:pt x="110626" y="1107002"/>
                    <a:pt x="110859" y="1106361"/>
                  </a:cubicBezTo>
                  <a:cubicBezTo>
                    <a:pt x="120237" y="1077119"/>
                    <a:pt x="133810" y="1049100"/>
                    <a:pt x="145227" y="1020557"/>
                  </a:cubicBezTo>
                  <a:cubicBezTo>
                    <a:pt x="108936" y="995334"/>
                    <a:pt x="76607" y="964694"/>
                    <a:pt x="50394" y="929044"/>
                  </a:cubicBezTo>
                  <a:cubicBezTo>
                    <a:pt x="28666" y="899511"/>
                    <a:pt x="7171" y="865608"/>
                    <a:pt x="1637" y="828677"/>
                  </a:cubicBezTo>
                  <a:cubicBezTo>
                    <a:pt x="-401" y="815279"/>
                    <a:pt x="-2091" y="794309"/>
                    <a:pt x="6647" y="782833"/>
                  </a:cubicBezTo>
                  <a:cubicBezTo>
                    <a:pt x="15851" y="770659"/>
                    <a:pt x="31579" y="776950"/>
                    <a:pt x="42064" y="783591"/>
                  </a:cubicBezTo>
                  <a:cubicBezTo>
                    <a:pt x="76141" y="805144"/>
                    <a:pt x="100140" y="839978"/>
                    <a:pt x="116800" y="876094"/>
                  </a:cubicBezTo>
                  <a:cubicBezTo>
                    <a:pt x="127053" y="898346"/>
                    <a:pt x="134509" y="921821"/>
                    <a:pt x="140509" y="945587"/>
                  </a:cubicBezTo>
                  <a:cubicBezTo>
                    <a:pt x="143421" y="957180"/>
                    <a:pt x="146101" y="968830"/>
                    <a:pt x="148489" y="980538"/>
                  </a:cubicBezTo>
                  <a:cubicBezTo>
                    <a:pt x="149887" y="987237"/>
                    <a:pt x="151693" y="994635"/>
                    <a:pt x="152334" y="1001916"/>
                  </a:cubicBezTo>
                  <a:cubicBezTo>
                    <a:pt x="161013" y="979257"/>
                    <a:pt x="169343" y="956480"/>
                    <a:pt x="176741" y="933355"/>
                  </a:cubicBezTo>
                  <a:cubicBezTo>
                    <a:pt x="188741" y="895899"/>
                    <a:pt x="198760" y="857919"/>
                    <a:pt x="207265" y="819648"/>
                  </a:cubicBezTo>
                  <a:cubicBezTo>
                    <a:pt x="168877" y="808347"/>
                    <a:pt x="132703" y="777591"/>
                    <a:pt x="106082" y="749048"/>
                  </a:cubicBezTo>
                  <a:cubicBezTo>
                    <a:pt x="76898" y="717767"/>
                    <a:pt x="54122" y="680195"/>
                    <a:pt x="39734" y="639885"/>
                  </a:cubicBezTo>
                  <a:cubicBezTo>
                    <a:pt x="33967" y="623633"/>
                    <a:pt x="26336" y="603711"/>
                    <a:pt x="32045" y="586410"/>
                  </a:cubicBezTo>
                  <a:cubicBezTo>
                    <a:pt x="37229" y="570799"/>
                    <a:pt x="51501" y="561012"/>
                    <a:pt x="67927" y="564740"/>
                  </a:cubicBezTo>
                  <a:cubicBezTo>
                    <a:pt x="87325" y="569109"/>
                    <a:pt x="104509" y="586468"/>
                    <a:pt x="117266" y="600681"/>
                  </a:cubicBezTo>
                  <a:cubicBezTo>
                    <a:pt x="133519" y="618798"/>
                    <a:pt x="146450" y="639302"/>
                    <a:pt x="157693" y="660797"/>
                  </a:cubicBezTo>
                  <a:cubicBezTo>
                    <a:pt x="170275" y="684796"/>
                    <a:pt x="181401" y="709553"/>
                    <a:pt x="191595" y="734659"/>
                  </a:cubicBezTo>
                  <a:cubicBezTo>
                    <a:pt x="196721" y="747358"/>
                    <a:pt x="201614" y="760115"/>
                    <a:pt x="206041" y="773105"/>
                  </a:cubicBezTo>
                  <a:cubicBezTo>
                    <a:pt x="208313" y="779746"/>
                    <a:pt x="211167" y="786794"/>
                    <a:pt x="212857" y="794018"/>
                  </a:cubicBezTo>
                  <a:cubicBezTo>
                    <a:pt x="215536" y="780678"/>
                    <a:pt x="218041" y="767280"/>
                    <a:pt x="220313" y="753882"/>
                  </a:cubicBezTo>
                  <a:cubicBezTo>
                    <a:pt x="229225" y="700175"/>
                    <a:pt x="234701" y="645826"/>
                    <a:pt x="236973" y="591303"/>
                  </a:cubicBezTo>
                  <a:cubicBezTo>
                    <a:pt x="215595" y="582507"/>
                    <a:pt x="195556" y="569575"/>
                    <a:pt x="176217" y="557226"/>
                  </a:cubicBezTo>
                  <a:cubicBezTo>
                    <a:pt x="157460" y="545226"/>
                    <a:pt x="138936" y="532819"/>
                    <a:pt x="121169" y="519421"/>
                  </a:cubicBezTo>
                  <a:cubicBezTo>
                    <a:pt x="86510" y="493266"/>
                    <a:pt x="54879" y="461170"/>
                    <a:pt x="36122" y="421559"/>
                  </a:cubicBezTo>
                  <a:cubicBezTo>
                    <a:pt x="29423" y="407404"/>
                    <a:pt x="19637" y="387889"/>
                    <a:pt x="27792" y="372453"/>
                  </a:cubicBezTo>
                  <a:cubicBezTo>
                    <a:pt x="34782" y="359230"/>
                    <a:pt x="51093" y="353871"/>
                    <a:pt x="65248" y="356492"/>
                  </a:cubicBezTo>
                  <a:cubicBezTo>
                    <a:pt x="84354" y="360045"/>
                    <a:pt x="100839" y="375074"/>
                    <a:pt x="115169" y="387190"/>
                  </a:cubicBezTo>
                  <a:cubicBezTo>
                    <a:pt x="132295" y="401637"/>
                    <a:pt x="148023" y="417831"/>
                    <a:pt x="162003" y="435364"/>
                  </a:cubicBezTo>
                  <a:cubicBezTo>
                    <a:pt x="179129" y="456859"/>
                    <a:pt x="194216" y="479926"/>
                    <a:pt x="208138" y="503577"/>
                  </a:cubicBezTo>
                  <a:cubicBezTo>
                    <a:pt x="218274" y="520761"/>
                    <a:pt x="229225" y="538469"/>
                    <a:pt x="237963" y="556760"/>
                  </a:cubicBezTo>
                  <a:cubicBezTo>
                    <a:pt x="238779" y="503635"/>
                    <a:pt x="236565" y="450510"/>
                    <a:pt x="230798" y="397792"/>
                  </a:cubicBezTo>
                  <a:cubicBezTo>
                    <a:pt x="214313" y="390511"/>
                    <a:pt x="198935" y="379152"/>
                    <a:pt x="184430" y="369133"/>
                  </a:cubicBezTo>
                  <a:cubicBezTo>
                    <a:pt x="163227" y="354395"/>
                    <a:pt x="142897" y="338609"/>
                    <a:pt x="122858" y="322298"/>
                  </a:cubicBezTo>
                  <a:cubicBezTo>
                    <a:pt x="89131" y="294862"/>
                    <a:pt x="48937" y="267251"/>
                    <a:pt x="28084" y="227931"/>
                  </a:cubicBezTo>
                  <a:cubicBezTo>
                    <a:pt x="20686" y="214009"/>
                    <a:pt x="12938" y="195252"/>
                    <a:pt x="22200" y="180398"/>
                  </a:cubicBezTo>
                  <a:cubicBezTo>
                    <a:pt x="30996" y="166243"/>
                    <a:pt x="49229" y="163564"/>
                    <a:pt x="63966" y="168224"/>
                  </a:cubicBezTo>
                  <a:cubicBezTo>
                    <a:pt x="83888" y="174457"/>
                    <a:pt x="99383" y="190359"/>
                    <a:pt x="113946" y="204514"/>
                  </a:cubicBezTo>
                  <a:cubicBezTo>
                    <a:pt x="131247" y="221349"/>
                    <a:pt x="148431" y="238242"/>
                    <a:pt x="164683" y="256125"/>
                  </a:cubicBezTo>
                  <a:cubicBezTo>
                    <a:pt x="185653" y="279192"/>
                    <a:pt x="205575" y="304299"/>
                    <a:pt x="221944" y="331327"/>
                  </a:cubicBezTo>
                  <a:cubicBezTo>
                    <a:pt x="219264" y="314376"/>
                    <a:pt x="216294" y="297483"/>
                    <a:pt x="213090" y="280591"/>
                  </a:cubicBezTo>
                  <a:cubicBezTo>
                    <a:pt x="212565" y="280008"/>
                    <a:pt x="212216" y="280008"/>
                    <a:pt x="211983" y="27965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18" name="Google Shape;1618;p53"/>
            <p:cNvGrpSpPr/>
            <p:nvPr/>
          </p:nvGrpSpPr>
          <p:grpSpPr>
            <a:xfrm rot="1706614">
              <a:off x="2759216" y="2946142"/>
              <a:ext cx="439279" cy="1005827"/>
              <a:chOff x="2647930" y="1061666"/>
              <a:chExt cx="439272" cy="1005812"/>
            </a:xfrm>
          </p:grpSpPr>
          <p:sp>
            <p:nvSpPr>
              <p:cNvPr id="1619" name="Google Shape;1619;p53"/>
              <p:cNvSpPr/>
              <p:nvPr/>
            </p:nvSpPr>
            <p:spPr>
              <a:xfrm>
                <a:off x="2867199" y="1669460"/>
                <a:ext cx="211964" cy="267089"/>
              </a:xfrm>
              <a:custGeom>
                <a:rect b="b" l="l" r="r" t="t"/>
                <a:pathLst>
                  <a:path extrusionOk="0" h="267089" w="211964">
                    <a:moveTo>
                      <a:pt x="47" y="266383"/>
                    </a:moveTo>
                    <a:cubicBezTo>
                      <a:pt x="22124" y="213782"/>
                      <a:pt x="55677" y="164909"/>
                      <a:pt x="90627" y="120114"/>
                    </a:cubicBezTo>
                    <a:cubicBezTo>
                      <a:pt x="124180" y="77066"/>
                      <a:pt x="161461" y="36698"/>
                      <a:pt x="201888" y="0"/>
                    </a:cubicBezTo>
                    <a:cubicBezTo>
                      <a:pt x="205382" y="408"/>
                      <a:pt x="208761" y="1165"/>
                      <a:pt x="211965" y="2330"/>
                    </a:cubicBezTo>
                    <a:cubicBezTo>
                      <a:pt x="193849" y="18640"/>
                      <a:pt x="176257" y="35533"/>
                      <a:pt x="159364" y="53242"/>
                    </a:cubicBezTo>
                    <a:cubicBezTo>
                      <a:pt x="120277" y="94251"/>
                      <a:pt x="84744" y="138696"/>
                      <a:pt x="52939" y="185530"/>
                    </a:cubicBezTo>
                    <a:cubicBezTo>
                      <a:pt x="34881" y="212209"/>
                      <a:pt x="18454" y="239937"/>
                      <a:pt x="804" y="266907"/>
                    </a:cubicBezTo>
                    <a:cubicBezTo>
                      <a:pt x="513" y="267373"/>
                      <a:pt x="-186" y="266849"/>
                      <a:pt x="47" y="266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0" name="Google Shape;1620;p53"/>
              <p:cNvSpPr/>
              <p:nvPr/>
            </p:nvSpPr>
            <p:spPr>
              <a:xfrm>
                <a:off x="2674084" y="1416009"/>
                <a:ext cx="181161" cy="207372"/>
              </a:xfrm>
              <a:custGeom>
                <a:rect b="b" l="l" r="r" t="t"/>
                <a:pathLst>
                  <a:path extrusionOk="0" h="207372" w="181161">
                    <a:moveTo>
                      <a:pt x="77125" y="70018"/>
                    </a:moveTo>
                    <a:cubicBezTo>
                      <a:pt x="116095" y="112483"/>
                      <a:pt x="150288" y="157745"/>
                      <a:pt x="181045" y="206384"/>
                    </a:cubicBezTo>
                    <a:cubicBezTo>
                      <a:pt x="181511" y="207083"/>
                      <a:pt x="180463" y="207782"/>
                      <a:pt x="179997" y="207083"/>
                    </a:cubicBezTo>
                    <a:cubicBezTo>
                      <a:pt x="146153" y="160599"/>
                      <a:pt x="109046" y="115571"/>
                      <a:pt x="69960" y="73397"/>
                    </a:cubicBezTo>
                    <a:cubicBezTo>
                      <a:pt x="47591" y="49281"/>
                      <a:pt x="24000" y="26504"/>
                      <a:pt x="0" y="4136"/>
                    </a:cubicBezTo>
                    <a:cubicBezTo>
                      <a:pt x="2097" y="2447"/>
                      <a:pt x="4427" y="1107"/>
                      <a:pt x="6874" y="0"/>
                    </a:cubicBezTo>
                    <a:cubicBezTo>
                      <a:pt x="31514" y="22077"/>
                      <a:pt x="54815" y="45727"/>
                      <a:pt x="77125" y="7001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1" name="Google Shape;1621;p53"/>
              <p:cNvSpPr/>
              <p:nvPr/>
            </p:nvSpPr>
            <p:spPr>
              <a:xfrm>
                <a:off x="2663191" y="1228265"/>
                <a:ext cx="186710" cy="189855"/>
              </a:xfrm>
              <a:custGeom>
                <a:rect b="b" l="l" r="r" t="t"/>
                <a:pathLst>
                  <a:path extrusionOk="0" h="189855" w="186710">
                    <a:moveTo>
                      <a:pt x="78173" y="59242"/>
                    </a:moveTo>
                    <a:cubicBezTo>
                      <a:pt x="98969" y="78523"/>
                      <a:pt x="118833" y="98911"/>
                      <a:pt x="137298" y="120522"/>
                    </a:cubicBezTo>
                    <a:cubicBezTo>
                      <a:pt x="146386" y="131182"/>
                      <a:pt x="155240" y="142075"/>
                      <a:pt x="163744" y="153201"/>
                    </a:cubicBezTo>
                    <a:cubicBezTo>
                      <a:pt x="168346" y="159201"/>
                      <a:pt x="172890" y="165201"/>
                      <a:pt x="177200" y="171434"/>
                    </a:cubicBezTo>
                    <a:cubicBezTo>
                      <a:pt x="180929" y="176793"/>
                      <a:pt x="185356" y="182210"/>
                      <a:pt x="186695" y="188676"/>
                    </a:cubicBezTo>
                    <a:cubicBezTo>
                      <a:pt x="186812" y="189317"/>
                      <a:pt x="186229" y="190191"/>
                      <a:pt x="185530" y="189724"/>
                    </a:cubicBezTo>
                    <a:cubicBezTo>
                      <a:pt x="175395" y="183433"/>
                      <a:pt x="168346" y="170036"/>
                      <a:pt x="161065" y="160832"/>
                    </a:cubicBezTo>
                    <a:cubicBezTo>
                      <a:pt x="152036" y="149356"/>
                      <a:pt x="142716" y="138172"/>
                      <a:pt x="133104" y="127221"/>
                    </a:cubicBezTo>
                    <a:cubicBezTo>
                      <a:pt x="114056" y="105610"/>
                      <a:pt x="94076" y="84872"/>
                      <a:pt x="72931" y="65358"/>
                    </a:cubicBezTo>
                    <a:cubicBezTo>
                      <a:pt x="52310" y="46310"/>
                      <a:pt x="30698" y="28368"/>
                      <a:pt x="8272" y="11534"/>
                    </a:cubicBezTo>
                    <a:cubicBezTo>
                      <a:pt x="5534" y="9495"/>
                      <a:pt x="2738" y="7573"/>
                      <a:pt x="0" y="5592"/>
                    </a:cubicBezTo>
                    <a:cubicBezTo>
                      <a:pt x="1864" y="3379"/>
                      <a:pt x="3903" y="1515"/>
                      <a:pt x="6233" y="0"/>
                    </a:cubicBezTo>
                    <a:cubicBezTo>
                      <a:pt x="31689" y="18233"/>
                      <a:pt x="55747" y="38446"/>
                      <a:pt x="78173" y="5924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2" name="Google Shape;1622;p53"/>
              <p:cNvSpPr/>
              <p:nvPr/>
            </p:nvSpPr>
            <p:spPr>
              <a:xfrm>
                <a:off x="2647930" y="1833554"/>
                <a:ext cx="139569" cy="233924"/>
              </a:xfrm>
              <a:custGeom>
                <a:rect b="b" l="l" r="r" t="t"/>
                <a:pathLst>
                  <a:path extrusionOk="0" h="233924" w="139569">
                    <a:moveTo>
                      <a:pt x="0" y="3553"/>
                    </a:moveTo>
                    <a:cubicBezTo>
                      <a:pt x="2039" y="1748"/>
                      <a:pt x="4311" y="641"/>
                      <a:pt x="6699" y="0"/>
                    </a:cubicBezTo>
                    <a:cubicBezTo>
                      <a:pt x="8796" y="5767"/>
                      <a:pt x="10893" y="11592"/>
                      <a:pt x="13107" y="17301"/>
                    </a:cubicBezTo>
                    <a:cubicBezTo>
                      <a:pt x="23650" y="43980"/>
                      <a:pt x="35708" y="70018"/>
                      <a:pt x="49222" y="95357"/>
                    </a:cubicBezTo>
                    <a:cubicBezTo>
                      <a:pt x="62387" y="120056"/>
                      <a:pt x="76717" y="144114"/>
                      <a:pt x="92328" y="167356"/>
                    </a:cubicBezTo>
                    <a:cubicBezTo>
                      <a:pt x="100134" y="178948"/>
                      <a:pt x="108231" y="190365"/>
                      <a:pt x="116619" y="201550"/>
                    </a:cubicBezTo>
                    <a:cubicBezTo>
                      <a:pt x="124134" y="211510"/>
                      <a:pt x="134269" y="221763"/>
                      <a:pt x="139512" y="233122"/>
                    </a:cubicBezTo>
                    <a:cubicBezTo>
                      <a:pt x="139803" y="233763"/>
                      <a:pt x="138929" y="234112"/>
                      <a:pt x="138463" y="233821"/>
                    </a:cubicBezTo>
                    <a:cubicBezTo>
                      <a:pt x="127396" y="226306"/>
                      <a:pt x="118483" y="212559"/>
                      <a:pt x="110386" y="202132"/>
                    </a:cubicBezTo>
                    <a:cubicBezTo>
                      <a:pt x="101823" y="191064"/>
                      <a:pt x="93610" y="179764"/>
                      <a:pt x="85688" y="168230"/>
                    </a:cubicBezTo>
                    <a:cubicBezTo>
                      <a:pt x="69552" y="144755"/>
                      <a:pt x="54756" y="120405"/>
                      <a:pt x="41475" y="95241"/>
                    </a:cubicBezTo>
                    <a:cubicBezTo>
                      <a:pt x="26096" y="65940"/>
                      <a:pt x="11592" y="35184"/>
                      <a:pt x="0" y="355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3" name="Google Shape;1623;p53"/>
              <p:cNvSpPr/>
              <p:nvPr/>
            </p:nvSpPr>
            <p:spPr>
              <a:xfrm>
                <a:off x="2694356" y="1620892"/>
                <a:ext cx="151598" cy="242424"/>
              </a:xfrm>
              <a:custGeom>
                <a:rect b="b" l="l" r="r" t="t"/>
                <a:pathLst>
                  <a:path extrusionOk="0" h="242424" w="151598">
                    <a:moveTo>
                      <a:pt x="8738" y="220"/>
                    </a:moveTo>
                    <a:cubicBezTo>
                      <a:pt x="25397" y="30161"/>
                      <a:pt x="39203" y="62083"/>
                      <a:pt x="53824" y="92374"/>
                    </a:cubicBezTo>
                    <a:cubicBezTo>
                      <a:pt x="66814" y="119344"/>
                      <a:pt x="80561" y="145965"/>
                      <a:pt x="96522" y="171363"/>
                    </a:cubicBezTo>
                    <a:cubicBezTo>
                      <a:pt x="104328" y="183770"/>
                      <a:pt x="112774" y="195828"/>
                      <a:pt x="121978" y="207245"/>
                    </a:cubicBezTo>
                    <a:cubicBezTo>
                      <a:pt x="131240" y="218663"/>
                      <a:pt x="141725" y="228857"/>
                      <a:pt x="151220" y="240041"/>
                    </a:cubicBezTo>
                    <a:cubicBezTo>
                      <a:pt x="152502" y="241556"/>
                      <a:pt x="150230" y="243070"/>
                      <a:pt x="148832" y="242138"/>
                    </a:cubicBezTo>
                    <a:cubicBezTo>
                      <a:pt x="125532" y="226410"/>
                      <a:pt x="107357" y="200896"/>
                      <a:pt x="92095" y="177712"/>
                    </a:cubicBezTo>
                    <a:cubicBezTo>
                      <a:pt x="76309" y="153771"/>
                      <a:pt x="63261" y="128140"/>
                      <a:pt x="50737" y="102393"/>
                    </a:cubicBezTo>
                    <a:cubicBezTo>
                      <a:pt x="37456" y="75131"/>
                      <a:pt x="24932" y="47579"/>
                      <a:pt x="11009" y="20667"/>
                    </a:cubicBezTo>
                    <a:cubicBezTo>
                      <a:pt x="7456" y="13851"/>
                      <a:pt x="3728" y="7152"/>
                      <a:pt x="0" y="453"/>
                    </a:cubicBezTo>
                    <a:cubicBezTo>
                      <a:pt x="2796" y="-71"/>
                      <a:pt x="5709" y="-129"/>
                      <a:pt x="8738" y="2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4" name="Google Shape;1624;p53"/>
              <p:cNvSpPr/>
              <p:nvPr/>
            </p:nvSpPr>
            <p:spPr>
              <a:xfrm>
                <a:off x="2901372" y="1433776"/>
                <a:ext cx="185830" cy="259692"/>
              </a:xfrm>
              <a:custGeom>
                <a:rect b="b" l="l" r="r" t="t"/>
                <a:pathLst>
                  <a:path extrusionOk="0" h="259692" w="185830">
                    <a:moveTo>
                      <a:pt x="174529" y="20155"/>
                    </a:moveTo>
                    <a:cubicBezTo>
                      <a:pt x="153676" y="45320"/>
                      <a:pt x="133171" y="70775"/>
                      <a:pt x="113482" y="96930"/>
                    </a:cubicBezTo>
                    <a:cubicBezTo>
                      <a:pt x="93851" y="123085"/>
                      <a:pt x="74978" y="149822"/>
                      <a:pt x="56745" y="176909"/>
                    </a:cubicBezTo>
                    <a:cubicBezTo>
                      <a:pt x="38338" y="204229"/>
                      <a:pt x="22086" y="233646"/>
                      <a:pt x="1465" y="259393"/>
                    </a:cubicBezTo>
                    <a:cubicBezTo>
                      <a:pt x="824" y="260150"/>
                      <a:pt x="-283" y="259335"/>
                      <a:pt x="67" y="258461"/>
                    </a:cubicBezTo>
                    <a:cubicBezTo>
                      <a:pt x="12183" y="227879"/>
                      <a:pt x="31581" y="199627"/>
                      <a:pt x="49406" y="172191"/>
                    </a:cubicBezTo>
                    <a:cubicBezTo>
                      <a:pt x="67405" y="144405"/>
                      <a:pt x="86453" y="117318"/>
                      <a:pt x="106201" y="90756"/>
                    </a:cubicBezTo>
                    <a:cubicBezTo>
                      <a:pt x="126064" y="64076"/>
                      <a:pt x="146569" y="37863"/>
                      <a:pt x="168238" y="12641"/>
                    </a:cubicBezTo>
                    <a:cubicBezTo>
                      <a:pt x="171850" y="8446"/>
                      <a:pt x="175578" y="4194"/>
                      <a:pt x="179190" y="0"/>
                    </a:cubicBezTo>
                    <a:cubicBezTo>
                      <a:pt x="179655" y="349"/>
                      <a:pt x="180180" y="583"/>
                      <a:pt x="180646" y="990"/>
                    </a:cubicBezTo>
                    <a:cubicBezTo>
                      <a:pt x="182685" y="2796"/>
                      <a:pt x="184374" y="4835"/>
                      <a:pt x="185830" y="6932"/>
                    </a:cubicBezTo>
                    <a:cubicBezTo>
                      <a:pt x="182102" y="11243"/>
                      <a:pt x="178257" y="15670"/>
                      <a:pt x="174529" y="201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5" name="Google Shape;1625;p53"/>
              <p:cNvSpPr/>
              <p:nvPr/>
            </p:nvSpPr>
            <p:spPr>
              <a:xfrm>
                <a:off x="2727734" y="1061666"/>
                <a:ext cx="127570" cy="251101"/>
              </a:xfrm>
              <a:custGeom>
                <a:rect b="b" l="l" r="r" t="t"/>
                <a:pathLst>
                  <a:path extrusionOk="0" h="251101" w="127570">
                    <a:moveTo>
                      <a:pt x="79746" y="106658"/>
                    </a:moveTo>
                    <a:cubicBezTo>
                      <a:pt x="91222" y="128852"/>
                      <a:pt x="101066" y="151803"/>
                      <a:pt x="109163" y="175453"/>
                    </a:cubicBezTo>
                    <a:cubicBezTo>
                      <a:pt x="113241" y="187336"/>
                      <a:pt x="116910" y="199394"/>
                      <a:pt x="120056" y="211511"/>
                    </a:cubicBezTo>
                    <a:cubicBezTo>
                      <a:pt x="123143" y="223277"/>
                      <a:pt x="127454" y="236908"/>
                      <a:pt x="127571" y="249083"/>
                    </a:cubicBezTo>
                    <a:cubicBezTo>
                      <a:pt x="127571" y="251238"/>
                      <a:pt x="124658" y="251937"/>
                      <a:pt x="123842" y="249840"/>
                    </a:cubicBezTo>
                    <a:cubicBezTo>
                      <a:pt x="119299" y="238481"/>
                      <a:pt x="117551" y="225374"/>
                      <a:pt x="114231" y="213491"/>
                    </a:cubicBezTo>
                    <a:cubicBezTo>
                      <a:pt x="110794" y="201375"/>
                      <a:pt x="107008" y="189433"/>
                      <a:pt x="102755" y="177608"/>
                    </a:cubicBezTo>
                    <a:cubicBezTo>
                      <a:pt x="94192" y="153842"/>
                      <a:pt x="83940" y="130599"/>
                      <a:pt x="72173" y="108231"/>
                    </a:cubicBezTo>
                    <a:cubicBezTo>
                      <a:pt x="52193" y="70484"/>
                      <a:pt x="27087" y="36931"/>
                      <a:pt x="0" y="4427"/>
                    </a:cubicBezTo>
                    <a:cubicBezTo>
                      <a:pt x="1864" y="2738"/>
                      <a:pt x="3903" y="1282"/>
                      <a:pt x="6233" y="0"/>
                    </a:cubicBezTo>
                    <a:cubicBezTo>
                      <a:pt x="35883" y="31456"/>
                      <a:pt x="60115" y="68678"/>
                      <a:pt x="79746" y="10665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6" name="Google Shape;1626;p53"/>
              <p:cNvSpPr/>
              <p:nvPr/>
            </p:nvSpPr>
            <p:spPr>
              <a:xfrm>
                <a:off x="2892401" y="1246090"/>
                <a:ext cx="79813" cy="250077"/>
              </a:xfrm>
              <a:custGeom>
                <a:rect b="b" l="l" r="r" t="t"/>
                <a:pathLst>
                  <a:path extrusionOk="0" h="250077" w="79813">
                    <a:moveTo>
                      <a:pt x="79814" y="2330"/>
                    </a:moveTo>
                    <a:cubicBezTo>
                      <a:pt x="77484" y="8388"/>
                      <a:pt x="75153" y="14446"/>
                      <a:pt x="72998" y="20504"/>
                    </a:cubicBezTo>
                    <a:cubicBezTo>
                      <a:pt x="63911" y="46135"/>
                      <a:pt x="55290" y="71882"/>
                      <a:pt x="47135" y="97804"/>
                    </a:cubicBezTo>
                    <a:cubicBezTo>
                      <a:pt x="39154" y="123027"/>
                      <a:pt x="31698" y="148424"/>
                      <a:pt x="24591" y="173938"/>
                    </a:cubicBezTo>
                    <a:cubicBezTo>
                      <a:pt x="17659" y="199103"/>
                      <a:pt x="12184" y="224850"/>
                      <a:pt x="2805" y="249199"/>
                    </a:cubicBezTo>
                    <a:cubicBezTo>
                      <a:pt x="2165" y="250888"/>
                      <a:pt x="-165" y="249898"/>
                      <a:pt x="9" y="248267"/>
                    </a:cubicBezTo>
                    <a:cubicBezTo>
                      <a:pt x="2689" y="221471"/>
                      <a:pt x="10553" y="195317"/>
                      <a:pt x="17659" y="169395"/>
                    </a:cubicBezTo>
                    <a:cubicBezTo>
                      <a:pt x="24650" y="143881"/>
                      <a:pt x="32048" y="118483"/>
                      <a:pt x="39912" y="93202"/>
                    </a:cubicBezTo>
                    <a:cubicBezTo>
                      <a:pt x="47542" y="68620"/>
                      <a:pt x="55698" y="44213"/>
                      <a:pt x="64202" y="19922"/>
                    </a:cubicBezTo>
                    <a:cubicBezTo>
                      <a:pt x="66474" y="13398"/>
                      <a:pt x="68746" y="6757"/>
                      <a:pt x="71018" y="0"/>
                    </a:cubicBezTo>
                    <a:cubicBezTo>
                      <a:pt x="72183" y="117"/>
                      <a:pt x="73348" y="175"/>
                      <a:pt x="74571" y="466"/>
                    </a:cubicBezTo>
                    <a:cubicBezTo>
                      <a:pt x="76435" y="932"/>
                      <a:pt x="78124" y="1573"/>
                      <a:pt x="79814" y="23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30" name="Shape 1630"/>
        <p:cNvGrpSpPr/>
        <p:nvPr/>
      </p:nvGrpSpPr>
      <p:grpSpPr>
        <a:xfrm>
          <a:off x="0" y="0"/>
          <a:ext cx="0" cy="0"/>
          <a:chOff x="0" y="0"/>
          <a:chExt cx="0" cy="0"/>
        </a:xfrm>
      </p:grpSpPr>
      <p:pic>
        <p:nvPicPr>
          <p:cNvPr id="1631" name="Google Shape;1631;p54"/>
          <p:cNvPicPr preferRelativeResize="0"/>
          <p:nvPr>
            <p:ph idx="2" type="pic"/>
          </p:nvPr>
        </p:nvPicPr>
        <p:blipFill rotWithShape="1">
          <a:blip r:embed="rId3">
            <a:alphaModFix/>
          </a:blip>
          <a:srcRect b="7834" l="0" r="0" t="7834"/>
          <a:stretch/>
        </p:blipFill>
        <p:spPr>
          <a:xfrm>
            <a:off x="0" y="0"/>
            <a:ext cx="9144000" cy="5143499"/>
          </a:xfrm>
          <a:prstGeom prst="rect">
            <a:avLst/>
          </a:prstGeom>
        </p:spPr>
      </p:pic>
      <p:sp>
        <p:nvSpPr>
          <p:cNvPr id="1632" name="Google Shape;1632;p54"/>
          <p:cNvSpPr txBox="1"/>
          <p:nvPr>
            <p:ph type="title"/>
          </p:nvPr>
        </p:nvSpPr>
        <p:spPr>
          <a:xfrm>
            <a:off x="1429525" y="1365650"/>
            <a:ext cx="2769300" cy="1025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 picture is worth a thousand words</a:t>
            </a:r>
            <a:endParaRPr/>
          </a:p>
        </p:txBody>
      </p:sp>
      <p:grpSp>
        <p:nvGrpSpPr>
          <p:cNvPr id="1633" name="Google Shape;1633;p54"/>
          <p:cNvGrpSpPr/>
          <p:nvPr/>
        </p:nvGrpSpPr>
        <p:grpSpPr>
          <a:xfrm>
            <a:off x="161097" y="175608"/>
            <a:ext cx="8821945" cy="4792284"/>
            <a:chOff x="6565" y="120024"/>
            <a:chExt cx="12178278" cy="6615522"/>
          </a:xfrm>
        </p:grpSpPr>
        <p:sp>
          <p:nvSpPr>
            <p:cNvPr id="1634" name="Google Shape;1634;p54"/>
            <p:cNvSpPr/>
            <p:nvPr/>
          </p:nvSpPr>
          <p:spPr>
            <a:xfrm>
              <a:off x="112991"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5" name="Google Shape;1635;p54"/>
            <p:cNvSpPr/>
            <p:nvPr/>
          </p:nvSpPr>
          <p:spPr>
            <a:xfrm>
              <a:off x="12037778" y="3225406"/>
              <a:ext cx="6565" cy="331751"/>
            </a:xfrm>
            <a:custGeom>
              <a:rect b="b" l="l" r="r" t="t"/>
              <a:pathLst>
                <a:path extrusionOk="0" h="331751" w="6565">
                  <a:moveTo>
                    <a:pt x="0" y="0"/>
                  </a:moveTo>
                  <a:lnTo>
                    <a:pt x="0" y="331751"/>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36" name="Google Shape;1636;p54"/>
            <p:cNvGrpSpPr/>
            <p:nvPr/>
          </p:nvGrpSpPr>
          <p:grpSpPr>
            <a:xfrm>
              <a:off x="6565" y="120024"/>
              <a:ext cx="12178278" cy="3105381"/>
              <a:chOff x="6565" y="120024"/>
              <a:chExt cx="12178278" cy="3105381"/>
            </a:xfrm>
          </p:grpSpPr>
          <p:sp>
            <p:nvSpPr>
              <p:cNvPr id="1637" name="Google Shape;1637;p54"/>
              <p:cNvSpPr/>
              <p:nvPr/>
            </p:nvSpPr>
            <p:spPr>
              <a:xfrm>
                <a:off x="6565" y="120024"/>
                <a:ext cx="6103615" cy="3105381"/>
              </a:xfrm>
              <a:custGeom>
                <a:rect b="b" l="l" r="r" t="t"/>
                <a:pathLst>
                  <a:path extrusionOk="0" h="3105381" w="6103615">
                    <a:moveTo>
                      <a:pt x="0" y="9848"/>
                    </a:moveTo>
                    <a:lnTo>
                      <a:pt x="109446" y="9848"/>
                    </a:lnTo>
                    <a:lnTo>
                      <a:pt x="109446" y="2714017"/>
                    </a:lnTo>
                    <a:lnTo>
                      <a:pt x="368714" y="2714017"/>
                    </a:lnTo>
                    <a:lnTo>
                      <a:pt x="368714" y="2963700"/>
                    </a:lnTo>
                    <a:lnTo>
                      <a:pt x="109446" y="2963700"/>
                    </a:lnTo>
                    <a:lnTo>
                      <a:pt x="109446" y="2821821"/>
                    </a:lnTo>
                    <a:lnTo>
                      <a:pt x="248436" y="2821821"/>
                    </a:lnTo>
                    <a:lnTo>
                      <a:pt x="248436" y="3105382"/>
                    </a:lnTo>
                    <a:lnTo>
                      <a:pt x="0" y="3105382"/>
                    </a:lnTo>
                    <a:lnTo>
                      <a:pt x="0" y="371800"/>
                    </a:lnTo>
                    <a:lnTo>
                      <a:pt x="361886" y="371800"/>
                    </a:lnTo>
                    <a:lnTo>
                      <a:pt x="361886" y="9848"/>
                    </a:lnTo>
                    <a:lnTo>
                      <a:pt x="6103616" y="0"/>
                    </a:lnTo>
                    <a:lnTo>
                      <a:pt x="6103616" y="248436"/>
                    </a:lnTo>
                    <a:lnTo>
                      <a:pt x="5820449" y="248436"/>
                    </a:lnTo>
                    <a:lnTo>
                      <a:pt x="5820055" y="109446"/>
                    </a:lnTo>
                    <a:lnTo>
                      <a:pt x="5962000" y="109446"/>
                    </a:lnTo>
                    <a:lnTo>
                      <a:pt x="5962000" y="385456"/>
                    </a:lnTo>
                    <a:lnTo>
                      <a:pt x="5712251" y="385456"/>
                    </a:lnTo>
                    <a:lnTo>
                      <a:pt x="5712251" y="109446"/>
                    </a:lnTo>
                    <a:lnTo>
                      <a:pt x="0"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8" name="Google Shape;1638;p54"/>
              <p:cNvSpPr/>
              <p:nvPr/>
            </p:nvSpPr>
            <p:spPr>
              <a:xfrm>
                <a:off x="6448891" y="120024"/>
                <a:ext cx="5735952" cy="3105381"/>
              </a:xfrm>
              <a:custGeom>
                <a:rect b="b" l="l" r="r" t="t"/>
                <a:pathLst>
                  <a:path extrusionOk="0" h="3105381" w="5735952">
                    <a:moveTo>
                      <a:pt x="5735952" y="9848"/>
                    </a:moveTo>
                    <a:lnTo>
                      <a:pt x="5626572" y="9848"/>
                    </a:lnTo>
                    <a:lnTo>
                      <a:pt x="5626572" y="2714017"/>
                    </a:lnTo>
                    <a:lnTo>
                      <a:pt x="5367303" y="2714017"/>
                    </a:lnTo>
                    <a:lnTo>
                      <a:pt x="5367303" y="2963700"/>
                    </a:lnTo>
                    <a:lnTo>
                      <a:pt x="5626572" y="2963700"/>
                    </a:lnTo>
                    <a:lnTo>
                      <a:pt x="5626572" y="2821821"/>
                    </a:lnTo>
                    <a:lnTo>
                      <a:pt x="5487582" y="2821821"/>
                    </a:lnTo>
                    <a:lnTo>
                      <a:pt x="5487582" y="3105382"/>
                    </a:lnTo>
                    <a:lnTo>
                      <a:pt x="5735952" y="3105382"/>
                    </a:lnTo>
                    <a:lnTo>
                      <a:pt x="5735952" y="371800"/>
                    </a:lnTo>
                    <a:lnTo>
                      <a:pt x="5374132" y="371800"/>
                    </a:lnTo>
                    <a:lnTo>
                      <a:pt x="5374132" y="9848"/>
                    </a:lnTo>
                    <a:lnTo>
                      <a:pt x="0" y="0"/>
                    </a:lnTo>
                    <a:lnTo>
                      <a:pt x="0" y="248436"/>
                    </a:lnTo>
                    <a:lnTo>
                      <a:pt x="283233" y="248436"/>
                    </a:lnTo>
                    <a:lnTo>
                      <a:pt x="283560" y="109446"/>
                    </a:lnTo>
                    <a:lnTo>
                      <a:pt x="141682" y="109446"/>
                    </a:lnTo>
                    <a:lnTo>
                      <a:pt x="141682" y="385456"/>
                    </a:lnTo>
                    <a:lnTo>
                      <a:pt x="391365" y="385456"/>
                    </a:lnTo>
                    <a:lnTo>
                      <a:pt x="391365" y="109446"/>
                    </a:lnTo>
                    <a:lnTo>
                      <a:pt x="5735952" y="119294"/>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9" name="Google Shape;1639;p54"/>
              <p:cNvSpPr/>
              <p:nvPr/>
            </p:nvSpPr>
            <p:spPr>
              <a:xfrm>
                <a:off x="6103353" y="236363"/>
                <a:ext cx="345538" cy="6565"/>
              </a:xfrm>
              <a:custGeom>
                <a:rect b="b" l="l" r="r" t="t"/>
                <a:pathLst>
                  <a:path extrusionOk="0" h="6565" w="345538">
                    <a:moveTo>
                      <a:pt x="345538" y="0"/>
                    </a:moveTo>
                    <a:lnTo>
                      <a:pt x="0"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40" name="Google Shape;1640;p54"/>
            <p:cNvSpPr/>
            <p:nvPr/>
          </p:nvSpPr>
          <p:spPr>
            <a:xfrm>
              <a:off x="6448891" y="3567793"/>
              <a:ext cx="5735952" cy="3167753"/>
            </a:xfrm>
            <a:custGeom>
              <a:rect b="b" l="l" r="r" t="t"/>
              <a:pathLst>
                <a:path extrusionOk="0" h="3167753" w="5735952">
                  <a:moveTo>
                    <a:pt x="5735952" y="3167753"/>
                  </a:moveTo>
                  <a:lnTo>
                    <a:pt x="5626572" y="3167753"/>
                  </a:lnTo>
                  <a:lnTo>
                    <a:pt x="5626572" y="391431"/>
                  </a:lnTo>
                  <a:lnTo>
                    <a:pt x="5367303" y="391431"/>
                  </a:lnTo>
                  <a:lnTo>
                    <a:pt x="5367303" y="141682"/>
                  </a:lnTo>
                  <a:lnTo>
                    <a:pt x="5626572" y="141682"/>
                  </a:lnTo>
                  <a:lnTo>
                    <a:pt x="5626572" y="283627"/>
                  </a:lnTo>
                  <a:lnTo>
                    <a:pt x="5487582" y="283627"/>
                  </a:lnTo>
                  <a:lnTo>
                    <a:pt x="5487582" y="0"/>
                  </a:lnTo>
                  <a:lnTo>
                    <a:pt x="5735952" y="0"/>
                  </a:lnTo>
                  <a:lnTo>
                    <a:pt x="5735952" y="2805867"/>
                  </a:lnTo>
                  <a:lnTo>
                    <a:pt x="5374132" y="2805867"/>
                  </a:lnTo>
                  <a:lnTo>
                    <a:pt x="5374132" y="3167753"/>
                  </a:lnTo>
                  <a:lnTo>
                    <a:pt x="0" y="3157905"/>
                  </a:lnTo>
                  <a:lnTo>
                    <a:pt x="0" y="2909535"/>
                  </a:lnTo>
                  <a:lnTo>
                    <a:pt x="283233" y="2909535"/>
                  </a:lnTo>
                  <a:lnTo>
                    <a:pt x="283560" y="3048525"/>
                  </a:lnTo>
                  <a:lnTo>
                    <a:pt x="141682" y="3048525"/>
                  </a:lnTo>
                  <a:lnTo>
                    <a:pt x="141682" y="2772449"/>
                  </a:lnTo>
                  <a:lnTo>
                    <a:pt x="391365" y="2772449"/>
                  </a:lnTo>
                  <a:lnTo>
                    <a:pt x="391365" y="3048525"/>
                  </a:lnTo>
                  <a:lnTo>
                    <a:pt x="5735952"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1" name="Google Shape;1641;p54"/>
            <p:cNvSpPr/>
            <p:nvPr/>
          </p:nvSpPr>
          <p:spPr>
            <a:xfrm>
              <a:off x="6565" y="3567793"/>
              <a:ext cx="6103615" cy="3167753"/>
            </a:xfrm>
            <a:custGeom>
              <a:rect b="b" l="l" r="r" t="t"/>
              <a:pathLst>
                <a:path extrusionOk="0" h="3167753" w="6103615">
                  <a:moveTo>
                    <a:pt x="0" y="3167753"/>
                  </a:moveTo>
                  <a:lnTo>
                    <a:pt x="109446" y="3167753"/>
                  </a:lnTo>
                  <a:lnTo>
                    <a:pt x="109446" y="391431"/>
                  </a:lnTo>
                  <a:lnTo>
                    <a:pt x="368714" y="391431"/>
                  </a:lnTo>
                  <a:lnTo>
                    <a:pt x="368714" y="141682"/>
                  </a:lnTo>
                  <a:lnTo>
                    <a:pt x="109446" y="141682"/>
                  </a:lnTo>
                  <a:lnTo>
                    <a:pt x="109446" y="283627"/>
                  </a:lnTo>
                  <a:lnTo>
                    <a:pt x="248436" y="283627"/>
                  </a:lnTo>
                  <a:lnTo>
                    <a:pt x="248436" y="0"/>
                  </a:lnTo>
                  <a:lnTo>
                    <a:pt x="0" y="0"/>
                  </a:lnTo>
                  <a:lnTo>
                    <a:pt x="0" y="2805867"/>
                  </a:lnTo>
                  <a:lnTo>
                    <a:pt x="361886" y="2805867"/>
                  </a:lnTo>
                  <a:lnTo>
                    <a:pt x="361886" y="3167753"/>
                  </a:lnTo>
                  <a:lnTo>
                    <a:pt x="6103616" y="3157905"/>
                  </a:lnTo>
                  <a:lnTo>
                    <a:pt x="6103616" y="2909535"/>
                  </a:lnTo>
                  <a:lnTo>
                    <a:pt x="5820449" y="2909535"/>
                  </a:lnTo>
                  <a:lnTo>
                    <a:pt x="5820055" y="3048525"/>
                  </a:lnTo>
                  <a:lnTo>
                    <a:pt x="5962000" y="3048525"/>
                  </a:lnTo>
                  <a:lnTo>
                    <a:pt x="5962000" y="2772449"/>
                  </a:lnTo>
                  <a:lnTo>
                    <a:pt x="5712251" y="2772449"/>
                  </a:lnTo>
                  <a:lnTo>
                    <a:pt x="5712251" y="3048525"/>
                  </a:lnTo>
                  <a:lnTo>
                    <a:pt x="0" y="3058373"/>
                  </a:lnTo>
                  <a:close/>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2" name="Google Shape;1642;p54"/>
            <p:cNvSpPr/>
            <p:nvPr/>
          </p:nvSpPr>
          <p:spPr>
            <a:xfrm>
              <a:off x="6110181" y="6609424"/>
              <a:ext cx="345538" cy="6565"/>
            </a:xfrm>
            <a:custGeom>
              <a:rect b="b" l="l" r="r" t="t"/>
              <a:pathLst>
                <a:path extrusionOk="0" h="6565" w="345538">
                  <a:moveTo>
                    <a:pt x="0" y="0"/>
                  </a:moveTo>
                  <a:lnTo>
                    <a:pt x="345538" y="0"/>
                  </a:lnTo>
                </a:path>
              </a:pathLst>
            </a:custGeom>
            <a:noFill/>
            <a:ln cap="flat" cmpd="sng" w="131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43" name="Google Shape;1643;p54"/>
          <p:cNvGrpSpPr/>
          <p:nvPr/>
        </p:nvGrpSpPr>
        <p:grpSpPr>
          <a:xfrm rot="-155787">
            <a:off x="613278" y="3658034"/>
            <a:ext cx="1253061" cy="1502306"/>
            <a:chOff x="4364743" y="539511"/>
            <a:chExt cx="891133" cy="1068387"/>
          </a:xfrm>
        </p:grpSpPr>
        <p:sp>
          <p:nvSpPr>
            <p:cNvPr id="1644" name="Google Shape;1644;p54"/>
            <p:cNvSpPr/>
            <p:nvPr/>
          </p:nvSpPr>
          <p:spPr>
            <a:xfrm rot="2007642">
              <a:off x="4547843" y="1042214"/>
              <a:ext cx="644870" cy="422955"/>
            </a:xfrm>
            <a:custGeom>
              <a:rect b="b" l="l" r="r" t="t"/>
              <a:pathLst>
                <a:path extrusionOk="0" h="488382" w="744626">
                  <a:moveTo>
                    <a:pt x="732144" y="459646"/>
                  </a:moveTo>
                  <a:cubicBezTo>
                    <a:pt x="702670" y="463782"/>
                    <a:pt x="673370" y="453763"/>
                    <a:pt x="645642" y="445142"/>
                  </a:cubicBezTo>
                  <a:cubicBezTo>
                    <a:pt x="619079" y="436928"/>
                    <a:pt x="592808" y="427666"/>
                    <a:pt x="566886" y="417589"/>
                  </a:cubicBezTo>
                  <a:cubicBezTo>
                    <a:pt x="513760" y="396968"/>
                    <a:pt x="461975" y="372677"/>
                    <a:pt x="412112" y="345066"/>
                  </a:cubicBezTo>
                  <a:cubicBezTo>
                    <a:pt x="312502" y="289902"/>
                    <a:pt x="219708" y="221224"/>
                    <a:pt x="137399" y="142526"/>
                  </a:cubicBezTo>
                  <a:cubicBezTo>
                    <a:pt x="90972" y="98139"/>
                    <a:pt x="50371" y="48975"/>
                    <a:pt x="7440" y="1383"/>
                  </a:cubicBezTo>
                  <a:cubicBezTo>
                    <a:pt x="3712" y="-2752"/>
                    <a:pt x="-1880" y="3306"/>
                    <a:pt x="624" y="7500"/>
                  </a:cubicBezTo>
                  <a:cubicBezTo>
                    <a:pt x="30507" y="58062"/>
                    <a:pt x="70293" y="103381"/>
                    <a:pt x="110545" y="145963"/>
                  </a:cubicBezTo>
                  <a:cubicBezTo>
                    <a:pt x="151379" y="189127"/>
                    <a:pt x="195184" y="229787"/>
                    <a:pt x="242077" y="266310"/>
                  </a:cubicBezTo>
                  <a:cubicBezTo>
                    <a:pt x="334929" y="338542"/>
                    <a:pt x="438092" y="397783"/>
                    <a:pt x="547430" y="441239"/>
                  </a:cubicBezTo>
                  <a:cubicBezTo>
                    <a:pt x="577953" y="453355"/>
                    <a:pt x="609002" y="464190"/>
                    <a:pt x="640398" y="473918"/>
                  </a:cubicBezTo>
                  <a:cubicBezTo>
                    <a:pt x="672845" y="483937"/>
                    <a:pt x="707387" y="497160"/>
                    <a:pt x="739659" y="480326"/>
                  </a:cubicBezTo>
                  <a:cubicBezTo>
                    <a:pt x="749853" y="475025"/>
                    <a:pt x="742863" y="458132"/>
                    <a:pt x="732144" y="45964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5" name="Google Shape;1645;p54"/>
            <p:cNvSpPr/>
            <p:nvPr/>
          </p:nvSpPr>
          <p:spPr>
            <a:xfrm rot="2007642">
              <a:off x="4404071" y="1017801"/>
              <a:ext cx="302805" cy="233676"/>
            </a:xfrm>
            <a:custGeom>
              <a:rect b="b" l="l" r="r" t="t"/>
              <a:pathLst>
                <a:path extrusionOk="0" h="269823" w="349646">
                  <a:moveTo>
                    <a:pt x="302150" y="108273"/>
                  </a:moveTo>
                  <a:cubicBezTo>
                    <a:pt x="302150" y="108273"/>
                    <a:pt x="365527" y="45420"/>
                    <a:pt x="274655" y="6275"/>
                  </a:cubicBezTo>
                  <a:cubicBezTo>
                    <a:pt x="183783" y="-32870"/>
                    <a:pt x="97454" y="122719"/>
                    <a:pt x="0" y="152952"/>
                  </a:cubicBezTo>
                  <a:cubicBezTo>
                    <a:pt x="0" y="152952"/>
                    <a:pt x="159784" y="306910"/>
                    <a:pt x="272675" y="261416"/>
                  </a:cubicBezTo>
                  <a:cubicBezTo>
                    <a:pt x="385508" y="215922"/>
                    <a:pt x="355275" y="125632"/>
                    <a:pt x="302150" y="10827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6" name="Google Shape;1646;p54"/>
            <p:cNvSpPr/>
            <p:nvPr/>
          </p:nvSpPr>
          <p:spPr>
            <a:xfrm rot="2007642">
              <a:off x="4423870" y="1126098"/>
              <a:ext cx="424232" cy="138609"/>
            </a:xfrm>
            <a:custGeom>
              <a:rect b="b" l="l" r="r" t="t"/>
              <a:pathLst>
                <a:path extrusionOk="0" h="160050" w="489857">
                  <a:moveTo>
                    <a:pt x="12126" y="116855"/>
                  </a:moveTo>
                  <a:cubicBezTo>
                    <a:pt x="12708" y="116389"/>
                    <a:pt x="13117" y="115457"/>
                    <a:pt x="13699" y="114933"/>
                  </a:cubicBezTo>
                  <a:cubicBezTo>
                    <a:pt x="14340" y="114351"/>
                    <a:pt x="15039" y="113768"/>
                    <a:pt x="15679" y="113185"/>
                  </a:cubicBezTo>
                  <a:cubicBezTo>
                    <a:pt x="17077" y="111904"/>
                    <a:pt x="18417" y="110797"/>
                    <a:pt x="19990" y="109691"/>
                  </a:cubicBezTo>
                  <a:cubicBezTo>
                    <a:pt x="23019" y="107593"/>
                    <a:pt x="25757" y="105205"/>
                    <a:pt x="28437" y="102759"/>
                  </a:cubicBezTo>
                  <a:cubicBezTo>
                    <a:pt x="30300" y="101069"/>
                    <a:pt x="31990" y="99263"/>
                    <a:pt x="33679" y="97399"/>
                  </a:cubicBezTo>
                  <a:cubicBezTo>
                    <a:pt x="22262" y="97458"/>
                    <a:pt x="10845" y="96467"/>
                    <a:pt x="417" y="92332"/>
                  </a:cubicBezTo>
                  <a:cubicBezTo>
                    <a:pt x="-48" y="92157"/>
                    <a:pt x="-223" y="91341"/>
                    <a:pt x="417" y="91283"/>
                  </a:cubicBezTo>
                  <a:cubicBezTo>
                    <a:pt x="15854" y="89011"/>
                    <a:pt x="31582" y="90817"/>
                    <a:pt x="47135" y="89943"/>
                  </a:cubicBezTo>
                  <a:cubicBezTo>
                    <a:pt x="60183" y="89186"/>
                    <a:pt x="73115" y="87438"/>
                    <a:pt x="86047" y="85283"/>
                  </a:cubicBezTo>
                  <a:cubicBezTo>
                    <a:pt x="85057" y="84526"/>
                    <a:pt x="84125" y="83769"/>
                    <a:pt x="83134" y="83070"/>
                  </a:cubicBezTo>
                  <a:cubicBezTo>
                    <a:pt x="78824" y="79924"/>
                    <a:pt x="74455" y="76895"/>
                    <a:pt x="70202" y="73691"/>
                  </a:cubicBezTo>
                  <a:cubicBezTo>
                    <a:pt x="61698" y="67284"/>
                    <a:pt x="52902" y="61284"/>
                    <a:pt x="43989" y="55400"/>
                  </a:cubicBezTo>
                  <a:cubicBezTo>
                    <a:pt x="43640" y="55167"/>
                    <a:pt x="43873" y="54527"/>
                    <a:pt x="44281" y="54701"/>
                  </a:cubicBezTo>
                  <a:cubicBezTo>
                    <a:pt x="54242" y="58662"/>
                    <a:pt x="63795" y="63322"/>
                    <a:pt x="73173" y="68448"/>
                  </a:cubicBezTo>
                  <a:cubicBezTo>
                    <a:pt x="77834" y="71012"/>
                    <a:pt x="82203" y="73924"/>
                    <a:pt x="86571" y="76953"/>
                  </a:cubicBezTo>
                  <a:cubicBezTo>
                    <a:pt x="88727" y="78468"/>
                    <a:pt x="90882" y="79982"/>
                    <a:pt x="93037" y="81555"/>
                  </a:cubicBezTo>
                  <a:cubicBezTo>
                    <a:pt x="93969" y="82254"/>
                    <a:pt x="94959" y="82895"/>
                    <a:pt x="95891" y="83594"/>
                  </a:cubicBezTo>
                  <a:cubicBezTo>
                    <a:pt x="96357" y="83477"/>
                    <a:pt x="96824" y="83477"/>
                    <a:pt x="97289" y="83361"/>
                  </a:cubicBezTo>
                  <a:cubicBezTo>
                    <a:pt x="129852" y="77070"/>
                    <a:pt x="161832" y="67983"/>
                    <a:pt x="193637" y="58779"/>
                  </a:cubicBezTo>
                  <a:cubicBezTo>
                    <a:pt x="199637" y="57031"/>
                    <a:pt x="205637" y="55284"/>
                    <a:pt x="211695" y="53594"/>
                  </a:cubicBezTo>
                  <a:cubicBezTo>
                    <a:pt x="206569" y="49167"/>
                    <a:pt x="201326" y="45032"/>
                    <a:pt x="195559" y="41187"/>
                  </a:cubicBezTo>
                  <a:cubicBezTo>
                    <a:pt x="187346" y="35770"/>
                    <a:pt x="178841" y="30818"/>
                    <a:pt x="170279" y="25983"/>
                  </a:cubicBezTo>
                  <a:cubicBezTo>
                    <a:pt x="162007" y="21323"/>
                    <a:pt x="153502" y="17071"/>
                    <a:pt x="144881" y="13168"/>
                  </a:cubicBezTo>
                  <a:cubicBezTo>
                    <a:pt x="135968" y="9149"/>
                    <a:pt x="126823" y="5887"/>
                    <a:pt x="118318" y="935"/>
                  </a:cubicBezTo>
                  <a:cubicBezTo>
                    <a:pt x="117911" y="702"/>
                    <a:pt x="118027" y="-55"/>
                    <a:pt x="118551" y="3"/>
                  </a:cubicBezTo>
                  <a:cubicBezTo>
                    <a:pt x="138240" y="1984"/>
                    <a:pt x="157988" y="12178"/>
                    <a:pt x="175405" y="21148"/>
                  </a:cubicBezTo>
                  <a:cubicBezTo>
                    <a:pt x="184725" y="25983"/>
                    <a:pt x="193696" y="31575"/>
                    <a:pt x="202375" y="37459"/>
                  </a:cubicBezTo>
                  <a:cubicBezTo>
                    <a:pt x="208200" y="41420"/>
                    <a:pt x="214899" y="45556"/>
                    <a:pt x="218743" y="51556"/>
                  </a:cubicBezTo>
                  <a:cubicBezTo>
                    <a:pt x="271636" y="36585"/>
                    <a:pt x="326042" y="23362"/>
                    <a:pt x="381148" y="28022"/>
                  </a:cubicBezTo>
                  <a:cubicBezTo>
                    <a:pt x="419594" y="31226"/>
                    <a:pt x="455477" y="42294"/>
                    <a:pt x="487457" y="64254"/>
                  </a:cubicBezTo>
                  <a:cubicBezTo>
                    <a:pt x="493049" y="68099"/>
                    <a:pt x="487865" y="77303"/>
                    <a:pt x="482156" y="73458"/>
                  </a:cubicBezTo>
                  <a:cubicBezTo>
                    <a:pt x="453088" y="53886"/>
                    <a:pt x="419186" y="40604"/>
                    <a:pt x="384177" y="37168"/>
                  </a:cubicBezTo>
                  <a:cubicBezTo>
                    <a:pt x="352780" y="34139"/>
                    <a:pt x="321033" y="37051"/>
                    <a:pt x="290101" y="42818"/>
                  </a:cubicBezTo>
                  <a:cubicBezTo>
                    <a:pt x="254918" y="49342"/>
                    <a:pt x="220666" y="59827"/>
                    <a:pt x="186298" y="69788"/>
                  </a:cubicBezTo>
                  <a:cubicBezTo>
                    <a:pt x="187172" y="84584"/>
                    <a:pt x="178958" y="98564"/>
                    <a:pt x="170686" y="110448"/>
                  </a:cubicBezTo>
                  <a:cubicBezTo>
                    <a:pt x="164628" y="119127"/>
                    <a:pt x="158162" y="127574"/>
                    <a:pt x="151696" y="136020"/>
                  </a:cubicBezTo>
                  <a:cubicBezTo>
                    <a:pt x="145172" y="144525"/>
                    <a:pt x="138998" y="153670"/>
                    <a:pt x="130202" y="160020"/>
                  </a:cubicBezTo>
                  <a:cubicBezTo>
                    <a:pt x="130027" y="160136"/>
                    <a:pt x="129735" y="159903"/>
                    <a:pt x="129852" y="159728"/>
                  </a:cubicBezTo>
                  <a:cubicBezTo>
                    <a:pt x="133755" y="150233"/>
                    <a:pt x="140454" y="142369"/>
                    <a:pt x="146396" y="134098"/>
                  </a:cubicBezTo>
                  <a:cubicBezTo>
                    <a:pt x="152162" y="126059"/>
                    <a:pt x="157871" y="118020"/>
                    <a:pt x="163346" y="109807"/>
                  </a:cubicBezTo>
                  <a:cubicBezTo>
                    <a:pt x="171268" y="97982"/>
                    <a:pt x="178084" y="85574"/>
                    <a:pt x="180239" y="71536"/>
                  </a:cubicBezTo>
                  <a:cubicBezTo>
                    <a:pt x="155133" y="78759"/>
                    <a:pt x="129910" y="85633"/>
                    <a:pt x="104163" y="90293"/>
                  </a:cubicBezTo>
                  <a:cubicBezTo>
                    <a:pt x="86921" y="93438"/>
                    <a:pt x="69503" y="95710"/>
                    <a:pt x="52028" y="96642"/>
                  </a:cubicBezTo>
                  <a:cubicBezTo>
                    <a:pt x="49232" y="96759"/>
                    <a:pt x="46378" y="96933"/>
                    <a:pt x="43524" y="97050"/>
                  </a:cubicBezTo>
                  <a:cubicBezTo>
                    <a:pt x="42416" y="98681"/>
                    <a:pt x="40902" y="100254"/>
                    <a:pt x="39912" y="101302"/>
                  </a:cubicBezTo>
                  <a:cubicBezTo>
                    <a:pt x="37465" y="104040"/>
                    <a:pt x="34786" y="106720"/>
                    <a:pt x="31873" y="108933"/>
                  </a:cubicBezTo>
                  <a:cubicBezTo>
                    <a:pt x="28902" y="111263"/>
                    <a:pt x="25815" y="113360"/>
                    <a:pt x="22495" y="115224"/>
                  </a:cubicBezTo>
                  <a:cubicBezTo>
                    <a:pt x="20864" y="116156"/>
                    <a:pt x="19174" y="116681"/>
                    <a:pt x="17369" y="117088"/>
                  </a:cubicBezTo>
                  <a:cubicBezTo>
                    <a:pt x="16553" y="117321"/>
                    <a:pt x="15621" y="117613"/>
                    <a:pt x="14747" y="117671"/>
                  </a:cubicBezTo>
                  <a:cubicBezTo>
                    <a:pt x="14048" y="117729"/>
                    <a:pt x="13291" y="117438"/>
                    <a:pt x="12592" y="117613"/>
                  </a:cubicBezTo>
                  <a:cubicBezTo>
                    <a:pt x="11951" y="117846"/>
                    <a:pt x="11719" y="117147"/>
                    <a:pt x="12126" y="1168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7" name="Google Shape;1647;p54"/>
            <p:cNvSpPr/>
            <p:nvPr/>
          </p:nvSpPr>
          <p:spPr>
            <a:xfrm rot="2007642">
              <a:off x="4830913" y="1039972"/>
              <a:ext cx="209462" cy="251329"/>
            </a:xfrm>
            <a:custGeom>
              <a:rect b="b" l="l" r="r" t="t"/>
              <a:pathLst>
                <a:path extrusionOk="0" h="290207" w="241864">
                  <a:moveTo>
                    <a:pt x="171412" y="222287"/>
                  </a:moveTo>
                  <a:cubicBezTo>
                    <a:pt x="171412" y="222287"/>
                    <a:pt x="244692" y="248966"/>
                    <a:pt x="241780" y="162521"/>
                  </a:cubicBezTo>
                  <a:cubicBezTo>
                    <a:pt x="238867" y="76076"/>
                    <a:pt x="83685" y="65824"/>
                    <a:pt x="23453" y="0"/>
                  </a:cubicBezTo>
                  <a:cubicBezTo>
                    <a:pt x="23453" y="0"/>
                    <a:pt x="-38701" y="183725"/>
                    <a:pt x="39356" y="256014"/>
                  </a:cubicBezTo>
                  <a:cubicBezTo>
                    <a:pt x="117413" y="328363"/>
                    <a:pt x="177469" y="270752"/>
                    <a:pt x="171412" y="22228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8" name="Google Shape;1648;p54"/>
            <p:cNvSpPr/>
            <p:nvPr/>
          </p:nvSpPr>
          <p:spPr>
            <a:xfrm rot="2007642">
              <a:off x="4810753" y="1066738"/>
              <a:ext cx="191994" cy="328426"/>
            </a:xfrm>
            <a:custGeom>
              <a:rect b="b" l="l" r="r" t="t"/>
              <a:pathLst>
                <a:path extrusionOk="0" h="379230" w="221694">
                  <a:moveTo>
                    <a:pt x="737" y="19010"/>
                  </a:moveTo>
                  <a:cubicBezTo>
                    <a:pt x="1320" y="19301"/>
                    <a:pt x="2193" y="19301"/>
                    <a:pt x="2834" y="19534"/>
                  </a:cubicBezTo>
                  <a:cubicBezTo>
                    <a:pt x="3533" y="19825"/>
                    <a:pt x="4232" y="20175"/>
                    <a:pt x="4989" y="20466"/>
                  </a:cubicBezTo>
                  <a:cubicBezTo>
                    <a:pt x="6504" y="21107"/>
                    <a:pt x="7902" y="21748"/>
                    <a:pt x="9358" y="22563"/>
                  </a:cubicBezTo>
                  <a:cubicBezTo>
                    <a:pt x="12154" y="24136"/>
                    <a:pt x="15009" y="25417"/>
                    <a:pt x="17979" y="26641"/>
                  </a:cubicBezTo>
                  <a:cubicBezTo>
                    <a:pt x="20018" y="27456"/>
                    <a:pt x="22057" y="28155"/>
                    <a:pt x="24154" y="28796"/>
                  </a:cubicBezTo>
                  <a:cubicBezTo>
                    <a:pt x="19843" y="19825"/>
                    <a:pt x="16407" y="10388"/>
                    <a:pt x="15766" y="602"/>
                  </a:cubicBezTo>
                  <a:cubicBezTo>
                    <a:pt x="15766" y="194"/>
                    <a:pt x="16290" y="-271"/>
                    <a:pt x="16640" y="194"/>
                  </a:cubicBezTo>
                  <a:cubicBezTo>
                    <a:pt x="24154" y="11554"/>
                    <a:pt x="28639" y="24660"/>
                    <a:pt x="35105" y="36660"/>
                  </a:cubicBezTo>
                  <a:cubicBezTo>
                    <a:pt x="40523" y="46679"/>
                    <a:pt x="46755" y="56291"/>
                    <a:pt x="53279" y="65669"/>
                  </a:cubicBezTo>
                  <a:cubicBezTo>
                    <a:pt x="53513" y="64620"/>
                    <a:pt x="53746" y="63572"/>
                    <a:pt x="53920" y="62523"/>
                  </a:cubicBezTo>
                  <a:cubicBezTo>
                    <a:pt x="54794" y="57980"/>
                    <a:pt x="55610" y="53378"/>
                    <a:pt x="56542" y="48834"/>
                  </a:cubicBezTo>
                  <a:cubicBezTo>
                    <a:pt x="58405" y="39747"/>
                    <a:pt x="59920" y="30485"/>
                    <a:pt x="61201" y="21281"/>
                  </a:cubicBezTo>
                  <a:cubicBezTo>
                    <a:pt x="61260" y="20932"/>
                    <a:pt x="61843" y="20874"/>
                    <a:pt x="61843" y="21223"/>
                  </a:cubicBezTo>
                  <a:cubicBezTo>
                    <a:pt x="62425" y="30543"/>
                    <a:pt x="62309" y="39864"/>
                    <a:pt x="61726" y="49184"/>
                  </a:cubicBezTo>
                  <a:cubicBezTo>
                    <a:pt x="61435" y="53844"/>
                    <a:pt x="60736" y="58387"/>
                    <a:pt x="59978" y="62989"/>
                  </a:cubicBezTo>
                  <a:cubicBezTo>
                    <a:pt x="59571" y="65261"/>
                    <a:pt x="59163" y="67533"/>
                    <a:pt x="58755" y="69805"/>
                  </a:cubicBezTo>
                  <a:cubicBezTo>
                    <a:pt x="58580" y="70795"/>
                    <a:pt x="58405" y="71844"/>
                    <a:pt x="58231" y="72834"/>
                  </a:cubicBezTo>
                  <a:cubicBezTo>
                    <a:pt x="58464" y="73183"/>
                    <a:pt x="58697" y="73533"/>
                    <a:pt x="58930" y="73882"/>
                  </a:cubicBezTo>
                  <a:cubicBezTo>
                    <a:pt x="76056" y="97300"/>
                    <a:pt x="95162" y="119144"/>
                    <a:pt x="114269" y="140930"/>
                  </a:cubicBezTo>
                  <a:cubicBezTo>
                    <a:pt x="117881" y="145007"/>
                    <a:pt x="121492" y="149143"/>
                    <a:pt x="125104" y="153279"/>
                  </a:cubicBezTo>
                  <a:cubicBezTo>
                    <a:pt x="126676" y="147570"/>
                    <a:pt x="128016" y="141920"/>
                    <a:pt x="128889" y="135862"/>
                  </a:cubicBezTo>
                  <a:cubicBezTo>
                    <a:pt x="130113" y="127357"/>
                    <a:pt x="130870" y="118794"/>
                    <a:pt x="131511" y="110173"/>
                  </a:cubicBezTo>
                  <a:cubicBezTo>
                    <a:pt x="132094" y="101901"/>
                    <a:pt x="132327" y="93571"/>
                    <a:pt x="132152" y="85300"/>
                  </a:cubicBezTo>
                  <a:cubicBezTo>
                    <a:pt x="131977" y="76737"/>
                    <a:pt x="131161" y="68290"/>
                    <a:pt x="131919" y="59727"/>
                  </a:cubicBezTo>
                  <a:cubicBezTo>
                    <a:pt x="131977" y="59320"/>
                    <a:pt x="132618" y="59145"/>
                    <a:pt x="132734" y="59553"/>
                  </a:cubicBezTo>
                  <a:cubicBezTo>
                    <a:pt x="138501" y="75863"/>
                    <a:pt x="137860" y="95261"/>
                    <a:pt x="137220" y="112328"/>
                  </a:cubicBezTo>
                  <a:cubicBezTo>
                    <a:pt x="136870" y="121532"/>
                    <a:pt x="135822" y="130677"/>
                    <a:pt x="134365" y="139765"/>
                  </a:cubicBezTo>
                  <a:cubicBezTo>
                    <a:pt x="133433" y="145823"/>
                    <a:pt x="132618" y="152696"/>
                    <a:pt x="129298" y="157939"/>
                  </a:cubicBezTo>
                  <a:cubicBezTo>
                    <a:pt x="160870" y="194171"/>
                    <a:pt x="191568" y="232268"/>
                    <a:pt x="208461" y="277587"/>
                  </a:cubicBezTo>
                  <a:cubicBezTo>
                    <a:pt x="220228" y="309159"/>
                    <a:pt x="224888" y="341664"/>
                    <a:pt x="219413" y="375158"/>
                  </a:cubicBezTo>
                  <a:cubicBezTo>
                    <a:pt x="218480" y="381042"/>
                    <a:pt x="209219" y="380343"/>
                    <a:pt x="210150" y="374401"/>
                  </a:cubicBezTo>
                  <a:cubicBezTo>
                    <a:pt x="214811" y="344169"/>
                    <a:pt x="212655" y="312363"/>
                    <a:pt x="202344" y="283412"/>
                  </a:cubicBezTo>
                  <a:cubicBezTo>
                    <a:pt x="193024" y="257432"/>
                    <a:pt x="178870" y="233433"/>
                    <a:pt x="162792" y="211122"/>
                  </a:cubicBezTo>
                  <a:cubicBezTo>
                    <a:pt x="144501" y="185725"/>
                    <a:pt x="123472" y="162541"/>
                    <a:pt x="102793" y="139124"/>
                  </a:cubicBezTo>
                  <a:cubicBezTo>
                    <a:pt x="91434" y="145299"/>
                    <a:pt x="77337" y="144075"/>
                    <a:pt x="64813" y="141920"/>
                  </a:cubicBezTo>
                  <a:cubicBezTo>
                    <a:pt x="55668" y="140347"/>
                    <a:pt x="46580" y="138367"/>
                    <a:pt x="37552" y="136444"/>
                  </a:cubicBezTo>
                  <a:cubicBezTo>
                    <a:pt x="28406" y="134464"/>
                    <a:pt x="18853" y="133008"/>
                    <a:pt x="10523" y="128406"/>
                  </a:cubicBezTo>
                  <a:cubicBezTo>
                    <a:pt x="10348" y="128347"/>
                    <a:pt x="10406" y="127998"/>
                    <a:pt x="10581" y="127998"/>
                  </a:cubicBezTo>
                  <a:cubicBezTo>
                    <a:pt x="19552" y="127532"/>
                    <a:pt x="28232" y="129920"/>
                    <a:pt x="37028" y="131493"/>
                  </a:cubicBezTo>
                  <a:cubicBezTo>
                    <a:pt x="45532" y="133066"/>
                    <a:pt x="54037" y="134580"/>
                    <a:pt x="62542" y="135862"/>
                  </a:cubicBezTo>
                  <a:cubicBezTo>
                    <a:pt x="74891" y="137726"/>
                    <a:pt x="87182" y="138425"/>
                    <a:pt x="99065" y="134930"/>
                  </a:cubicBezTo>
                  <a:cubicBezTo>
                    <a:pt x="83978" y="117746"/>
                    <a:pt x="69182" y="100387"/>
                    <a:pt x="55901" y="81805"/>
                  </a:cubicBezTo>
                  <a:cubicBezTo>
                    <a:pt x="46988" y="69339"/>
                    <a:pt x="38658" y="56407"/>
                    <a:pt x="31435" y="42951"/>
                  </a:cubicBezTo>
                  <a:cubicBezTo>
                    <a:pt x="30270" y="40796"/>
                    <a:pt x="29105" y="38582"/>
                    <a:pt x="27940" y="36369"/>
                  </a:cubicBezTo>
                  <a:cubicBezTo>
                    <a:pt x="26192" y="36136"/>
                    <a:pt x="24445" y="35495"/>
                    <a:pt x="23222" y="35087"/>
                  </a:cubicBezTo>
                  <a:cubicBezTo>
                    <a:pt x="20135" y="34155"/>
                    <a:pt x="17047" y="33048"/>
                    <a:pt x="14193" y="31592"/>
                  </a:cubicBezTo>
                  <a:cubicBezTo>
                    <a:pt x="11280" y="30077"/>
                    <a:pt x="8426" y="28446"/>
                    <a:pt x="5688" y="26524"/>
                  </a:cubicBezTo>
                  <a:cubicBezTo>
                    <a:pt x="4348" y="25592"/>
                    <a:pt x="3300" y="24427"/>
                    <a:pt x="2251" y="23146"/>
                  </a:cubicBezTo>
                  <a:cubicBezTo>
                    <a:pt x="1785" y="22563"/>
                    <a:pt x="1145" y="21922"/>
                    <a:pt x="795" y="21281"/>
                  </a:cubicBezTo>
                  <a:cubicBezTo>
                    <a:pt x="504" y="20757"/>
                    <a:pt x="446" y="20058"/>
                    <a:pt x="38" y="19592"/>
                  </a:cubicBezTo>
                  <a:cubicBezTo>
                    <a:pt x="-137" y="19243"/>
                    <a:pt x="329" y="18777"/>
                    <a:pt x="737" y="190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9" name="Google Shape;1649;p54"/>
            <p:cNvSpPr/>
            <p:nvPr/>
          </p:nvSpPr>
          <p:spPr>
            <a:xfrm rot="2007642">
              <a:off x="4570222" y="587413"/>
              <a:ext cx="253476" cy="265209"/>
            </a:xfrm>
            <a:custGeom>
              <a:rect b="b" l="l" r="r" t="t"/>
              <a:pathLst>
                <a:path extrusionOk="0" h="306234" w="292687">
                  <a:moveTo>
                    <a:pt x="108581" y="266092"/>
                  </a:moveTo>
                  <a:cubicBezTo>
                    <a:pt x="30407" y="164851"/>
                    <a:pt x="7805" y="96348"/>
                    <a:pt x="0" y="38737"/>
                  </a:cubicBezTo>
                  <a:lnTo>
                    <a:pt x="36349" y="41300"/>
                  </a:lnTo>
                  <a:lnTo>
                    <a:pt x="28077" y="0"/>
                  </a:lnTo>
                  <a:cubicBezTo>
                    <a:pt x="28077" y="0"/>
                    <a:pt x="164618" y="21961"/>
                    <a:pt x="251296" y="146036"/>
                  </a:cubicBezTo>
                  <a:cubicBezTo>
                    <a:pt x="337974" y="270053"/>
                    <a:pt x="261606" y="299878"/>
                    <a:pt x="261606" y="299878"/>
                  </a:cubicBezTo>
                  <a:cubicBezTo>
                    <a:pt x="261606" y="299878"/>
                    <a:pt x="156346" y="327955"/>
                    <a:pt x="108581" y="2660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0" name="Google Shape;1650;p54"/>
            <p:cNvSpPr/>
            <p:nvPr/>
          </p:nvSpPr>
          <p:spPr>
            <a:xfrm rot="2007642">
              <a:off x="4582109" y="675756"/>
              <a:ext cx="237808" cy="252291"/>
            </a:xfrm>
            <a:custGeom>
              <a:rect b="b" l="l" r="r" t="t"/>
              <a:pathLst>
                <a:path extrusionOk="0" h="291318" w="274595">
                  <a:moveTo>
                    <a:pt x="233704" y="270461"/>
                  </a:moveTo>
                  <a:cubicBezTo>
                    <a:pt x="153667" y="335236"/>
                    <a:pt x="26388" y="237199"/>
                    <a:pt x="0" y="139745"/>
                  </a:cubicBezTo>
                  <a:cubicBezTo>
                    <a:pt x="0" y="139745"/>
                    <a:pt x="62678" y="143823"/>
                    <a:pt x="95824" y="165026"/>
                  </a:cubicBezTo>
                  <a:cubicBezTo>
                    <a:pt x="95824" y="165026"/>
                    <a:pt x="37106" y="75494"/>
                    <a:pt x="36058" y="37514"/>
                  </a:cubicBezTo>
                  <a:cubicBezTo>
                    <a:pt x="36058" y="37514"/>
                    <a:pt x="126347" y="67222"/>
                    <a:pt x="157862" y="103396"/>
                  </a:cubicBezTo>
                  <a:cubicBezTo>
                    <a:pt x="157862" y="103396"/>
                    <a:pt x="144755" y="36349"/>
                    <a:pt x="147318" y="0"/>
                  </a:cubicBezTo>
                  <a:cubicBezTo>
                    <a:pt x="147318" y="0"/>
                    <a:pt x="362032" y="166599"/>
                    <a:pt x="233704" y="2704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1" name="Google Shape;1651;p54"/>
            <p:cNvSpPr/>
            <p:nvPr/>
          </p:nvSpPr>
          <p:spPr>
            <a:xfrm rot="2007642">
              <a:off x="4572279" y="791424"/>
              <a:ext cx="151960" cy="98817"/>
            </a:xfrm>
            <a:custGeom>
              <a:rect b="b" l="l" r="r" t="t"/>
              <a:pathLst>
                <a:path extrusionOk="0" h="114103" w="175467">
                  <a:moveTo>
                    <a:pt x="173706" y="108689"/>
                  </a:moveTo>
                  <a:cubicBezTo>
                    <a:pt x="157279" y="104379"/>
                    <a:pt x="140502" y="101466"/>
                    <a:pt x="124367" y="96049"/>
                  </a:cubicBezTo>
                  <a:cubicBezTo>
                    <a:pt x="107590" y="90457"/>
                    <a:pt x="91455" y="82884"/>
                    <a:pt x="76484" y="73447"/>
                  </a:cubicBezTo>
                  <a:cubicBezTo>
                    <a:pt x="61863" y="64243"/>
                    <a:pt x="48116" y="53584"/>
                    <a:pt x="35941" y="41351"/>
                  </a:cubicBezTo>
                  <a:cubicBezTo>
                    <a:pt x="23359" y="28768"/>
                    <a:pt x="13864" y="14264"/>
                    <a:pt x="2738" y="575"/>
                  </a:cubicBezTo>
                  <a:cubicBezTo>
                    <a:pt x="1631" y="-823"/>
                    <a:pt x="-524" y="575"/>
                    <a:pt x="117" y="2148"/>
                  </a:cubicBezTo>
                  <a:cubicBezTo>
                    <a:pt x="6757" y="18749"/>
                    <a:pt x="19457" y="33836"/>
                    <a:pt x="31631" y="46652"/>
                  </a:cubicBezTo>
                  <a:cubicBezTo>
                    <a:pt x="43980" y="59642"/>
                    <a:pt x="57786" y="71234"/>
                    <a:pt x="72814" y="80962"/>
                  </a:cubicBezTo>
                  <a:cubicBezTo>
                    <a:pt x="101649" y="99544"/>
                    <a:pt x="138172" y="115971"/>
                    <a:pt x="173123" y="113932"/>
                  </a:cubicBezTo>
                  <a:cubicBezTo>
                    <a:pt x="175861" y="113815"/>
                    <a:pt x="176385" y="109388"/>
                    <a:pt x="173706" y="1086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2" name="Google Shape;1652;p54"/>
            <p:cNvSpPr/>
            <p:nvPr/>
          </p:nvSpPr>
          <p:spPr>
            <a:xfrm rot="2007642">
              <a:off x="4633262" y="727604"/>
              <a:ext cx="129245" cy="151447"/>
            </a:xfrm>
            <a:custGeom>
              <a:rect b="b" l="l" r="r" t="t"/>
              <a:pathLst>
                <a:path extrusionOk="0" h="174874" w="149238">
                  <a:moveTo>
                    <a:pt x="81331" y="80444"/>
                  </a:moveTo>
                  <a:cubicBezTo>
                    <a:pt x="68748" y="65940"/>
                    <a:pt x="55700" y="51901"/>
                    <a:pt x="42243" y="38212"/>
                  </a:cubicBezTo>
                  <a:cubicBezTo>
                    <a:pt x="29428" y="25164"/>
                    <a:pt x="16554" y="9960"/>
                    <a:pt x="1002" y="116"/>
                  </a:cubicBezTo>
                  <a:cubicBezTo>
                    <a:pt x="361" y="-292"/>
                    <a:pt x="-280" y="465"/>
                    <a:pt x="128" y="1047"/>
                  </a:cubicBezTo>
                  <a:cubicBezTo>
                    <a:pt x="10788" y="16601"/>
                    <a:pt x="25992" y="29532"/>
                    <a:pt x="38632" y="43454"/>
                  </a:cubicBezTo>
                  <a:cubicBezTo>
                    <a:pt x="51448" y="57668"/>
                    <a:pt x="64029" y="72172"/>
                    <a:pt x="76262" y="86852"/>
                  </a:cubicBezTo>
                  <a:cubicBezTo>
                    <a:pt x="88554" y="101589"/>
                    <a:pt x="100436" y="116618"/>
                    <a:pt x="111913" y="131938"/>
                  </a:cubicBezTo>
                  <a:cubicBezTo>
                    <a:pt x="122397" y="145977"/>
                    <a:pt x="132009" y="163510"/>
                    <a:pt x="145873" y="174403"/>
                  </a:cubicBezTo>
                  <a:cubicBezTo>
                    <a:pt x="147737" y="175860"/>
                    <a:pt x="149718" y="173646"/>
                    <a:pt x="149135" y="171782"/>
                  </a:cubicBezTo>
                  <a:cubicBezTo>
                    <a:pt x="143776" y="155006"/>
                    <a:pt x="129679" y="139919"/>
                    <a:pt x="118961" y="126230"/>
                  </a:cubicBezTo>
                  <a:cubicBezTo>
                    <a:pt x="106902" y="110618"/>
                    <a:pt x="94321" y="95356"/>
                    <a:pt x="81331" y="8044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3" name="Google Shape;1653;p54"/>
            <p:cNvSpPr/>
            <p:nvPr/>
          </p:nvSpPr>
          <p:spPr>
            <a:xfrm rot="2007642">
              <a:off x="4734543" y="755783"/>
              <a:ext cx="47648" cy="133385"/>
            </a:xfrm>
            <a:custGeom>
              <a:rect b="b" l="l" r="r" t="t"/>
              <a:pathLst>
                <a:path extrusionOk="0" h="154018" w="55019">
                  <a:moveTo>
                    <a:pt x="358" y="46"/>
                  </a:moveTo>
                  <a:cubicBezTo>
                    <a:pt x="183" y="-71"/>
                    <a:pt x="-49" y="46"/>
                    <a:pt x="9" y="279"/>
                  </a:cubicBezTo>
                  <a:cubicBezTo>
                    <a:pt x="3213" y="12628"/>
                    <a:pt x="10902" y="23521"/>
                    <a:pt x="16261" y="34996"/>
                  </a:cubicBezTo>
                  <a:cubicBezTo>
                    <a:pt x="21912" y="47055"/>
                    <a:pt x="27270" y="59229"/>
                    <a:pt x="31581" y="71870"/>
                  </a:cubicBezTo>
                  <a:cubicBezTo>
                    <a:pt x="36008" y="84918"/>
                    <a:pt x="39853" y="98141"/>
                    <a:pt x="42532" y="111655"/>
                  </a:cubicBezTo>
                  <a:cubicBezTo>
                    <a:pt x="45270" y="125053"/>
                    <a:pt x="45969" y="139033"/>
                    <a:pt x="49639" y="152198"/>
                  </a:cubicBezTo>
                  <a:cubicBezTo>
                    <a:pt x="50280" y="154586"/>
                    <a:pt x="53600" y="154703"/>
                    <a:pt x="54066" y="152082"/>
                  </a:cubicBezTo>
                  <a:cubicBezTo>
                    <a:pt x="56396" y="138800"/>
                    <a:pt x="54008" y="124704"/>
                    <a:pt x="51678" y="111539"/>
                  </a:cubicBezTo>
                  <a:cubicBezTo>
                    <a:pt x="49173" y="97617"/>
                    <a:pt x="45795" y="83811"/>
                    <a:pt x="41134" y="70471"/>
                  </a:cubicBezTo>
                  <a:cubicBezTo>
                    <a:pt x="36475" y="57132"/>
                    <a:pt x="30999" y="43909"/>
                    <a:pt x="24067" y="31560"/>
                  </a:cubicBezTo>
                  <a:cubicBezTo>
                    <a:pt x="17775" y="20317"/>
                    <a:pt x="11135" y="7618"/>
                    <a:pt x="358" y="4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4" name="Google Shape;1654;p54"/>
            <p:cNvSpPr/>
            <p:nvPr/>
          </p:nvSpPr>
          <p:spPr>
            <a:xfrm rot="2007642">
              <a:off x="4604537" y="603437"/>
              <a:ext cx="83989" cy="147271"/>
            </a:xfrm>
            <a:custGeom>
              <a:rect b="b" l="l" r="r" t="t"/>
              <a:pathLst>
                <a:path extrusionOk="0" h="170053" w="96981">
                  <a:moveTo>
                    <a:pt x="0" y="231"/>
                  </a:moveTo>
                  <a:cubicBezTo>
                    <a:pt x="1398" y="16308"/>
                    <a:pt x="8213" y="33318"/>
                    <a:pt x="14096" y="48230"/>
                  </a:cubicBezTo>
                  <a:cubicBezTo>
                    <a:pt x="20213" y="63667"/>
                    <a:pt x="27320" y="78637"/>
                    <a:pt x="35533" y="93084"/>
                  </a:cubicBezTo>
                  <a:cubicBezTo>
                    <a:pt x="43280" y="106773"/>
                    <a:pt x="51901" y="119996"/>
                    <a:pt x="61222" y="132636"/>
                  </a:cubicBezTo>
                  <a:cubicBezTo>
                    <a:pt x="70891" y="145685"/>
                    <a:pt x="81494" y="160364"/>
                    <a:pt x="94949" y="169801"/>
                  </a:cubicBezTo>
                  <a:cubicBezTo>
                    <a:pt x="96231" y="170674"/>
                    <a:pt x="97513" y="169102"/>
                    <a:pt x="96755" y="167878"/>
                  </a:cubicBezTo>
                  <a:cubicBezTo>
                    <a:pt x="87784" y="154131"/>
                    <a:pt x="75435" y="142306"/>
                    <a:pt x="65591" y="129141"/>
                  </a:cubicBezTo>
                  <a:cubicBezTo>
                    <a:pt x="55746" y="116093"/>
                    <a:pt x="46775" y="102404"/>
                    <a:pt x="38679" y="88132"/>
                  </a:cubicBezTo>
                  <a:cubicBezTo>
                    <a:pt x="31048" y="74676"/>
                    <a:pt x="24116" y="60754"/>
                    <a:pt x="17999" y="46541"/>
                  </a:cubicBezTo>
                  <a:cubicBezTo>
                    <a:pt x="11534" y="31396"/>
                    <a:pt x="7398" y="14969"/>
                    <a:pt x="407" y="173"/>
                  </a:cubicBezTo>
                  <a:cubicBezTo>
                    <a:pt x="349" y="-118"/>
                    <a:pt x="0" y="-2"/>
                    <a:pt x="0" y="23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5" name="Google Shape;1655;p54"/>
            <p:cNvSpPr/>
            <p:nvPr/>
          </p:nvSpPr>
          <p:spPr>
            <a:xfrm rot="2007642">
              <a:off x="4654102" y="606467"/>
              <a:ext cx="119355" cy="92143"/>
            </a:xfrm>
            <a:custGeom>
              <a:rect b="b" l="l" r="r" t="t"/>
              <a:pathLst>
                <a:path extrusionOk="0" h="106397" w="137818">
                  <a:moveTo>
                    <a:pt x="74367" y="43243"/>
                  </a:moveTo>
                  <a:cubicBezTo>
                    <a:pt x="51241" y="26001"/>
                    <a:pt x="26717" y="11555"/>
                    <a:pt x="330" y="21"/>
                  </a:cubicBezTo>
                  <a:cubicBezTo>
                    <a:pt x="97" y="-96"/>
                    <a:pt x="-137" y="312"/>
                    <a:pt x="97" y="428"/>
                  </a:cubicBezTo>
                  <a:cubicBezTo>
                    <a:pt x="24388" y="15108"/>
                    <a:pt x="48212" y="31069"/>
                    <a:pt x="70522" y="48602"/>
                  </a:cubicBezTo>
                  <a:cubicBezTo>
                    <a:pt x="81765" y="57398"/>
                    <a:pt x="92775" y="66485"/>
                    <a:pt x="103259" y="76155"/>
                  </a:cubicBezTo>
                  <a:cubicBezTo>
                    <a:pt x="113745" y="85767"/>
                    <a:pt x="123298" y="96310"/>
                    <a:pt x="133900" y="105805"/>
                  </a:cubicBezTo>
                  <a:cubicBezTo>
                    <a:pt x="136113" y="107786"/>
                    <a:pt x="138968" y="104349"/>
                    <a:pt x="137337" y="102135"/>
                  </a:cubicBezTo>
                  <a:cubicBezTo>
                    <a:pt x="120502" y="79592"/>
                    <a:pt x="96794" y="59961"/>
                    <a:pt x="74367" y="432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6" name="Google Shape;1656;p54"/>
            <p:cNvSpPr/>
            <p:nvPr/>
          </p:nvSpPr>
          <p:spPr>
            <a:xfrm rot="2007642">
              <a:off x="4654247" y="851282"/>
              <a:ext cx="119802" cy="108501"/>
            </a:xfrm>
            <a:custGeom>
              <a:rect b="b" l="l" r="r" t="t"/>
              <a:pathLst>
                <a:path extrusionOk="0" h="125285" w="138334">
                  <a:moveTo>
                    <a:pt x="102522" y="103631"/>
                  </a:moveTo>
                  <a:cubicBezTo>
                    <a:pt x="44621" y="141611"/>
                    <a:pt x="0" y="118077"/>
                    <a:pt x="0" y="118077"/>
                  </a:cubicBezTo>
                  <a:cubicBezTo>
                    <a:pt x="0" y="118077"/>
                    <a:pt x="36174" y="86564"/>
                    <a:pt x="68620" y="89942"/>
                  </a:cubicBezTo>
                  <a:cubicBezTo>
                    <a:pt x="68620" y="89942"/>
                    <a:pt x="41824" y="56797"/>
                    <a:pt x="43572" y="27963"/>
                  </a:cubicBezTo>
                  <a:cubicBezTo>
                    <a:pt x="43572" y="27963"/>
                    <a:pt x="76076" y="42758"/>
                    <a:pt x="96989" y="60117"/>
                  </a:cubicBezTo>
                  <a:cubicBezTo>
                    <a:pt x="96989" y="60117"/>
                    <a:pt x="109687" y="-406"/>
                    <a:pt x="137415" y="2"/>
                  </a:cubicBezTo>
                  <a:cubicBezTo>
                    <a:pt x="137415" y="2"/>
                    <a:pt x="147260" y="74272"/>
                    <a:pt x="102522" y="1036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60" name="Shape 1660"/>
        <p:cNvGrpSpPr/>
        <p:nvPr/>
      </p:nvGrpSpPr>
      <p:grpSpPr>
        <a:xfrm>
          <a:off x="0" y="0"/>
          <a:ext cx="0" cy="0"/>
          <a:chOff x="0" y="0"/>
          <a:chExt cx="0" cy="0"/>
        </a:xfrm>
      </p:grpSpPr>
      <p:sp>
        <p:nvSpPr>
          <p:cNvPr id="1661" name="Google Shape;1661;p55"/>
          <p:cNvSpPr txBox="1"/>
          <p:nvPr>
            <p:ph type="title"/>
          </p:nvPr>
        </p:nvSpPr>
        <p:spPr>
          <a:xfrm>
            <a:off x="4942400" y="1344650"/>
            <a:ext cx="3119100" cy="16320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 </a:t>
            </a:r>
            <a:r>
              <a:rPr lang="en"/>
              <a:t>picture always reinforces </a:t>
            </a:r>
            <a:endParaRPr/>
          </a:p>
          <a:p>
            <a:pPr indent="0" lvl="0" marL="0" rtl="0" algn="ctr">
              <a:spcBef>
                <a:spcPts val="0"/>
              </a:spcBef>
              <a:spcAft>
                <a:spcPts val="0"/>
              </a:spcAft>
              <a:buNone/>
            </a:pPr>
            <a:r>
              <a:rPr lang="en"/>
              <a:t>the concept</a:t>
            </a:r>
            <a:endParaRPr/>
          </a:p>
        </p:txBody>
      </p:sp>
      <p:sp>
        <p:nvSpPr>
          <p:cNvPr id="1662" name="Google Shape;1662;p55"/>
          <p:cNvSpPr txBox="1"/>
          <p:nvPr>
            <p:ph idx="1" type="subTitle"/>
          </p:nvPr>
        </p:nvSpPr>
        <p:spPr>
          <a:xfrm>
            <a:off x="5109200" y="2976650"/>
            <a:ext cx="2785500" cy="102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Images reveal large amounts of data, so remember: use an image instead of a long text. Your audience will appreciate it</a:t>
            </a:r>
            <a:endParaRPr/>
          </a:p>
        </p:txBody>
      </p:sp>
      <p:pic>
        <p:nvPicPr>
          <p:cNvPr id="1663" name="Google Shape;1663;p55"/>
          <p:cNvPicPr preferRelativeResize="0"/>
          <p:nvPr>
            <p:ph idx="2" type="pic"/>
          </p:nvPr>
        </p:nvPicPr>
        <p:blipFill rotWithShape="1">
          <a:blip r:embed="rId3">
            <a:alphaModFix/>
          </a:blip>
          <a:srcRect b="16654" l="0" r="0" t="16647"/>
          <a:stretch/>
        </p:blipFill>
        <p:spPr>
          <a:xfrm>
            <a:off x="1341375" y="1055575"/>
            <a:ext cx="3032400" cy="3032400"/>
          </a:xfrm>
          <a:prstGeom prst="rect">
            <a:avLst/>
          </a:prstGeom>
        </p:spPr>
      </p:pic>
      <p:grpSp>
        <p:nvGrpSpPr>
          <p:cNvPr id="1664" name="Google Shape;1664;p55"/>
          <p:cNvGrpSpPr/>
          <p:nvPr/>
        </p:nvGrpSpPr>
        <p:grpSpPr>
          <a:xfrm>
            <a:off x="7632397" y="-52282"/>
            <a:ext cx="939040" cy="1183566"/>
            <a:chOff x="6854745" y="409830"/>
            <a:chExt cx="1059148" cy="1334949"/>
          </a:xfrm>
        </p:grpSpPr>
        <p:sp>
          <p:nvSpPr>
            <p:cNvPr id="1665" name="Google Shape;1665;p55"/>
            <p:cNvSpPr/>
            <p:nvPr/>
          </p:nvSpPr>
          <p:spPr>
            <a:xfrm flipH="1" rot="10549581">
              <a:off x="7456782" y="419462"/>
              <a:ext cx="295247" cy="838853"/>
            </a:xfrm>
            <a:custGeom>
              <a:rect b="b" l="l" r="r" t="t"/>
              <a:pathLst>
                <a:path extrusionOk="0" h="904463" w="318340">
                  <a:moveTo>
                    <a:pt x="191117" y="747412"/>
                  </a:moveTo>
                  <a:cubicBezTo>
                    <a:pt x="160244" y="692248"/>
                    <a:pt x="132691" y="635046"/>
                    <a:pt x="108749" y="576561"/>
                  </a:cubicBezTo>
                  <a:cubicBezTo>
                    <a:pt x="61216" y="460467"/>
                    <a:pt x="27838" y="337906"/>
                    <a:pt x="11878" y="213364"/>
                  </a:cubicBezTo>
                  <a:cubicBezTo>
                    <a:pt x="7392" y="178297"/>
                    <a:pt x="4188" y="143055"/>
                    <a:pt x="2266" y="107813"/>
                  </a:cubicBezTo>
                  <a:cubicBezTo>
                    <a:pt x="402" y="73736"/>
                    <a:pt x="-2860" y="36222"/>
                    <a:pt x="5120" y="2844"/>
                  </a:cubicBezTo>
                  <a:cubicBezTo>
                    <a:pt x="5994" y="-709"/>
                    <a:pt x="11586" y="-1117"/>
                    <a:pt x="12460" y="2669"/>
                  </a:cubicBezTo>
                  <a:cubicBezTo>
                    <a:pt x="19217" y="31446"/>
                    <a:pt x="18868" y="62494"/>
                    <a:pt x="21023" y="91910"/>
                  </a:cubicBezTo>
                  <a:cubicBezTo>
                    <a:pt x="23295" y="122842"/>
                    <a:pt x="26615" y="153657"/>
                    <a:pt x="30867" y="184355"/>
                  </a:cubicBezTo>
                  <a:cubicBezTo>
                    <a:pt x="39430" y="246102"/>
                    <a:pt x="51663" y="307499"/>
                    <a:pt x="67624" y="367730"/>
                  </a:cubicBezTo>
                  <a:cubicBezTo>
                    <a:pt x="99313" y="487612"/>
                    <a:pt x="145797" y="603823"/>
                    <a:pt x="207078" y="711646"/>
                  </a:cubicBezTo>
                  <a:cubicBezTo>
                    <a:pt x="223854" y="741121"/>
                    <a:pt x="241621" y="770014"/>
                    <a:pt x="260378" y="798266"/>
                  </a:cubicBezTo>
                  <a:cubicBezTo>
                    <a:pt x="270164" y="813003"/>
                    <a:pt x="280241" y="827566"/>
                    <a:pt x="290610" y="841954"/>
                  </a:cubicBezTo>
                  <a:cubicBezTo>
                    <a:pt x="300921" y="856226"/>
                    <a:pt x="312047" y="869682"/>
                    <a:pt x="317755" y="886516"/>
                  </a:cubicBezTo>
                  <a:cubicBezTo>
                    <a:pt x="321309" y="897002"/>
                    <a:pt x="307911" y="909351"/>
                    <a:pt x="298066" y="902477"/>
                  </a:cubicBezTo>
                  <a:cubicBezTo>
                    <a:pt x="272494" y="884711"/>
                    <a:pt x="255718" y="852847"/>
                    <a:pt x="238999" y="826984"/>
                  </a:cubicBezTo>
                  <a:cubicBezTo>
                    <a:pt x="222223" y="801004"/>
                    <a:pt x="206204" y="774441"/>
                    <a:pt x="191117" y="7474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6" name="Google Shape;1666;p55"/>
            <p:cNvSpPr/>
            <p:nvPr/>
          </p:nvSpPr>
          <p:spPr>
            <a:xfrm flipH="1" rot="10549581">
              <a:off x="6881037" y="949965"/>
              <a:ext cx="1006564" cy="759192"/>
            </a:xfrm>
            <a:custGeom>
              <a:rect b="b" l="l" r="r" t="t"/>
              <a:pathLst>
                <a:path extrusionOk="0" h="818572" w="1085291">
                  <a:moveTo>
                    <a:pt x="801990" y="21437"/>
                  </a:moveTo>
                  <a:cubicBezTo>
                    <a:pt x="815562" y="32738"/>
                    <a:pt x="825115" y="48349"/>
                    <a:pt x="838979" y="59301"/>
                  </a:cubicBezTo>
                  <a:cubicBezTo>
                    <a:pt x="874804" y="87611"/>
                    <a:pt x="927055" y="77417"/>
                    <a:pt x="970511" y="91397"/>
                  </a:cubicBezTo>
                  <a:cubicBezTo>
                    <a:pt x="987695" y="96931"/>
                    <a:pt x="1004180" y="106892"/>
                    <a:pt x="1013442" y="122387"/>
                  </a:cubicBezTo>
                  <a:cubicBezTo>
                    <a:pt x="1023403" y="138988"/>
                    <a:pt x="1024568" y="160600"/>
                    <a:pt x="1037849" y="174639"/>
                  </a:cubicBezTo>
                  <a:cubicBezTo>
                    <a:pt x="1045247" y="182444"/>
                    <a:pt x="1055499" y="186871"/>
                    <a:pt x="1063771" y="193745"/>
                  </a:cubicBezTo>
                  <a:cubicBezTo>
                    <a:pt x="1093188" y="218210"/>
                    <a:pt x="1088877" y="265336"/>
                    <a:pt x="1072101" y="299704"/>
                  </a:cubicBezTo>
                  <a:cubicBezTo>
                    <a:pt x="1055266" y="334072"/>
                    <a:pt x="1028704" y="364130"/>
                    <a:pt x="1019500" y="401236"/>
                  </a:cubicBezTo>
                  <a:cubicBezTo>
                    <a:pt x="1011694" y="432750"/>
                    <a:pt x="1017287" y="465953"/>
                    <a:pt x="1013617" y="498166"/>
                  </a:cubicBezTo>
                  <a:cubicBezTo>
                    <a:pt x="1008607" y="542612"/>
                    <a:pt x="985132" y="584669"/>
                    <a:pt x="950006" y="612280"/>
                  </a:cubicBezTo>
                  <a:cubicBezTo>
                    <a:pt x="896240" y="654571"/>
                    <a:pt x="821737" y="661212"/>
                    <a:pt x="765350" y="699949"/>
                  </a:cubicBezTo>
                  <a:cubicBezTo>
                    <a:pt x="735292" y="720628"/>
                    <a:pt x="711758" y="749462"/>
                    <a:pt x="682749" y="771656"/>
                  </a:cubicBezTo>
                  <a:cubicBezTo>
                    <a:pt x="618964" y="820471"/>
                    <a:pt x="528849" y="832354"/>
                    <a:pt x="454579" y="801830"/>
                  </a:cubicBezTo>
                  <a:cubicBezTo>
                    <a:pt x="437569" y="794840"/>
                    <a:pt x="421143" y="785753"/>
                    <a:pt x="403085" y="782200"/>
                  </a:cubicBezTo>
                  <a:cubicBezTo>
                    <a:pt x="372328" y="776141"/>
                    <a:pt x="341047" y="786860"/>
                    <a:pt x="309824" y="789132"/>
                  </a:cubicBezTo>
                  <a:cubicBezTo>
                    <a:pt x="253262" y="793326"/>
                    <a:pt x="195360" y="767928"/>
                    <a:pt x="160118" y="723482"/>
                  </a:cubicBezTo>
                  <a:cubicBezTo>
                    <a:pt x="138915" y="696745"/>
                    <a:pt x="125925" y="664299"/>
                    <a:pt x="105013" y="637329"/>
                  </a:cubicBezTo>
                  <a:cubicBezTo>
                    <a:pt x="77751" y="602203"/>
                    <a:pt x="37791" y="577213"/>
                    <a:pt x="16238" y="538359"/>
                  </a:cubicBezTo>
                  <a:cubicBezTo>
                    <a:pt x="-5665" y="498865"/>
                    <a:pt x="-4791" y="448594"/>
                    <a:pt x="15131" y="408051"/>
                  </a:cubicBezTo>
                  <a:cubicBezTo>
                    <a:pt x="35053" y="367509"/>
                    <a:pt x="72625" y="336868"/>
                    <a:pt x="115148" y="321665"/>
                  </a:cubicBezTo>
                  <a:cubicBezTo>
                    <a:pt x="155633" y="307218"/>
                    <a:pt x="200778" y="305704"/>
                    <a:pt x="238117" y="284384"/>
                  </a:cubicBezTo>
                  <a:cubicBezTo>
                    <a:pt x="284660" y="257821"/>
                    <a:pt x="309941" y="205977"/>
                    <a:pt x="348328" y="168580"/>
                  </a:cubicBezTo>
                  <a:cubicBezTo>
                    <a:pt x="418172" y="100659"/>
                    <a:pt x="512714" y="121630"/>
                    <a:pt x="589955" y="73165"/>
                  </a:cubicBezTo>
                  <a:cubicBezTo>
                    <a:pt x="648381" y="36408"/>
                    <a:pt x="733020" y="-36115"/>
                    <a:pt x="801990" y="214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7" name="Google Shape;1667;p55"/>
            <p:cNvSpPr/>
            <p:nvPr/>
          </p:nvSpPr>
          <p:spPr>
            <a:xfrm flipH="1" rot="10549581">
              <a:off x="6902554" y="949679"/>
              <a:ext cx="979433" cy="734156"/>
            </a:xfrm>
            <a:custGeom>
              <a:rect b="b" l="l" r="r" t="t"/>
              <a:pathLst>
                <a:path extrusionOk="0" h="791577" w="1056038">
                  <a:moveTo>
                    <a:pt x="150754" y="712880"/>
                  </a:moveTo>
                  <a:cubicBezTo>
                    <a:pt x="162055" y="701404"/>
                    <a:pt x="173239" y="689812"/>
                    <a:pt x="184657" y="678453"/>
                  </a:cubicBezTo>
                  <a:cubicBezTo>
                    <a:pt x="245413" y="617813"/>
                    <a:pt x="307101" y="558106"/>
                    <a:pt x="370245" y="499971"/>
                  </a:cubicBezTo>
                  <a:cubicBezTo>
                    <a:pt x="401410" y="471312"/>
                    <a:pt x="432458" y="442069"/>
                    <a:pt x="465253" y="415216"/>
                  </a:cubicBezTo>
                  <a:cubicBezTo>
                    <a:pt x="311586" y="450457"/>
                    <a:pt x="158735" y="489078"/>
                    <a:pt x="7456" y="533640"/>
                  </a:cubicBezTo>
                  <a:cubicBezTo>
                    <a:pt x="4893" y="530436"/>
                    <a:pt x="2330" y="527233"/>
                    <a:pt x="0" y="523854"/>
                  </a:cubicBezTo>
                  <a:cubicBezTo>
                    <a:pt x="19048" y="518204"/>
                    <a:pt x="38155" y="512612"/>
                    <a:pt x="57261" y="507136"/>
                  </a:cubicBezTo>
                  <a:cubicBezTo>
                    <a:pt x="148308" y="481098"/>
                    <a:pt x="239937" y="457214"/>
                    <a:pt x="332091" y="435370"/>
                  </a:cubicBezTo>
                  <a:cubicBezTo>
                    <a:pt x="381022" y="423778"/>
                    <a:pt x="430128" y="413177"/>
                    <a:pt x="479408" y="403274"/>
                  </a:cubicBezTo>
                  <a:cubicBezTo>
                    <a:pt x="479408" y="403216"/>
                    <a:pt x="479467" y="403216"/>
                    <a:pt x="479467" y="403157"/>
                  </a:cubicBezTo>
                  <a:cubicBezTo>
                    <a:pt x="449467" y="391332"/>
                    <a:pt x="420400" y="375954"/>
                    <a:pt x="390925" y="363197"/>
                  </a:cubicBezTo>
                  <a:cubicBezTo>
                    <a:pt x="353294" y="346945"/>
                    <a:pt x="315198" y="331683"/>
                    <a:pt x="276752" y="317528"/>
                  </a:cubicBezTo>
                  <a:cubicBezTo>
                    <a:pt x="237840" y="303198"/>
                    <a:pt x="198637" y="289917"/>
                    <a:pt x="159084" y="277568"/>
                  </a:cubicBezTo>
                  <a:cubicBezTo>
                    <a:pt x="166308" y="275820"/>
                    <a:pt x="173472" y="273898"/>
                    <a:pt x="180521" y="271743"/>
                  </a:cubicBezTo>
                  <a:cubicBezTo>
                    <a:pt x="246694" y="292596"/>
                    <a:pt x="311878" y="316538"/>
                    <a:pt x="375779" y="343683"/>
                  </a:cubicBezTo>
                  <a:cubicBezTo>
                    <a:pt x="396633" y="352537"/>
                    <a:pt x="417312" y="361741"/>
                    <a:pt x="437875" y="371235"/>
                  </a:cubicBezTo>
                  <a:cubicBezTo>
                    <a:pt x="450807" y="377236"/>
                    <a:pt x="463972" y="383235"/>
                    <a:pt x="476671" y="389934"/>
                  </a:cubicBezTo>
                  <a:cubicBezTo>
                    <a:pt x="463506" y="366692"/>
                    <a:pt x="452205" y="342052"/>
                    <a:pt x="440030" y="318576"/>
                  </a:cubicBezTo>
                  <a:cubicBezTo>
                    <a:pt x="423371" y="286305"/>
                    <a:pt x="406594" y="254150"/>
                    <a:pt x="389760" y="221996"/>
                  </a:cubicBezTo>
                  <a:cubicBezTo>
                    <a:pt x="373333" y="190715"/>
                    <a:pt x="356789" y="159492"/>
                    <a:pt x="340304" y="128270"/>
                  </a:cubicBezTo>
                  <a:cubicBezTo>
                    <a:pt x="343159" y="126114"/>
                    <a:pt x="346071" y="124017"/>
                    <a:pt x="348984" y="122095"/>
                  </a:cubicBezTo>
                  <a:cubicBezTo>
                    <a:pt x="366284" y="154133"/>
                    <a:pt x="383235" y="186346"/>
                    <a:pt x="400128" y="218617"/>
                  </a:cubicBezTo>
                  <a:cubicBezTo>
                    <a:pt x="416963" y="250772"/>
                    <a:pt x="433681" y="282985"/>
                    <a:pt x="450341" y="315256"/>
                  </a:cubicBezTo>
                  <a:cubicBezTo>
                    <a:pt x="462923" y="339722"/>
                    <a:pt x="476787" y="364304"/>
                    <a:pt x="487971" y="389701"/>
                  </a:cubicBezTo>
                  <a:cubicBezTo>
                    <a:pt x="501427" y="354984"/>
                    <a:pt x="516922" y="320907"/>
                    <a:pt x="530495" y="286247"/>
                  </a:cubicBezTo>
                  <a:cubicBezTo>
                    <a:pt x="547970" y="241743"/>
                    <a:pt x="564572" y="196831"/>
                    <a:pt x="580125" y="151628"/>
                  </a:cubicBezTo>
                  <a:cubicBezTo>
                    <a:pt x="596493" y="103920"/>
                    <a:pt x="611697" y="55805"/>
                    <a:pt x="625852" y="7398"/>
                  </a:cubicBezTo>
                  <a:cubicBezTo>
                    <a:pt x="630046" y="4835"/>
                    <a:pt x="634240" y="2389"/>
                    <a:pt x="638493" y="0"/>
                  </a:cubicBezTo>
                  <a:cubicBezTo>
                    <a:pt x="613037" y="90639"/>
                    <a:pt x="583037" y="180113"/>
                    <a:pt x="549193" y="267781"/>
                  </a:cubicBezTo>
                  <a:cubicBezTo>
                    <a:pt x="534805" y="305062"/>
                    <a:pt x="520650" y="343275"/>
                    <a:pt x="503757" y="379799"/>
                  </a:cubicBezTo>
                  <a:cubicBezTo>
                    <a:pt x="504165" y="379274"/>
                    <a:pt x="504515" y="378750"/>
                    <a:pt x="504922" y="378284"/>
                  </a:cubicBezTo>
                  <a:cubicBezTo>
                    <a:pt x="512903" y="368381"/>
                    <a:pt x="521291" y="358770"/>
                    <a:pt x="529621" y="349158"/>
                  </a:cubicBezTo>
                  <a:cubicBezTo>
                    <a:pt x="546863" y="329295"/>
                    <a:pt x="564164" y="309431"/>
                    <a:pt x="581406" y="289626"/>
                  </a:cubicBezTo>
                  <a:cubicBezTo>
                    <a:pt x="615367" y="250539"/>
                    <a:pt x="649735" y="211860"/>
                    <a:pt x="683929" y="173006"/>
                  </a:cubicBezTo>
                  <a:cubicBezTo>
                    <a:pt x="726219" y="124949"/>
                    <a:pt x="768451" y="76892"/>
                    <a:pt x="810684" y="28893"/>
                  </a:cubicBezTo>
                  <a:cubicBezTo>
                    <a:pt x="812082" y="30174"/>
                    <a:pt x="813363" y="31572"/>
                    <a:pt x="814878" y="32737"/>
                  </a:cubicBezTo>
                  <a:cubicBezTo>
                    <a:pt x="816800" y="34252"/>
                    <a:pt x="818781" y="35591"/>
                    <a:pt x="820761" y="36873"/>
                  </a:cubicBezTo>
                  <a:cubicBezTo>
                    <a:pt x="817499" y="40601"/>
                    <a:pt x="814237" y="44271"/>
                    <a:pt x="811033" y="47999"/>
                  </a:cubicBezTo>
                  <a:lnTo>
                    <a:pt x="606513" y="281703"/>
                  </a:lnTo>
                  <a:cubicBezTo>
                    <a:pt x="586940" y="304072"/>
                    <a:pt x="567193" y="326207"/>
                    <a:pt x="547504" y="348459"/>
                  </a:cubicBezTo>
                  <a:cubicBezTo>
                    <a:pt x="537951" y="359236"/>
                    <a:pt x="528398" y="370071"/>
                    <a:pt x="518611" y="380672"/>
                  </a:cubicBezTo>
                  <a:cubicBezTo>
                    <a:pt x="515116" y="384459"/>
                    <a:pt x="511447" y="387954"/>
                    <a:pt x="507718" y="391391"/>
                  </a:cubicBezTo>
                  <a:cubicBezTo>
                    <a:pt x="522864" y="383119"/>
                    <a:pt x="538708" y="375896"/>
                    <a:pt x="554087" y="368614"/>
                  </a:cubicBezTo>
                  <a:cubicBezTo>
                    <a:pt x="577562" y="357547"/>
                    <a:pt x="601095" y="346770"/>
                    <a:pt x="624804" y="336227"/>
                  </a:cubicBezTo>
                  <a:cubicBezTo>
                    <a:pt x="671987" y="315314"/>
                    <a:pt x="719811" y="295858"/>
                    <a:pt x="767927" y="277334"/>
                  </a:cubicBezTo>
                  <a:cubicBezTo>
                    <a:pt x="861129" y="241452"/>
                    <a:pt x="955846" y="209355"/>
                    <a:pt x="1051669" y="181278"/>
                  </a:cubicBezTo>
                  <a:cubicBezTo>
                    <a:pt x="1053359" y="184074"/>
                    <a:pt x="1054815" y="186929"/>
                    <a:pt x="1056038" y="189957"/>
                  </a:cubicBezTo>
                  <a:cubicBezTo>
                    <a:pt x="1017184" y="201433"/>
                    <a:pt x="978447" y="213375"/>
                    <a:pt x="940001" y="226306"/>
                  </a:cubicBezTo>
                  <a:cubicBezTo>
                    <a:pt x="839926" y="259976"/>
                    <a:pt x="741539" y="298713"/>
                    <a:pt x="645133" y="341760"/>
                  </a:cubicBezTo>
                  <a:cubicBezTo>
                    <a:pt x="618512" y="353644"/>
                    <a:pt x="591892" y="365644"/>
                    <a:pt x="565504" y="378051"/>
                  </a:cubicBezTo>
                  <a:cubicBezTo>
                    <a:pt x="549135" y="385740"/>
                    <a:pt x="532708" y="394245"/>
                    <a:pt x="515932" y="401643"/>
                  </a:cubicBezTo>
                  <a:cubicBezTo>
                    <a:pt x="674550" y="413875"/>
                    <a:pt x="833809" y="430011"/>
                    <a:pt x="990622" y="457214"/>
                  </a:cubicBezTo>
                  <a:cubicBezTo>
                    <a:pt x="990505" y="460069"/>
                    <a:pt x="990272" y="462923"/>
                    <a:pt x="990039" y="465778"/>
                  </a:cubicBezTo>
                  <a:cubicBezTo>
                    <a:pt x="829324" y="443992"/>
                    <a:pt x="668842" y="423662"/>
                    <a:pt x="506961" y="412536"/>
                  </a:cubicBezTo>
                  <a:cubicBezTo>
                    <a:pt x="572552" y="455409"/>
                    <a:pt x="636337" y="501486"/>
                    <a:pt x="700356" y="546630"/>
                  </a:cubicBezTo>
                  <a:cubicBezTo>
                    <a:pt x="741772" y="575814"/>
                    <a:pt x="783014" y="605231"/>
                    <a:pt x="824140" y="634706"/>
                  </a:cubicBezTo>
                  <a:cubicBezTo>
                    <a:pt x="819130" y="636512"/>
                    <a:pt x="814120" y="638376"/>
                    <a:pt x="809169" y="640240"/>
                  </a:cubicBezTo>
                  <a:cubicBezTo>
                    <a:pt x="739617" y="590435"/>
                    <a:pt x="669715" y="541097"/>
                    <a:pt x="599464" y="492224"/>
                  </a:cubicBezTo>
                  <a:cubicBezTo>
                    <a:pt x="564688" y="467991"/>
                    <a:pt x="529446" y="444283"/>
                    <a:pt x="495020" y="419526"/>
                  </a:cubicBezTo>
                  <a:cubicBezTo>
                    <a:pt x="497175" y="467408"/>
                    <a:pt x="495544" y="515757"/>
                    <a:pt x="496359" y="563640"/>
                  </a:cubicBezTo>
                  <a:cubicBezTo>
                    <a:pt x="497175" y="615484"/>
                    <a:pt x="498631" y="667385"/>
                    <a:pt x="500495" y="719171"/>
                  </a:cubicBezTo>
                  <a:cubicBezTo>
                    <a:pt x="501369" y="743287"/>
                    <a:pt x="502418" y="767461"/>
                    <a:pt x="503583" y="791577"/>
                  </a:cubicBezTo>
                  <a:cubicBezTo>
                    <a:pt x="497816" y="791228"/>
                    <a:pt x="492107" y="790645"/>
                    <a:pt x="486398" y="789888"/>
                  </a:cubicBezTo>
                  <a:cubicBezTo>
                    <a:pt x="485408" y="766471"/>
                    <a:pt x="484534" y="742995"/>
                    <a:pt x="483835" y="719520"/>
                  </a:cubicBezTo>
                  <a:cubicBezTo>
                    <a:pt x="482263" y="667677"/>
                    <a:pt x="481622" y="615775"/>
                    <a:pt x="481738" y="563931"/>
                  </a:cubicBezTo>
                  <a:cubicBezTo>
                    <a:pt x="481855" y="514650"/>
                    <a:pt x="480748" y="464613"/>
                    <a:pt x="484884" y="415448"/>
                  </a:cubicBezTo>
                  <a:cubicBezTo>
                    <a:pt x="483719" y="415740"/>
                    <a:pt x="482437" y="415448"/>
                    <a:pt x="481389" y="414808"/>
                  </a:cubicBezTo>
                  <a:cubicBezTo>
                    <a:pt x="452554" y="444108"/>
                    <a:pt x="421623" y="471370"/>
                    <a:pt x="391682" y="499447"/>
                  </a:cubicBezTo>
                  <a:cubicBezTo>
                    <a:pt x="360110" y="529097"/>
                    <a:pt x="328712" y="558980"/>
                    <a:pt x="297489" y="589037"/>
                  </a:cubicBezTo>
                  <a:cubicBezTo>
                    <a:pt x="251762" y="633017"/>
                    <a:pt x="206792" y="677812"/>
                    <a:pt x="162230" y="722957"/>
                  </a:cubicBezTo>
                  <a:cubicBezTo>
                    <a:pt x="158211" y="719753"/>
                    <a:pt x="154366" y="716433"/>
                    <a:pt x="150754" y="71288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68" name="Google Shape;1668;p55"/>
          <p:cNvGrpSpPr/>
          <p:nvPr/>
        </p:nvGrpSpPr>
        <p:grpSpPr>
          <a:xfrm rot="-5400000">
            <a:off x="371611" y="3663238"/>
            <a:ext cx="1215715" cy="1151322"/>
            <a:chOff x="264686" y="329488"/>
            <a:chExt cx="1215715" cy="1151322"/>
          </a:xfrm>
        </p:grpSpPr>
        <p:sp>
          <p:nvSpPr>
            <p:cNvPr id="1669" name="Google Shape;1669;p55"/>
            <p:cNvSpPr/>
            <p:nvPr/>
          </p:nvSpPr>
          <p:spPr>
            <a:xfrm rot="8324806">
              <a:off x="279014" y="660012"/>
              <a:ext cx="1187058" cy="490274"/>
            </a:xfrm>
            <a:custGeom>
              <a:rect b="b" l="l" r="r" t="t"/>
              <a:pathLst>
                <a:path extrusionOk="0" h="489820" w="1185958">
                  <a:moveTo>
                    <a:pt x="298746" y="223102"/>
                  </a:moveTo>
                  <a:cubicBezTo>
                    <a:pt x="279057" y="208364"/>
                    <a:pt x="257504" y="196597"/>
                    <a:pt x="237990" y="181510"/>
                  </a:cubicBezTo>
                  <a:cubicBezTo>
                    <a:pt x="218242" y="166248"/>
                    <a:pt x="199660" y="149647"/>
                    <a:pt x="179971" y="134327"/>
                  </a:cubicBezTo>
                  <a:cubicBezTo>
                    <a:pt x="144787" y="106890"/>
                    <a:pt x="103079" y="78405"/>
                    <a:pt x="57236" y="74619"/>
                  </a:cubicBezTo>
                  <a:cubicBezTo>
                    <a:pt x="36673" y="72930"/>
                    <a:pt x="12324" y="78289"/>
                    <a:pt x="3295" y="99143"/>
                  </a:cubicBezTo>
                  <a:cubicBezTo>
                    <a:pt x="-4511" y="117201"/>
                    <a:pt x="2829" y="137938"/>
                    <a:pt x="12033" y="153899"/>
                  </a:cubicBezTo>
                  <a:cubicBezTo>
                    <a:pt x="38071" y="198927"/>
                    <a:pt x="85196" y="228461"/>
                    <a:pt x="134885" y="240810"/>
                  </a:cubicBezTo>
                  <a:cubicBezTo>
                    <a:pt x="163311" y="247917"/>
                    <a:pt x="193194" y="250771"/>
                    <a:pt x="222436" y="249839"/>
                  </a:cubicBezTo>
                  <a:cubicBezTo>
                    <a:pt x="246086" y="249082"/>
                    <a:pt x="273406" y="248907"/>
                    <a:pt x="297289" y="242965"/>
                  </a:cubicBezTo>
                  <a:cubicBezTo>
                    <a:pt x="326007" y="249548"/>
                    <a:pt x="355075" y="254790"/>
                    <a:pt x="384259" y="259101"/>
                  </a:cubicBezTo>
                  <a:cubicBezTo>
                    <a:pt x="371269" y="261082"/>
                    <a:pt x="358395" y="263412"/>
                    <a:pt x="345987" y="265800"/>
                  </a:cubicBezTo>
                  <a:cubicBezTo>
                    <a:pt x="323502" y="270169"/>
                    <a:pt x="301250" y="275761"/>
                    <a:pt x="279348" y="282402"/>
                  </a:cubicBezTo>
                  <a:cubicBezTo>
                    <a:pt x="259892" y="288285"/>
                    <a:pt x="237815" y="293586"/>
                    <a:pt x="220922" y="305294"/>
                  </a:cubicBezTo>
                  <a:cubicBezTo>
                    <a:pt x="207699" y="314440"/>
                    <a:pt x="197447" y="330109"/>
                    <a:pt x="201233" y="346769"/>
                  </a:cubicBezTo>
                  <a:cubicBezTo>
                    <a:pt x="205427" y="365410"/>
                    <a:pt x="224533" y="372516"/>
                    <a:pt x="241543" y="374788"/>
                  </a:cubicBezTo>
                  <a:cubicBezTo>
                    <a:pt x="282610" y="380264"/>
                    <a:pt x="325134" y="370128"/>
                    <a:pt x="362647" y="353876"/>
                  </a:cubicBezTo>
                  <a:cubicBezTo>
                    <a:pt x="387113" y="343274"/>
                    <a:pt x="410646" y="329818"/>
                    <a:pt x="432549" y="314673"/>
                  </a:cubicBezTo>
                  <a:cubicBezTo>
                    <a:pt x="444141" y="306692"/>
                    <a:pt x="455558" y="298304"/>
                    <a:pt x="466684" y="289683"/>
                  </a:cubicBezTo>
                  <a:cubicBezTo>
                    <a:pt x="474606" y="283567"/>
                    <a:pt x="483286" y="277275"/>
                    <a:pt x="490334" y="269819"/>
                  </a:cubicBezTo>
                  <a:cubicBezTo>
                    <a:pt x="522314" y="271683"/>
                    <a:pt x="554236" y="272382"/>
                    <a:pt x="585925" y="271916"/>
                  </a:cubicBezTo>
                  <a:cubicBezTo>
                    <a:pt x="612138" y="271509"/>
                    <a:pt x="638351" y="270169"/>
                    <a:pt x="664506" y="268363"/>
                  </a:cubicBezTo>
                  <a:cubicBezTo>
                    <a:pt x="619011" y="276809"/>
                    <a:pt x="572527" y="296731"/>
                    <a:pt x="533557" y="318110"/>
                  </a:cubicBezTo>
                  <a:cubicBezTo>
                    <a:pt x="486606" y="343857"/>
                    <a:pt x="439248" y="376477"/>
                    <a:pt x="408083" y="420807"/>
                  </a:cubicBezTo>
                  <a:cubicBezTo>
                    <a:pt x="397249" y="436185"/>
                    <a:pt x="387346" y="455000"/>
                    <a:pt x="401734" y="471602"/>
                  </a:cubicBezTo>
                  <a:cubicBezTo>
                    <a:pt x="415598" y="487563"/>
                    <a:pt x="437908" y="485466"/>
                    <a:pt x="456082" y="479757"/>
                  </a:cubicBezTo>
                  <a:cubicBezTo>
                    <a:pt x="505305" y="464262"/>
                    <a:pt x="552547" y="437175"/>
                    <a:pt x="592216" y="404322"/>
                  </a:cubicBezTo>
                  <a:cubicBezTo>
                    <a:pt x="614817" y="385623"/>
                    <a:pt x="635555" y="364711"/>
                    <a:pt x="654137" y="341993"/>
                  </a:cubicBezTo>
                  <a:cubicBezTo>
                    <a:pt x="672836" y="319158"/>
                    <a:pt x="692000" y="293819"/>
                    <a:pt x="700738" y="265276"/>
                  </a:cubicBezTo>
                  <a:cubicBezTo>
                    <a:pt x="771746" y="258519"/>
                    <a:pt x="842230" y="246519"/>
                    <a:pt x="911375" y="229102"/>
                  </a:cubicBezTo>
                  <a:cubicBezTo>
                    <a:pt x="862444" y="252577"/>
                    <a:pt x="815493" y="280654"/>
                    <a:pt x="771746" y="312517"/>
                  </a:cubicBezTo>
                  <a:cubicBezTo>
                    <a:pt x="732135" y="341352"/>
                    <a:pt x="679301" y="375312"/>
                    <a:pt x="659380" y="422379"/>
                  </a:cubicBezTo>
                  <a:cubicBezTo>
                    <a:pt x="652506" y="438573"/>
                    <a:pt x="649069" y="461874"/>
                    <a:pt x="659205" y="477543"/>
                  </a:cubicBezTo>
                  <a:cubicBezTo>
                    <a:pt x="671205" y="496067"/>
                    <a:pt x="697243" y="489776"/>
                    <a:pt x="714544" y="483485"/>
                  </a:cubicBezTo>
                  <a:cubicBezTo>
                    <a:pt x="768368" y="463913"/>
                    <a:pt x="818056" y="419059"/>
                    <a:pt x="856968" y="378341"/>
                  </a:cubicBezTo>
                  <a:cubicBezTo>
                    <a:pt x="880676" y="353526"/>
                    <a:pt x="902462" y="326789"/>
                    <a:pt x="921044" y="297896"/>
                  </a:cubicBezTo>
                  <a:cubicBezTo>
                    <a:pt x="936889" y="273256"/>
                    <a:pt x="955180" y="245587"/>
                    <a:pt x="959723" y="215937"/>
                  </a:cubicBezTo>
                  <a:cubicBezTo>
                    <a:pt x="966888" y="213840"/>
                    <a:pt x="974053" y="211801"/>
                    <a:pt x="981160" y="209587"/>
                  </a:cubicBezTo>
                  <a:cubicBezTo>
                    <a:pt x="1016693" y="198578"/>
                    <a:pt x="1051760" y="186054"/>
                    <a:pt x="1086303" y="172074"/>
                  </a:cubicBezTo>
                  <a:cubicBezTo>
                    <a:pt x="1120322" y="158326"/>
                    <a:pt x="1155623" y="143705"/>
                    <a:pt x="1185680" y="122443"/>
                  </a:cubicBezTo>
                  <a:cubicBezTo>
                    <a:pt x="1186379" y="121977"/>
                    <a:pt x="1185622" y="121104"/>
                    <a:pt x="1184923" y="121278"/>
                  </a:cubicBezTo>
                  <a:cubicBezTo>
                    <a:pt x="1153526" y="131065"/>
                    <a:pt x="1123410" y="145394"/>
                    <a:pt x="1092769" y="157336"/>
                  </a:cubicBezTo>
                  <a:cubicBezTo>
                    <a:pt x="1066090" y="118249"/>
                    <a:pt x="1033528" y="83415"/>
                    <a:pt x="995548" y="54988"/>
                  </a:cubicBezTo>
                  <a:cubicBezTo>
                    <a:pt x="964092" y="31455"/>
                    <a:pt x="927976" y="8213"/>
                    <a:pt x="888424" y="1922"/>
                  </a:cubicBezTo>
                  <a:cubicBezTo>
                    <a:pt x="874094" y="-350"/>
                    <a:pt x="851667" y="-2389"/>
                    <a:pt x="839260" y="6873"/>
                  </a:cubicBezTo>
                  <a:cubicBezTo>
                    <a:pt x="826153" y="16659"/>
                    <a:pt x="832735" y="33494"/>
                    <a:pt x="839784" y="44853"/>
                  </a:cubicBezTo>
                  <a:cubicBezTo>
                    <a:pt x="862560" y="81551"/>
                    <a:pt x="899724" y="107531"/>
                    <a:pt x="938229" y="125647"/>
                  </a:cubicBezTo>
                  <a:cubicBezTo>
                    <a:pt x="961995" y="136832"/>
                    <a:pt x="987101" y="144987"/>
                    <a:pt x="1012441" y="151627"/>
                  </a:cubicBezTo>
                  <a:cubicBezTo>
                    <a:pt x="1024848" y="154889"/>
                    <a:pt x="1037314" y="157802"/>
                    <a:pt x="1049780" y="160482"/>
                  </a:cubicBezTo>
                  <a:cubicBezTo>
                    <a:pt x="1056945" y="162054"/>
                    <a:pt x="1064867" y="163977"/>
                    <a:pt x="1072614" y="164792"/>
                  </a:cubicBezTo>
                  <a:cubicBezTo>
                    <a:pt x="1048265" y="173938"/>
                    <a:pt x="1023800" y="182617"/>
                    <a:pt x="998985" y="190365"/>
                  </a:cubicBezTo>
                  <a:cubicBezTo>
                    <a:pt x="958733" y="202889"/>
                    <a:pt x="918074" y="213374"/>
                    <a:pt x="876948" y="222111"/>
                  </a:cubicBezTo>
                  <a:cubicBezTo>
                    <a:pt x="865181" y="180928"/>
                    <a:pt x="832502" y="141899"/>
                    <a:pt x="802154" y="113182"/>
                  </a:cubicBezTo>
                  <a:cubicBezTo>
                    <a:pt x="768892" y="81668"/>
                    <a:pt x="728873" y="56969"/>
                    <a:pt x="685826" y="41241"/>
                  </a:cubicBezTo>
                  <a:cubicBezTo>
                    <a:pt x="668467" y="34892"/>
                    <a:pt x="647147" y="26562"/>
                    <a:pt x="628623" y="32562"/>
                  </a:cubicBezTo>
                  <a:cubicBezTo>
                    <a:pt x="611905" y="37979"/>
                    <a:pt x="601245" y="53183"/>
                    <a:pt x="605089" y="70775"/>
                  </a:cubicBezTo>
                  <a:cubicBezTo>
                    <a:pt x="609633" y="91570"/>
                    <a:pt x="628040" y="110152"/>
                    <a:pt x="643127" y="123900"/>
                  </a:cubicBezTo>
                  <a:cubicBezTo>
                    <a:pt x="662350" y="141433"/>
                    <a:pt x="684253" y="155472"/>
                    <a:pt x="707146" y="167705"/>
                  </a:cubicBezTo>
                  <a:cubicBezTo>
                    <a:pt x="732718" y="181394"/>
                    <a:pt x="759164" y="193510"/>
                    <a:pt x="785960" y="204578"/>
                  </a:cubicBezTo>
                  <a:cubicBezTo>
                    <a:pt x="799532" y="210170"/>
                    <a:pt x="813163" y="215529"/>
                    <a:pt x="827027" y="220364"/>
                  </a:cubicBezTo>
                  <a:cubicBezTo>
                    <a:pt x="834075" y="222869"/>
                    <a:pt x="841648" y="225956"/>
                    <a:pt x="849337" y="227820"/>
                  </a:cubicBezTo>
                  <a:cubicBezTo>
                    <a:pt x="835007" y="230558"/>
                    <a:pt x="820677" y="233179"/>
                    <a:pt x="806289" y="235451"/>
                  </a:cubicBezTo>
                  <a:cubicBezTo>
                    <a:pt x="748737" y="244538"/>
                    <a:pt x="690427" y="249956"/>
                    <a:pt x="632060" y="251936"/>
                  </a:cubicBezTo>
                  <a:cubicBezTo>
                    <a:pt x="622798" y="228985"/>
                    <a:pt x="609167" y="207374"/>
                    <a:pt x="596119" y="186578"/>
                  </a:cubicBezTo>
                  <a:cubicBezTo>
                    <a:pt x="583420" y="166365"/>
                    <a:pt x="570313" y="146443"/>
                    <a:pt x="556100" y="127337"/>
                  </a:cubicBezTo>
                  <a:cubicBezTo>
                    <a:pt x="528372" y="89997"/>
                    <a:pt x="494237" y="55862"/>
                    <a:pt x="452005" y="35474"/>
                  </a:cubicBezTo>
                  <a:cubicBezTo>
                    <a:pt x="436859" y="28135"/>
                    <a:pt x="416122" y="17533"/>
                    <a:pt x="399520" y="26154"/>
                  </a:cubicBezTo>
                  <a:cubicBezTo>
                    <a:pt x="385307" y="33552"/>
                    <a:pt x="379424" y="50969"/>
                    <a:pt x="382103" y="66114"/>
                  </a:cubicBezTo>
                  <a:cubicBezTo>
                    <a:pt x="385715" y="86561"/>
                    <a:pt x="401734" y="104386"/>
                    <a:pt x="414549" y="119822"/>
                  </a:cubicBezTo>
                  <a:cubicBezTo>
                    <a:pt x="429928" y="138288"/>
                    <a:pt x="447112" y="155239"/>
                    <a:pt x="465752" y="170384"/>
                  </a:cubicBezTo>
                  <a:cubicBezTo>
                    <a:pt x="488645" y="188908"/>
                    <a:pt x="513227" y="205219"/>
                    <a:pt x="538450" y="220364"/>
                  </a:cubicBezTo>
                  <a:cubicBezTo>
                    <a:pt x="556799" y="231373"/>
                    <a:pt x="575614" y="243198"/>
                    <a:pt x="595187" y="252752"/>
                  </a:cubicBezTo>
                  <a:cubicBezTo>
                    <a:pt x="538333" y="253159"/>
                    <a:pt x="481422" y="250363"/>
                    <a:pt x="425034" y="243723"/>
                  </a:cubicBezTo>
                  <a:cubicBezTo>
                    <a:pt x="417345" y="226014"/>
                    <a:pt x="405346" y="209471"/>
                    <a:pt x="394686" y="193860"/>
                  </a:cubicBezTo>
                  <a:cubicBezTo>
                    <a:pt x="379074" y="171025"/>
                    <a:pt x="362298" y="149123"/>
                    <a:pt x="345055" y="127511"/>
                  </a:cubicBezTo>
                  <a:cubicBezTo>
                    <a:pt x="315930" y="91163"/>
                    <a:pt x="286688" y="47882"/>
                    <a:pt x="244747" y="25222"/>
                  </a:cubicBezTo>
                  <a:cubicBezTo>
                    <a:pt x="229893" y="17183"/>
                    <a:pt x="209912" y="8737"/>
                    <a:pt x="193893" y="18523"/>
                  </a:cubicBezTo>
                  <a:cubicBezTo>
                    <a:pt x="178690" y="27785"/>
                    <a:pt x="175661" y="47299"/>
                    <a:pt x="180495" y="63144"/>
                  </a:cubicBezTo>
                  <a:cubicBezTo>
                    <a:pt x="187020" y="84522"/>
                    <a:pt x="203912" y="101240"/>
                    <a:pt x="219000" y="116968"/>
                  </a:cubicBezTo>
                  <a:cubicBezTo>
                    <a:pt x="236883" y="135608"/>
                    <a:pt x="254824" y="154190"/>
                    <a:pt x="273814" y="171724"/>
                  </a:cubicBezTo>
                  <a:cubicBezTo>
                    <a:pt x="298338" y="194384"/>
                    <a:pt x="325075" y="215937"/>
                    <a:pt x="353910" y="233703"/>
                  </a:cubicBezTo>
                  <a:cubicBezTo>
                    <a:pt x="335793" y="230674"/>
                    <a:pt x="317677" y="227412"/>
                    <a:pt x="299678" y="223801"/>
                  </a:cubicBezTo>
                  <a:cubicBezTo>
                    <a:pt x="299153" y="223801"/>
                    <a:pt x="299095" y="223393"/>
                    <a:pt x="298746" y="22310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70" name="Google Shape;1670;p55"/>
            <p:cNvGrpSpPr/>
            <p:nvPr/>
          </p:nvGrpSpPr>
          <p:grpSpPr>
            <a:xfrm rot="8325255">
              <a:off x="372767" y="639627"/>
              <a:ext cx="1076452" cy="467240"/>
              <a:chOff x="499912" y="1529716"/>
              <a:chExt cx="1076436" cy="467233"/>
            </a:xfrm>
          </p:grpSpPr>
          <p:sp>
            <p:nvSpPr>
              <p:cNvPr id="1671" name="Google Shape;1671;p55"/>
              <p:cNvSpPr/>
              <p:nvPr/>
            </p:nvSpPr>
            <p:spPr>
              <a:xfrm>
                <a:off x="1147783" y="1765316"/>
                <a:ext cx="287708" cy="224817"/>
              </a:xfrm>
              <a:custGeom>
                <a:rect b="b" l="l" r="r" t="t"/>
                <a:pathLst>
                  <a:path extrusionOk="0" h="224817" w="287708">
                    <a:moveTo>
                      <a:pt x="286946" y="26"/>
                    </a:moveTo>
                    <a:cubicBezTo>
                      <a:pt x="230442" y="23210"/>
                      <a:pt x="177783" y="58743"/>
                      <a:pt x="129551" y="95849"/>
                    </a:cubicBezTo>
                    <a:cubicBezTo>
                      <a:pt x="83183" y="131441"/>
                      <a:pt x="39669" y="170994"/>
                      <a:pt x="0" y="214041"/>
                    </a:cubicBezTo>
                    <a:cubicBezTo>
                      <a:pt x="408" y="217769"/>
                      <a:pt x="1165" y="221439"/>
                      <a:pt x="2447" y="224818"/>
                    </a:cubicBezTo>
                    <a:cubicBezTo>
                      <a:pt x="20097" y="205536"/>
                      <a:pt x="38329" y="186838"/>
                      <a:pt x="57436" y="168896"/>
                    </a:cubicBezTo>
                    <a:cubicBezTo>
                      <a:pt x="101649" y="127363"/>
                      <a:pt x="149531" y="89675"/>
                      <a:pt x="199977" y="56064"/>
                    </a:cubicBezTo>
                    <a:cubicBezTo>
                      <a:pt x="228695" y="36899"/>
                      <a:pt x="258519" y="19598"/>
                      <a:pt x="287529" y="900"/>
                    </a:cubicBezTo>
                    <a:cubicBezTo>
                      <a:pt x="287995" y="608"/>
                      <a:pt x="287470" y="-149"/>
                      <a:pt x="286946" y="2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2" name="Google Shape;1672;p55"/>
              <p:cNvSpPr/>
              <p:nvPr/>
            </p:nvSpPr>
            <p:spPr>
              <a:xfrm>
                <a:off x="879594" y="1554298"/>
                <a:ext cx="220620" cy="195666"/>
              </a:xfrm>
              <a:custGeom>
                <a:rect b="b" l="l" r="r" t="t"/>
                <a:pathLst>
                  <a:path extrusionOk="0" h="195666" w="220620">
                    <a:moveTo>
                      <a:pt x="74387" y="83125"/>
                    </a:moveTo>
                    <a:cubicBezTo>
                      <a:pt x="119532" y="125182"/>
                      <a:pt x="167706" y="162172"/>
                      <a:pt x="219549" y="195550"/>
                    </a:cubicBezTo>
                    <a:cubicBezTo>
                      <a:pt x="220307" y="196016"/>
                      <a:pt x="221064" y="194967"/>
                      <a:pt x="220307" y="194443"/>
                    </a:cubicBezTo>
                    <a:cubicBezTo>
                      <a:pt x="170793" y="157803"/>
                      <a:pt x="122910" y="117668"/>
                      <a:pt x="78057" y="75494"/>
                    </a:cubicBezTo>
                    <a:cubicBezTo>
                      <a:pt x="52426" y="51378"/>
                      <a:pt x="28252" y="25864"/>
                      <a:pt x="4485" y="0"/>
                    </a:cubicBezTo>
                    <a:cubicBezTo>
                      <a:pt x="2680" y="2272"/>
                      <a:pt x="1223" y="4718"/>
                      <a:pt x="0" y="7340"/>
                    </a:cubicBezTo>
                    <a:cubicBezTo>
                      <a:pt x="23417" y="33844"/>
                      <a:pt x="48523" y="59067"/>
                      <a:pt x="74387" y="831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3" name="Google Shape;1673;p55"/>
              <p:cNvSpPr/>
              <p:nvPr/>
            </p:nvSpPr>
            <p:spPr>
              <a:xfrm>
                <a:off x="678569" y="1541133"/>
                <a:ext cx="201850" cy="201447"/>
              </a:xfrm>
              <a:custGeom>
                <a:rect b="b" l="l" r="r" t="t"/>
                <a:pathLst>
                  <a:path extrusionOk="0" h="201447" w="201850">
                    <a:moveTo>
                      <a:pt x="62911" y="84115"/>
                    </a:moveTo>
                    <a:cubicBezTo>
                      <a:pt x="83416" y="106600"/>
                      <a:pt x="105085" y="128036"/>
                      <a:pt x="128036" y="147958"/>
                    </a:cubicBezTo>
                    <a:cubicBezTo>
                      <a:pt x="139395" y="157803"/>
                      <a:pt x="150987" y="167356"/>
                      <a:pt x="162812" y="176560"/>
                    </a:cubicBezTo>
                    <a:cubicBezTo>
                      <a:pt x="169220" y="181511"/>
                      <a:pt x="175628" y="186404"/>
                      <a:pt x="182210" y="191123"/>
                    </a:cubicBezTo>
                    <a:cubicBezTo>
                      <a:pt x="187919" y="195142"/>
                      <a:pt x="193686" y="199918"/>
                      <a:pt x="200618" y="201433"/>
                    </a:cubicBezTo>
                    <a:cubicBezTo>
                      <a:pt x="201258" y="201549"/>
                      <a:pt x="202190" y="200967"/>
                      <a:pt x="201724" y="200210"/>
                    </a:cubicBezTo>
                    <a:cubicBezTo>
                      <a:pt x="195084" y="189317"/>
                      <a:pt x="180812" y="181628"/>
                      <a:pt x="170968" y="173764"/>
                    </a:cubicBezTo>
                    <a:cubicBezTo>
                      <a:pt x="158735" y="164036"/>
                      <a:pt x="146852" y="153958"/>
                      <a:pt x="135201" y="143531"/>
                    </a:cubicBezTo>
                    <a:cubicBezTo>
                      <a:pt x="112250" y="122968"/>
                      <a:pt x="90173" y="101357"/>
                      <a:pt x="69436" y="78581"/>
                    </a:cubicBezTo>
                    <a:cubicBezTo>
                      <a:pt x="49222" y="56387"/>
                      <a:pt x="30174" y="33028"/>
                      <a:pt x="12349" y="8912"/>
                    </a:cubicBezTo>
                    <a:cubicBezTo>
                      <a:pt x="10194" y="6000"/>
                      <a:pt x="8155" y="2971"/>
                      <a:pt x="6058" y="0"/>
                    </a:cubicBezTo>
                    <a:cubicBezTo>
                      <a:pt x="3670" y="1981"/>
                      <a:pt x="1631" y="4194"/>
                      <a:pt x="0" y="6641"/>
                    </a:cubicBezTo>
                    <a:cubicBezTo>
                      <a:pt x="19398" y="33960"/>
                      <a:pt x="40776" y="59941"/>
                      <a:pt x="62911" y="841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4" name="Google Shape;1674;p55"/>
              <p:cNvSpPr/>
              <p:nvPr/>
            </p:nvSpPr>
            <p:spPr>
              <a:xfrm>
                <a:off x="1326964" y="1529716"/>
                <a:ext cx="249384" cy="151355"/>
              </a:xfrm>
              <a:custGeom>
                <a:rect b="b" l="l" r="r" t="t"/>
                <a:pathLst>
                  <a:path extrusionOk="0" h="151355" w="249384">
                    <a:moveTo>
                      <a:pt x="3845" y="0"/>
                    </a:moveTo>
                    <a:cubicBezTo>
                      <a:pt x="1922" y="2214"/>
                      <a:pt x="641" y="4602"/>
                      <a:pt x="0" y="7165"/>
                    </a:cubicBezTo>
                    <a:cubicBezTo>
                      <a:pt x="6175" y="9495"/>
                      <a:pt x="12349" y="11709"/>
                      <a:pt x="18466" y="14213"/>
                    </a:cubicBezTo>
                    <a:cubicBezTo>
                      <a:pt x="46951" y="25747"/>
                      <a:pt x="74736" y="38854"/>
                      <a:pt x="101765" y="53475"/>
                    </a:cubicBezTo>
                    <a:cubicBezTo>
                      <a:pt x="128095" y="67746"/>
                      <a:pt x="153783" y="83358"/>
                      <a:pt x="178482" y="100192"/>
                    </a:cubicBezTo>
                    <a:cubicBezTo>
                      <a:pt x="190831" y="108639"/>
                      <a:pt x="203006" y="117376"/>
                      <a:pt x="214889" y="126522"/>
                    </a:cubicBezTo>
                    <a:cubicBezTo>
                      <a:pt x="225491" y="134619"/>
                      <a:pt x="236384" y="145628"/>
                      <a:pt x="248500" y="151279"/>
                    </a:cubicBezTo>
                    <a:cubicBezTo>
                      <a:pt x="249199" y="151628"/>
                      <a:pt x="249607" y="150696"/>
                      <a:pt x="249257" y="150172"/>
                    </a:cubicBezTo>
                    <a:cubicBezTo>
                      <a:pt x="241277" y="138230"/>
                      <a:pt x="226656" y="128619"/>
                      <a:pt x="215530" y="119881"/>
                    </a:cubicBezTo>
                    <a:cubicBezTo>
                      <a:pt x="203763" y="110619"/>
                      <a:pt x="191705" y="101707"/>
                      <a:pt x="179414" y="93144"/>
                    </a:cubicBezTo>
                    <a:cubicBezTo>
                      <a:pt x="154424" y="75668"/>
                      <a:pt x="128444" y="59649"/>
                      <a:pt x="101590" y="45203"/>
                    </a:cubicBezTo>
                    <a:cubicBezTo>
                      <a:pt x="70426" y="28485"/>
                      <a:pt x="37630" y="12641"/>
                      <a:pt x="3845"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5" name="Google Shape;1675;p55"/>
              <p:cNvSpPr/>
              <p:nvPr/>
            </p:nvSpPr>
            <p:spPr>
              <a:xfrm>
                <a:off x="1098836" y="1577540"/>
                <a:ext cx="258423" cy="164394"/>
              </a:xfrm>
              <a:custGeom>
                <a:rect b="b" l="l" r="r" t="t"/>
                <a:pathLst>
                  <a:path extrusionOk="0" h="164394" w="258423">
                    <a:moveTo>
                      <a:pt x="191" y="9437"/>
                    </a:moveTo>
                    <a:cubicBezTo>
                      <a:pt x="32171" y="27553"/>
                      <a:pt x="66248" y="42582"/>
                      <a:pt x="98520" y="58484"/>
                    </a:cubicBezTo>
                    <a:cubicBezTo>
                      <a:pt x="127296" y="72639"/>
                      <a:pt x="155664" y="87552"/>
                      <a:pt x="182751" y="104852"/>
                    </a:cubicBezTo>
                    <a:cubicBezTo>
                      <a:pt x="195974" y="113299"/>
                      <a:pt x="208789" y="122444"/>
                      <a:pt x="220964" y="132405"/>
                    </a:cubicBezTo>
                    <a:cubicBezTo>
                      <a:pt x="233080" y="142366"/>
                      <a:pt x="243973" y="153725"/>
                      <a:pt x="255856" y="163977"/>
                    </a:cubicBezTo>
                    <a:cubicBezTo>
                      <a:pt x="257429" y="165375"/>
                      <a:pt x="259118" y="162929"/>
                      <a:pt x="258128" y="161473"/>
                    </a:cubicBezTo>
                    <a:cubicBezTo>
                      <a:pt x="241468" y="136366"/>
                      <a:pt x="214265" y="116736"/>
                      <a:pt x="189566" y="100134"/>
                    </a:cubicBezTo>
                    <a:cubicBezTo>
                      <a:pt x="164052" y="83008"/>
                      <a:pt x="136674" y="68853"/>
                      <a:pt x="109238" y="55222"/>
                    </a:cubicBezTo>
                    <a:cubicBezTo>
                      <a:pt x="80170" y="40776"/>
                      <a:pt x="50754" y="27145"/>
                      <a:pt x="22036" y="12000"/>
                    </a:cubicBezTo>
                    <a:cubicBezTo>
                      <a:pt x="14754" y="8155"/>
                      <a:pt x="7589" y="4136"/>
                      <a:pt x="483" y="0"/>
                    </a:cubicBezTo>
                    <a:cubicBezTo>
                      <a:pt x="-100" y="3029"/>
                      <a:pt x="-100" y="6233"/>
                      <a:pt x="191" y="943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6" name="Google Shape;1676;p55"/>
              <p:cNvSpPr/>
              <p:nvPr/>
            </p:nvSpPr>
            <p:spPr>
              <a:xfrm>
                <a:off x="895264" y="1799940"/>
                <a:ext cx="279663" cy="197009"/>
              </a:xfrm>
              <a:custGeom>
                <a:rect b="b" l="l" r="r" t="t"/>
                <a:pathLst>
                  <a:path extrusionOk="0" h="197009" w="279663">
                    <a:moveTo>
                      <a:pt x="21669" y="184951"/>
                    </a:moveTo>
                    <a:cubicBezTo>
                      <a:pt x="48815" y="162816"/>
                      <a:pt x="76251" y="141030"/>
                      <a:pt x="104445" y="120234"/>
                    </a:cubicBezTo>
                    <a:cubicBezTo>
                      <a:pt x="132580" y="99438"/>
                      <a:pt x="161356" y="79458"/>
                      <a:pt x="190540" y="60119"/>
                    </a:cubicBezTo>
                    <a:cubicBezTo>
                      <a:pt x="219957" y="40663"/>
                      <a:pt x="251587" y="23420"/>
                      <a:pt x="279315" y="1576"/>
                    </a:cubicBezTo>
                    <a:cubicBezTo>
                      <a:pt x="280189" y="935"/>
                      <a:pt x="279257" y="-288"/>
                      <a:pt x="278325" y="62"/>
                    </a:cubicBezTo>
                    <a:cubicBezTo>
                      <a:pt x="245471" y="12819"/>
                      <a:pt x="215064" y="33323"/>
                      <a:pt x="185530" y="52197"/>
                    </a:cubicBezTo>
                    <a:cubicBezTo>
                      <a:pt x="155648" y="71245"/>
                      <a:pt x="126464" y="91400"/>
                      <a:pt x="97804" y="112370"/>
                    </a:cubicBezTo>
                    <a:cubicBezTo>
                      <a:pt x="69086" y="133399"/>
                      <a:pt x="40834" y="155185"/>
                      <a:pt x="13631" y="178194"/>
                    </a:cubicBezTo>
                    <a:cubicBezTo>
                      <a:pt x="9087" y="182039"/>
                      <a:pt x="4544" y="185941"/>
                      <a:pt x="0" y="189844"/>
                    </a:cubicBezTo>
                    <a:cubicBezTo>
                      <a:pt x="408" y="190369"/>
                      <a:pt x="641" y="190893"/>
                      <a:pt x="1048" y="191417"/>
                    </a:cubicBezTo>
                    <a:cubicBezTo>
                      <a:pt x="2971" y="193631"/>
                      <a:pt x="5126" y="195436"/>
                      <a:pt x="7340" y="197009"/>
                    </a:cubicBezTo>
                    <a:cubicBezTo>
                      <a:pt x="12116" y="192932"/>
                      <a:pt x="16835" y="188912"/>
                      <a:pt x="21669" y="18495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7" name="Google Shape;1677;p55"/>
              <p:cNvSpPr/>
              <p:nvPr/>
            </p:nvSpPr>
            <p:spPr>
              <a:xfrm>
                <a:off x="499912" y="1608879"/>
                <a:ext cx="267820" cy="138638"/>
              </a:xfrm>
              <a:custGeom>
                <a:rect b="b" l="l" r="r" t="t"/>
                <a:pathLst>
                  <a:path extrusionOk="0" h="138638" w="267820">
                    <a:moveTo>
                      <a:pt x="113415" y="86212"/>
                    </a:moveTo>
                    <a:cubicBezTo>
                      <a:pt x="137124" y="98678"/>
                      <a:pt x="161589" y="109454"/>
                      <a:pt x="186870" y="118308"/>
                    </a:cubicBezTo>
                    <a:cubicBezTo>
                      <a:pt x="199569" y="122794"/>
                      <a:pt x="212443" y="126813"/>
                      <a:pt x="225433" y="130308"/>
                    </a:cubicBezTo>
                    <a:cubicBezTo>
                      <a:pt x="238015" y="133687"/>
                      <a:pt x="252519" y="138405"/>
                      <a:pt x="265626" y="138638"/>
                    </a:cubicBezTo>
                    <a:cubicBezTo>
                      <a:pt x="267956" y="138696"/>
                      <a:pt x="268713" y="135551"/>
                      <a:pt x="266500" y="134677"/>
                    </a:cubicBezTo>
                    <a:cubicBezTo>
                      <a:pt x="254325" y="129726"/>
                      <a:pt x="240345" y="127745"/>
                      <a:pt x="227704" y="124075"/>
                    </a:cubicBezTo>
                    <a:cubicBezTo>
                      <a:pt x="214773" y="120289"/>
                      <a:pt x="202016" y="116153"/>
                      <a:pt x="189375" y="111493"/>
                    </a:cubicBezTo>
                    <a:cubicBezTo>
                      <a:pt x="163977" y="102115"/>
                      <a:pt x="139162" y="90989"/>
                      <a:pt x="115338" y="78173"/>
                    </a:cubicBezTo>
                    <a:cubicBezTo>
                      <a:pt x="75086" y="56504"/>
                      <a:pt x="39378" y="29300"/>
                      <a:pt x="4777" y="0"/>
                    </a:cubicBezTo>
                    <a:cubicBezTo>
                      <a:pt x="2971" y="1981"/>
                      <a:pt x="1398" y="4194"/>
                      <a:pt x="0" y="6641"/>
                    </a:cubicBezTo>
                    <a:cubicBezTo>
                      <a:pt x="33145" y="38621"/>
                      <a:pt x="72872" y="64892"/>
                      <a:pt x="113415" y="8621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8" name="Google Shape;1678;p55"/>
              <p:cNvSpPr/>
              <p:nvPr/>
            </p:nvSpPr>
            <p:spPr>
              <a:xfrm>
                <a:off x="695404" y="1788692"/>
                <a:ext cx="268317" cy="83424"/>
              </a:xfrm>
              <a:custGeom>
                <a:rect b="b" l="l" r="r" t="t"/>
                <a:pathLst>
                  <a:path extrusionOk="0" h="83424" w="268317">
                    <a:moveTo>
                      <a:pt x="2330" y="83425"/>
                    </a:moveTo>
                    <a:cubicBezTo>
                      <a:pt x="8854" y="80978"/>
                      <a:pt x="15378" y="78531"/>
                      <a:pt x="21844" y="76260"/>
                    </a:cubicBezTo>
                    <a:cubicBezTo>
                      <a:pt x="49339" y="66765"/>
                      <a:pt x="77008" y="57736"/>
                      <a:pt x="104852" y="49231"/>
                    </a:cubicBezTo>
                    <a:cubicBezTo>
                      <a:pt x="131939" y="40901"/>
                      <a:pt x="159201" y="33095"/>
                      <a:pt x="186579" y="25756"/>
                    </a:cubicBezTo>
                    <a:cubicBezTo>
                      <a:pt x="213549" y="18533"/>
                      <a:pt x="241219" y="12882"/>
                      <a:pt x="267374" y="3038"/>
                    </a:cubicBezTo>
                    <a:cubicBezTo>
                      <a:pt x="269179" y="2339"/>
                      <a:pt x="268131" y="-166"/>
                      <a:pt x="266442" y="9"/>
                    </a:cubicBezTo>
                    <a:cubicBezTo>
                      <a:pt x="237724" y="2630"/>
                      <a:pt x="209646" y="10902"/>
                      <a:pt x="181802" y="18241"/>
                    </a:cubicBezTo>
                    <a:cubicBezTo>
                      <a:pt x="154424" y="25465"/>
                      <a:pt x="127163" y="33212"/>
                      <a:pt x="100076" y="41425"/>
                    </a:cubicBezTo>
                    <a:cubicBezTo>
                      <a:pt x="73688" y="49406"/>
                      <a:pt x="47475" y="57911"/>
                      <a:pt x="21378" y="66823"/>
                    </a:cubicBezTo>
                    <a:cubicBezTo>
                      <a:pt x="14388" y="69211"/>
                      <a:pt x="7223" y="71541"/>
                      <a:pt x="0" y="73988"/>
                    </a:cubicBezTo>
                    <a:cubicBezTo>
                      <a:pt x="117" y="75269"/>
                      <a:pt x="175" y="76493"/>
                      <a:pt x="466" y="77774"/>
                    </a:cubicBezTo>
                    <a:cubicBezTo>
                      <a:pt x="816" y="79813"/>
                      <a:pt x="1515" y="81677"/>
                      <a:pt x="2330" y="834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2" name="Shape 1682"/>
        <p:cNvGrpSpPr/>
        <p:nvPr/>
      </p:nvGrpSpPr>
      <p:grpSpPr>
        <a:xfrm>
          <a:off x="0" y="0"/>
          <a:ext cx="0" cy="0"/>
          <a:chOff x="0" y="0"/>
          <a:chExt cx="0" cy="0"/>
        </a:xfrm>
      </p:grpSpPr>
      <p:sp>
        <p:nvSpPr>
          <p:cNvPr id="1683" name="Google Shape;1683;p56"/>
          <p:cNvSpPr txBox="1"/>
          <p:nvPr>
            <p:ph type="title"/>
          </p:nvPr>
        </p:nvSpPr>
        <p:spPr>
          <a:xfrm>
            <a:off x="1284000" y="1948200"/>
            <a:ext cx="6576000" cy="106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4,498,300,000</a:t>
            </a:r>
            <a:endParaRPr/>
          </a:p>
        </p:txBody>
      </p:sp>
      <p:sp>
        <p:nvSpPr>
          <p:cNvPr id="1684" name="Google Shape;1684;p56"/>
          <p:cNvSpPr txBox="1"/>
          <p:nvPr>
            <p:ph idx="1" type="subTitle"/>
          </p:nvPr>
        </p:nvSpPr>
        <p:spPr>
          <a:xfrm>
            <a:off x="2997900" y="3277975"/>
            <a:ext cx="3148200" cy="65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sp>
        <p:nvSpPr>
          <p:cNvPr id="1685" name="Google Shape;1685;p56"/>
          <p:cNvSpPr txBox="1"/>
          <p:nvPr>
            <p:ph idx="2" type="subTitle"/>
          </p:nvPr>
        </p:nvSpPr>
        <p:spPr>
          <a:xfrm>
            <a:off x="2997900" y="1207625"/>
            <a:ext cx="3148200" cy="47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Important data</a:t>
            </a:r>
            <a:endParaRPr/>
          </a:p>
        </p:txBody>
      </p:sp>
      <p:grpSp>
        <p:nvGrpSpPr>
          <p:cNvPr id="1686" name="Google Shape;1686;p56"/>
          <p:cNvGrpSpPr/>
          <p:nvPr/>
        </p:nvGrpSpPr>
        <p:grpSpPr>
          <a:xfrm rot="-2124388">
            <a:off x="716021" y="3309461"/>
            <a:ext cx="1068891" cy="2040521"/>
            <a:chOff x="774259" y="3824404"/>
            <a:chExt cx="1068842" cy="2040426"/>
          </a:xfrm>
        </p:grpSpPr>
        <p:sp>
          <p:nvSpPr>
            <p:cNvPr id="1687" name="Google Shape;1687;p56"/>
            <p:cNvSpPr/>
            <p:nvPr/>
          </p:nvSpPr>
          <p:spPr>
            <a:xfrm rot="9662199">
              <a:off x="994947" y="4339549"/>
              <a:ext cx="627465" cy="1463032"/>
            </a:xfrm>
            <a:custGeom>
              <a:rect b="b" l="l" r="r" t="t"/>
              <a:pathLst>
                <a:path extrusionOk="0" h="2438111" w="1045657">
                  <a:moveTo>
                    <a:pt x="11976" y="2436584"/>
                  </a:moveTo>
                  <a:cubicBezTo>
                    <a:pt x="139663" y="2345945"/>
                    <a:pt x="220982" y="2201248"/>
                    <a:pt x="273292" y="2056552"/>
                  </a:cubicBezTo>
                  <a:cubicBezTo>
                    <a:pt x="332708" y="1892225"/>
                    <a:pt x="357407" y="1716190"/>
                    <a:pt x="367951" y="1542485"/>
                  </a:cubicBezTo>
                  <a:cubicBezTo>
                    <a:pt x="380008" y="1343906"/>
                    <a:pt x="355077" y="1141191"/>
                    <a:pt x="413095" y="947855"/>
                  </a:cubicBezTo>
                  <a:cubicBezTo>
                    <a:pt x="463774" y="779043"/>
                    <a:pt x="550685" y="617162"/>
                    <a:pt x="649246" y="471651"/>
                  </a:cubicBezTo>
                  <a:cubicBezTo>
                    <a:pt x="757651" y="311576"/>
                    <a:pt x="888484" y="167521"/>
                    <a:pt x="1036908" y="43620"/>
                  </a:cubicBezTo>
                  <a:cubicBezTo>
                    <a:pt x="1062014" y="22708"/>
                    <a:pt x="1027588" y="-14864"/>
                    <a:pt x="1002715" y="6223"/>
                  </a:cubicBezTo>
                  <a:cubicBezTo>
                    <a:pt x="740234" y="228160"/>
                    <a:pt x="528957" y="517028"/>
                    <a:pt x="405347" y="838401"/>
                  </a:cubicBezTo>
                  <a:cubicBezTo>
                    <a:pt x="370863" y="928108"/>
                    <a:pt x="346397" y="1020436"/>
                    <a:pt x="337776" y="1116318"/>
                  </a:cubicBezTo>
                  <a:cubicBezTo>
                    <a:pt x="328805" y="1216102"/>
                    <a:pt x="335155" y="1316469"/>
                    <a:pt x="335097" y="1416487"/>
                  </a:cubicBezTo>
                  <a:cubicBezTo>
                    <a:pt x="335038" y="1600503"/>
                    <a:pt x="316339" y="1786557"/>
                    <a:pt x="267933" y="1964457"/>
                  </a:cubicBezTo>
                  <a:cubicBezTo>
                    <a:pt x="244225" y="2051717"/>
                    <a:pt x="212244" y="2137230"/>
                    <a:pt x="167798" y="2216161"/>
                  </a:cubicBezTo>
                  <a:cubicBezTo>
                    <a:pt x="123702" y="2294451"/>
                    <a:pt x="67315" y="2364061"/>
                    <a:pt x="2365" y="2426040"/>
                  </a:cubicBezTo>
                  <a:cubicBezTo>
                    <a:pt x="-4392" y="2432623"/>
                    <a:pt x="4753" y="2441768"/>
                    <a:pt x="11976" y="243658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8" name="Google Shape;1688;p56"/>
            <p:cNvSpPr/>
            <p:nvPr/>
          </p:nvSpPr>
          <p:spPr>
            <a:xfrm rot="9662199">
              <a:off x="1385125" y="4428086"/>
              <a:ext cx="391671" cy="360373"/>
            </a:xfrm>
            <a:custGeom>
              <a:rect b="b" l="l" r="r" t="t"/>
              <a:pathLst>
                <a:path extrusionOk="0" h="600554" w="652712">
                  <a:moveTo>
                    <a:pt x="522631" y="216038"/>
                  </a:moveTo>
                  <a:cubicBezTo>
                    <a:pt x="522631" y="216038"/>
                    <a:pt x="712180" y="216038"/>
                    <a:pt x="633658" y="411005"/>
                  </a:cubicBezTo>
                  <a:cubicBezTo>
                    <a:pt x="555135" y="605972"/>
                    <a:pt x="192229" y="500362"/>
                    <a:pt x="0" y="600555"/>
                  </a:cubicBezTo>
                  <a:cubicBezTo>
                    <a:pt x="0" y="600555"/>
                    <a:pt x="10835" y="129360"/>
                    <a:pt x="249141" y="29167"/>
                  </a:cubicBezTo>
                  <a:cubicBezTo>
                    <a:pt x="487447" y="-70967"/>
                    <a:pt x="576804" y="110428"/>
                    <a:pt x="522631" y="21603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9" name="Google Shape;1689;p56"/>
            <p:cNvSpPr/>
            <p:nvPr/>
          </p:nvSpPr>
          <p:spPr>
            <a:xfrm rot="9662199">
              <a:off x="1297449" y="4489703"/>
              <a:ext cx="478364" cy="421296"/>
            </a:xfrm>
            <a:custGeom>
              <a:rect b="b" l="l" r="r" t="t"/>
              <a:pathLst>
                <a:path extrusionOk="0" h="702081" w="797183">
                  <a:moveTo>
                    <a:pt x="1299" y="645599"/>
                  </a:moveTo>
                  <a:cubicBezTo>
                    <a:pt x="2872" y="645367"/>
                    <a:pt x="4911" y="646182"/>
                    <a:pt x="6600" y="646182"/>
                  </a:cubicBezTo>
                  <a:cubicBezTo>
                    <a:pt x="8464" y="646124"/>
                    <a:pt x="10387" y="645949"/>
                    <a:pt x="12251" y="645891"/>
                  </a:cubicBezTo>
                  <a:cubicBezTo>
                    <a:pt x="16270" y="645774"/>
                    <a:pt x="19998" y="645367"/>
                    <a:pt x="24017" y="644668"/>
                  </a:cubicBezTo>
                  <a:cubicBezTo>
                    <a:pt x="31648" y="643328"/>
                    <a:pt x="39337" y="642804"/>
                    <a:pt x="47143" y="642570"/>
                  </a:cubicBezTo>
                  <a:cubicBezTo>
                    <a:pt x="52444" y="642396"/>
                    <a:pt x="57803" y="642512"/>
                    <a:pt x="63104" y="642804"/>
                  </a:cubicBezTo>
                  <a:cubicBezTo>
                    <a:pt x="45803" y="659754"/>
                    <a:pt x="30017" y="678395"/>
                    <a:pt x="20522" y="700239"/>
                  </a:cubicBezTo>
                  <a:cubicBezTo>
                    <a:pt x="20114" y="701171"/>
                    <a:pt x="21046" y="702627"/>
                    <a:pt x="22153" y="701870"/>
                  </a:cubicBezTo>
                  <a:cubicBezTo>
                    <a:pt x="48832" y="682181"/>
                    <a:pt x="69861" y="656026"/>
                    <a:pt x="94676" y="634008"/>
                  </a:cubicBezTo>
                  <a:cubicBezTo>
                    <a:pt x="115472" y="615600"/>
                    <a:pt x="137607" y="598882"/>
                    <a:pt x="160267" y="582863"/>
                  </a:cubicBezTo>
                  <a:cubicBezTo>
                    <a:pt x="159918" y="585426"/>
                    <a:pt x="159568" y="588047"/>
                    <a:pt x="159160" y="590610"/>
                  </a:cubicBezTo>
                  <a:cubicBezTo>
                    <a:pt x="157413" y="601794"/>
                    <a:pt x="155374" y="612921"/>
                    <a:pt x="153743" y="624105"/>
                  </a:cubicBezTo>
                  <a:cubicBezTo>
                    <a:pt x="150481" y="646473"/>
                    <a:pt x="146170" y="668783"/>
                    <a:pt x="141510" y="690861"/>
                  </a:cubicBezTo>
                  <a:cubicBezTo>
                    <a:pt x="141335" y="691676"/>
                    <a:pt x="142559" y="692317"/>
                    <a:pt x="142967" y="691443"/>
                  </a:cubicBezTo>
                  <a:cubicBezTo>
                    <a:pt x="151996" y="670589"/>
                    <a:pt x="159568" y="649269"/>
                    <a:pt x="165976" y="627425"/>
                  </a:cubicBezTo>
                  <a:cubicBezTo>
                    <a:pt x="169180" y="616590"/>
                    <a:pt x="171393" y="605581"/>
                    <a:pt x="173432" y="594513"/>
                  </a:cubicBezTo>
                  <a:cubicBezTo>
                    <a:pt x="174422" y="588979"/>
                    <a:pt x="175412" y="583445"/>
                    <a:pt x="176286" y="577853"/>
                  </a:cubicBezTo>
                  <a:cubicBezTo>
                    <a:pt x="176694" y="575465"/>
                    <a:pt x="177218" y="572960"/>
                    <a:pt x="177510" y="570513"/>
                  </a:cubicBezTo>
                  <a:cubicBezTo>
                    <a:pt x="178325" y="569931"/>
                    <a:pt x="179140" y="569290"/>
                    <a:pt x="179956" y="568766"/>
                  </a:cubicBezTo>
                  <a:cubicBezTo>
                    <a:pt x="238499" y="529563"/>
                    <a:pt x="300304" y="495486"/>
                    <a:pt x="362050" y="461758"/>
                  </a:cubicBezTo>
                  <a:cubicBezTo>
                    <a:pt x="373700" y="455409"/>
                    <a:pt x="385350" y="449001"/>
                    <a:pt x="397059" y="442594"/>
                  </a:cubicBezTo>
                  <a:cubicBezTo>
                    <a:pt x="395893" y="456923"/>
                    <a:pt x="394263" y="471020"/>
                    <a:pt x="391234" y="485467"/>
                  </a:cubicBezTo>
                  <a:cubicBezTo>
                    <a:pt x="386923" y="505913"/>
                    <a:pt x="381564" y="526126"/>
                    <a:pt x="375797" y="546223"/>
                  </a:cubicBezTo>
                  <a:cubicBezTo>
                    <a:pt x="370263" y="565621"/>
                    <a:pt x="363855" y="584727"/>
                    <a:pt x="356632" y="603542"/>
                  </a:cubicBezTo>
                  <a:cubicBezTo>
                    <a:pt x="349176" y="622940"/>
                    <a:pt x="340264" y="641580"/>
                    <a:pt x="334846" y="661677"/>
                  </a:cubicBezTo>
                  <a:cubicBezTo>
                    <a:pt x="334614" y="662609"/>
                    <a:pt x="335895" y="663541"/>
                    <a:pt x="336594" y="662725"/>
                  </a:cubicBezTo>
                  <a:cubicBezTo>
                    <a:pt x="363273" y="630338"/>
                    <a:pt x="377952" y="585368"/>
                    <a:pt x="390710" y="545873"/>
                  </a:cubicBezTo>
                  <a:cubicBezTo>
                    <a:pt x="397583" y="524611"/>
                    <a:pt x="402709" y="502767"/>
                    <a:pt x="406961" y="480865"/>
                  </a:cubicBezTo>
                  <a:cubicBezTo>
                    <a:pt x="409816" y="466244"/>
                    <a:pt x="413777" y="449933"/>
                    <a:pt x="410515" y="435137"/>
                  </a:cubicBezTo>
                  <a:cubicBezTo>
                    <a:pt x="512688" y="378634"/>
                    <a:pt x="614511" y="317237"/>
                    <a:pt x="690762" y="227763"/>
                  </a:cubicBezTo>
                  <a:cubicBezTo>
                    <a:pt x="743887" y="165434"/>
                    <a:pt x="781576" y="95066"/>
                    <a:pt x="796954" y="14155"/>
                  </a:cubicBezTo>
                  <a:cubicBezTo>
                    <a:pt x="799634" y="0"/>
                    <a:pt x="778023" y="-6174"/>
                    <a:pt x="775168" y="8155"/>
                  </a:cubicBezTo>
                  <a:cubicBezTo>
                    <a:pt x="760606" y="81086"/>
                    <a:pt x="729324" y="151920"/>
                    <a:pt x="681675" y="209355"/>
                  </a:cubicBezTo>
                  <a:cubicBezTo>
                    <a:pt x="638802" y="260908"/>
                    <a:pt x="586551" y="303955"/>
                    <a:pt x="531269" y="341528"/>
                  </a:cubicBezTo>
                  <a:cubicBezTo>
                    <a:pt x="468358" y="384284"/>
                    <a:pt x="401136" y="419759"/>
                    <a:pt x="334380" y="456050"/>
                  </a:cubicBezTo>
                  <a:cubicBezTo>
                    <a:pt x="313584" y="432458"/>
                    <a:pt x="280323" y="423604"/>
                    <a:pt x="250032" y="418128"/>
                  </a:cubicBezTo>
                  <a:cubicBezTo>
                    <a:pt x="227838" y="414109"/>
                    <a:pt x="205470" y="411021"/>
                    <a:pt x="183160" y="407992"/>
                  </a:cubicBezTo>
                  <a:cubicBezTo>
                    <a:pt x="160558" y="404905"/>
                    <a:pt x="137549" y="400303"/>
                    <a:pt x="114831" y="403915"/>
                  </a:cubicBezTo>
                  <a:cubicBezTo>
                    <a:pt x="114423" y="403973"/>
                    <a:pt x="114307" y="404730"/>
                    <a:pt x="114715" y="404847"/>
                  </a:cubicBezTo>
                  <a:cubicBezTo>
                    <a:pt x="134811" y="413410"/>
                    <a:pt x="156597" y="415216"/>
                    <a:pt x="177975" y="418769"/>
                  </a:cubicBezTo>
                  <a:cubicBezTo>
                    <a:pt x="198655" y="422264"/>
                    <a:pt x="219334" y="425876"/>
                    <a:pt x="239897" y="430011"/>
                  </a:cubicBezTo>
                  <a:cubicBezTo>
                    <a:pt x="269605" y="436011"/>
                    <a:pt x="298381" y="444574"/>
                    <a:pt x="322555" y="462516"/>
                  </a:cubicBezTo>
                  <a:cubicBezTo>
                    <a:pt x="273857" y="489195"/>
                    <a:pt x="225625" y="516515"/>
                    <a:pt x="179781" y="547970"/>
                  </a:cubicBezTo>
                  <a:cubicBezTo>
                    <a:pt x="149083" y="568999"/>
                    <a:pt x="119375" y="591600"/>
                    <a:pt x="91589" y="616415"/>
                  </a:cubicBezTo>
                  <a:cubicBezTo>
                    <a:pt x="87162" y="620377"/>
                    <a:pt x="82618" y="624454"/>
                    <a:pt x="78133" y="628532"/>
                  </a:cubicBezTo>
                  <a:cubicBezTo>
                    <a:pt x="73997" y="627658"/>
                    <a:pt x="69395" y="627658"/>
                    <a:pt x="66308" y="627483"/>
                  </a:cubicBezTo>
                  <a:cubicBezTo>
                    <a:pt x="58502" y="627017"/>
                    <a:pt x="50521" y="627017"/>
                    <a:pt x="42716" y="627949"/>
                  </a:cubicBezTo>
                  <a:cubicBezTo>
                    <a:pt x="34794" y="628940"/>
                    <a:pt x="26871" y="630338"/>
                    <a:pt x="19124" y="632435"/>
                  </a:cubicBezTo>
                  <a:cubicBezTo>
                    <a:pt x="15280" y="633483"/>
                    <a:pt x="11959" y="635231"/>
                    <a:pt x="8523" y="637270"/>
                  </a:cubicBezTo>
                  <a:cubicBezTo>
                    <a:pt x="6950" y="638201"/>
                    <a:pt x="5027" y="639075"/>
                    <a:pt x="3629" y="640299"/>
                  </a:cubicBezTo>
                  <a:cubicBezTo>
                    <a:pt x="2522" y="641289"/>
                    <a:pt x="1823" y="642804"/>
                    <a:pt x="542" y="643619"/>
                  </a:cubicBezTo>
                  <a:cubicBezTo>
                    <a:pt x="-565" y="644318"/>
                    <a:pt x="193" y="645716"/>
                    <a:pt x="1299" y="64559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0" name="Google Shape;1690;p56"/>
            <p:cNvSpPr/>
            <p:nvPr/>
          </p:nvSpPr>
          <p:spPr>
            <a:xfrm rot="9662199">
              <a:off x="941635" y="4781888"/>
              <a:ext cx="323012" cy="297203"/>
            </a:xfrm>
            <a:custGeom>
              <a:rect b="b" l="l" r="r" t="t"/>
              <a:pathLst>
                <a:path extrusionOk="0" h="495282" w="538292">
                  <a:moveTo>
                    <a:pt x="107291" y="178162"/>
                  </a:moveTo>
                  <a:cubicBezTo>
                    <a:pt x="107291" y="178162"/>
                    <a:pt x="-49056" y="178162"/>
                    <a:pt x="15720" y="338936"/>
                  </a:cubicBezTo>
                  <a:cubicBezTo>
                    <a:pt x="80495" y="499710"/>
                    <a:pt x="379732" y="412624"/>
                    <a:pt x="538293" y="495282"/>
                  </a:cubicBezTo>
                  <a:cubicBezTo>
                    <a:pt x="538293" y="495282"/>
                    <a:pt x="529380" y="106688"/>
                    <a:pt x="332840" y="24087"/>
                  </a:cubicBezTo>
                  <a:cubicBezTo>
                    <a:pt x="136301" y="-58571"/>
                    <a:pt x="62612" y="91076"/>
                    <a:pt x="107291" y="17816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1" name="Google Shape;1691;p56"/>
            <p:cNvSpPr/>
            <p:nvPr/>
          </p:nvSpPr>
          <p:spPr>
            <a:xfrm rot="9662199">
              <a:off x="981623" y="4794110"/>
              <a:ext cx="394391" cy="347356"/>
            </a:xfrm>
            <a:custGeom>
              <a:rect b="b" l="l" r="r" t="t"/>
              <a:pathLst>
                <a:path extrusionOk="0" h="578861" w="657245">
                  <a:moveTo>
                    <a:pt x="656158" y="532314"/>
                  </a:moveTo>
                  <a:cubicBezTo>
                    <a:pt x="654818" y="532139"/>
                    <a:pt x="653187" y="532780"/>
                    <a:pt x="651789" y="532780"/>
                  </a:cubicBezTo>
                  <a:cubicBezTo>
                    <a:pt x="650216" y="532722"/>
                    <a:pt x="648702" y="532605"/>
                    <a:pt x="647129" y="532547"/>
                  </a:cubicBezTo>
                  <a:cubicBezTo>
                    <a:pt x="643809" y="532431"/>
                    <a:pt x="640721" y="532139"/>
                    <a:pt x="637459" y="531557"/>
                  </a:cubicBezTo>
                  <a:cubicBezTo>
                    <a:pt x="631168" y="530450"/>
                    <a:pt x="624819" y="530042"/>
                    <a:pt x="618411" y="529809"/>
                  </a:cubicBezTo>
                  <a:cubicBezTo>
                    <a:pt x="614042" y="529634"/>
                    <a:pt x="609615" y="529751"/>
                    <a:pt x="605246" y="529984"/>
                  </a:cubicBezTo>
                  <a:cubicBezTo>
                    <a:pt x="619518" y="543964"/>
                    <a:pt x="632507" y="559343"/>
                    <a:pt x="640372" y="577342"/>
                  </a:cubicBezTo>
                  <a:cubicBezTo>
                    <a:pt x="640721" y="578100"/>
                    <a:pt x="639906" y="579323"/>
                    <a:pt x="639032" y="578682"/>
                  </a:cubicBezTo>
                  <a:cubicBezTo>
                    <a:pt x="617071" y="562430"/>
                    <a:pt x="599712" y="540877"/>
                    <a:pt x="579208" y="522761"/>
                  </a:cubicBezTo>
                  <a:cubicBezTo>
                    <a:pt x="562082" y="507557"/>
                    <a:pt x="543791" y="493810"/>
                    <a:pt x="525092" y="480587"/>
                  </a:cubicBezTo>
                  <a:cubicBezTo>
                    <a:pt x="525384" y="482742"/>
                    <a:pt x="525675" y="484839"/>
                    <a:pt x="526025" y="486994"/>
                  </a:cubicBezTo>
                  <a:cubicBezTo>
                    <a:pt x="527481" y="496198"/>
                    <a:pt x="529111" y="505402"/>
                    <a:pt x="530510" y="514606"/>
                  </a:cubicBezTo>
                  <a:cubicBezTo>
                    <a:pt x="533189" y="533071"/>
                    <a:pt x="536743" y="551420"/>
                    <a:pt x="540587" y="569653"/>
                  </a:cubicBezTo>
                  <a:cubicBezTo>
                    <a:pt x="540704" y="570352"/>
                    <a:pt x="539714" y="570876"/>
                    <a:pt x="539422" y="570178"/>
                  </a:cubicBezTo>
                  <a:cubicBezTo>
                    <a:pt x="531966" y="552935"/>
                    <a:pt x="525733" y="535401"/>
                    <a:pt x="520432" y="517402"/>
                  </a:cubicBezTo>
                  <a:cubicBezTo>
                    <a:pt x="517811" y="508489"/>
                    <a:pt x="515947" y="499402"/>
                    <a:pt x="514258" y="490257"/>
                  </a:cubicBezTo>
                  <a:cubicBezTo>
                    <a:pt x="513442" y="485713"/>
                    <a:pt x="512627" y="481111"/>
                    <a:pt x="511928" y="476509"/>
                  </a:cubicBezTo>
                  <a:cubicBezTo>
                    <a:pt x="511636" y="474529"/>
                    <a:pt x="511170" y="472490"/>
                    <a:pt x="510937" y="470451"/>
                  </a:cubicBezTo>
                  <a:cubicBezTo>
                    <a:pt x="510238" y="469985"/>
                    <a:pt x="509597" y="469461"/>
                    <a:pt x="508898" y="468995"/>
                  </a:cubicBezTo>
                  <a:cubicBezTo>
                    <a:pt x="460609" y="436665"/>
                    <a:pt x="409639" y="408530"/>
                    <a:pt x="358726" y="380744"/>
                  </a:cubicBezTo>
                  <a:cubicBezTo>
                    <a:pt x="349115" y="375502"/>
                    <a:pt x="339504" y="370259"/>
                    <a:pt x="329892" y="364958"/>
                  </a:cubicBezTo>
                  <a:cubicBezTo>
                    <a:pt x="330824" y="376783"/>
                    <a:pt x="332164" y="388375"/>
                    <a:pt x="334668" y="400317"/>
                  </a:cubicBezTo>
                  <a:cubicBezTo>
                    <a:pt x="338222" y="417151"/>
                    <a:pt x="342650" y="433869"/>
                    <a:pt x="347368" y="450413"/>
                  </a:cubicBezTo>
                  <a:cubicBezTo>
                    <a:pt x="351911" y="466374"/>
                    <a:pt x="357212" y="482160"/>
                    <a:pt x="363212" y="497713"/>
                  </a:cubicBezTo>
                  <a:cubicBezTo>
                    <a:pt x="369387" y="513732"/>
                    <a:pt x="376668" y="529110"/>
                    <a:pt x="381212" y="545654"/>
                  </a:cubicBezTo>
                  <a:cubicBezTo>
                    <a:pt x="381444" y="546411"/>
                    <a:pt x="380338" y="547168"/>
                    <a:pt x="379756" y="546469"/>
                  </a:cubicBezTo>
                  <a:cubicBezTo>
                    <a:pt x="357736" y="519732"/>
                    <a:pt x="345678" y="482684"/>
                    <a:pt x="335135" y="450121"/>
                  </a:cubicBezTo>
                  <a:cubicBezTo>
                    <a:pt x="329485" y="432588"/>
                    <a:pt x="325232" y="414588"/>
                    <a:pt x="321737" y="396530"/>
                  </a:cubicBezTo>
                  <a:cubicBezTo>
                    <a:pt x="319407" y="384472"/>
                    <a:pt x="316087" y="371016"/>
                    <a:pt x="318824" y="358842"/>
                  </a:cubicBezTo>
                  <a:cubicBezTo>
                    <a:pt x="234593" y="312241"/>
                    <a:pt x="150594" y="261620"/>
                    <a:pt x="87742" y="187816"/>
                  </a:cubicBezTo>
                  <a:cubicBezTo>
                    <a:pt x="43937" y="136380"/>
                    <a:pt x="12888" y="78362"/>
                    <a:pt x="190" y="11664"/>
                  </a:cubicBezTo>
                  <a:cubicBezTo>
                    <a:pt x="-2024" y="-45"/>
                    <a:pt x="15801" y="-5054"/>
                    <a:pt x="18131" y="6712"/>
                  </a:cubicBezTo>
                  <a:cubicBezTo>
                    <a:pt x="30131" y="66828"/>
                    <a:pt x="55936" y="125312"/>
                    <a:pt x="95256" y="172612"/>
                  </a:cubicBezTo>
                  <a:cubicBezTo>
                    <a:pt x="130615" y="215136"/>
                    <a:pt x="173662" y="250611"/>
                    <a:pt x="219273" y="281659"/>
                  </a:cubicBezTo>
                  <a:cubicBezTo>
                    <a:pt x="271175" y="316959"/>
                    <a:pt x="326630" y="346143"/>
                    <a:pt x="381619" y="376142"/>
                  </a:cubicBezTo>
                  <a:cubicBezTo>
                    <a:pt x="398803" y="356686"/>
                    <a:pt x="426182" y="349347"/>
                    <a:pt x="451171" y="344861"/>
                  </a:cubicBezTo>
                  <a:cubicBezTo>
                    <a:pt x="469462" y="341541"/>
                    <a:pt x="487928" y="338978"/>
                    <a:pt x="506336" y="336531"/>
                  </a:cubicBezTo>
                  <a:cubicBezTo>
                    <a:pt x="524976" y="334027"/>
                    <a:pt x="543907" y="330182"/>
                    <a:pt x="562723" y="333153"/>
                  </a:cubicBezTo>
                  <a:cubicBezTo>
                    <a:pt x="563072" y="333211"/>
                    <a:pt x="563189" y="333794"/>
                    <a:pt x="562839" y="333968"/>
                  </a:cubicBezTo>
                  <a:cubicBezTo>
                    <a:pt x="546238" y="341017"/>
                    <a:pt x="528297" y="342531"/>
                    <a:pt x="510646" y="345444"/>
                  </a:cubicBezTo>
                  <a:cubicBezTo>
                    <a:pt x="493578" y="348298"/>
                    <a:pt x="476511" y="351327"/>
                    <a:pt x="459560" y="354706"/>
                  </a:cubicBezTo>
                  <a:cubicBezTo>
                    <a:pt x="435036" y="359657"/>
                    <a:pt x="411327" y="366764"/>
                    <a:pt x="391406" y="381501"/>
                  </a:cubicBezTo>
                  <a:cubicBezTo>
                    <a:pt x="431540" y="403462"/>
                    <a:pt x="471327" y="426064"/>
                    <a:pt x="509132" y="451986"/>
                  </a:cubicBezTo>
                  <a:cubicBezTo>
                    <a:pt x="534471" y="469344"/>
                    <a:pt x="558936" y="487985"/>
                    <a:pt x="581829" y="508431"/>
                  </a:cubicBezTo>
                  <a:cubicBezTo>
                    <a:pt x="585499" y="511693"/>
                    <a:pt x="589227" y="515072"/>
                    <a:pt x="592897" y="518450"/>
                  </a:cubicBezTo>
                  <a:cubicBezTo>
                    <a:pt x="596334" y="517751"/>
                    <a:pt x="600120" y="517751"/>
                    <a:pt x="602625" y="517576"/>
                  </a:cubicBezTo>
                  <a:cubicBezTo>
                    <a:pt x="609091" y="517169"/>
                    <a:pt x="615615" y="517169"/>
                    <a:pt x="622081" y="517984"/>
                  </a:cubicBezTo>
                  <a:cubicBezTo>
                    <a:pt x="628663" y="518800"/>
                    <a:pt x="635129" y="519965"/>
                    <a:pt x="641537" y="521712"/>
                  </a:cubicBezTo>
                  <a:cubicBezTo>
                    <a:pt x="644741" y="522586"/>
                    <a:pt x="647420" y="524043"/>
                    <a:pt x="650274" y="525732"/>
                  </a:cubicBezTo>
                  <a:cubicBezTo>
                    <a:pt x="651556" y="526489"/>
                    <a:pt x="653129" y="527246"/>
                    <a:pt x="654294" y="528236"/>
                  </a:cubicBezTo>
                  <a:cubicBezTo>
                    <a:pt x="655226" y="529052"/>
                    <a:pt x="655808" y="530275"/>
                    <a:pt x="656857" y="530974"/>
                  </a:cubicBezTo>
                  <a:cubicBezTo>
                    <a:pt x="657672" y="531324"/>
                    <a:pt x="657090" y="532489"/>
                    <a:pt x="656158" y="53231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2" name="Google Shape;1692;p56"/>
            <p:cNvSpPr/>
            <p:nvPr/>
          </p:nvSpPr>
          <p:spPr>
            <a:xfrm rot="9662199">
              <a:off x="1134980" y="4278847"/>
              <a:ext cx="308684" cy="167881"/>
            </a:xfrm>
            <a:custGeom>
              <a:rect b="b" l="l" r="r" t="t"/>
              <a:pathLst>
                <a:path extrusionOk="0" h="279770" w="514416">
                  <a:moveTo>
                    <a:pt x="514417" y="199161"/>
                  </a:moveTo>
                  <a:cubicBezTo>
                    <a:pt x="486573" y="170851"/>
                    <a:pt x="446729" y="156871"/>
                    <a:pt x="407176" y="153026"/>
                  </a:cubicBezTo>
                  <a:cubicBezTo>
                    <a:pt x="367624" y="149182"/>
                    <a:pt x="327896" y="154541"/>
                    <a:pt x="288518" y="159958"/>
                  </a:cubicBezTo>
                  <a:cubicBezTo>
                    <a:pt x="316945" y="112483"/>
                    <a:pt x="327080" y="54290"/>
                    <a:pt x="316304" y="0"/>
                  </a:cubicBezTo>
                  <a:cubicBezTo>
                    <a:pt x="254965" y="23009"/>
                    <a:pt x="201374" y="66173"/>
                    <a:pt x="165841" y="121221"/>
                  </a:cubicBezTo>
                  <a:cubicBezTo>
                    <a:pt x="123376" y="75552"/>
                    <a:pt x="65474" y="44562"/>
                    <a:pt x="3902" y="34485"/>
                  </a:cubicBezTo>
                  <a:cubicBezTo>
                    <a:pt x="-5360" y="32970"/>
                    <a:pt x="4543" y="112017"/>
                    <a:pt x="6291" y="118250"/>
                  </a:cubicBezTo>
                  <a:cubicBezTo>
                    <a:pt x="14795" y="148308"/>
                    <a:pt x="31106" y="175511"/>
                    <a:pt x="52775" y="197938"/>
                  </a:cubicBezTo>
                  <a:cubicBezTo>
                    <a:pt x="85105" y="231432"/>
                    <a:pt x="135842" y="263937"/>
                    <a:pt x="182035" y="273956"/>
                  </a:cubicBezTo>
                  <a:cubicBezTo>
                    <a:pt x="285839" y="296324"/>
                    <a:pt x="426341" y="250481"/>
                    <a:pt x="514417" y="19916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3" name="Google Shape;1693;p56"/>
            <p:cNvSpPr/>
            <p:nvPr/>
          </p:nvSpPr>
          <p:spPr>
            <a:xfrm rot="9662199">
              <a:off x="1180175" y="4278942"/>
              <a:ext cx="227007" cy="123501"/>
            </a:xfrm>
            <a:custGeom>
              <a:rect b="b" l="l" r="r" t="t"/>
              <a:pathLst>
                <a:path extrusionOk="0" h="205812" w="378302">
                  <a:moveTo>
                    <a:pt x="378303" y="146560"/>
                  </a:moveTo>
                  <a:cubicBezTo>
                    <a:pt x="357857" y="125706"/>
                    <a:pt x="328498" y="115454"/>
                    <a:pt x="299430" y="112600"/>
                  </a:cubicBezTo>
                  <a:cubicBezTo>
                    <a:pt x="270363" y="109804"/>
                    <a:pt x="241121" y="113706"/>
                    <a:pt x="212170" y="117667"/>
                  </a:cubicBezTo>
                  <a:cubicBezTo>
                    <a:pt x="233082" y="82717"/>
                    <a:pt x="240538" y="39960"/>
                    <a:pt x="232616" y="0"/>
                  </a:cubicBezTo>
                  <a:cubicBezTo>
                    <a:pt x="187471" y="16893"/>
                    <a:pt x="148093" y="48698"/>
                    <a:pt x="121939" y="89183"/>
                  </a:cubicBezTo>
                  <a:cubicBezTo>
                    <a:pt x="90716" y="55630"/>
                    <a:pt x="48134" y="32795"/>
                    <a:pt x="2873" y="25397"/>
                  </a:cubicBezTo>
                  <a:cubicBezTo>
                    <a:pt x="-3942" y="24291"/>
                    <a:pt x="3339" y="82425"/>
                    <a:pt x="4620" y="86969"/>
                  </a:cubicBezTo>
                  <a:cubicBezTo>
                    <a:pt x="10911" y="109046"/>
                    <a:pt x="22911" y="129085"/>
                    <a:pt x="38814" y="145570"/>
                  </a:cubicBezTo>
                  <a:cubicBezTo>
                    <a:pt x="62580" y="170210"/>
                    <a:pt x="99920" y="194093"/>
                    <a:pt x="133880" y="201491"/>
                  </a:cubicBezTo>
                  <a:cubicBezTo>
                    <a:pt x="210189" y="218035"/>
                    <a:pt x="313527" y="184365"/>
                    <a:pt x="378303" y="14656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4" name="Google Shape;1694;p56"/>
            <p:cNvSpPr/>
            <p:nvPr/>
          </p:nvSpPr>
          <p:spPr>
            <a:xfrm rot="9662199">
              <a:off x="1012563" y="4081130"/>
              <a:ext cx="254265" cy="309563"/>
            </a:xfrm>
            <a:custGeom>
              <a:rect b="b" l="l" r="r" t="t"/>
              <a:pathLst>
                <a:path extrusionOk="0" h="515880" w="423728">
                  <a:moveTo>
                    <a:pt x="0" y="0"/>
                  </a:moveTo>
                  <a:cubicBezTo>
                    <a:pt x="0" y="0"/>
                    <a:pt x="450865" y="129959"/>
                    <a:pt x="422439" y="515874"/>
                  </a:cubicBezTo>
                  <a:cubicBezTo>
                    <a:pt x="422439" y="515874"/>
                    <a:pt x="65009" y="523971"/>
                    <a:pt x="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5" name="Google Shape;1695;p56"/>
            <p:cNvSpPr/>
            <p:nvPr/>
          </p:nvSpPr>
          <p:spPr>
            <a:xfrm rot="9662199">
              <a:off x="1108373" y="3927743"/>
              <a:ext cx="181645" cy="438752"/>
            </a:xfrm>
            <a:custGeom>
              <a:rect b="b" l="l" r="r" t="t"/>
              <a:pathLst>
                <a:path extrusionOk="0" h="731170" w="302708">
                  <a:moveTo>
                    <a:pt x="81223" y="0"/>
                  </a:moveTo>
                  <a:cubicBezTo>
                    <a:pt x="81223" y="0"/>
                    <a:pt x="454905" y="357430"/>
                    <a:pt x="231511" y="731170"/>
                  </a:cubicBezTo>
                  <a:cubicBezTo>
                    <a:pt x="231511" y="731170"/>
                    <a:pt x="-166520" y="621483"/>
                    <a:pt x="8122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6" name="Google Shape;1696;p56"/>
            <p:cNvSpPr/>
            <p:nvPr/>
          </p:nvSpPr>
          <p:spPr>
            <a:xfrm rot="9662199">
              <a:off x="1283658" y="4150324"/>
              <a:ext cx="390060" cy="157627"/>
            </a:xfrm>
            <a:custGeom>
              <a:rect b="b" l="l" r="r" t="t"/>
              <a:pathLst>
                <a:path extrusionOk="0" h="262682" w="650026">
                  <a:moveTo>
                    <a:pt x="650026" y="46813"/>
                  </a:moveTo>
                  <a:cubicBezTo>
                    <a:pt x="650026" y="46813"/>
                    <a:pt x="214190" y="-127009"/>
                    <a:pt x="0" y="195237"/>
                  </a:cubicBezTo>
                  <a:cubicBezTo>
                    <a:pt x="0" y="195237"/>
                    <a:pt x="277334" y="420845"/>
                    <a:pt x="650026" y="468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7" name="Google Shape;1697;p56"/>
            <p:cNvSpPr/>
            <p:nvPr/>
          </p:nvSpPr>
          <p:spPr>
            <a:xfrm rot="9662199">
              <a:off x="1252411" y="3991939"/>
              <a:ext cx="340319" cy="301466"/>
            </a:xfrm>
            <a:custGeom>
              <a:rect b="b" l="l" r="r" t="t"/>
              <a:pathLst>
                <a:path extrusionOk="0" h="502386" w="567134">
                  <a:moveTo>
                    <a:pt x="567134" y="0"/>
                  </a:moveTo>
                  <a:cubicBezTo>
                    <a:pt x="567134" y="0"/>
                    <a:pt x="52717" y="53183"/>
                    <a:pt x="0" y="485350"/>
                  </a:cubicBezTo>
                  <a:cubicBezTo>
                    <a:pt x="58" y="485350"/>
                    <a:pt x="381721" y="642861"/>
                    <a:pt x="56713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8" name="Google Shape;1698;p56"/>
            <p:cNvSpPr/>
            <p:nvPr/>
          </p:nvSpPr>
          <p:spPr>
            <a:xfrm rot="9662199">
              <a:off x="1191733" y="3847152"/>
              <a:ext cx="220603" cy="482619"/>
            </a:xfrm>
            <a:custGeom>
              <a:rect b="b" l="l" r="r" t="t"/>
              <a:pathLst>
                <a:path extrusionOk="0" h="804275" w="367631">
                  <a:moveTo>
                    <a:pt x="307176" y="0"/>
                  </a:moveTo>
                  <a:cubicBezTo>
                    <a:pt x="307176" y="0"/>
                    <a:pt x="554977" y="459020"/>
                    <a:pt x="47200" y="804276"/>
                  </a:cubicBezTo>
                  <a:cubicBezTo>
                    <a:pt x="47200" y="804276"/>
                    <a:pt x="-164019" y="182793"/>
                    <a:pt x="30717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9" name="Google Shape;1699;p56"/>
            <p:cNvSpPr/>
            <p:nvPr/>
          </p:nvSpPr>
          <p:spPr>
            <a:xfrm rot="9662199">
              <a:off x="1217460" y="3897259"/>
              <a:ext cx="136447" cy="391484"/>
            </a:xfrm>
            <a:custGeom>
              <a:rect b="b" l="l" r="r" t="t"/>
              <a:pathLst>
                <a:path extrusionOk="0" h="652400" w="227386">
                  <a:moveTo>
                    <a:pt x="566" y="652343"/>
                  </a:moveTo>
                  <a:cubicBezTo>
                    <a:pt x="46700" y="627120"/>
                    <a:pt x="78738" y="581859"/>
                    <a:pt x="103612" y="536772"/>
                  </a:cubicBezTo>
                  <a:cubicBezTo>
                    <a:pt x="132621" y="484230"/>
                    <a:pt x="155397" y="427668"/>
                    <a:pt x="174679" y="370931"/>
                  </a:cubicBezTo>
                  <a:cubicBezTo>
                    <a:pt x="195125" y="310990"/>
                    <a:pt x="210212" y="249535"/>
                    <a:pt x="218717" y="186741"/>
                  </a:cubicBezTo>
                  <a:cubicBezTo>
                    <a:pt x="226872" y="126392"/>
                    <a:pt x="232755" y="61675"/>
                    <a:pt x="219824" y="1618"/>
                  </a:cubicBezTo>
                  <a:cubicBezTo>
                    <a:pt x="219299" y="-945"/>
                    <a:pt x="215571" y="-246"/>
                    <a:pt x="215455" y="2200"/>
                  </a:cubicBezTo>
                  <a:cubicBezTo>
                    <a:pt x="212542" y="63131"/>
                    <a:pt x="214348" y="123363"/>
                    <a:pt x="205319" y="183944"/>
                  </a:cubicBezTo>
                  <a:cubicBezTo>
                    <a:pt x="196407" y="243536"/>
                    <a:pt x="181610" y="302428"/>
                    <a:pt x="162854" y="359630"/>
                  </a:cubicBezTo>
                  <a:cubicBezTo>
                    <a:pt x="144796" y="414678"/>
                    <a:pt x="123301" y="469259"/>
                    <a:pt x="96330" y="520637"/>
                  </a:cubicBezTo>
                  <a:cubicBezTo>
                    <a:pt x="70641" y="569568"/>
                    <a:pt x="37904" y="611626"/>
                    <a:pt x="99" y="651703"/>
                  </a:cubicBezTo>
                  <a:cubicBezTo>
                    <a:pt x="-192" y="652052"/>
                    <a:pt x="216" y="652576"/>
                    <a:pt x="566" y="65234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0" name="Google Shape;1700;p56"/>
            <p:cNvSpPr/>
            <p:nvPr/>
          </p:nvSpPr>
          <p:spPr>
            <a:xfrm rot="9662199">
              <a:off x="1244640" y="3890701"/>
              <a:ext cx="123642" cy="408878"/>
            </a:xfrm>
            <a:custGeom>
              <a:rect b="b" l="l" r="r" t="t"/>
              <a:pathLst>
                <a:path extrusionOk="0" h="681387" w="206046">
                  <a:moveTo>
                    <a:pt x="3658" y="680384"/>
                  </a:moveTo>
                  <a:cubicBezTo>
                    <a:pt x="27774" y="629181"/>
                    <a:pt x="43910" y="572444"/>
                    <a:pt x="61560" y="518737"/>
                  </a:cubicBezTo>
                  <a:cubicBezTo>
                    <a:pt x="80201" y="462000"/>
                    <a:pt x="98083" y="404972"/>
                    <a:pt x="115210" y="347769"/>
                  </a:cubicBezTo>
                  <a:cubicBezTo>
                    <a:pt x="132335" y="290566"/>
                    <a:pt x="149578" y="233305"/>
                    <a:pt x="164840" y="175578"/>
                  </a:cubicBezTo>
                  <a:cubicBezTo>
                    <a:pt x="180160" y="117676"/>
                    <a:pt x="192276" y="59250"/>
                    <a:pt x="206023" y="1057"/>
                  </a:cubicBezTo>
                  <a:cubicBezTo>
                    <a:pt x="206257" y="8"/>
                    <a:pt x="204684" y="-457"/>
                    <a:pt x="204392" y="591"/>
                  </a:cubicBezTo>
                  <a:cubicBezTo>
                    <a:pt x="189772" y="58318"/>
                    <a:pt x="172005" y="115696"/>
                    <a:pt x="155986" y="173073"/>
                  </a:cubicBezTo>
                  <a:cubicBezTo>
                    <a:pt x="140258" y="229286"/>
                    <a:pt x="124996" y="285615"/>
                    <a:pt x="108220" y="341536"/>
                  </a:cubicBezTo>
                  <a:cubicBezTo>
                    <a:pt x="91443" y="397457"/>
                    <a:pt x="73910" y="453146"/>
                    <a:pt x="55735" y="508601"/>
                  </a:cubicBezTo>
                  <a:cubicBezTo>
                    <a:pt x="37328" y="564872"/>
                    <a:pt x="14318" y="621317"/>
                    <a:pt x="47" y="678811"/>
                  </a:cubicBezTo>
                  <a:cubicBezTo>
                    <a:pt x="-419" y="680966"/>
                    <a:pt x="2726" y="682481"/>
                    <a:pt x="3658" y="68038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1" name="Google Shape;1701;p56"/>
            <p:cNvSpPr/>
            <p:nvPr/>
          </p:nvSpPr>
          <p:spPr>
            <a:xfrm rot="9662199">
              <a:off x="1268448" y="3927469"/>
              <a:ext cx="130992" cy="359025"/>
            </a:xfrm>
            <a:custGeom>
              <a:rect b="b" l="l" r="r" t="t"/>
              <a:pathLst>
                <a:path extrusionOk="0" h="598308" w="218295">
                  <a:moveTo>
                    <a:pt x="14295" y="596016"/>
                  </a:moveTo>
                  <a:cubicBezTo>
                    <a:pt x="15576" y="599394"/>
                    <a:pt x="20586" y="598986"/>
                    <a:pt x="20761" y="595142"/>
                  </a:cubicBezTo>
                  <a:cubicBezTo>
                    <a:pt x="21984" y="567764"/>
                    <a:pt x="17265" y="540153"/>
                    <a:pt x="16275" y="512774"/>
                  </a:cubicBezTo>
                  <a:cubicBezTo>
                    <a:pt x="15401" y="487260"/>
                    <a:pt x="15925" y="461688"/>
                    <a:pt x="17906" y="436232"/>
                  </a:cubicBezTo>
                  <a:cubicBezTo>
                    <a:pt x="22159" y="380719"/>
                    <a:pt x="32353" y="325671"/>
                    <a:pt x="49362" y="272663"/>
                  </a:cubicBezTo>
                  <a:cubicBezTo>
                    <a:pt x="66021" y="220702"/>
                    <a:pt x="89439" y="171596"/>
                    <a:pt x="117633" y="124995"/>
                  </a:cubicBezTo>
                  <a:cubicBezTo>
                    <a:pt x="132195" y="100938"/>
                    <a:pt x="148447" y="78103"/>
                    <a:pt x="166622" y="56608"/>
                  </a:cubicBezTo>
                  <a:cubicBezTo>
                    <a:pt x="182816" y="37444"/>
                    <a:pt x="203786" y="20900"/>
                    <a:pt x="218232" y="571"/>
                  </a:cubicBezTo>
                  <a:cubicBezTo>
                    <a:pt x="218465" y="221"/>
                    <a:pt x="218000" y="-128"/>
                    <a:pt x="217708" y="47"/>
                  </a:cubicBezTo>
                  <a:cubicBezTo>
                    <a:pt x="194524" y="12570"/>
                    <a:pt x="174835" y="36919"/>
                    <a:pt x="157651" y="56492"/>
                  </a:cubicBezTo>
                  <a:cubicBezTo>
                    <a:pt x="140758" y="75715"/>
                    <a:pt x="124914" y="96045"/>
                    <a:pt x="110351" y="117073"/>
                  </a:cubicBezTo>
                  <a:cubicBezTo>
                    <a:pt x="78779" y="162568"/>
                    <a:pt x="54954" y="213654"/>
                    <a:pt x="37187" y="266022"/>
                  </a:cubicBezTo>
                  <a:cubicBezTo>
                    <a:pt x="19188" y="318914"/>
                    <a:pt x="7538" y="374136"/>
                    <a:pt x="3285" y="429883"/>
                  </a:cubicBezTo>
                  <a:cubicBezTo>
                    <a:pt x="-734" y="482251"/>
                    <a:pt x="-4521" y="546036"/>
                    <a:pt x="14295" y="59601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2" name="Google Shape;1702;p56"/>
            <p:cNvSpPr/>
            <p:nvPr/>
          </p:nvSpPr>
          <p:spPr>
            <a:xfrm rot="9662199">
              <a:off x="1137172" y="3969114"/>
              <a:ext cx="52167" cy="305004"/>
            </a:xfrm>
            <a:custGeom>
              <a:rect b="b" l="l" r="r" t="t"/>
              <a:pathLst>
                <a:path extrusionOk="0" h="508282" w="86935">
                  <a:moveTo>
                    <a:pt x="21764" y="63200"/>
                  </a:moveTo>
                  <a:cubicBezTo>
                    <a:pt x="29278" y="83064"/>
                    <a:pt x="36036" y="103161"/>
                    <a:pt x="42036" y="123490"/>
                  </a:cubicBezTo>
                  <a:cubicBezTo>
                    <a:pt x="53977" y="164150"/>
                    <a:pt x="63355" y="205683"/>
                    <a:pt x="69588" y="247624"/>
                  </a:cubicBezTo>
                  <a:cubicBezTo>
                    <a:pt x="82287" y="333428"/>
                    <a:pt x="80715" y="421271"/>
                    <a:pt x="69588" y="507250"/>
                  </a:cubicBezTo>
                  <a:cubicBezTo>
                    <a:pt x="69413" y="508415"/>
                    <a:pt x="71394" y="508706"/>
                    <a:pt x="71627" y="507541"/>
                  </a:cubicBezTo>
                  <a:cubicBezTo>
                    <a:pt x="89743" y="420164"/>
                    <a:pt x="91083" y="330981"/>
                    <a:pt x="79317" y="242556"/>
                  </a:cubicBezTo>
                  <a:cubicBezTo>
                    <a:pt x="73666" y="199974"/>
                    <a:pt x="64928" y="157917"/>
                    <a:pt x="52579" y="116733"/>
                  </a:cubicBezTo>
                  <a:cubicBezTo>
                    <a:pt x="46171" y="95239"/>
                    <a:pt x="38832" y="73977"/>
                    <a:pt x="30735" y="53006"/>
                  </a:cubicBezTo>
                  <a:cubicBezTo>
                    <a:pt x="23861" y="35356"/>
                    <a:pt x="17454" y="15376"/>
                    <a:pt x="4871" y="930"/>
                  </a:cubicBezTo>
                  <a:cubicBezTo>
                    <a:pt x="2774" y="-1459"/>
                    <a:pt x="-371" y="1221"/>
                    <a:pt x="36" y="3726"/>
                  </a:cubicBezTo>
                  <a:cubicBezTo>
                    <a:pt x="3182" y="24230"/>
                    <a:pt x="14483" y="43861"/>
                    <a:pt x="21764" y="632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3" name="Google Shape;1703;p56"/>
            <p:cNvSpPr/>
            <p:nvPr/>
          </p:nvSpPr>
          <p:spPr>
            <a:xfrm rot="9662199">
              <a:off x="1133778" y="3970593"/>
              <a:ext cx="26888" cy="119753"/>
            </a:xfrm>
            <a:custGeom>
              <a:rect b="b" l="l" r="r" t="t"/>
              <a:pathLst>
                <a:path extrusionOk="0" h="199566" w="44809">
                  <a:moveTo>
                    <a:pt x="9973" y="51976"/>
                  </a:moveTo>
                  <a:cubicBezTo>
                    <a:pt x="13760" y="68461"/>
                    <a:pt x="17313" y="85004"/>
                    <a:pt x="20634" y="101606"/>
                  </a:cubicBezTo>
                  <a:cubicBezTo>
                    <a:pt x="23954" y="118207"/>
                    <a:pt x="27565" y="134692"/>
                    <a:pt x="30769" y="151294"/>
                  </a:cubicBezTo>
                  <a:cubicBezTo>
                    <a:pt x="33740" y="166672"/>
                    <a:pt x="34439" y="184963"/>
                    <a:pt x="41779" y="199002"/>
                  </a:cubicBezTo>
                  <a:cubicBezTo>
                    <a:pt x="42245" y="199876"/>
                    <a:pt x="43759" y="199701"/>
                    <a:pt x="43934" y="198711"/>
                  </a:cubicBezTo>
                  <a:cubicBezTo>
                    <a:pt x="46730" y="184032"/>
                    <a:pt x="42128" y="167255"/>
                    <a:pt x="39915" y="152634"/>
                  </a:cubicBezTo>
                  <a:cubicBezTo>
                    <a:pt x="37293" y="135275"/>
                    <a:pt x="34556" y="117858"/>
                    <a:pt x="31060" y="100674"/>
                  </a:cubicBezTo>
                  <a:cubicBezTo>
                    <a:pt x="27507" y="83490"/>
                    <a:pt x="23779" y="66364"/>
                    <a:pt x="19760" y="49238"/>
                  </a:cubicBezTo>
                  <a:cubicBezTo>
                    <a:pt x="15973" y="33102"/>
                    <a:pt x="12653" y="16734"/>
                    <a:pt x="5896" y="1530"/>
                  </a:cubicBezTo>
                  <a:cubicBezTo>
                    <a:pt x="4615" y="-1266"/>
                    <a:pt x="-279" y="74"/>
                    <a:pt x="12" y="3103"/>
                  </a:cubicBezTo>
                  <a:cubicBezTo>
                    <a:pt x="1469" y="19704"/>
                    <a:pt x="6245" y="35840"/>
                    <a:pt x="9973" y="519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4" name="Google Shape;1704;p56"/>
            <p:cNvSpPr/>
            <p:nvPr/>
          </p:nvSpPr>
          <p:spPr>
            <a:xfrm rot="9662199">
              <a:off x="1164176" y="3995494"/>
              <a:ext cx="18695" cy="42488"/>
            </a:xfrm>
            <a:custGeom>
              <a:rect b="b" l="l" r="r" t="t"/>
              <a:pathLst>
                <a:path extrusionOk="0" h="70806" w="31155">
                  <a:moveTo>
                    <a:pt x="13121" y="36734"/>
                  </a:moveTo>
                  <a:cubicBezTo>
                    <a:pt x="15625" y="42093"/>
                    <a:pt x="18072" y="47510"/>
                    <a:pt x="20926" y="52695"/>
                  </a:cubicBezTo>
                  <a:cubicBezTo>
                    <a:pt x="22382" y="55374"/>
                    <a:pt x="23839" y="58112"/>
                    <a:pt x="25295" y="60791"/>
                  </a:cubicBezTo>
                  <a:cubicBezTo>
                    <a:pt x="26518" y="63063"/>
                    <a:pt x="29897" y="67199"/>
                    <a:pt x="29489" y="69821"/>
                  </a:cubicBezTo>
                  <a:cubicBezTo>
                    <a:pt x="29140" y="71743"/>
                    <a:pt x="32285" y="70461"/>
                    <a:pt x="30713" y="69296"/>
                  </a:cubicBezTo>
                  <a:cubicBezTo>
                    <a:pt x="28557" y="67723"/>
                    <a:pt x="28032" y="62423"/>
                    <a:pt x="27333" y="59918"/>
                  </a:cubicBezTo>
                  <a:cubicBezTo>
                    <a:pt x="26460" y="56947"/>
                    <a:pt x="25586" y="54034"/>
                    <a:pt x="24712" y="51064"/>
                  </a:cubicBezTo>
                  <a:cubicBezTo>
                    <a:pt x="23023" y="45355"/>
                    <a:pt x="20984" y="39821"/>
                    <a:pt x="19004" y="34229"/>
                  </a:cubicBezTo>
                  <a:cubicBezTo>
                    <a:pt x="14984" y="22870"/>
                    <a:pt x="11373" y="11453"/>
                    <a:pt x="4849" y="1259"/>
                  </a:cubicBezTo>
                  <a:cubicBezTo>
                    <a:pt x="3217" y="-1304"/>
                    <a:pt x="-568" y="385"/>
                    <a:pt x="72" y="3297"/>
                  </a:cubicBezTo>
                  <a:cubicBezTo>
                    <a:pt x="2518" y="15181"/>
                    <a:pt x="7936" y="25783"/>
                    <a:pt x="13121" y="36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5" name="Google Shape;1705;p56"/>
            <p:cNvSpPr/>
            <p:nvPr/>
          </p:nvSpPr>
          <p:spPr>
            <a:xfrm rot="9662199">
              <a:off x="1408613" y="4001795"/>
              <a:ext cx="58325" cy="31136"/>
            </a:xfrm>
            <a:custGeom>
              <a:rect b="b" l="l" r="r" t="t"/>
              <a:pathLst>
                <a:path extrusionOk="0" h="51887" w="97198">
                  <a:moveTo>
                    <a:pt x="1853" y="51322"/>
                  </a:moveTo>
                  <a:cubicBezTo>
                    <a:pt x="5348" y="52720"/>
                    <a:pt x="9600" y="51205"/>
                    <a:pt x="13095" y="50215"/>
                  </a:cubicBezTo>
                  <a:cubicBezTo>
                    <a:pt x="17581" y="48934"/>
                    <a:pt x="21891" y="46953"/>
                    <a:pt x="26143" y="45205"/>
                  </a:cubicBezTo>
                  <a:cubicBezTo>
                    <a:pt x="34357" y="41769"/>
                    <a:pt x="42454" y="38099"/>
                    <a:pt x="50434" y="34080"/>
                  </a:cubicBezTo>
                  <a:cubicBezTo>
                    <a:pt x="66453" y="26041"/>
                    <a:pt x="81890" y="17012"/>
                    <a:pt x="96045" y="6061"/>
                  </a:cubicBezTo>
                  <a:cubicBezTo>
                    <a:pt x="99249" y="3556"/>
                    <a:pt x="95113" y="-1570"/>
                    <a:pt x="91734" y="468"/>
                  </a:cubicBezTo>
                  <a:cubicBezTo>
                    <a:pt x="76706" y="9556"/>
                    <a:pt x="61619" y="18585"/>
                    <a:pt x="45832" y="26216"/>
                  </a:cubicBezTo>
                  <a:cubicBezTo>
                    <a:pt x="37794" y="30118"/>
                    <a:pt x="29639" y="33672"/>
                    <a:pt x="21308" y="36934"/>
                  </a:cubicBezTo>
                  <a:cubicBezTo>
                    <a:pt x="17347" y="38507"/>
                    <a:pt x="13270" y="39788"/>
                    <a:pt x="9425" y="41594"/>
                  </a:cubicBezTo>
                  <a:cubicBezTo>
                    <a:pt x="6047" y="43108"/>
                    <a:pt x="2261" y="44390"/>
                    <a:pt x="338" y="47652"/>
                  </a:cubicBezTo>
                  <a:cubicBezTo>
                    <a:pt x="-536" y="49167"/>
                    <a:pt x="396" y="50739"/>
                    <a:pt x="1853" y="513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6" name="Google Shape;1706;p56"/>
            <p:cNvSpPr/>
            <p:nvPr/>
          </p:nvSpPr>
          <p:spPr>
            <a:xfrm rot="9662199">
              <a:off x="1410242" y="4001704"/>
              <a:ext cx="117159" cy="79085"/>
            </a:xfrm>
            <a:custGeom>
              <a:rect b="b" l="l" r="r" t="t"/>
              <a:pathLst>
                <a:path extrusionOk="0" h="131794" w="195243">
                  <a:moveTo>
                    <a:pt x="3937" y="131738"/>
                  </a:moveTo>
                  <a:cubicBezTo>
                    <a:pt x="12733" y="130340"/>
                    <a:pt x="21295" y="125331"/>
                    <a:pt x="29101" y="121253"/>
                  </a:cubicBezTo>
                  <a:cubicBezTo>
                    <a:pt x="37955" y="116709"/>
                    <a:pt x="46518" y="111874"/>
                    <a:pt x="55081" y="106748"/>
                  </a:cubicBezTo>
                  <a:cubicBezTo>
                    <a:pt x="72557" y="96263"/>
                    <a:pt x="89974" y="85487"/>
                    <a:pt x="106692" y="73836"/>
                  </a:cubicBezTo>
                  <a:cubicBezTo>
                    <a:pt x="123002" y="62536"/>
                    <a:pt x="139021" y="50827"/>
                    <a:pt x="154808" y="38711"/>
                  </a:cubicBezTo>
                  <a:cubicBezTo>
                    <a:pt x="169079" y="27818"/>
                    <a:pt x="185506" y="16109"/>
                    <a:pt x="195176" y="789"/>
                  </a:cubicBezTo>
                  <a:cubicBezTo>
                    <a:pt x="195409" y="440"/>
                    <a:pt x="195001" y="-143"/>
                    <a:pt x="194593" y="32"/>
                  </a:cubicBezTo>
                  <a:cubicBezTo>
                    <a:pt x="177525" y="6265"/>
                    <a:pt x="162205" y="19197"/>
                    <a:pt x="147526" y="29682"/>
                  </a:cubicBezTo>
                  <a:cubicBezTo>
                    <a:pt x="131390" y="41157"/>
                    <a:pt x="115022" y="52283"/>
                    <a:pt x="98362" y="63002"/>
                  </a:cubicBezTo>
                  <a:cubicBezTo>
                    <a:pt x="82168" y="73429"/>
                    <a:pt x="66091" y="83972"/>
                    <a:pt x="49664" y="93991"/>
                  </a:cubicBezTo>
                  <a:cubicBezTo>
                    <a:pt x="41159" y="99118"/>
                    <a:pt x="32771" y="104302"/>
                    <a:pt x="24383" y="109603"/>
                  </a:cubicBezTo>
                  <a:cubicBezTo>
                    <a:pt x="16402" y="114612"/>
                    <a:pt x="7199" y="119331"/>
                    <a:pt x="907" y="126437"/>
                  </a:cubicBezTo>
                  <a:cubicBezTo>
                    <a:pt x="-1306" y="129000"/>
                    <a:pt x="849" y="132262"/>
                    <a:pt x="3937" y="1317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7" name="Google Shape;1707;p56"/>
            <p:cNvSpPr/>
            <p:nvPr/>
          </p:nvSpPr>
          <p:spPr>
            <a:xfrm rot="9662199">
              <a:off x="1369244" y="4036604"/>
              <a:ext cx="199194" cy="178824"/>
            </a:xfrm>
            <a:custGeom>
              <a:rect b="b" l="l" r="r" t="t"/>
              <a:pathLst>
                <a:path extrusionOk="0" h="298006" w="331953">
                  <a:moveTo>
                    <a:pt x="8538" y="296234"/>
                  </a:moveTo>
                  <a:cubicBezTo>
                    <a:pt x="31664" y="268158"/>
                    <a:pt x="51120" y="237168"/>
                    <a:pt x="74071" y="208857"/>
                  </a:cubicBezTo>
                  <a:cubicBezTo>
                    <a:pt x="96556" y="181188"/>
                    <a:pt x="120846" y="154859"/>
                    <a:pt x="147351" y="130917"/>
                  </a:cubicBezTo>
                  <a:cubicBezTo>
                    <a:pt x="174729" y="106219"/>
                    <a:pt x="203855" y="83268"/>
                    <a:pt x="234320" y="62530"/>
                  </a:cubicBezTo>
                  <a:cubicBezTo>
                    <a:pt x="248708" y="52744"/>
                    <a:pt x="263038" y="42783"/>
                    <a:pt x="277776" y="33521"/>
                  </a:cubicBezTo>
                  <a:cubicBezTo>
                    <a:pt x="294610" y="22919"/>
                    <a:pt x="312785" y="8881"/>
                    <a:pt x="331366" y="1658"/>
                  </a:cubicBezTo>
                  <a:cubicBezTo>
                    <a:pt x="332532" y="1192"/>
                    <a:pt x="331775" y="-497"/>
                    <a:pt x="330726" y="143"/>
                  </a:cubicBezTo>
                  <a:cubicBezTo>
                    <a:pt x="314183" y="9522"/>
                    <a:pt x="295134" y="15056"/>
                    <a:pt x="278125" y="23852"/>
                  </a:cubicBezTo>
                  <a:cubicBezTo>
                    <a:pt x="261116" y="32647"/>
                    <a:pt x="244339" y="41909"/>
                    <a:pt x="228379" y="52453"/>
                  </a:cubicBezTo>
                  <a:cubicBezTo>
                    <a:pt x="198204" y="72491"/>
                    <a:pt x="169544" y="94627"/>
                    <a:pt x="142574" y="118859"/>
                  </a:cubicBezTo>
                  <a:cubicBezTo>
                    <a:pt x="114730" y="143849"/>
                    <a:pt x="88168" y="170295"/>
                    <a:pt x="63760" y="198663"/>
                  </a:cubicBezTo>
                  <a:cubicBezTo>
                    <a:pt x="39994" y="226217"/>
                    <a:pt x="15412" y="256740"/>
                    <a:pt x="441" y="290060"/>
                  </a:cubicBezTo>
                  <a:cubicBezTo>
                    <a:pt x="-1714" y="294836"/>
                    <a:pt x="4519" y="301128"/>
                    <a:pt x="8538" y="2962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8" name="Google Shape;1708;p56"/>
            <p:cNvSpPr/>
            <p:nvPr/>
          </p:nvSpPr>
          <p:spPr>
            <a:xfrm rot="9662199">
              <a:off x="1019837" y="4118992"/>
              <a:ext cx="172247" cy="221648"/>
            </a:xfrm>
            <a:custGeom>
              <a:rect b="b" l="l" r="r" t="t"/>
              <a:pathLst>
                <a:path extrusionOk="0" h="369372" w="287046">
                  <a:moveTo>
                    <a:pt x="1016" y="5056"/>
                  </a:moveTo>
                  <a:cubicBezTo>
                    <a:pt x="30200" y="29697"/>
                    <a:pt x="62064" y="50609"/>
                    <a:pt x="90432" y="76298"/>
                  </a:cubicBezTo>
                  <a:cubicBezTo>
                    <a:pt x="119441" y="102627"/>
                    <a:pt x="146353" y="131403"/>
                    <a:pt x="170527" y="162218"/>
                  </a:cubicBezTo>
                  <a:cubicBezTo>
                    <a:pt x="195052" y="193557"/>
                    <a:pt x="216954" y="226936"/>
                    <a:pt x="235828" y="261945"/>
                  </a:cubicBezTo>
                  <a:cubicBezTo>
                    <a:pt x="244914" y="278779"/>
                    <a:pt x="253186" y="295963"/>
                    <a:pt x="261050" y="313380"/>
                  </a:cubicBezTo>
                  <a:cubicBezTo>
                    <a:pt x="269089" y="331264"/>
                    <a:pt x="274215" y="351826"/>
                    <a:pt x="284118" y="368661"/>
                  </a:cubicBezTo>
                  <a:cubicBezTo>
                    <a:pt x="284875" y="369884"/>
                    <a:pt x="287263" y="369476"/>
                    <a:pt x="287030" y="367845"/>
                  </a:cubicBezTo>
                  <a:cubicBezTo>
                    <a:pt x="284933" y="349322"/>
                    <a:pt x="275671" y="330448"/>
                    <a:pt x="268681" y="313264"/>
                  </a:cubicBezTo>
                  <a:cubicBezTo>
                    <a:pt x="261691" y="296138"/>
                    <a:pt x="253885" y="279420"/>
                    <a:pt x="245380" y="262993"/>
                  </a:cubicBezTo>
                  <a:cubicBezTo>
                    <a:pt x="226449" y="226469"/>
                    <a:pt x="204313" y="191694"/>
                    <a:pt x="179265" y="159073"/>
                  </a:cubicBezTo>
                  <a:cubicBezTo>
                    <a:pt x="155790" y="128432"/>
                    <a:pt x="129810" y="99656"/>
                    <a:pt x="101616" y="73210"/>
                  </a:cubicBezTo>
                  <a:cubicBezTo>
                    <a:pt x="72607" y="46065"/>
                    <a:pt x="40743" y="17639"/>
                    <a:pt x="4686" y="280"/>
                  </a:cubicBezTo>
                  <a:cubicBezTo>
                    <a:pt x="1774" y="-1060"/>
                    <a:pt x="-1780" y="2726"/>
                    <a:pt x="1016" y="50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9" name="Google Shape;1709;p56"/>
            <p:cNvSpPr/>
            <p:nvPr/>
          </p:nvSpPr>
          <p:spPr>
            <a:xfrm rot="9662199">
              <a:off x="1038303" y="4138336"/>
              <a:ext cx="88704" cy="116428"/>
            </a:xfrm>
            <a:custGeom>
              <a:rect b="b" l="l" r="r" t="t"/>
              <a:pathLst>
                <a:path extrusionOk="0" h="194024" w="147824">
                  <a:moveTo>
                    <a:pt x="223" y="3654"/>
                  </a:moveTo>
                  <a:cubicBezTo>
                    <a:pt x="8961" y="20547"/>
                    <a:pt x="22767" y="34702"/>
                    <a:pt x="34650" y="49439"/>
                  </a:cubicBezTo>
                  <a:cubicBezTo>
                    <a:pt x="47174" y="65050"/>
                    <a:pt x="59290" y="80953"/>
                    <a:pt x="71814" y="96564"/>
                  </a:cubicBezTo>
                  <a:cubicBezTo>
                    <a:pt x="97387" y="128544"/>
                    <a:pt x="122609" y="160932"/>
                    <a:pt x="147075" y="193844"/>
                  </a:cubicBezTo>
                  <a:cubicBezTo>
                    <a:pt x="147366" y="194252"/>
                    <a:pt x="148007" y="193902"/>
                    <a:pt x="147774" y="193436"/>
                  </a:cubicBezTo>
                  <a:cubicBezTo>
                    <a:pt x="125872" y="158602"/>
                    <a:pt x="103095" y="124408"/>
                    <a:pt x="78979" y="91089"/>
                  </a:cubicBezTo>
                  <a:cubicBezTo>
                    <a:pt x="67736" y="75536"/>
                    <a:pt x="55737" y="60507"/>
                    <a:pt x="43795" y="45536"/>
                  </a:cubicBezTo>
                  <a:cubicBezTo>
                    <a:pt x="31388" y="29925"/>
                    <a:pt x="19505" y="12682"/>
                    <a:pt x="3544" y="450"/>
                  </a:cubicBezTo>
                  <a:cubicBezTo>
                    <a:pt x="1447" y="-1123"/>
                    <a:pt x="-709" y="1789"/>
                    <a:pt x="223" y="36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0" name="Google Shape;1710;p56"/>
            <p:cNvSpPr/>
            <p:nvPr/>
          </p:nvSpPr>
          <p:spPr>
            <a:xfrm rot="9662199">
              <a:off x="1071247" y="4153871"/>
              <a:ext cx="24074" cy="23188"/>
            </a:xfrm>
            <a:custGeom>
              <a:rect b="b" l="l" r="r" t="t"/>
              <a:pathLst>
                <a:path extrusionOk="0" h="38643" w="40119">
                  <a:moveTo>
                    <a:pt x="8462" y="12679"/>
                  </a:moveTo>
                  <a:cubicBezTo>
                    <a:pt x="11607" y="15941"/>
                    <a:pt x="14811" y="19145"/>
                    <a:pt x="18131" y="22232"/>
                  </a:cubicBezTo>
                  <a:cubicBezTo>
                    <a:pt x="21394" y="25261"/>
                    <a:pt x="24655" y="28290"/>
                    <a:pt x="28267" y="30912"/>
                  </a:cubicBezTo>
                  <a:cubicBezTo>
                    <a:pt x="31995" y="33591"/>
                    <a:pt x="35840" y="36154"/>
                    <a:pt x="39743" y="38600"/>
                  </a:cubicBezTo>
                  <a:cubicBezTo>
                    <a:pt x="39975" y="38775"/>
                    <a:pt x="40267" y="38368"/>
                    <a:pt x="40034" y="38193"/>
                  </a:cubicBezTo>
                  <a:cubicBezTo>
                    <a:pt x="36830" y="35164"/>
                    <a:pt x="33684" y="32076"/>
                    <a:pt x="30655" y="28931"/>
                  </a:cubicBezTo>
                  <a:cubicBezTo>
                    <a:pt x="27509" y="25669"/>
                    <a:pt x="24131" y="22640"/>
                    <a:pt x="20928" y="19436"/>
                  </a:cubicBezTo>
                  <a:cubicBezTo>
                    <a:pt x="17782" y="16290"/>
                    <a:pt x="14753" y="13087"/>
                    <a:pt x="11782" y="9825"/>
                  </a:cubicBezTo>
                  <a:cubicBezTo>
                    <a:pt x="8753" y="6446"/>
                    <a:pt x="5258" y="3533"/>
                    <a:pt x="2054" y="330"/>
                  </a:cubicBezTo>
                  <a:cubicBezTo>
                    <a:pt x="1122" y="-603"/>
                    <a:pt x="-567" y="621"/>
                    <a:pt x="190" y="1786"/>
                  </a:cubicBezTo>
                  <a:cubicBezTo>
                    <a:pt x="2811" y="5514"/>
                    <a:pt x="5316" y="9417"/>
                    <a:pt x="8462" y="1267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1" name="Google Shape;1711;p56"/>
            <p:cNvSpPr/>
            <p:nvPr/>
          </p:nvSpPr>
          <p:spPr>
            <a:xfrm rot="9662199">
              <a:off x="1518029" y="4151635"/>
              <a:ext cx="38544" cy="8814"/>
            </a:xfrm>
            <a:custGeom>
              <a:rect b="b" l="l" r="r" t="t"/>
              <a:pathLst>
                <a:path extrusionOk="0" h="14689" w="64232">
                  <a:moveTo>
                    <a:pt x="3535" y="13476"/>
                  </a:moveTo>
                  <a:cubicBezTo>
                    <a:pt x="23282" y="16854"/>
                    <a:pt x="44660" y="12893"/>
                    <a:pt x="62893" y="5146"/>
                  </a:cubicBezTo>
                  <a:cubicBezTo>
                    <a:pt x="65339" y="4097"/>
                    <a:pt x="64174" y="-330"/>
                    <a:pt x="61494" y="20"/>
                  </a:cubicBezTo>
                  <a:cubicBezTo>
                    <a:pt x="52174" y="1243"/>
                    <a:pt x="42738" y="2408"/>
                    <a:pt x="33418" y="2932"/>
                  </a:cubicBezTo>
                  <a:cubicBezTo>
                    <a:pt x="23923" y="3457"/>
                    <a:pt x="14311" y="3398"/>
                    <a:pt x="4816" y="3981"/>
                  </a:cubicBezTo>
                  <a:cubicBezTo>
                    <a:pt x="2428" y="4097"/>
                    <a:pt x="331" y="5728"/>
                    <a:pt x="39" y="8175"/>
                  </a:cubicBezTo>
                  <a:cubicBezTo>
                    <a:pt x="-252" y="10330"/>
                    <a:pt x="1088" y="13068"/>
                    <a:pt x="3535" y="134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2" name="Google Shape;1712;p56"/>
            <p:cNvSpPr/>
            <p:nvPr/>
          </p:nvSpPr>
          <p:spPr>
            <a:xfrm rot="9662199">
              <a:off x="1453536" y="4173146"/>
              <a:ext cx="168070" cy="42382"/>
            </a:xfrm>
            <a:custGeom>
              <a:rect b="b" l="l" r="r" t="t"/>
              <a:pathLst>
                <a:path extrusionOk="0" h="70628" w="280085">
                  <a:moveTo>
                    <a:pt x="1344" y="67341"/>
                  </a:moveTo>
                  <a:cubicBezTo>
                    <a:pt x="8218" y="71885"/>
                    <a:pt x="14043" y="71128"/>
                    <a:pt x="21674" y="68623"/>
                  </a:cubicBezTo>
                  <a:cubicBezTo>
                    <a:pt x="33848" y="64603"/>
                    <a:pt x="45615" y="59477"/>
                    <a:pt x="57964" y="55750"/>
                  </a:cubicBezTo>
                  <a:cubicBezTo>
                    <a:pt x="82547" y="48351"/>
                    <a:pt x="107769" y="43225"/>
                    <a:pt x="132992" y="38565"/>
                  </a:cubicBezTo>
                  <a:cubicBezTo>
                    <a:pt x="158332" y="33905"/>
                    <a:pt x="183729" y="29653"/>
                    <a:pt x="208894" y="24061"/>
                  </a:cubicBezTo>
                  <a:cubicBezTo>
                    <a:pt x="232019" y="18935"/>
                    <a:pt x="259864" y="14391"/>
                    <a:pt x="279844" y="993"/>
                  </a:cubicBezTo>
                  <a:cubicBezTo>
                    <a:pt x="280252" y="760"/>
                    <a:pt x="280135" y="-55"/>
                    <a:pt x="279553" y="3"/>
                  </a:cubicBezTo>
                  <a:cubicBezTo>
                    <a:pt x="256951" y="2974"/>
                    <a:pt x="234466" y="12119"/>
                    <a:pt x="212039" y="16779"/>
                  </a:cubicBezTo>
                  <a:cubicBezTo>
                    <a:pt x="189263" y="21498"/>
                    <a:pt x="166254" y="25168"/>
                    <a:pt x="143303" y="29129"/>
                  </a:cubicBezTo>
                  <a:cubicBezTo>
                    <a:pt x="120410" y="33148"/>
                    <a:pt x="97575" y="37284"/>
                    <a:pt x="75032" y="42934"/>
                  </a:cubicBezTo>
                  <a:cubicBezTo>
                    <a:pt x="63848" y="45730"/>
                    <a:pt x="52664" y="48876"/>
                    <a:pt x="41712" y="52604"/>
                  </a:cubicBezTo>
                  <a:cubicBezTo>
                    <a:pt x="30586" y="56332"/>
                    <a:pt x="15499" y="65827"/>
                    <a:pt x="3558" y="62099"/>
                  </a:cubicBezTo>
                  <a:cubicBezTo>
                    <a:pt x="296" y="61050"/>
                    <a:pt x="-1335" y="65594"/>
                    <a:pt x="1344" y="673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3" name="Google Shape;1713;p56"/>
            <p:cNvSpPr/>
            <p:nvPr/>
          </p:nvSpPr>
          <p:spPr>
            <a:xfrm rot="9662199">
              <a:off x="1383454" y="4214332"/>
              <a:ext cx="244638" cy="59045"/>
            </a:xfrm>
            <a:custGeom>
              <a:rect b="b" l="l" r="r" t="t"/>
              <a:pathLst>
                <a:path extrusionOk="0" h="98397" w="407684">
                  <a:moveTo>
                    <a:pt x="4943" y="98289"/>
                  </a:moveTo>
                  <a:cubicBezTo>
                    <a:pt x="21195" y="94444"/>
                    <a:pt x="35583" y="84833"/>
                    <a:pt x="50495" y="77493"/>
                  </a:cubicBezTo>
                  <a:cubicBezTo>
                    <a:pt x="66689" y="69571"/>
                    <a:pt x="83232" y="62290"/>
                    <a:pt x="100067" y="55707"/>
                  </a:cubicBezTo>
                  <a:cubicBezTo>
                    <a:pt x="131523" y="43416"/>
                    <a:pt x="163852" y="33513"/>
                    <a:pt x="196764" y="26057"/>
                  </a:cubicBezTo>
                  <a:cubicBezTo>
                    <a:pt x="263520" y="10854"/>
                    <a:pt x="338315" y="2058"/>
                    <a:pt x="406877" y="7999"/>
                  </a:cubicBezTo>
                  <a:cubicBezTo>
                    <a:pt x="407983" y="8116"/>
                    <a:pt x="407925" y="6426"/>
                    <a:pt x="406877" y="6310"/>
                  </a:cubicBezTo>
                  <a:cubicBezTo>
                    <a:pt x="369188" y="2640"/>
                    <a:pt x="333422" y="-1671"/>
                    <a:pt x="295325" y="660"/>
                  </a:cubicBezTo>
                  <a:cubicBezTo>
                    <a:pt x="261190" y="2757"/>
                    <a:pt x="227113" y="7358"/>
                    <a:pt x="193618" y="14582"/>
                  </a:cubicBezTo>
                  <a:cubicBezTo>
                    <a:pt x="158376" y="22213"/>
                    <a:pt x="123717" y="32640"/>
                    <a:pt x="90106" y="45746"/>
                  </a:cubicBezTo>
                  <a:cubicBezTo>
                    <a:pt x="61039" y="57105"/>
                    <a:pt x="23059" y="68930"/>
                    <a:pt x="1098" y="91706"/>
                  </a:cubicBezTo>
                  <a:cubicBezTo>
                    <a:pt x="-1640" y="94561"/>
                    <a:pt x="1156" y="99162"/>
                    <a:pt x="4943" y="982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14" name="Google Shape;1714;p56"/>
          <p:cNvGrpSpPr/>
          <p:nvPr/>
        </p:nvGrpSpPr>
        <p:grpSpPr>
          <a:xfrm flipH="1" rot="2124388">
            <a:off x="7359096" y="3309461"/>
            <a:ext cx="1068891" cy="2040521"/>
            <a:chOff x="774259" y="3824404"/>
            <a:chExt cx="1068842" cy="2040426"/>
          </a:xfrm>
        </p:grpSpPr>
        <p:sp>
          <p:nvSpPr>
            <p:cNvPr id="1715" name="Google Shape;1715;p56"/>
            <p:cNvSpPr/>
            <p:nvPr/>
          </p:nvSpPr>
          <p:spPr>
            <a:xfrm rot="9662199">
              <a:off x="994947" y="4339549"/>
              <a:ext cx="627465" cy="1463032"/>
            </a:xfrm>
            <a:custGeom>
              <a:rect b="b" l="l" r="r" t="t"/>
              <a:pathLst>
                <a:path extrusionOk="0" h="2438111" w="1045657">
                  <a:moveTo>
                    <a:pt x="11976" y="2436584"/>
                  </a:moveTo>
                  <a:cubicBezTo>
                    <a:pt x="139663" y="2345945"/>
                    <a:pt x="220982" y="2201248"/>
                    <a:pt x="273292" y="2056552"/>
                  </a:cubicBezTo>
                  <a:cubicBezTo>
                    <a:pt x="332708" y="1892225"/>
                    <a:pt x="357407" y="1716190"/>
                    <a:pt x="367951" y="1542485"/>
                  </a:cubicBezTo>
                  <a:cubicBezTo>
                    <a:pt x="380008" y="1343906"/>
                    <a:pt x="355077" y="1141191"/>
                    <a:pt x="413095" y="947855"/>
                  </a:cubicBezTo>
                  <a:cubicBezTo>
                    <a:pt x="463774" y="779043"/>
                    <a:pt x="550685" y="617162"/>
                    <a:pt x="649246" y="471651"/>
                  </a:cubicBezTo>
                  <a:cubicBezTo>
                    <a:pt x="757651" y="311576"/>
                    <a:pt x="888484" y="167521"/>
                    <a:pt x="1036908" y="43620"/>
                  </a:cubicBezTo>
                  <a:cubicBezTo>
                    <a:pt x="1062014" y="22708"/>
                    <a:pt x="1027588" y="-14864"/>
                    <a:pt x="1002715" y="6223"/>
                  </a:cubicBezTo>
                  <a:cubicBezTo>
                    <a:pt x="740234" y="228160"/>
                    <a:pt x="528957" y="517028"/>
                    <a:pt x="405347" y="838401"/>
                  </a:cubicBezTo>
                  <a:cubicBezTo>
                    <a:pt x="370863" y="928108"/>
                    <a:pt x="346397" y="1020436"/>
                    <a:pt x="337776" y="1116318"/>
                  </a:cubicBezTo>
                  <a:cubicBezTo>
                    <a:pt x="328805" y="1216102"/>
                    <a:pt x="335155" y="1316469"/>
                    <a:pt x="335097" y="1416487"/>
                  </a:cubicBezTo>
                  <a:cubicBezTo>
                    <a:pt x="335038" y="1600503"/>
                    <a:pt x="316339" y="1786557"/>
                    <a:pt x="267933" y="1964457"/>
                  </a:cubicBezTo>
                  <a:cubicBezTo>
                    <a:pt x="244225" y="2051717"/>
                    <a:pt x="212244" y="2137230"/>
                    <a:pt x="167798" y="2216161"/>
                  </a:cubicBezTo>
                  <a:cubicBezTo>
                    <a:pt x="123702" y="2294451"/>
                    <a:pt x="67315" y="2364061"/>
                    <a:pt x="2365" y="2426040"/>
                  </a:cubicBezTo>
                  <a:cubicBezTo>
                    <a:pt x="-4392" y="2432623"/>
                    <a:pt x="4753" y="2441768"/>
                    <a:pt x="11976" y="243658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6" name="Google Shape;1716;p56"/>
            <p:cNvSpPr/>
            <p:nvPr/>
          </p:nvSpPr>
          <p:spPr>
            <a:xfrm rot="9662199">
              <a:off x="1385125" y="4428086"/>
              <a:ext cx="391671" cy="360373"/>
            </a:xfrm>
            <a:custGeom>
              <a:rect b="b" l="l" r="r" t="t"/>
              <a:pathLst>
                <a:path extrusionOk="0" h="600554" w="652712">
                  <a:moveTo>
                    <a:pt x="522631" y="216038"/>
                  </a:moveTo>
                  <a:cubicBezTo>
                    <a:pt x="522631" y="216038"/>
                    <a:pt x="712180" y="216038"/>
                    <a:pt x="633658" y="411005"/>
                  </a:cubicBezTo>
                  <a:cubicBezTo>
                    <a:pt x="555135" y="605972"/>
                    <a:pt x="192229" y="500362"/>
                    <a:pt x="0" y="600555"/>
                  </a:cubicBezTo>
                  <a:cubicBezTo>
                    <a:pt x="0" y="600555"/>
                    <a:pt x="10835" y="129360"/>
                    <a:pt x="249141" y="29167"/>
                  </a:cubicBezTo>
                  <a:cubicBezTo>
                    <a:pt x="487447" y="-70967"/>
                    <a:pt x="576804" y="110428"/>
                    <a:pt x="522631" y="21603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7" name="Google Shape;1717;p56"/>
            <p:cNvSpPr/>
            <p:nvPr/>
          </p:nvSpPr>
          <p:spPr>
            <a:xfrm rot="9662199">
              <a:off x="1297449" y="4489703"/>
              <a:ext cx="478364" cy="421296"/>
            </a:xfrm>
            <a:custGeom>
              <a:rect b="b" l="l" r="r" t="t"/>
              <a:pathLst>
                <a:path extrusionOk="0" h="702081" w="797183">
                  <a:moveTo>
                    <a:pt x="1299" y="645599"/>
                  </a:moveTo>
                  <a:cubicBezTo>
                    <a:pt x="2872" y="645367"/>
                    <a:pt x="4911" y="646182"/>
                    <a:pt x="6600" y="646182"/>
                  </a:cubicBezTo>
                  <a:cubicBezTo>
                    <a:pt x="8464" y="646124"/>
                    <a:pt x="10387" y="645949"/>
                    <a:pt x="12251" y="645891"/>
                  </a:cubicBezTo>
                  <a:cubicBezTo>
                    <a:pt x="16270" y="645774"/>
                    <a:pt x="19998" y="645367"/>
                    <a:pt x="24017" y="644668"/>
                  </a:cubicBezTo>
                  <a:cubicBezTo>
                    <a:pt x="31648" y="643328"/>
                    <a:pt x="39337" y="642804"/>
                    <a:pt x="47143" y="642570"/>
                  </a:cubicBezTo>
                  <a:cubicBezTo>
                    <a:pt x="52444" y="642396"/>
                    <a:pt x="57803" y="642512"/>
                    <a:pt x="63104" y="642804"/>
                  </a:cubicBezTo>
                  <a:cubicBezTo>
                    <a:pt x="45803" y="659754"/>
                    <a:pt x="30017" y="678395"/>
                    <a:pt x="20522" y="700239"/>
                  </a:cubicBezTo>
                  <a:cubicBezTo>
                    <a:pt x="20114" y="701171"/>
                    <a:pt x="21046" y="702627"/>
                    <a:pt x="22153" y="701870"/>
                  </a:cubicBezTo>
                  <a:cubicBezTo>
                    <a:pt x="48832" y="682181"/>
                    <a:pt x="69861" y="656026"/>
                    <a:pt x="94676" y="634008"/>
                  </a:cubicBezTo>
                  <a:cubicBezTo>
                    <a:pt x="115472" y="615600"/>
                    <a:pt x="137607" y="598882"/>
                    <a:pt x="160267" y="582863"/>
                  </a:cubicBezTo>
                  <a:cubicBezTo>
                    <a:pt x="159918" y="585426"/>
                    <a:pt x="159568" y="588047"/>
                    <a:pt x="159160" y="590610"/>
                  </a:cubicBezTo>
                  <a:cubicBezTo>
                    <a:pt x="157413" y="601794"/>
                    <a:pt x="155374" y="612921"/>
                    <a:pt x="153743" y="624105"/>
                  </a:cubicBezTo>
                  <a:cubicBezTo>
                    <a:pt x="150481" y="646473"/>
                    <a:pt x="146170" y="668783"/>
                    <a:pt x="141510" y="690861"/>
                  </a:cubicBezTo>
                  <a:cubicBezTo>
                    <a:pt x="141335" y="691676"/>
                    <a:pt x="142559" y="692317"/>
                    <a:pt x="142967" y="691443"/>
                  </a:cubicBezTo>
                  <a:cubicBezTo>
                    <a:pt x="151996" y="670589"/>
                    <a:pt x="159568" y="649269"/>
                    <a:pt x="165976" y="627425"/>
                  </a:cubicBezTo>
                  <a:cubicBezTo>
                    <a:pt x="169180" y="616590"/>
                    <a:pt x="171393" y="605581"/>
                    <a:pt x="173432" y="594513"/>
                  </a:cubicBezTo>
                  <a:cubicBezTo>
                    <a:pt x="174422" y="588979"/>
                    <a:pt x="175412" y="583445"/>
                    <a:pt x="176286" y="577853"/>
                  </a:cubicBezTo>
                  <a:cubicBezTo>
                    <a:pt x="176694" y="575465"/>
                    <a:pt x="177218" y="572960"/>
                    <a:pt x="177510" y="570513"/>
                  </a:cubicBezTo>
                  <a:cubicBezTo>
                    <a:pt x="178325" y="569931"/>
                    <a:pt x="179140" y="569290"/>
                    <a:pt x="179956" y="568766"/>
                  </a:cubicBezTo>
                  <a:cubicBezTo>
                    <a:pt x="238499" y="529563"/>
                    <a:pt x="300304" y="495486"/>
                    <a:pt x="362050" y="461758"/>
                  </a:cubicBezTo>
                  <a:cubicBezTo>
                    <a:pt x="373700" y="455409"/>
                    <a:pt x="385350" y="449001"/>
                    <a:pt x="397059" y="442594"/>
                  </a:cubicBezTo>
                  <a:cubicBezTo>
                    <a:pt x="395893" y="456923"/>
                    <a:pt x="394263" y="471020"/>
                    <a:pt x="391234" y="485467"/>
                  </a:cubicBezTo>
                  <a:cubicBezTo>
                    <a:pt x="386923" y="505913"/>
                    <a:pt x="381564" y="526126"/>
                    <a:pt x="375797" y="546223"/>
                  </a:cubicBezTo>
                  <a:cubicBezTo>
                    <a:pt x="370263" y="565621"/>
                    <a:pt x="363855" y="584727"/>
                    <a:pt x="356632" y="603542"/>
                  </a:cubicBezTo>
                  <a:cubicBezTo>
                    <a:pt x="349176" y="622940"/>
                    <a:pt x="340264" y="641580"/>
                    <a:pt x="334846" y="661677"/>
                  </a:cubicBezTo>
                  <a:cubicBezTo>
                    <a:pt x="334614" y="662609"/>
                    <a:pt x="335895" y="663541"/>
                    <a:pt x="336594" y="662725"/>
                  </a:cubicBezTo>
                  <a:cubicBezTo>
                    <a:pt x="363273" y="630338"/>
                    <a:pt x="377952" y="585368"/>
                    <a:pt x="390710" y="545873"/>
                  </a:cubicBezTo>
                  <a:cubicBezTo>
                    <a:pt x="397583" y="524611"/>
                    <a:pt x="402709" y="502767"/>
                    <a:pt x="406961" y="480865"/>
                  </a:cubicBezTo>
                  <a:cubicBezTo>
                    <a:pt x="409816" y="466244"/>
                    <a:pt x="413777" y="449933"/>
                    <a:pt x="410515" y="435137"/>
                  </a:cubicBezTo>
                  <a:cubicBezTo>
                    <a:pt x="512688" y="378634"/>
                    <a:pt x="614511" y="317237"/>
                    <a:pt x="690762" y="227763"/>
                  </a:cubicBezTo>
                  <a:cubicBezTo>
                    <a:pt x="743887" y="165434"/>
                    <a:pt x="781576" y="95066"/>
                    <a:pt x="796954" y="14155"/>
                  </a:cubicBezTo>
                  <a:cubicBezTo>
                    <a:pt x="799634" y="0"/>
                    <a:pt x="778023" y="-6174"/>
                    <a:pt x="775168" y="8155"/>
                  </a:cubicBezTo>
                  <a:cubicBezTo>
                    <a:pt x="760606" y="81086"/>
                    <a:pt x="729324" y="151920"/>
                    <a:pt x="681675" y="209355"/>
                  </a:cubicBezTo>
                  <a:cubicBezTo>
                    <a:pt x="638802" y="260908"/>
                    <a:pt x="586551" y="303955"/>
                    <a:pt x="531269" y="341528"/>
                  </a:cubicBezTo>
                  <a:cubicBezTo>
                    <a:pt x="468358" y="384284"/>
                    <a:pt x="401136" y="419759"/>
                    <a:pt x="334380" y="456050"/>
                  </a:cubicBezTo>
                  <a:cubicBezTo>
                    <a:pt x="313584" y="432458"/>
                    <a:pt x="280323" y="423604"/>
                    <a:pt x="250032" y="418128"/>
                  </a:cubicBezTo>
                  <a:cubicBezTo>
                    <a:pt x="227838" y="414109"/>
                    <a:pt x="205470" y="411021"/>
                    <a:pt x="183160" y="407992"/>
                  </a:cubicBezTo>
                  <a:cubicBezTo>
                    <a:pt x="160558" y="404905"/>
                    <a:pt x="137549" y="400303"/>
                    <a:pt x="114831" y="403915"/>
                  </a:cubicBezTo>
                  <a:cubicBezTo>
                    <a:pt x="114423" y="403973"/>
                    <a:pt x="114307" y="404730"/>
                    <a:pt x="114715" y="404847"/>
                  </a:cubicBezTo>
                  <a:cubicBezTo>
                    <a:pt x="134811" y="413410"/>
                    <a:pt x="156597" y="415216"/>
                    <a:pt x="177975" y="418769"/>
                  </a:cubicBezTo>
                  <a:cubicBezTo>
                    <a:pt x="198655" y="422264"/>
                    <a:pt x="219334" y="425876"/>
                    <a:pt x="239897" y="430011"/>
                  </a:cubicBezTo>
                  <a:cubicBezTo>
                    <a:pt x="269605" y="436011"/>
                    <a:pt x="298381" y="444574"/>
                    <a:pt x="322555" y="462516"/>
                  </a:cubicBezTo>
                  <a:cubicBezTo>
                    <a:pt x="273857" y="489195"/>
                    <a:pt x="225625" y="516515"/>
                    <a:pt x="179781" y="547970"/>
                  </a:cubicBezTo>
                  <a:cubicBezTo>
                    <a:pt x="149083" y="568999"/>
                    <a:pt x="119375" y="591600"/>
                    <a:pt x="91589" y="616415"/>
                  </a:cubicBezTo>
                  <a:cubicBezTo>
                    <a:pt x="87162" y="620377"/>
                    <a:pt x="82618" y="624454"/>
                    <a:pt x="78133" y="628532"/>
                  </a:cubicBezTo>
                  <a:cubicBezTo>
                    <a:pt x="73997" y="627658"/>
                    <a:pt x="69395" y="627658"/>
                    <a:pt x="66308" y="627483"/>
                  </a:cubicBezTo>
                  <a:cubicBezTo>
                    <a:pt x="58502" y="627017"/>
                    <a:pt x="50521" y="627017"/>
                    <a:pt x="42716" y="627949"/>
                  </a:cubicBezTo>
                  <a:cubicBezTo>
                    <a:pt x="34794" y="628940"/>
                    <a:pt x="26871" y="630338"/>
                    <a:pt x="19124" y="632435"/>
                  </a:cubicBezTo>
                  <a:cubicBezTo>
                    <a:pt x="15280" y="633483"/>
                    <a:pt x="11959" y="635231"/>
                    <a:pt x="8523" y="637270"/>
                  </a:cubicBezTo>
                  <a:cubicBezTo>
                    <a:pt x="6950" y="638201"/>
                    <a:pt x="5027" y="639075"/>
                    <a:pt x="3629" y="640299"/>
                  </a:cubicBezTo>
                  <a:cubicBezTo>
                    <a:pt x="2522" y="641289"/>
                    <a:pt x="1823" y="642804"/>
                    <a:pt x="542" y="643619"/>
                  </a:cubicBezTo>
                  <a:cubicBezTo>
                    <a:pt x="-565" y="644318"/>
                    <a:pt x="193" y="645716"/>
                    <a:pt x="1299" y="64559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8" name="Google Shape;1718;p56"/>
            <p:cNvSpPr/>
            <p:nvPr/>
          </p:nvSpPr>
          <p:spPr>
            <a:xfrm rot="9662199">
              <a:off x="941635" y="4781888"/>
              <a:ext cx="323012" cy="297203"/>
            </a:xfrm>
            <a:custGeom>
              <a:rect b="b" l="l" r="r" t="t"/>
              <a:pathLst>
                <a:path extrusionOk="0" h="495282" w="538292">
                  <a:moveTo>
                    <a:pt x="107291" y="178162"/>
                  </a:moveTo>
                  <a:cubicBezTo>
                    <a:pt x="107291" y="178162"/>
                    <a:pt x="-49056" y="178162"/>
                    <a:pt x="15720" y="338936"/>
                  </a:cubicBezTo>
                  <a:cubicBezTo>
                    <a:pt x="80495" y="499710"/>
                    <a:pt x="379732" y="412624"/>
                    <a:pt x="538293" y="495282"/>
                  </a:cubicBezTo>
                  <a:cubicBezTo>
                    <a:pt x="538293" y="495282"/>
                    <a:pt x="529380" y="106688"/>
                    <a:pt x="332840" y="24087"/>
                  </a:cubicBezTo>
                  <a:cubicBezTo>
                    <a:pt x="136301" y="-58571"/>
                    <a:pt x="62612" y="91076"/>
                    <a:pt x="107291" y="17816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9" name="Google Shape;1719;p56"/>
            <p:cNvSpPr/>
            <p:nvPr/>
          </p:nvSpPr>
          <p:spPr>
            <a:xfrm rot="9662199">
              <a:off x="981623" y="4794110"/>
              <a:ext cx="394391" cy="347356"/>
            </a:xfrm>
            <a:custGeom>
              <a:rect b="b" l="l" r="r" t="t"/>
              <a:pathLst>
                <a:path extrusionOk="0" h="578861" w="657245">
                  <a:moveTo>
                    <a:pt x="656158" y="532314"/>
                  </a:moveTo>
                  <a:cubicBezTo>
                    <a:pt x="654818" y="532139"/>
                    <a:pt x="653187" y="532780"/>
                    <a:pt x="651789" y="532780"/>
                  </a:cubicBezTo>
                  <a:cubicBezTo>
                    <a:pt x="650216" y="532722"/>
                    <a:pt x="648702" y="532605"/>
                    <a:pt x="647129" y="532547"/>
                  </a:cubicBezTo>
                  <a:cubicBezTo>
                    <a:pt x="643809" y="532431"/>
                    <a:pt x="640721" y="532139"/>
                    <a:pt x="637459" y="531557"/>
                  </a:cubicBezTo>
                  <a:cubicBezTo>
                    <a:pt x="631168" y="530450"/>
                    <a:pt x="624819" y="530042"/>
                    <a:pt x="618411" y="529809"/>
                  </a:cubicBezTo>
                  <a:cubicBezTo>
                    <a:pt x="614042" y="529634"/>
                    <a:pt x="609615" y="529751"/>
                    <a:pt x="605246" y="529984"/>
                  </a:cubicBezTo>
                  <a:cubicBezTo>
                    <a:pt x="619518" y="543964"/>
                    <a:pt x="632507" y="559343"/>
                    <a:pt x="640372" y="577342"/>
                  </a:cubicBezTo>
                  <a:cubicBezTo>
                    <a:pt x="640721" y="578100"/>
                    <a:pt x="639906" y="579323"/>
                    <a:pt x="639032" y="578682"/>
                  </a:cubicBezTo>
                  <a:cubicBezTo>
                    <a:pt x="617071" y="562430"/>
                    <a:pt x="599712" y="540877"/>
                    <a:pt x="579208" y="522761"/>
                  </a:cubicBezTo>
                  <a:cubicBezTo>
                    <a:pt x="562082" y="507557"/>
                    <a:pt x="543791" y="493810"/>
                    <a:pt x="525092" y="480587"/>
                  </a:cubicBezTo>
                  <a:cubicBezTo>
                    <a:pt x="525384" y="482742"/>
                    <a:pt x="525675" y="484839"/>
                    <a:pt x="526025" y="486994"/>
                  </a:cubicBezTo>
                  <a:cubicBezTo>
                    <a:pt x="527481" y="496198"/>
                    <a:pt x="529111" y="505402"/>
                    <a:pt x="530510" y="514606"/>
                  </a:cubicBezTo>
                  <a:cubicBezTo>
                    <a:pt x="533189" y="533071"/>
                    <a:pt x="536743" y="551420"/>
                    <a:pt x="540587" y="569653"/>
                  </a:cubicBezTo>
                  <a:cubicBezTo>
                    <a:pt x="540704" y="570352"/>
                    <a:pt x="539714" y="570876"/>
                    <a:pt x="539422" y="570178"/>
                  </a:cubicBezTo>
                  <a:cubicBezTo>
                    <a:pt x="531966" y="552935"/>
                    <a:pt x="525733" y="535401"/>
                    <a:pt x="520432" y="517402"/>
                  </a:cubicBezTo>
                  <a:cubicBezTo>
                    <a:pt x="517811" y="508489"/>
                    <a:pt x="515947" y="499402"/>
                    <a:pt x="514258" y="490257"/>
                  </a:cubicBezTo>
                  <a:cubicBezTo>
                    <a:pt x="513442" y="485713"/>
                    <a:pt x="512627" y="481111"/>
                    <a:pt x="511928" y="476509"/>
                  </a:cubicBezTo>
                  <a:cubicBezTo>
                    <a:pt x="511636" y="474529"/>
                    <a:pt x="511170" y="472490"/>
                    <a:pt x="510937" y="470451"/>
                  </a:cubicBezTo>
                  <a:cubicBezTo>
                    <a:pt x="510238" y="469985"/>
                    <a:pt x="509597" y="469461"/>
                    <a:pt x="508898" y="468995"/>
                  </a:cubicBezTo>
                  <a:cubicBezTo>
                    <a:pt x="460609" y="436665"/>
                    <a:pt x="409639" y="408530"/>
                    <a:pt x="358726" y="380744"/>
                  </a:cubicBezTo>
                  <a:cubicBezTo>
                    <a:pt x="349115" y="375502"/>
                    <a:pt x="339504" y="370259"/>
                    <a:pt x="329892" y="364958"/>
                  </a:cubicBezTo>
                  <a:cubicBezTo>
                    <a:pt x="330824" y="376783"/>
                    <a:pt x="332164" y="388375"/>
                    <a:pt x="334668" y="400317"/>
                  </a:cubicBezTo>
                  <a:cubicBezTo>
                    <a:pt x="338222" y="417151"/>
                    <a:pt x="342650" y="433869"/>
                    <a:pt x="347368" y="450413"/>
                  </a:cubicBezTo>
                  <a:cubicBezTo>
                    <a:pt x="351911" y="466374"/>
                    <a:pt x="357212" y="482160"/>
                    <a:pt x="363212" y="497713"/>
                  </a:cubicBezTo>
                  <a:cubicBezTo>
                    <a:pt x="369387" y="513732"/>
                    <a:pt x="376668" y="529110"/>
                    <a:pt x="381212" y="545654"/>
                  </a:cubicBezTo>
                  <a:cubicBezTo>
                    <a:pt x="381444" y="546411"/>
                    <a:pt x="380338" y="547168"/>
                    <a:pt x="379756" y="546469"/>
                  </a:cubicBezTo>
                  <a:cubicBezTo>
                    <a:pt x="357736" y="519732"/>
                    <a:pt x="345678" y="482684"/>
                    <a:pt x="335135" y="450121"/>
                  </a:cubicBezTo>
                  <a:cubicBezTo>
                    <a:pt x="329485" y="432588"/>
                    <a:pt x="325232" y="414588"/>
                    <a:pt x="321737" y="396530"/>
                  </a:cubicBezTo>
                  <a:cubicBezTo>
                    <a:pt x="319407" y="384472"/>
                    <a:pt x="316087" y="371016"/>
                    <a:pt x="318824" y="358842"/>
                  </a:cubicBezTo>
                  <a:cubicBezTo>
                    <a:pt x="234593" y="312241"/>
                    <a:pt x="150594" y="261620"/>
                    <a:pt x="87742" y="187816"/>
                  </a:cubicBezTo>
                  <a:cubicBezTo>
                    <a:pt x="43937" y="136380"/>
                    <a:pt x="12888" y="78362"/>
                    <a:pt x="190" y="11664"/>
                  </a:cubicBezTo>
                  <a:cubicBezTo>
                    <a:pt x="-2024" y="-45"/>
                    <a:pt x="15801" y="-5054"/>
                    <a:pt x="18131" y="6712"/>
                  </a:cubicBezTo>
                  <a:cubicBezTo>
                    <a:pt x="30131" y="66828"/>
                    <a:pt x="55936" y="125312"/>
                    <a:pt x="95256" y="172612"/>
                  </a:cubicBezTo>
                  <a:cubicBezTo>
                    <a:pt x="130615" y="215136"/>
                    <a:pt x="173662" y="250611"/>
                    <a:pt x="219273" y="281659"/>
                  </a:cubicBezTo>
                  <a:cubicBezTo>
                    <a:pt x="271175" y="316959"/>
                    <a:pt x="326630" y="346143"/>
                    <a:pt x="381619" y="376142"/>
                  </a:cubicBezTo>
                  <a:cubicBezTo>
                    <a:pt x="398803" y="356686"/>
                    <a:pt x="426182" y="349347"/>
                    <a:pt x="451171" y="344861"/>
                  </a:cubicBezTo>
                  <a:cubicBezTo>
                    <a:pt x="469462" y="341541"/>
                    <a:pt x="487928" y="338978"/>
                    <a:pt x="506336" y="336531"/>
                  </a:cubicBezTo>
                  <a:cubicBezTo>
                    <a:pt x="524976" y="334027"/>
                    <a:pt x="543907" y="330182"/>
                    <a:pt x="562723" y="333153"/>
                  </a:cubicBezTo>
                  <a:cubicBezTo>
                    <a:pt x="563072" y="333211"/>
                    <a:pt x="563189" y="333794"/>
                    <a:pt x="562839" y="333968"/>
                  </a:cubicBezTo>
                  <a:cubicBezTo>
                    <a:pt x="546238" y="341017"/>
                    <a:pt x="528297" y="342531"/>
                    <a:pt x="510646" y="345444"/>
                  </a:cubicBezTo>
                  <a:cubicBezTo>
                    <a:pt x="493578" y="348298"/>
                    <a:pt x="476511" y="351327"/>
                    <a:pt x="459560" y="354706"/>
                  </a:cubicBezTo>
                  <a:cubicBezTo>
                    <a:pt x="435036" y="359657"/>
                    <a:pt x="411327" y="366764"/>
                    <a:pt x="391406" y="381501"/>
                  </a:cubicBezTo>
                  <a:cubicBezTo>
                    <a:pt x="431540" y="403462"/>
                    <a:pt x="471327" y="426064"/>
                    <a:pt x="509132" y="451986"/>
                  </a:cubicBezTo>
                  <a:cubicBezTo>
                    <a:pt x="534471" y="469344"/>
                    <a:pt x="558936" y="487985"/>
                    <a:pt x="581829" y="508431"/>
                  </a:cubicBezTo>
                  <a:cubicBezTo>
                    <a:pt x="585499" y="511693"/>
                    <a:pt x="589227" y="515072"/>
                    <a:pt x="592897" y="518450"/>
                  </a:cubicBezTo>
                  <a:cubicBezTo>
                    <a:pt x="596334" y="517751"/>
                    <a:pt x="600120" y="517751"/>
                    <a:pt x="602625" y="517576"/>
                  </a:cubicBezTo>
                  <a:cubicBezTo>
                    <a:pt x="609091" y="517169"/>
                    <a:pt x="615615" y="517169"/>
                    <a:pt x="622081" y="517984"/>
                  </a:cubicBezTo>
                  <a:cubicBezTo>
                    <a:pt x="628663" y="518800"/>
                    <a:pt x="635129" y="519965"/>
                    <a:pt x="641537" y="521712"/>
                  </a:cubicBezTo>
                  <a:cubicBezTo>
                    <a:pt x="644741" y="522586"/>
                    <a:pt x="647420" y="524043"/>
                    <a:pt x="650274" y="525732"/>
                  </a:cubicBezTo>
                  <a:cubicBezTo>
                    <a:pt x="651556" y="526489"/>
                    <a:pt x="653129" y="527246"/>
                    <a:pt x="654294" y="528236"/>
                  </a:cubicBezTo>
                  <a:cubicBezTo>
                    <a:pt x="655226" y="529052"/>
                    <a:pt x="655808" y="530275"/>
                    <a:pt x="656857" y="530974"/>
                  </a:cubicBezTo>
                  <a:cubicBezTo>
                    <a:pt x="657672" y="531324"/>
                    <a:pt x="657090" y="532489"/>
                    <a:pt x="656158" y="53231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0" name="Google Shape;1720;p56"/>
            <p:cNvSpPr/>
            <p:nvPr/>
          </p:nvSpPr>
          <p:spPr>
            <a:xfrm rot="9662199">
              <a:off x="1134980" y="4278847"/>
              <a:ext cx="308684" cy="167881"/>
            </a:xfrm>
            <a:custGeom>
              <a:rect b="b" l="l" r="r" t="t"/>
              <a:pathLst>
                <a:path extrusionOk="0" h="279770" w="514416">
                  <a:moveTo>
                    <a:pt x="514417" y="199161"/>
                  </a:moveTo>
                  <a:cubicBezTo>
                    <a:pt x="486573" y="170851"/>
                    <a:pt x="446729" y="156871"/>
                    <a:pt x="407176" y="153026"/>
                  </a:cubicBezTo>
                  <a:cubicBezTo>
                    <a:pt x="367624" y="149182"/>
                    <a:pt x="327896" y="154541"/>
                    <a:pt x="288518" y="159958"/>
                  </a:cubicBezTo>
                  <a:cubicBezTo>
                    <a:pt x="316945" y="112483"/>
                    <a:pt x="327080" y="54290"/>
                    <a:pt x="316304" y="0"/>
                  </a:cubicBezTo>
                  <a:cubicBezTo>
                    <a:pt x="254965" y="23009"/>
                    <a:pt x="201374" y="66173"/>
                    <a:pt x="165841" y="121221"/>
                  </a:cubicBezTo>
                  <a:cubicBezTo>
                    <a:pt x="123376" y="75552"/>
                    <a:pt x="65474" y="44562"/>
                    <a:pt x="3902" y="34485"/>
                  </a:cubicBezTo>
                  <a:cubicBezTo>
                    <a:pt x="-5360" y="32970"/>
                    <a:pt x="4543" y="112017"/>
                    <a:pt x="6291" y="118250"/>
                  </a:cubicBezTo>
                  <a:cubicBezTo>
                    <a:pt x="14795" y="148308"/>
                    <a:pt x="31106" y="175511"/>
                    <a:pt x="52775" y="197938"/>
                  </a:cubicBezTo>
                  <a:cubicBezTo>
                    <a:pt x="85105" y="231432"/>
                    <a:pt x="135842" y="263937"/>
                    <a:pt x="182035" y="273956"/>
                  </a:cubicBezTo>
                  <a:cubicBezTo>
                    <a:pt x="285839" y="296324"/>
                    <a:pt x="426341" y="250481"/>
                    <a:pt x="514417" y="19916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1" name="Google Shape;1721;p56"/>
            <p:cNvSpPr/>
            <p:nvPr/>
          </p:nvSpPr>
          <p:spPr>
            <a:xfrm rot="9662199">
              <a:off x="1180175" y="4278942"/>
              <a:ext cx="227007" cy="123501"/>
            </a:xfrm>
            <a:custGeom>
              <a:rect b="b" l="l" r="r" t="t"/>
              <a:pathLst>
                <a:path extrusionOk="0" h="205812" w="378302">
                  <a:moveTo>
                    <a:pt x="378303" y="146560"/>
                  </a:moveTo>
                  <a:cubicBezTo>
                    <a:pt x="357857" y="125706"/>
                    <a:pt x="328498" y="115454"/>
                    <a:pt x="299430" y="112600"/>
                  </a:cubicBezTo>
                  <a:cubicBezTo>
                    <a:pt x="270363" y="109804"/>
                    <a:pt x="241121" y="113706"/>
                    <a:pt x="212170" y="117667"/>
                  </a:cubicBezTo>
                  <a:cubicBezTo>
                    <a:pt x="233082" y="82717"/>
                    <a:pt x="240538" y="39960"/>
                    <a:pt x="232616" y="0"/>
                  </a:cubicBezTo>
                  <a:cubicBezTo>
                    <a:pt x="187471" y="16893"/>
                    <a:pt x="148093" y="48698"/>
                    <a:pt x="121939" y="89183"/>
                  </a:cubicBezTo>
                  <a:cubicBezTo>
                    <a:pt x="90716" y="55630"/>
                    <a:pt x="48134" y="32795"/>
                    <a:pt x="2873" y="25397"/>
                  </a:cubicBezTo>
                  <a:cubicBezTo>
                    <a:pt x="-3942" y="24291"/>
                    <a:pt x="3339" y="82425"/>
                    <a:pt x="4620" y="86969"/>
                  </a:cubicBezTo>
                  <a:cubicBezTo>
                    <a:pt x="10911" y="109046"/>
                    <a:pt x="22911" y="129085"/>
                    <a:pt x="38814" y="145570"/>
                  </a:cubicBezTo>
                  <a:cubicBezTo>
                    <a:pt x="62580" y="170210"/>
                    <a:pt x="99920" y="194093"/>
                    <a:pt x="133880" y="201491"/>
                  </a:cubicBezTo>
                  <a:cubicBezTo>
                    <a:pt x="210189" y="218035"/>
                    <a:pt x="313527" y="184365"/>
                    <a:pt x="378303" y="14656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2" name="Google Shape;1722;p56"/>
            <p:cNvSpPr/>
            <p:nvPr/>
          </p:nvSpPr>
          <p:spPr>
            <a:xfrm rot="9662199">
              <a:off x="1012563" y="4081130"/>
              <a:ext cx="254265" cy="309563"/>
            </a:xfrm>
            <a:custGeom>
              <a:rect b="b" l="l" r="r" t="t"/>
              <a:pathLst>
                <a:path extrusionOk="0" h="515880" w="423728">
                  <a:moveTo>
                    <a:pt x="0" y="0"/>
                  </a:moveTo>
                  <a:cubicBezTo>
                    <a:pt x="0" y="0"/>
                    <a:pt x="450865" y="129959"/>
                    <a:pt x="422439" y="515874"/>
                  </a:cubicBezTo>
                  <a:cubicBezTo>
                    <a:pt x="422439" y="515874"/>
                    <a:pt x="65009" y="523971"/>
                    <a:pt x="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3" name="Google Shape;1723;p56"/>
            <p:cNvSpPr/>
            <p:nvPr/>
          </p:nvSpPr>
          <p:spPr>
            <a:xfrm rot="9662199">
              <a:off x="1108373" y="3927743"/>
              <a:ext cx="181645" cy="438752"/>
            </a:xfrm>
            <a:custGeom>
              <a:rect b="b" l="l" r="r" t="t"/>
              <a:pathLst>
                <a:path extrusionOk="0" h="731170" w="302708">
                  <a:moveTo>
                    <a:pt x="81223" y="0"/>
                  </a:moveTo>
                  <a:cubicBezTo>
                    <a:pt x="81223" y="0"/>
                    <a:pt x="454905" y="357430"/>
                    <a:pt x="231511" y="731170"/>
                  </a:cubicBezTo>
                  <a:cubicBezTo>
                    <a:pt x="231511" y="731170"/>
                    <a:pt x="-166520" y="621483"/>
                    <a:pt x="8122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4" name="Google Shape;1724;p56"/>
            <p:cNvSpPr/>
            <p:nvPr/>
          </p:nvSpPr>
          <p:spPr>
            <a:xfrm rot="9662199">
              <a:off x="1283658" y="4150324"/>
              <a:ext cx="390060" cy="157627"/>
            </a:xfrm>
            <a:custGeom>
              <a:rect b="b" l="l" r="r" t="t"/>
              <a:pathLst>
                <a:path extrusionOk="0" h="262682" w="650026">
                  <a:moveTo>
                    <a:pt x="650026" y="46813"/>
                  </a:moveTo>
                  <a:cubicBezTo>
                    <a:pt x="650026" y="46813"/>
                    <a:pt x="214190" y="-127009"/>
                    <a:pt x="0" y="195237"/>
                  </a:cubicBezTo>
                  <a:cubicBezTo>
                    <a:pt x="0" y="195237"/>
                    <a:pt x="277334" y="420845"/>
                    <a:pt x="650026" y="468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5" name="Google Shape;1725;p56"/>
            <p:cNvSpPr/>
            <p:nvPr/>
          </p:nvSpPr>
          <p:spPr>
            <a:xfrm rot="9662199">
              <a:off x="1252411" y="3991939"/>
              <a:ext cx="340319" cy="301466"/>
            </a:xfrm>
            <a:custGeom>
              <a:rect b="b" l="l" r="r" t="t"/>
              <a:pathLst>
                <a:path extrusionOk="0" h="502386" w="567134">
                  <a:moveTo>
                    <a:pt x="567134" y="0"/>
                  </a:moveTo>
                  <a:cubicBezTo>
                    <a:pt x="567134" y="0"/>
                    <a:pt x="52717" y="53183"/>
                    <a:pt x="0" y="485350"/>
                  </a:cubicBezTo>
                  <a:cubicBezTo>
                    <a:pt x="58" y="485350"/>
                    <a:pt x="381721" y="642861"/>
                    <a:pt x="56713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6" name="Google Shape;1726;p56"/>
            <p:cNvSpPr/>
            <p:nvPr/>
          </p:nvSpPr>
          <p:spPr>
            <a:xfrm rot="9662199">
              <a:off x="1191733" y="3847152"/>
              <a:ext cx="220603" cy="482619"/>
            </a:xfrm>
            <a:custGeom>
              <a:rect b="b" l="l" r="r" t="t"/>
              <a:pathLst>
                <a:path extrusionOk="0" h="804275" w="367631">
                  <a:moveTo>
                    <a:pt x="307176" y="0"/>
                  </a:moveTo>
                  <a:cubicBezTo>
                    <a:pt x="307176" y="0"/>
                    <a:pt x="554977" y="459020"/>
                    <a:pt x="47200" y="804276"/>
                  </a:cubicBezTo>
                  <a:cubicBezTo>
                    <a:pt x="47200" y="804276"/>
                    <a:pt x="-164019" y="182793"/>
                    <a:pt x="30717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7" name="Google Shape;1727;p56"/>
            <p:cNvSpPr/>
            <p:nvPr/>
          </p:nvSpPr>
          <p:spPr>
            <a:xfrm rot="9662199">
              <a:off x="1217460" y="3897259"/>
              <a:ext cx="136447" cy="391484"/>
            </a:xfrm>
            <a:custGeom>
              <a:rect b="b" l="l" r="r" t="t"/>
              <a:pathLst>
                <a:path extrusionOk="0" h="652400" w="227386">
                  <a:moveTo>
                    <a:pt x="566" y="652343"/>
                  </a:moveTo>
                  <a:cubicBezTo>
                    <a:pt x="46700" y="627120"/>
                    <a:pt x="78738" y="581859"/>
                    <a:pt x="103612" y="536772"/>
                  </a:cubicBezTo>
                  <a:cubicBezTo>
                    <a:pt x="132621" y="484230"/>
                    <a:pt x="155397" y="427668"/>
                    <a:pt x="174679" y="370931"/>
                  </a:cubicBezTo>
                  <a:cubicBezTo>
                    <a:pt x="195125" y="310990"/>
                    <a:pt x="210212" y="249535"/>
                    <a:pt x="218717" y="186741"/>
                  </a:cubicBezTo>
                  <a:cubicBezTo>
                    <a:pt x="226872" y="126392"/>
                    <a:pt x="232755" y="61675"/>
                    <a:pt x="219824" y="1618"/>
                  </a:cubicBezTo>
                  <a:cubicBezTo>
                    <a:pt x="219299" y="-945"/>
                    <a:pt x="215571" y="-246"/>
                    <a:pt x="215455" y="2200"/>
                  </a:cubicBezTo>
                  <a:cubicBezTo>
                    <a:pt x="212542" y="63131"/>
                    <a:pt x="214348" y="123363"/>
                    <a:pt x="205319" y="183944"/>
                  </a:cubicBezTo>
                  <a:cubicBezTo>
                    <a:pt x="196407" y="243536"/>
                    <a:pt x="181610" y="302428"/>
                    <a:pt x="162854" y="359630"/>
                  </a:cubicBezTo>
                  <a:cubicBezTo>
                    <a:pt x="144796" y="414678"/>
                    <a:pt x="123301" y="469259"/>
                    <a:pt x="96330" y="520637"/>
                  </a:cubicBezTo>
                  <a:cubicBezTo>
                    <a:pt x="70641" y="569568"/>
                    <a:pt x="37904" y="611626"/>
                    <a:pt x="99" y="651703"/>
                  </a:cubicBezTo>
                  <a:cubicBezTo>
                    <a:pt x="-192" y="652052"/>
                    <a:pt x="216" y="652576"/>
                    <a:pt x="566" y="65234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8" name="Google Shape;1728;p56"/>
            <p:cNvSpPr/>
            <p:nvPr/>
          </p:nvSpPr>
          <p:spPr>
            <a:xfrm rot="9662199">
              <a:off x="1244640" y="3890701"/>
              <a:ext cx="123642" cy="408878"/>
            </a:xfrm>
            <a:custGeom>
              <a:rect b="b" l="l" r="r" t="t"/>
              <a:pathLst>
                <a:path extrusionOk="0" h="681387" w="206046">
                  <a:moveTo>
                    <a:pt x="3658" y="680384"/>
                  </a:moveTo>
                  <a:cubicBezTo>
                    <a:pt x="27774" y="629181"/>
                    <a:pt x="43910" y="572444"/>
                    <a:pt x="61560" y="518737"/>
                  </a:cubicBezTo>
                  <a:cubicBezTo>
                    <a:pt x="80201" y="462000"/>
                    <a:pt x="98083" y="404972"/>
                    <a:pt x="115210" y="347769"/>
                  </a:cubicBezTo>
                  <a:cubicBezTo>
                    <a:pt x="132335" y="290566"/>
                    <a:pt x="149578" y="233305"/>
                    <a:pt x="164840" y="175578"/>
                  </a:cubicBezTo>
                  <a:cubicBezTo>
                    <a:pt x="180160" y="117676"/>
                    <a:pt x="192276" y="59250"/>
                    <a:pt x="206023" y="1057"/>
                  </a:cubicBezTo>
                  <a:cubicBezTo>
                    <a:pt x="206257" y="8"/>
                    <a:pt x="204684" y="-457"/>
                    <a:pt x="204392" y="591"/>
                  </a:cubicBezTo>
                  <a:cubicBezTo>
                    <a:pt x="189772" y="58318"/>
                    <a:pt x="172005" y="115696"/>
                    <a:pt x="155986" y="173073"/>
                  </a:cubicBezTo>
                  <a:cubicBezTo>
                    <a:pt x="140258" y="229286"/>
                    <a:pt x="124996" y="285615"/>
                    <a:pt x="108220" y="341536"/>
                  </a:cubicBezTo>
                  <a:cubicBezTo>
                    <a:pt x="91443" y="397457"/>
                    <a:pt x="73910" y="453146"/>
                    <a:pt x="55735" y="508601"/>
                  </a:cubicBezTo>
                  <a:cubicBezTo>
                    <a:pt x="37328" y="564872"/>
                    <a:pt x="14318" y="621317"/>
                    <a:pt x="47" y="678811"/>
                  </a:cubicBezTo>
                  <a:cubicBezTo>
                    <a:pt x="-419" y="680966"/>
                    <a:pt x="2726" y="682481"/>
                    <a:pt x="3658" y="68038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9" name="Google Shape;1729;p56"/>
            <p:cNvSpPr/>
            <p:nvPr/>
          </p:nvSpPr>
          <p:spPr>
            <a:xfrm rot="9662199">
              <a:off x="1268448" y="3927469"/>
              <a:ext cx="130992" cy="359025"/>
            </a:xfrm>
            <a:custGeom>
              <a:rect b="b" l="l" r="r" t="t"/>
              <a:pathLst>
                <a:path extrusionOk="0" h="598308" w="218295">
                  <a:moveTo>
                    <a:pt x="14295" y="596016"/>
                  </a:moveTo>
                  <a:cubicBezTo>
                    <a:pt x="15576" y="599394"/>
                    <a:pt x="20586" y="598986"/>
                    <a:pt x="20761" y="595142"/>
                  </a:cubicBezTo>
                  <a:cubicBezTo>
                    <a:pt x="21984" y="567764"/>
                    <a:pt x="17265" y="540153"/>
                    <a:pt x="16275" y="512774"/>
                  </a:cubicBezTo>
                  <a:cubicBezTo>
                    <a:pt x="15401" y="487260"/>
                    <a:pt x="15925" y="461688"/>
                    <a:pt x="17906" y="436232"/>
                  </a:cubicBezTo>
                  <a:cubicBezTo>
                    <a:pt x="22159" y="380719"/>
                    <a:pt x="32353" y="325671"/>
                    <a:pt x="49362" y="272663"/>
                  </a:cubicBezTo>
                  <a:cubicBezTo>
                    <a:pt x="66021" y="220702"/>
                    <a:pt x="89439" y="171596"/>
                    <a:pt x="117633" y="124995"/>
                  </a:cubicBezTo>
                  <a:cubicBezTo>
                    <a:pt x="132195" y="100938"/>
                    <a:pt x="148447" y="78103"/>
                    <a:pt x="166622" y="56608"/>
                  </a:cubicBezTo>
                  <a:cubicBezTo>
                    <a:pt x="182816" y="37444"/>
                    <a:pt x="203786" y="20900"/>
                    <a:pt x="218232" y="571"/>
                  </a:cubicBezTo>
                  <a:cubicBezTo>
                    <a:pt x="218465" y="221"/>
                    <a:pt x="218000" y="-128"/>
                    <a:pt x="217708" y="47"/>
                  </a:cubicBezTo>
                  <a:cubicBezTo>
                    <a:pt x="194524" y="12570"/>
                    <a:pt x="174835" y="36919"/>
                    <a:pt x="157651" y="56492"/>
                  </a:cubicBezTo>
                  <a:cubicBezTo>
                    <a:pt x="140758" y="75715"/>
                    <a:pt x="124914" y="96045"/>
                    <a:pt x="110351" y="117073"/>
                  </a:cubicBezTo>
                  <a:cubicBezTo>
                    <a:pt x="78779" y="162568"/>
                    <a:pt x="54954" y="213654"/>
                    <a:pt x="37187" y="266022"/>
                  </a:cubicBezTo>
                  <a:cubicBezTo>
                    <a:pt x="19188" y="318914"/>
                    <a:pt x="7538" y="374136"/>
                    <a:pt x="3285" y="429883"/>
                  </a:cubicBezTo>
                  <a:cubicBezTo>
                    <a:pt x="-734" y="482251"/>
                    <a:pt x="-4521" y="546036"/>
                    <a:pt x="14295" y="59601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0" name="Google Shape;1730;p56"/>
            <p:cNvSpPr/>
            <p:nvPr/>
          </p:nvSpPr>
          <p:spPr>
            <a:xfrm rot="9662199">
              <a:off x="1137172" y="3969114"/>
              <a:ext cx="52167" cy="305004"/>
            </a:xfrm>
            <a:custGeom>
              <a:rect b="b" l="l" r="r" t="t"/>
              <a:pathLst>
                <a:path extrusionOk="0" h="508282" w="86935">
                  <a:moveTo>
                    <a:pt x="21764" y="63200"/>
                  </a:moveTo>
                  <a:cubicBezTo>
                    <a:pt x="29278" y="83064"/>
                    <a:pt x="36036" y="103161"/>
                    <a:pt x="42036" y="123490"/>
                  </a:cubicBezTo>
                  <a:cubicBezTo>
                    <a:pt x="53977" y="164150"/>
                    <a:pt x="63355" y="205683"/>
                    <a:pt x="69588" y="247624"/>
                  </a:cubicBezTo>
                  <a:cubicBezTo>
                    <a:pt x="82287" y="333428"/>
                    <a:pt x="80715" y="421271"/>
                    <a:pt x="69588" y="507250"/>
                  </a:cubicBezTo>
                  <a:cubicBezTo>
                    <a:pt x="69413" y="508415"/>
                    <a:pt x="71394" y="508706"/>
                    <a:pt x="71627" y="507541"/>
                  </a:cubicBezTo>
                  <a:cubicBezTo>
                    <a:pt x="89743" y="420164"/>
                    <a:pt x="91083" y="330981"/>
                    <a:pt x="79317" y="242556"/>
                  </a:cubicBezTo>
                  <a:cubicBezTo>
                    <a:pt x="73666" y="199974"/>
                    <a:pt x="64928" y="157917"/>
                    <a:pt x="52579" y="116733"/>
                  </a:cubicBezTo>
                  <a:cubicBezTo>
                    <a:pt x="46171" y="95239"/>
                    <a:pt x="38832" y="73977"/>
                    <a:pt x="30735" y="53006"/>
                  </a:cubicBezTo>
                  <a:cubicBezTo>
                    <a:pt x="23861" y="35356"/>
                    <a:pt x="17454" y="15376"/>
                    <a:pt x="4871" y="930"/>
                  </a:cubicBezTo>
                  <a:cubicBezTo>
                    <a:pt x="2774" y="-1459"/>
                    <a:pt x="-371" y="1221"/>
                    <a:pt x="36" y="3726"/>
                  </a:cubicBezTo>
                  <a:cubicBezTo>
                    <a:pt x="3182" y="24230"/>
                    <a:pt x="14483" y="43861"/>
                    <a:pt x="21764" y="632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1" name="Google Shape;1731;p56"/>
            <p:cNvSpPr/>
            <p:nvPr/>
          </p:nvSpPr>
          <p:spPr>
            <a:xfrm rot="9662199">
              <a:off x="1133778" y="3970593"/>
              <a:ext cx="26888" cy="119753"/>
            </a:xfrm>
            <a:custGeom>
              <a:rect b="b" l="l" r="r" t="t"/>
              <a:pathLst>
                <a:path extrusionOk="0" h="199566" w="44809">
                  <a:moveTo>
                    <a:pt x="9973" y="51976"/>
                  </a:moveTo>
                  <a:cubicBezTo>
                    <a:pt x="13760" y="68461"/>
                    <a:pt x="17313" y="85004"/>
                    <a:pt x="20634" y="101606"/>
                  </a:cubicBezTo>
                  <a:cubicBezTo>
                    <a:pt x="23954" y="118207"/>
                    <a:pt x="27565" y="134692"/>
                    <a:pt x="30769" y="151294"/>
                  </a:cubicBezTo>
                  <a:cubicBezTo>
                    <a:pt x="33740" y="166672"/>
                    <a:pt x="34439" y="184963"/>
                    <a:pt x="41779" y="199002"/>
                  </a:cubicBezTo>
                  <a:cubicBezTo>
                    <a:pt x="42245" y="199876"/>
                    <a:pt x="43759" y="199701"/>
                    <a:pt x="43934" y="198711"/>
                  </a:cubicBezTo>
                  <a:cubicBezTo>
                    <a:pt x="46730" y="184032"/>
                    <a:pt x="42128" y="167255"/>
                    <a:pt x="39915" y="152634"/>
                  </a:cubicBezTo>
                  <a:cubicBezTo>
                    <a:pt x="37293" y="135275"/>
                    <a:pt x="34556" y="117858"/>
                    <a:pt x="31060" y="100674"/>
                  </a:cubicBezTo>
                  <a:cubicBezTo>
                    <a:pt x="27507" y="83490"/>
                    <a:pt x="23779" y="66364"/>
                    <a:pt x="19760" y="49238"/>
                  </a:cubicBezTo>
                  <a:cubicBezTo>
                    <a:pt x="15973" y="33102"/>
                    <a:pt x="12653" y="16734"/>
                    <a:pt x="5896" y="1530"/>
                  </a:cubicBezTo>
                  <a:cubicBezTo>
                    <a:pt x="4615" y="-1266"/>
                    <a:pt x="-279" y="74"/>
                    <a:pt x="12" y="3103"/>
                  </a:cubicBezTo>
                  <a:cubicBezTo>
                    <a:pt x="1469" y="19704"/>
                    <a:pt x="6245" y="35840"/>
                    <a:pt x="9973" y="519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2" name="Google Shape;1732;p56"/>
            <p:cNvSpPr/>
            <p:nvPr/>
          </p:nvSpPr>
          <p:spPr>
            <a:xfrm rot="9662199">
              <a:off x="1164176" y="3995494"/>
              <a:ext cx="18695" cy="42488"/>
            </a:xfrm>
            <a:custGeom>
              <a:rect b="b" l="l" r="r" t="t"/>
              <a:pathLst>
                <a:path extrusionOk="0" h="70806" w="31155">
                  <a:moveTo>
                    <a:pt x="13121" y="36734"/>
                  </a:moveTo>
                  <a:cubicBezTo>
                    <a:pt x="15625" y="42093"/>
                    <a:pt x="18072" y="47510"/>
                    <a:pt x="20926" y="52695"/>
                  </a:cubicBezTo>
                  <a:cubicBezTo>
                    <a:pt x="22382" y="55374"/>
                    <a:pt x="23839" y="58112"/>
                    <a:pt x="25295" y="60791"/>
                  </a:cubicBezTo>
                  <a:cubicBezTo>
                    <a:pt x="26518" y="63063"/>
                    <a:pt x="29897" y="67199"/>
                    <a:pt x="29489" y="69821"/>
                  </a:cubicBezTo>
                  <a:cubicBezTo>
                    <a:pt x="29140" y="71743"/>
                    <a:pt x="32285" y="70461"/>
                    <a:pt x="30713" y="69296"/>
                  </a:cubicBezTo>
                  <a:cubicBezTo>
                    <a:pt x="28557" y="67723"/>
                    <a:pt x="28032" y="62423"/>
                    <a:pt x="27333" y="59918"/>
                  </a:cubicBezTo>
                  <a:cubicBezTo>
                    <a:pt x="26460" y="56947"/>
                    <a:pt x="25586" y="54034"/>
                    <a:pt x="24712" y="51064"/>
                  </a:cubicBezTo>
                  <a:cubicBezTo>
                    <a:pt x="23023" y="45355"/>
                    <a:pt x="20984" y="39821"/>
                    <a:pt x="19004" y="34229"/>
                  </a:cubicBezTo>
                  <a:cubicBezTo>
                    <a:pt x="14984" y="22870"/>
                    <a:pt x="11373" y="11453"/>
                    <a:pt x="4849" y="1259"/>
                  </a:cubicBezTo>
                  <a:cubicBezTo>
                    <a:pt x="3217" y="-1304"/>
                    <a:pt x="-568" y="385"/>
                    <a:pt x="72" y="3297"/>
                  </a:cubicBezTo>
                  <a:cubicBezTo>
                    <a:pt x="2518" y="15181"/>
                    <a:pt x="7936" y="25783"/>
                    <a:pt x="13121" y="36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3" name="Google Shape;1733;p56"/>
            <p:cNvSpPr/>
            <p:nvPr/>
          </p:nvSpPr>
          <p:spPr>
            <a:xfrm rot="9662199">
              <a:off x="1408613" y="4001795"/>
              <a:ext cx="58325" cy="31136"/>
            </a:xfrm>
            <a:custGeom>
              <a:rect b="b" l="l" r="r" t="t"/>
              <a:pathLst>
                <a:path extrusionOk="0" h="51887" w="97198">
                  <a:moveTo>
                    <a:pt x="1853" y="51322"/>
                  </a:moveTo>
                  <a:cubicBezTo>
                    <a:pt x="5348" y="52720"/>
                    <a:pt x="9600" y="51205"/>
                    <a:pt x="13095" y="50215"/>
                  </a:cubicBezTo>
                  <a:cubicBezTo>
                    <a:pt x="17581" y="48934"/>
                    <a:pt x="21891" y="46953"/>
                    <a:pt x="26143" y="45205"/>
                  </a:cubicBezTo>
                  <a:cubicBezTo>
                    <a:pt x="34357" y="41769"/>
                    <a:pt x="42454" y="38099"/>
                    <a:pt x="50434" y="34080"/>
                  </a:cubicBezTo>
                  <a:cubicBezTo>
                    <a:pt x="66453" y="26041"/>
                    <a:pt x="81890" y="17012"/>
                    <a:pt x="96045" y="6061"/>
                  </a:cubicBezTo>
                  <a:cubicBezTo>
                    <a:pt x="99249" y="3556"/>
                    <a:pt x="95113" y="-1570"/>
                    <a:pt x="91734" y="468"/>
                  </a:cubicBezTo>
                  <a:cubicBezTo>
                    <a:pt x="76706" y="9556"/>
                    <a:pt x="61619" y="18585"/>
                    <a:pt x="45832" y="26216"/>
                  </a:cubicBezTo>
                  <a:cubicBezTo>
                    <a:pt x="37794" y="30118"/>
                    <a:pt x="29639" y="33672"/>
                    <a:pt x="21308" y="36934"/>
                  </a:cubicBezTo>
                  <a:cubicBezTo>
                    <a:pt x="17347" y="38507"/>
                    <a:pt x="13270" y="39788"/>
                    <a:pt x="9425" y="41594"/>
                  </a:cubicBezTo>
                  <a:cubicBezTo>
                    <a:pt x="6047" y="43108"/>
                    <a:pt x="2261" y="44390"/>
                    <a:pt x="338" y="47652"/>
                  </a:cubicBezTo>
                  <a:cubicBezTo>
                    <a:pt x="-536" y="49167"/>
                    <a:pt x="396" y="50739"/>
                    <a:pt x="1853" y="513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4" name="Google Shape;1734;p56"/>
            <p:cNvSpPr/>
            <p:nvPr/>
          </p:nvSpPr>
          <p:spPr>
            <a:xfrm rot="9662199">
              <a:off x="1410242" y="4001704"/>
              <a:ext cx="117159" cy="79085"/>
            </a:xfrm>
            <a:custGeom>
              <a:rect b="b" l="l" r="r" t="t"/>
              <a:pathLst>
                <a:path extrusionOk="0" h="131794" w="195243">
                  <a:moveTo>
                    <a:pt x="3937" y="131738"/>
                  </a:moveTo>
                  <a:cubicBezTo>
                    <a:pt x="12733" y="130340"/>
                    <a:pt x="21295" y="125331"/>
                    <a:pt x="29101" y="121253"/>
                  </a:cubicBezTo>
                  <a:cubicBezTo>
                    <a:pt x="37955" y="116709"/>
                    <a:pt x="46518" y="111874"/>
                    <a:pt x="55081" y="106748"/>
                  </a:cubicBezTo>
                  <a:cubicBezTo>
                    <a:pt x="72557" y="96263"/>
                    <a:pt x="89974" y="85487"/>
                    <a:pt x="106692" y="73836"/>
                  </a:cubicBezTo>
                  <a:cubicBezTo>
                    <a:pt x="123002" y="62536"/>
                    <a:pt x="139021" y="50827"/>
                    <a:pt x="154808" y="38711"/>
                  </a:cubicBezTo>
                  <a:cubicBezTo>
                    <a:pt x="169079" y="27818"/>
                    <a:pt x="185506" y="16109"/>
                    <a:pt x="195176" y="789"/>
                  </a:cubicBezTo>
                  <a:cubicBezTo>
                    <a:pt x="195409" y="440"/>
                    <a:pt x="195001" y="-143"/>
                    <a:pt x="194593" y="32"/>
                  </a:cubicBezTo>
                  <a:cubicBezTo>
                    <a:pt x="177525" y="6265"/>
                    <a:pt x="162205" y="19197"/>
                    <a:pt x="147526" y="29682"/>
                  </a:cubicBezTo>
                  <a:cubicBezTo>
                    <a:pt x="131390" y="41157"/>
                    <a:pt x="115022" y="52283"/>
                    <a:pt x="98362" y="63002"/>
                  </a:cubicBezTo>
                  <a:cubicBezTo>
                    <a:pt x="82168" y="73429"/>
                    <a:pt x="66091" y="83972"/>
                    <a:pt x="49664" y="93991"/>
                  </a:cubicBezTo>
                  <a:cubicBezTo>
                    <a:pt x="41159" y="99118"/>
                    <a:pt x="32771" y="104302"/>
                    <a:pt x="24383" y="109603"/>
                  </a:cubicBezTo>
                  <a:cubicBezTo>
                    <a:pt x="16402" y="114612"/>
                    <a:pt x="7199" y="119331"/>
                    <a:pt x="907" y="126437"/>
                  </a:cubicBezTo>
                  <a:cubicBezTo>
                    <a:pt x="-1306" y="129000"/>
                    <a:pt x="849" y="132262"/>
                    <a:pt x="3937" y="1317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5" name="Google Shape;1735;p56"/>
            <p:cNvSpPr/>
            <p:nvPr/>
          </p:nvSpPr>
          <p:spPr>
            <a:xfrm rot="9662199">
              <a:off x="1369244" y="4036604"/>
              <a:ext cx="199194" cy="178824"/>
            </a:xfrm>
            <a:custGeom>
              <a:rect b="b" l="l" r="r" t="t"/>
              <a:pathLst>
                <a:path extrusionOk="0" h="298006" w="331953">
                  <a:moveTo>
                    <a:pt x="8538" y="296234"/>
                  </a:moveTo>
                  <a:cubicBezTo>
                    <a:pt x="31664" y="268158"/>
                    <a:pt x="51120" y="237168"/>
                    <a:pt x="74071" y="208857"/>
                  </a:cubicBezTo>
                  <a:cubicBezTo>
                    <a:pt x="96556" y="181188"/>
                    <a:pt x="120846" y="154859"/>
                    <a:pt x="147351" y="130917"/>
                  </a:cubicBezTo>
                  <a:cubicBezTo>
                    <a:pt x="174729" y="106219"/>
                    <a:pt x="203855" y="83268"/>
                    <a:pt x="234320" y="62530"/>
                  </a:cubicBezTo>
                  <a:cubicBezTo>
                    <a:pt x="248708" y="52744"/>
                    <a:pt x="263038" y="42783"/>
                    <a:pt x="277776" y="33521"/>
                  </a:cubicBezTo>
                  <a:cubicBezTo>
                    <a:pt x="294610" y="22919"/>
                    <a:pt x="312785" y="8881"/>
                    <a:pt x="331366" y="1658"/>
                  </a:cubicBezTo>
                  <a:cubicBezTo>
                    <a:pt x="332532" y="1192"/>
                    <a:pt x="331775" y="-497"/>
                    <a:pt x="330726" y="143"/>
                  </a:cubicBezTo>
                  <a:cubicBezTo>
                    <a:pt x="314183" y="9522"/>
                    <a:pt x="295134" y="15056"/>
                    <a:pt x="278125" y="23852"/>
                  </a:cubicBezTo>
                  <a:cubicBezTo>
                    <a:pt x="261116" y="32647"/>
                    <a:pt x="244339" y="41909"/>
                    <a:pt x="228379" y="52453"/>
                  </a:cubicBezTo>
                  <a:cubicBezTo>
                    <a:pt x="198204" y="72491"/>
                    <a:pt x="169544" y="94627"/>
                    <a:pt x="142574" y="118859"/>
                  </a:cubicBezTo>
                  <a:cubicBezTo>
                    <a:pt x="114730" y="143849"/>
                    <a:pt x="88168" y="170295"/>
                    <a:pt x="63760" y="198663"/>
                  </a:cubicBezTo>
                  <a:cubicBezTo>
                    <a:pt x="39994" y="226217"/>
                    <a:pt x="15412" y="256740"/>
                    <a:pt x="441" y="290060"/>
                  </a:cubicBezTo>
                  <a:cubicBezTo>
                    <a:pt x="-1714" y="294836"/>
                    <a:pt x="4519" y="301128"/>
                    <a:pt x="8538" y="2962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6" name="Google Shape;1736;p56"/>
            <p:cNvSpPr/>
            <p:nvPr/>
          </p:nvSpPr>
          <p:spPr>
            <a:xfrm rot="9662199">
              <a:off x="1019837" y="4118992"/>
              <a:ext cx="172247" cy="221648"/>
            </a:xfrm>
            <a:custGeom>
              <a:rect b="b" l="l" r="r" t="t"/>
              <a:pathLst>
                <a:path extrusionOk="0" h="369372" w="287046">
                  <a:moveTo>
                    <a:pt x="1016" y="5056"/>
                  </a:moveTo>
                  <a:cubicBezTo>
                    <a:pt x="30200" y="29697"/>
                    <a:pt x="62064" y="50609"/>
                    <a:pt x="90432" y="76298"/>
                  </a:cubicBezTo>
                  <a:cubicBezTo>
                    <a:pt x="119441" y="102627"/>
                    <a:pt x="146353" y="131403"/>
                    <a:pt x="170527" y="162218"/>
                  </a:cubicBezTo>
                  <a:cubicBezTo>
                    <a:pt x="195052" y="193557"/>
                    <a:pt x="216954" y="226936"/>
                    <a:pt x="235828" y="261945"/>
                  </a:cubicBezTo>
                  <a:cubicBezTo>
                    <a:pt x="244914" y="278779"/>
                    <a:pt x="253186" y="295963"/>
                    <a:pt x="261050" y="313380"/>
                  </a:cubicBezTo>
                  <a:cubicBezTo>
                    <a:pt x="269089" y="331264"/>
                    <a:pt x="274215" y="351826"/>
                    <a:pt x="284118" y="368661"/>
                  </a:cubicBezTo>
                  <a:cubicBezTo>
                    <a:pt x="284875" y="369884"/>
                    <a:pt x="287263" y="369476"/>
                    <a:pt x="287030" y="367845"/>
                  </a:cubicBezTo>
                  <a:cubicBezTo>
                    <a:pt x="284933" y="349322"/>
                    <a:pt x="275671" y="330448"/>
                    <a:pt x="268681" y="313264"/>
                  </a:cubicBezTo>
                  <a:cubicBezTo>
                    <a:pt x="261691" y="296138"/>
                    <a:pt x="253885" y="279420"/>
                    <a:pt x="245380" y="262993"/>
                  </a:cubicBezTo>
                  <a:cubicBezTo>
                    <a:pt x="226449" y="226469"/>
                    <a:pt x="204313" y="191694"/>
                    <a:pt x="179265" y="159073"/>
                  </a:cubicBezTo>
                  <a:cubicBezTo>
                    <a:pt x="155790" y="128432"/>
                    <a:pt x="129810" y="99656"/>
                    <a:pt x="101616" y="73210"/>
                  </a:cubicBezTo>
                  <a:cubicBezTo>
                    <a:pt x="72607" y="46065"/>
                    <a:pt x="40743" y="17639"/>
                    <a:pt x="4686" y="280"/>
                  </a:cubicBezTo>
                  <a:cubicBezTo>
                    <a:pt x="1774" y="-1060"/>
                    <a:pt x="-1780" y="2726"/>
                    <a:pt x="1016" y="50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7" name="Google Shape;1737;p56"/>
            <p:cNvSpPr/>
            <p:nvPr/>
          </p:nvSpPr>
          <p:spPr>
            <a:xfrm rot="9662199">
              <a:off x="1038303" y="4138336"/>
              <a:ext cx="88704" cy="116428"/>
            </a:xfrm>
            <a:custGeom>
              <a:rect b="b" l="l" r="r" t="t"/>
              <a:pathLst>
                <a:path extrusionOk="0" h="194024" w="147824">
                  <a:moveTo>
                    <a:pt x="223" y="3654"/>
                  </a:moveTo>
                  <a:cubicBezTo>
                    <a:pt x="8961" y="20547"/>
                    <a:pt x="22767" y="34702"/>
                    <a:pt x="34650" y="49439"/>
                  </a:cubicBezTo>
                  <a:cubicBezTo>
                    <a:pt x="47174" y="65050"/>
                    <a:pt x="59290" y="80953"/>
                    <a:pt x="71814" y="96564"/>
                  </a:cubicBezTo>
                  <a:cubicBezTo>
                    <a:pt x="97387" y="128544"/>
                    <a:pt x="122609" y="160932"/>
                    <a:pt x="147075" y="193844"/>
                  </a:cubicBezTo>
                  <a:cubicBezTo>
                    <a:pt x="147366" y="194252"/>
                    <a:pt x="148007" y="193902"/>
                    <a:pt x="147774" y="193436"/>
                  </a:cubicBezTo>
                  <a:cubicBezTo>
                    <a:pt x="125872" y="158602"/>
                    <a:pt x="103095" y="124408"/>
                    <a:pt x="78979" y="91089"/>
                  </a:cubicBezTo>
                  <a:cubicBezTo>
                    <a:pt x="67736" y="75536"/>
                    <a:pt x="55737" y="60507"/>
                    <a:pt x="43795" y="45536"/>
                  </a:cubicBezTo>
                  <a:cubicBezTo>
                    <a:pt x="31388" y="29925"/>
                    <a:pt x="19505" y="12682"/>
                    <a:pt x="3544" y="450"/>
                  </a:cubicBezTo>
                  <a:cubicBezTo>
                    <a:pt x="1447" y="-1123"/>
                    <a:pt x="-709" y="1789"/>
                    <a:pt x="223" y="36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8" name="Google Shape;1738;p56"/>
            <p:cNvSpPr/>
            <p:nvPr/>
          </p:nvSpPr>
          <p:spPr>
            <a:xfrm rot="9662199">
              <a:off x="1071247" y="4153871"/>
              <a:ext cx="24074" cy="23188"/>
            </a:xfrm>
            <a:custGeom>
              <a:rect b="b" l="l" r="r" t="t"/>
              <a:pathLst>
                <a:path extrusionOk="0" h="38643" w="40119">
                  <a:moveTo>
                    <a:pt x="8462" y="12679"/>
                  </a:moveTo>
                  <a:cubicBezTo>
                    <a:pt x="11607" y="15941"/>
                    <a:pt x="14811" y="19145"/>
                    <a:pt x="18131" y="22232"/>
                  </a:cubicBezTo>
                  <a:cubicBezTo>
                    <a:pt x="21394" y="25261"/>
                    <a:pt x="24655" y="28290"/>
                    <a:pt x="28267" y="30912"/>
                  </a:cubicBezTo>
                  <a:cubicBezTo>
                    <a:pt x="31995" y="33591"/>
                    <a:pt x="35840" y="36154"/>
                    <a:pt x="39743" y="38600"/>
                  </a:cubicBezTo>
                  <a:cubicBezTo>
                    <a:pt x="39975" y="38775"/>
                    <a:pt x="40267" y="38368"/>
                    <a:pt x="40034" y="38193"/>
                  </a:cubicBezTo>
                  <a:cubicBezTo>
                    <a:pt x="36830" y="35164"/>
                    <a:pt x="33684" y="32076"/>
                    <a:pt x="30655" y="28931"/>
                  </a:cubicBezTo>
                  <a:cubicBezTo>
                    <a:pt x="27509" y="25669"/>
                    <a:pt x="24131" y="22640"/>
                    <a:pt x="20928" y="19436"/>
                  </a:cubicBezTo>
                  <a:cubicBezTo>
                    <a:pt x="17782" y="16290"/>
                    <a:pt x="14753" y="13087"/>
                    <a:pt x="11782" y="9825"/>
                  </a:cubicBezTo>
                  <a:cubicBezTo>
                    <a:pt x="8753" y="6446"/>
                    <a:pt x="5258" y="3533"/>
                    <a:pt x="2054" y="330"/>
                  </a:cubicBezTo>
                  <a:cubicBezTo>
                    <a:pt x="1122" y="-603"/>
                    <a:pt x="-567" y="621"/>
                    <a:pt x="190" y="1786"/>
                  </a:cubicBezTo>
                  <a:cubicBezTo>
                    <a:pt x="2811" y="5514"/>
                    <a:pt x="5316" y="9417"/>
                    <a:pt x="8462" y="1267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9" name="Google Shape;1739;p56"/>
            <p:cNvSpPr/>
            <p:nvPr/>
          </p:nvSpPr>
          <p:spPr>
            <a:xfrm rot="9662199">
              <a:off x="1518029" y="4151635"/>
              <a:ext cx="38544" cy="8814"/>
            </a:xfrm>
            <a:custGeom>
              <a:rect b="b" l="l" r="r" t="t"/>
              <a:pathLst>
                <a:path extrusionOk="0" h="14689" w="64232">
                  <a:moveTo>
                    <a:pt x="3535" y="13476"/>
                  </a:moveTo>
                  <a:cubicBezTo>
                    <a:pt x="23282" y="16854"/>
                    <a:pt x="44660" y="12893"/>
                    <a:pt x="62893" y="5146"/>
                  </a:cubicBezTo>
                  <a:cubicBezTo>
                    <a:pt x="65339" y="4097"/>
                    <a:pt x="64174" y="-330"/>
                    <a:pt x="61494" y="20"/>
                  </a:cubicBezTo>
                  <a:cubicBezTo>
                    <a:pt x="52174" y="1243"/>
                    <a:pt x="42738" y="2408"/>
                    <a:pt x="33418" y="2932"/>
                  </a:cubicBezTo>
                  <a:cubicBezTo>
                    <a:pt x="23923" y="3457"/>
                    <a:pt x="14311" y="3398"/>
                    <a:pt x="4816" y="3981"/>
                  </a:cubicBezTo>
                  <a:cubicBezTo>
                    <a:pt x="2428" y="4097"/>
                    <a:pt x="331" y="5728"/>
                    <a:pt x="39" y="8175"/>
                  </a:cubicBezTo>
                  <a:cubicBezTo>
                    <a:pt x="-252" y="10330"/>
                    <a:pt x="1088" y="13068"/>
                    <a:pt x="3535" y="134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0" name="Google Shape;1740;p56"/>
            <p:cNvSpPr/>
            <p:nvPr/>
          </p:nvSpPr>
          <p:spPr>
            <a:xfrm rot="9662199">
              <a:off x="1453536" y="4173146"/>
              <a:ext cx="168070" cy="42382"/>
            </a:xfrm>
            <a:custGeom>
              <a:rect b="b" l="l" r="r" t="t"/>
              <a:pathLst>
                <a:path extrusionOk="0" h="70628" w="280085">
                  <a:moveTo>
                    <a:pt x="1344" y="67341"/>
                  </a:moveTo>
                  <a:cubicBezTo>
                    <a:pt x="8218" y="71885"/>
                    <a:pt x="14043" y="71128"/>
                    <a:pt x="21674" y="68623"/>
                  </a:cubicBezTo>
                  <a:cubicBezTo>
                    <a:pt x="33848" y="64603"/>
                    <a:pt x="45615" y="59477"/>
                    <a:pt x="57964" y="55750"/>
                  </a:cubicBezTo>
                  <a:cubicBezTo>
                    <a:pt x="82547" y="48351"/>
                    <a:pt x="107769" y="43225"/>
                    <a:pt x="132992" y="38565"/>
                  </a:cubicBezTo>
                  <a:cubicBezTo>
                    <a:pt x="158332" y="33905"/>
                    <a:pt x="183729" y="29653"/>
                    <a:pt x="208894" y="24061"/>
                  </a:cubicBezTo>
                  <a:cubicBezTo>
                    <a:pt x="232019" y="18935"/>
                    <a:pt x="259864" y="14391"/>
                    <a:pt x="279844" y="993"/>
                  </a:cubicBezTo>
                  <a:cubicBezTo>
                    <a:pt x="280252" y="760"/>
                    <a:pt x="280135" y="-55"/>
                    <a:pt x="279553" y="3"/>
                  </a:cubicBezTo>
                  <a:cubicBezTo>
                    <a:pt x="256951" y="2974"/>
                    <a:pt x="234466" y="12119"/>
                    <a:pt x="212039" y="16779"/>
                  </a:cubicBezTo>
                  <a:cubicBezTo>
                    <a:pt x="189263" y="21498"/>
                    <a:pt x="166254" y="25168"/>
                    <a:pt x="143303" y="29129"/>
                  </a:cubicBezTo>
                  <a:cubicBezTo>
                    <a:pt x="120410" y="33148"/>
                    <a:pt x="97575" y="37284"/>
                    <a:pt x="75032" y="42934"/>
                  </a:cubicBezTo>
                  <a:cubicBezTo>
                    <a:pt x="63848" y="45730"/>
                    <a:pt x="52664" y="48876"/>
                    <a:pt x="41712" y="52604"/>
                  </a:cubicBezTo>
                  <a:cubicBezTo>
                    <a:pt x="30586" y="56332"/>
                    <a:pt x="15499" y="65827"/>
                    <a:pt x="3558" y="62099"/>
                  </a:cubicBezTo>
                  <a:cubicBezTo>
                    <a:pt x="296" y="61050"/>
                    <a:pt x="-1335" y="65594"/>
                    <a:pt x="1344" y="673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1" name="Google Shape;1741;p56"/>
            <p:cNvSpPr/>
            <p:nvPr/>
          </p:nvSpPr>
          <p:spPr>
            <a:xfrm rot="9662199">
              <a:off x="1383454" y="4214332"/>
              <a:ext cx="244638" cy="59045"/>
            </a:xfrm>
            <a:custGeom>
              <a:rect b="b" l="l" r="r" t="t"/>
              <a:pathLst>
                <a:path extrusionOk="0" h="98397" w="407684">
                  <a:moveTo>
                    <a:pt x="4943" y="98289"/>
                  </a:moveTo>
                  <a:cubicBezTo>
                    <a:pt x="21195" y="94444"/>
                    <a:pt x="35583" y="84833"/>
                    <a:pt x="50495" y="77493"/>
                  </a:cubicBezTo>
                  <a:cubicBezTo>
                    <a:pt x="66689" y="69571"/>
                    <a:pt x="83232" y="62290"/>
                    <a:pt x="100067" y="55707"/>
                  </a:cubicBezTo>
                  <a:cubicBezTo>
                    <a:pt x="131523" y="43416"/>
                    <a:pt x="163852" y="33513"/>
                    <a:pt x="196764" y="26057"/>
                  </a:cubicBezTo>
                  <a:cubicBezTo>
                    <a:pt x="263520" y="10854"/>
                    <a:pt x="338315" y="2058"/>
                    <a:pt x="406877" y="7999"/>
                  </a:cubicBezTo>
                  <a:cubicBezTo>
                    <a:pt x="407983" y="8116"/>
                    <a:pt x="407925" y="6426"/>
                    <a:pt x="406877" y="6310"/>
                  </a:cubicBezTo>
                  <a:cubicBezTo>
                    <a:pt x="369188" y="2640"/>
                    <a:pt x="333422" y="-1671"/>
                    <a:pt x="295325" y="660"/>
                  </a:cubicBezTo>
                  <a:cubicBezTo>
                    <a:pt x="261190" y="2757"/>
                    <a:pt x="227113" y="7358"/>
                    <a:pt x="193618" y="14582"/>
                  </a:cubicBezTo>
                  <a:cubicBezTo>
                    <a:pt x="158376" y="22213"/>
                    <a:pt x="123717" y="32640"/>
                    <a:pt x="90106" y="45746"/>
                  </a:cubicBezTo>
                  <a:cubicBezTo>
                    <a:pt x="61039" y="57105"/>
                    <a:pt x="23059" y="68930"/>
                    <a:pt x="1098" y="91706"/>
                  </a:cubicBezTo>
                  <a:cubicBezTo>
                    <a:pt x="-1640" y="94561"/>
                    <a:pt x="1156" y="99162"/>
                    <a:pt x="4943" y="982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42" name="Google Shape;1742;p56"/>
          <p:cNvGrpSpPr/>
          <p:nvPr/>
        </p:nvGrpSpPr>
        <p:grpSpPr>
          <a:xfrm rot="2700000">
            <a:off x="6628102" y="694309"/>
            <a:ext cx="932148" cy="1193322"/>
            <a:chOff x="2490664" y="2893837"/>
            <a:chExt cx="932157" cy="1193334"/>
          </a:xfrm>
        </p:grpSpPr>
        <p:sp>
          <p:nvSpPr>
            <p:cNvPr id="1743" name="Google Shape;1743;p56"/>
            <p:cNvSpPr/>
            <p:nvPr/>
          </p:nvSpPr>
          <p:spPr>
            <a:xfrm rot="1709092">
              <a:off x="2727254" y="2936182"/>
              <a:ext cx="458977" cy="1108644"/>
            </a:xfrm>
            <a:custGeom>
              <a:rect b="b" l="l" r="r" t="t"/>
              <a:pathLst>
                <a:path extrusionOk="0" h="1107313" w="458426">
                  <a:moveTo>
                    <a:pt x="211983" y="279658"/>
                  </a:moveTo>
                  <a:cubicBezTo>
                    <a:pt x="198352" y="261193"/>
                    <a:pt x="187517" y="240980"/>
                    <a:pt x="173595" y="222630"/>
                  </a:cubicBezTo>
                  <a:cubicBezTo>
                    <a:pt x="159499" y="204107"/>
                    <a:pt x="144120" y="186573"/>
                    <a:pt x="129965" y="168165"/>
                  </a:cubicBezTo>
                  <a:cubicBezTo>
                    <a:pt x="104568" y="135137"/>
                    <a:pt x="78296" y="95992"/>
                    <a:pt x="75092" y="53177"/>
                  </a:cubicBezTo>
                  <a:cubicBezTo>
                    <a:pt x="73636" y="33954"/>
                    <a:pt x="78879" y="11236"/>
                    <a:pt x="98393" y="2965"/>
                  </a:cubicBezTo>
                  <a:cubicBezTo>
                    <a:pt x="115286" y="-4200"/>
                    <a:pt x="134625" y="2790"/>
                    <a:pt x="149479" y="11528"/>
                  </a:cubicBezTo>
                  <a:cubicBezTo>
                    <a:pt x="191304" y="36168"/>
                    <a:pt x="218565" y="80381"/>
                    <a:pt x="229750" y="126865"/>
                  </a:cubicBezTo>
                  <a:cubicBezTo>
                    <a:pt x="236157" y="153428"/>
                    <a:pt x="238662" y="181389"/>
                    <a:pt x="237555" y="208708"/>
                  </a:cubicBezTo>
                  <a:cubicBezTo>
                    <a:pt x="236682" y="230786"/>
                    <a:pt x="236274" y="256300"/>
                    <a:pt x="230623" y="278552"/>
                  </a:cubicBezTo>
                  <a:cubicBezTo>
                    <a:pt x="236565" y="305406"/>
                    <a:pt x="241283" y="332551"/>
                    <a:pt x="245070" y="359871"/>
                  </a:cubicBezTo>
                  <a:cubicBezTo>
                    <a:pt x="246992" y="347754"/>
                    <a:pt x="249264" y="335754"/>
                    <a:pt x="251594" y="324162"/>
                  </a:cubicBezTo>
                  <a:cubicBezTo>
                    <a:pt x="255846" y="303192"/>
                    <a:pt x="261205" y="282455"/>
                    <a:pt x="267555" y="262067"/>
                  </a:cubicBezTo>
                  <a:cubicBezTo>
                    <a:pt x="273205" y="243950"/>
                    <a:pt x="278331" y="223329"/>
                    <a:pt x="289341" y="207660"/>
                  </a:cubicBezTo>
                  <a:cubicBezTo>
                    <a:pt x="297962" y="195369"/>
                    <a:pt x="312699" y="185932"/>
                    <a:pt x="328194" y="189544"/>
                  </a:cubicBezTo>
                  <a:cubicBezTo>
                    <a:pt x="345553" y="193621"/>
                    <a:pt x="352077" y="211504"/>
                    <a:pt x="354058" y="227349"/>
                  </a:cubicBezTo>
                  <a:cubicBezTo>
                    <a:pt x="358893" y="265678"/>
                    <a:pt x="349107" y="305347"/>
                    <a:pt x="333612" y="340298"/>
                  </a:cubicBezTo>
                  <a:cubicBezTo>
                    <a:pt x="323534" y="363074"/>
                    <a:pt x="310777" y="384919"/>
                    <a:pt x="296506" y="405307"/>
                  </a:cubicBezTo>
                  <a:cubicBezTo>
                    <a:pt x="288991" y="416083"/>
                    <a:pt x="281069" y="426685"/>
                    <a:pt x="272972" y="436995"/>
                  </a:cubicBezTo>
                  <a:cubicBezTo>
                    <a:pt x="267205" y="444335"/>
                    <a:pt x="261264" y="452432"/>
                    <a:pt x="254273" y="458898"/>
                  </a:cubicBezTo>
                  <a:cubicBezTo>
                    <a:pt x="255788" y="488781"/>
                    <a:pt x="256254" y="518605"/>
                    <a:pt x="255555" y="548197"/>
                  </a:cubicBezTo>
                  <a:cubicBezTo>
                    <a:pt x="254972" y="572663"/>
                    <a:pt x="253574" y="597128"/>
                    <a:pt x="251652" y="621535"/>
                  </a:cubicBezTo>
                  <a:cubicBezTo>
                    <a:pt x="259865" y="579129"/>
                    <a:pt x="278797" y="535848"/>
                    <a:pt x="299069" y="499615"/>
                  </a:cubicBezTo>
                  <a:cubicBezTo>
                    <a:pt x="323476" y="455985"/>
                    <a:pt x="354291" y="412005"/>
                    <a:pt x="395882" y="383229"/>
                  </a:cubicBezTo>
                  <a:cubicBezTo>
                    <a:pt x="410329" y="373210"/>
                    <a:pt x="427979" y="364123"/>
                    <a:pt x="443357" y="377695"/>
                  </a:cubicBezTo>
                  <a:cubicBezTo>
                    <a:pt x="458153" y="390744"/>
                    <a:pt x="456056" y="411598"/>
                    <a:pt x="450580" y="428491"/>
                  </a:cubicBezTo>
                  <a:cubicBezTo>
                    <a:pt x="435785" y="474334"/>
                    <a:pt x="410154" y="518256"/>
                    <a:pt x="379164" y="555071"/>
                  </a:cubicBezTo>
                  <a:cubicBezTo>
                    <a:pt x="361572" y="576041"/>
                    <a:pt x="341825" y="595264"/>
                    <a:pt x="320563" y="612448"/>
                  </a:cubicBezTo>
                  <a:cubicBezTo>
                    <a:pt x="299127" y="629749"/>
                    <a:pt x="275360" y="647457"/>
                    <a:pt x="248623" y="655438"/>
                  </a:cubicBezTo>
                  <a:cubicBezTo>
                    <a:pt x="241808" y="721669"/>
                    <a:pt x="230099" y="787435"/>
                    <a:pt x="213381" y="851861"/>
                  </a:cubicBezTo>
                  <a:cubicBezTo>
                    <a:pt x="235633" y="806367"/>
                    <a:pt x="262196" y="762737"/>
                    <a:pt x="292253" y="722077"/>
                  </a:cubicBezTo>
                  <a:cubicBezTo>
                    <a:pt x="319457" y="685321"/>
                    <a:pt x="351553" y="636215"/>
                    <a:pt x="395649" y="617924"/>
                  </a:cubicBezTo>
                  <a:cubicBezTo>
                    <a:pt x="410795" y="611633"/>
                    <a:pt x="432581" y="608604"/>
                    <a:pt x="447144" y="618157"/>
                  </a:cubicBezTo>
                  <a:cubicBezTo>
                    <a:pt x="464386" y="629458"/>
                    <a:pt x="458269" y="653748"/>
                    <a:pt x="452270" y="669884"/>
                  </a:cubicBezTo>
                  <a:cubicBezTo>
                    <a:pt x="433571" y="719980"/>
                    <a:pt x="391339" y="766057"/>
                    <a:pt x="353068" y="802114"/>
                  </a:cubicBezTo>
                  <a:cubicBezTo>
                    <a:pt x="329709" y="824075"/>
                    <a:pt x="304603" y="844230"/>
                    <a:pt x="277516" y="861356"/>
                  </a:cubicBezTo>
                  <a:cubicBezTo>
                    <a:pt x="254390" y="875977"/>
                    <a:pt x="228410" y="892870"/>
                    <a:pt x="200740" y="896831"/>
                  </a:cubicBezTo>
                  <a:cubicBezTo>
                    <a:pt x="198760" y="903472"/>
                    <a:pt x="196779" y="910171"/>
                    <a:pt x="194682" y="916753"/>
                  </a:cubicBezTo>
                  <a:cubicBezTo>
                    <a:pt x="184139" y="949840"/>
                    <a:pt x="172197" y="982519"/>
                    <a:pt x="158916" y="1014615"/>
                  </a:cubicBezTo>
                  <a:cubicBezTo>
                    <a:pt x="145809" y="1046246"/>
                    <a:pt x="131946" y="1079099"/>
                    <a:pt x="111907" y="1107060"/>
                  </a:cubicBezTo>
                  <a:cubicBezTo>
                    <a:pt x="111441" y="1107701"/>
                    <a:pt x="110626" y="1107002"/>
                    <a:pt x="110859" y="1106361"/>
                  </a:cubicBezTo>
                  <a:cubicBezTo>
                    <a:pt x="120237" y="1077119"/>
                    <a:pt x="133810" y="1049100"/>
                    <a:pt x="145227" y="1020557"/>
                  </a:cubicBezTo>
                  <a:cubicBezTo>
                    <a:pt x="108936" y="995334"/>
                    <a:pt x="76607" y="964694"/>
                    <a:pt x="50394" y="929044"/>
                  </a:cubicBezTo>
                  <a:cubicBezTo>
                    <a:pt x="28666" y="899511"/>
                    <a:pt x="7171" y="865608"/>
                    <a:pt x="1637" y="828677"/>
                  </a:cubicBezTo>
                  <a:cubicBezTo>
                    <a:pt x="-401" y="815279"/>
                    <a:pt x="-2091" y="794309"/>
                    <a:pt x="6647" y="782833"/>
                  </a:cubicBezTo>
                  <a:cubicBezTo>
                    <a:pt x="15851" y="770659"/>
                    <a:pt x="31579" y="776950"/>
                    <a:pt x="42064" y="783591"/>
                  </a:cubicBezTo>
                  <a:cubicBezTo>
                    <a:pt x="76141" y="805144"/>
                    <a:pt x="100140" y="839978"/>
                    <a:pt x="116800" y="876094"/>
                  </a:cubicBezTo>
                  <a:cubicBezTo>
                    <a:pt x="127053" y="898346"/>
                    <a:pt x="134509" y="921821"/>
                    <a:pt x="140509" y="945587"/>
                  </a:cubicBezTo>
                  <a:cubicBezTo>
                    <a:pt x="143421" y="957180"/>
                    <a:pt x="146101" y="968830"/>
                    <a:pt x="148489" y="980538"/>
                  </a:cubicBezTo>
                  <a:cubicBezTo>
                    <a:pt x="149887" y="987237"/>
                    <a:pt x="151693" y="994635"/>
                    <a:pt x="152334" y="1001916"/>
                  </a:cubicBezTo>
                  <a:cubicBezTo>
                    <a:pt x="161013" y="979257"/>
                    <a:pt x="169343" y="956480"/>
                    <a:pt x="176741" y="933355"/>
                  </a:cubicBezTo>
                  <a:cubicBezTo>
                    <a:pt x="188741" y="895899"/>
                    <a:pt x="198760" y="857919"/>
                    <a:pt x="207265" y="819648"/>
                  </a:cubicBezTo>
                  <a:cubicBezTo>
                    <a:pt x="168877" y="808347"/>
                    <a:pt x="132703" y="777591"/>
                    <a:pt x="106082" y="749048"/>
                  </a:cubicBezTo>
                  <a:cubicBezTo>
                    <a:pt x="76898" y="717767"/>
                    <a:pt x="54122" y="680195"/>
                    <a:pt x="39734" y="639885"/>
                  </a:cubicBezTo>
                  <a:cubicBezTo>
                    <a:pt x="33967" y="623633"/>
                    <a:pt x="26336" y="603711"/>
                    <a:pt x="32045" y="586410"/>
                  </a:cubicBezTo>
                  <a:cubicBezTo>
                    <a:pt x="37229" y="570799"/>
                    <a:pt x="51501" y="561012"/>
                    <a:pt x="67927" y="564740"/>
                  </a:cubicBezTo>
                  <a:cubicBezTo>
                    <a:pt x="87325" y="569109"/>
                    <a:pt x="104509" y="586468"/>
                    <a:pt x="117266" y="600681"/>
                  </a:cubicBezTo>
                  <a:cubicBezTo>
                    <a:pt x="133519" y="618798"/>
                    <a:pt x="146450" y="639302"/>
                    <a:pt x="157693" y="660797"/>
                  </a:cubicBezTo>
                  <a:cubicBezTo>
                    <a:pt x="170275" y="684796"/>
                    <a:pt x="181401" y="709553"/>
                    <a:pt x="191595" y="734659"/>
                  </a:cubicBezTo>
                  <a:cubicBezTo>
                    <a:pt x="196721" y="747358"/>
                    <a:pt x="201614" y="760115"/>
                    <a:pt x="206041" y="773105"/>
                  </a:cubicBezTo>
                  <a:cubicBezTo>
                    <a:pt x="208313" y="779746"/>
                    <a:pt x="211167" y="786794"/>
                    <a:pt x="212857" y="794018"/>
                  </a:cubicBezTo>
                  <a:cubicBezTo>
                    <a:pt x="215536" y="780678"/>
                    <a:pt x="218041" y="767280"/>
                    <a:pt x="220313" y="753882"/>
                  </a:cubicBezTo>
                  <a:cubicBezTo>
                    <a:pt x="229225" y="700175"/>
                    <a:pt x="234701" y="645826"/>
                    <a:pt x="236973" y="591303"/>
                  </a:cubicBezTo>
                  <a:cubicBezTo>
                    <a:pt x="215595" y="582507"/>
                    <a:pt x="195556" y="569575"/>
                    <a:pt x="176217" y="557226"/>
                  </a:cubicBezTo>
                  <a:cubicBezTo>
                    <a:pt x="157460" y="545226"/>
                    <a:pt x="138936" y="532819"/>
                    <a:pt x="121169" y="519421"/>
                  </a:cubicBezTo>
                  <a:cubicBezTo>
                    <a:pt x="86510" y="493266"/>
                    <a:pt x="54879" y="461170"/>
                    <a:pt x="36122" y="421559"/>
                  </a:cubicBezTo>
                  <a:cubicBezTo>
                    <a:pt x="29423" y="407404"/>
                    <a:pt x="19637" y="387889"/>
                    <a:pt x="27792" y="372453"/>
                  </a:cubicBezTo>
                  <a:cubicBezTo>
                    <a:pt x="34782" y="359230"/>
                    <a:pt x="51093" y="353871"/>
                    <a:pt x="65248" y="356492"/>
                  </a:cubicBezTo>
                  <a:cubicBezTo>
                    <a:pt x="84354" y="360045"/>
                    <a:pt x="100839" y="375074"/>
                    <a:pt x="115169" y="387190"/>
                  </a:cubicBezTo>
                  <a:cubicBezTo>
                    <a:pt x="132295" y="401637"/>
                    <a:pt x="148023" y="417831"/>
                    <a:pt x="162003" y="435364"/>
                  </a:cubicBezTo>
                  <a:cubicBezTo>
                    <a:pt x="179129" y="456859"/>
                    <a:pt x="194216" y="479926"/>
                    <a:pt x="208138" y="503577"/>
                  </a:cubicBezTo>
                  <a:cubicBezTo>
                    <a:pt x="218274" y="520761"/>
                    <a:pt x="229225" y="538469"/>
                    <a:pt x="237963" y="556760"/>
                  </a:cubicBezTo>
                  <a:cubicBezTo>
                    <a:pt x="238779" y="503635"/>
                    <a:pt x="236565" y="450510"/>
                    <a:pt x="230798" y="397792"/>
                  </a:cubicBezTo>
                  <a:cubicBezTo>
                    <a:pt x="214313" y="390511"/>
                    <a:pt x="198935" y="379152"/>
                    <a:pt x="184430" y="369133"/>
                  </a:cubicBezTo>
                  <a:cubicBezTo>
                    <a:pt x="163227" y="354395"/>
                    <a:pt x="142897" y="338609"/>
                    <a:pt x="122858" y="322298"/>
                  </a:cubicBezTo>
                  <a:cubicBezTo>
                    <a:pt x="89131" y="294862"/>
                    <a:pt x="48937" y="267251"/>
                    <a:pt x="28084" y="227931"/>
                  </a:cubicBezTo>
                  <a:cubicBezTo>
                    <a:pt x="20686" y="214009"/>
                    <a:pt x="12938" y="195252"/>
                    <a:pt x="22200" y="180398"/>
                  </a:cubicBezTo>
                  <a:cubicBezTo>
                    <a:pt x="30996" y="166243"/>
                    <a:pt x="49229" y="163564"/>
                    <a:pt x="63966" y="168224"/>
                  </a:cubicBezTo>
                  <a:cubicBezTo>
                    <a:pt x="83888" y="174457"/>
                    <a:pt x="99383" y="190359"/>
                    <a:pt x="113946" y="204514"/>
                  </a:cubicBezTo>
                  <a:cubicBezTo>
                    <a:pt x="131247" y="221349"/>
                    <a:pt x="148431" y="238242"/>
                    <a:pt x="164683" y="256125"/>
                  </a:cubicBezTo>
                  <a:cubicBezTo>
                    <a:pt x="185653" y="279192"/>
                    <a:pt x="205575" y="304299"/>
                    <a:pt x="221944" y="331327"/>
                  </a:cubicBezTo>
                  <a:cubicBezTo>
                    <a:pt x="219264" y="314376"/>
                    <a:pt x="216294" y="297483"/>
                    <a:pt x="213090" y="280591"/>
                  </a:cubicBezTo>
                  <a:cubicBezTo>
                    <a:pt x="212565" y="280008"/>
                    <a:pt x="212216" y="280008"/>
                    <a:pt x="211983" y="27965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44" name="Google Shape;1744;p56"/>
            <p:cNvGrpSpPr/>
            <p:nvPr/>
          </p:nvGrpSpPr>
          <p:grpSpPr>
            <a:xfrm rot="1706614">
              <a:off x="2759216" y="2946142"/>
              <a:ext cx="439279" cy="1005827"/>
              <a:chOff x="2647930" y="1061666"/>
              <a:chExt cx="439272" cy="1005812"/>
            </a:xfrm>
          </p:grpSpPr>
          <p:sp>
            <p:nvSpPr>
              <p:cNvPr id="1745" name="Google Shape;1745;p56"/>
              <p:cNvSpPr/>
              <p:nvPr/>
            </p:nvSpPr>
            <p:spPr>
              <a:xfrm>
                <a:off x="2867199" y="1669460"/>
                <a:ext cx="211964" cy="267089"/>
              </a:xfrm>
              <a:custGeom>
                <a:rect b="b" l="l" r="r" t="t"/>
                <a:pathLst>
                  <a:path extrusionOk="0" h="267089" w="211964">
                    <a:moveTo>
                      <a:pt x="47" y="266383"/>
                    </a:moveTo>
                    <a:cubicBezTo>
                      <a:pt x="22124" y="213782"/>
                      <a:pt x="55677" y="164909"/>
                      <a:pt x="90627" y="120114"/>
                    </a:cubicBezTo>
                    <a:cubicBezTo>
                      <a:pt x="124180" y="77066"/>
                      <a:pt x="161461" y="36698"/>
                      <a:pt x="201888" y="0"/>
                    </a:cubicBezTo>
                    <a:cubicBezTo>
                      <a:pt x="205382" y="408"/>
                      <a:pt x="208761" y="1165"/>
                      <a:pt x="211965" y="2330"/>
                    </a:cubicBezTo>
                    <a:cubicBezTo>
                      <a:pt x="193849" y="18640"/>
                      <a:pt x="176257" y="35533"/>
                      <a:pt x="159364" y="53242"/>
                    </a:cubicBezTo>
                    <a:cubicBezTo>
                      <a:pt x="120277" y="94251"/>
                      <a:pt x="84744" y="138696"/>
                      <a:pt x="52939" y="185530"/>
                    </a:cubicBezTo>
                    <a:cubicBezTo>
                      <a:pt x="34881" y="212209"/>
                      <a:pt x="18454" y="239937"/>
                      <a:pt x="804" y="266907"/>
                    </a:cubicBezTo>
                    <a:cubicBezTo>
                      <a:pt x="513" y="267373"/>
                      <a:pt x="-186" y="266849"/>
                      <a:pt x="47" y="266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6" name="Google Shape;1746;p56"/>
              <p:cNvSpPr/>
              <p:nvPr/>
            </p:nvSpPr>
            <p:spPr>
              <a:xfrm>
                <a:off x="2674084" y="1416009"/>
                <a:ext cx="181161" cy="207372"/>
              </a:xfrm>
              <a:custGeom>
                <a:rect b="b" l="l" r="r" t="t"/>
                <a:pathLst>
                  <a:path extrusionOk="0" h="207372" w="181161">
                    <a:moveTo>
                      <a:pt x="77125" y="70018"/>
                    </a:moveTo>
                    <a:cubicBezTo>
                      <a:pt x="116095" y="112483"/>
                      <a:pt x="150288" y="157745"/>
                      <a:pt x="181045" y="206384"/>
                    </a:cubicBezTo>
                    <a:cubicBezTo>
                      <a:pt x="181511" y="207083"/>
                      <a:pt x="180463" y="207782"/>
                      <a:pt x="179997" y="207083"/>
                    </a:cubicBezTo>
                    <a:cubicBezTo>
                      <a:pt x="146153" y="160599"/>
                      <a:pt x="109046" y="115571"/>
                      <a:pt x="69960" y="73397"/>
                    </a:cubicBezTo>
                    <a:cubicBezTo>
                      <a:pt x="47591" y="49281"/>
                      <a:pt x="24000" y="26504"/>
                      <a:pt x="0" y="4136"/>
                    </a:cubicBezTo>
                    <a:cubicBezTo>
                      <a:pt x="2097" y="2447"/>
                      <a:pt x="4427" y="1107"/>
                      <a:pt x="6874" y="0"/>
                    </a:cubicBezTo>
                    <a:cubicBezTo>
                      <a:pt x="31514" y="22077"/>
                      <a:pt x="54815" y="45727"/>
                      <a:pt x="77125" y="7001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7" name="Google Shape;1747;p56"/>
              <p:cNvSpPr/>
              <p:nvPr/>
            </p:nvSpPr>
            <p:spPr>
              <a:xfrm>
                <a:off x="2663191" y="1228265"/>
                <a:ext cx="186710" cy="189855"/>
              </a:xfrm>
              <a:custGeom>
                <a:rect b="b" l="l" r="r" t="t"/>
                <a:pathLst>
                  <a:path extrusionOk="0" h="189855" w="186710">
                    <a:moveTo>
                      <a:pt x="78173" y="59242"/>
                    </a:moveTo>
                    <a:cubicBezTo>
                      <a:pt x="98969" y="78523"/>
                      <a:pt x="118833" y="98911"/>
                      <a:pt x="137298" y="120522"/>
                    </a:cubicBezTo>
                    <a:cubicBezTo>
                      <a:pt x="146386" y="131182"/>
                      <a:pt x="155240" y="142075"/>
                      <a:pt x="163744" y="153201"/>
                    </a:cubicBezTo>
                    <a:cubicBezTo>
                      <a:pt x="168346" y="159201"/>
                      <a:pt x="172890" y="165201"/>
                      <a:pt x="177200" y="171434"/>
                    </a:cubicBezTo>
                    <a:cubicBezTo>
                      <a:pt x="180929" y="176793"/>
                      <a:pt x="185356" y="182210"/>
                      <a:pt x="186695" y="188676"/>
                    </a:cubicBezTo>
                    <a:cubicBezTo>
                      <a:pt x="186812" y="189317"/>
                      <a:pt x="186229" y="190191"/>
                      <a:pt x="185530" y="189724"/>
                    </a:cubicBezTo>
                    <a:cubicBezTo>
                      <a:pt x="175395" y="183433"/>
                      <a:pt x="168346" y="170036"/>
                      <a:pt x="161065" y="160832"/>
                    </a:cubicBezTo>
                    <a:cubicBezTo>
                      <a:pt x="152036" y="149356"/>
                      <a:pt x="142716" y="138172"/>
                      <a:pt x="133104" y="127221"/>
                    </a:cubicBezTo>
                    <a:cubicBezTo>
                      <a:pt x="114056" y="105610"/>
                      <a:pt x="94076" y="84872"/>
                      <a:pt x="72931" y="65358"/>
                    </a:cubicBezTo>
                    <a:cubicBezTo>
                      <a:pt x="52310" y="46310"/>
                      <a:pt x="30698" y="28368"/>
                      <a:pt x="8272" y="11534"/>
                    </a:cubicBezTo>
                    <a:cubicBezTo>
                      <a:pt x="5534" y="9495"/>
                      <a:pt x="2738" y="7573"/>
                      <a:pt x="0" y="5592"/>
                    </a:cubicBezTo>
                    <a:cubicBezTo>
                      <a:pt x="1864" y="3379"/>
                      <a:pt x="3903" y="1515"/>
                      <a:pt x="6233" y="0"/>
                    </a:cubicBezTo>
                    <a:cubicBezTo>
                      <a:pt x="31689" y="18233"/>
                      <a:pt x="55747" y="38446"/>
                      <a:pt x="78173" y="5924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8" name="Google Shape;1748;p56"/>
              <p:cNvSpPr/>
              <p:nvPr/>
            </p:nvSpPr>
            <p:spPr>
              <a:xfrm>
                <a:off x="2647930" y="1833554"/>
                <a:ext cx="139569" cy="233924"/>
              </a:xfrm>
              <a:custGeom>
                <a:rect b="b" l="l" r="r" t="t"/>
                <a:pathLst>
                  <a:path extrusionOk="0" h="233924" w="139569">
                    <a:moveTo>
                      <a:pt x="0" y="3553"/>
                    </a:moveTo>
                    <a:cubicBezTo>
                      <a:pt x="2039" y="1748"/>
                      <a:pt x="4311" y="641"/>
                      <a:pt x="6699" y="0"/>
                    </a:cubicBezTo>
                    <a:cubicBezTo>
                      <a:pt x="8796" y="5767"/>
                      <a:pt x="10893" y="11592"/>
                      <a:pt x="13107" y="17301"/>
                    </a:cubicBezTo>
                    <a:cubicBezTo>
                      <a:pt x="23650" y="43980"/>
                      <a:pt x="35708" y="70018"/>
                      <a:pt x="49222" y="95357"/>
                    </a:cubicBezTo>
                    <a:cubicBezTo>
                      <a:pt x="62387" y="120056"/>
                      <a:pt x="76717" y="144114"/>
                      <a:pt x="92328" y="167356"/>
                    </a:cubicBezTo>
                    <a:cubicBezTo>
                      <a:pt x="100134" y="178948"/>
                      <a:pt x="108231" y="190365"/>
                      <a:pt x="116619" y="201550"/>
                    </a:cubicBezTo>
                    <a:cubicBezTo>
                      <a:pt x="124134" y="211510"/>
                      <a:pt x="134269" y="221763"/>
                      <a:pt x="139512" y="233122"/>
                    </a:cubicBezTo>
                    <a:cubicBezTo>
                      <a:pt x="139803" y="233763"/>
                      <a:pt x="138929" y="234112"/>
                      <a:pt x="138463" y="233821"/>
                    </a:cubicBezTo>
                    <a:cubicBezTo>
                      <a:pt x="127396" y="226306"/>
                      <a:pt x="118483" y="212559"/>
                      <a:pt x="110386" y="202132"/>
                    </a:cubicBezTo>
                    <a:cubicBezTo>
                      <a:pt x="101823" y="191064"/>
                      <a:pt x="93610" y="179764"/>
                      <a:pt x="85688" y="168230"/>
                    </a:cubicBezTo>
                    <a:cubicBezTo>
                      <a:pt x="69552" y="144755"/>
                      <a:pt x="54756" y="120405"/>
                      <a:pt x="41475" y="95241"/>
                    </a:cubicBezTo>
                    <a:cubicBezTo>
                      <a:pt x="26096" y="65940"/>
                      <a:pt x="11592" y="35184"/>
                      <a:pt x="0" y="355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9" name="Google Shape;1749;p56"/>
              <p:cNvSpPr/>
              <p:nvPr/>
            </p:nvSpPr>
            <p:spPr>
              <a:xfrm>
                <a:off x="2694356" y="1620892"/>
                <a:ext cx="151598" cy="242424"/>
              </a:xfrm>
              <a:custGeom>
                <a:rect b="b" l="l" r="r" t="t"/>
                <a:pathLst>
                  <a:path extrusionOk="0" h="242424" w="151598">
                    <a:moveTo>
                      <a:pt x="8738" y="220"/>
                    </a:moveTo>
                    <a:cubicBezTo>
                      <a:pt x="25397" y="30161"/>
                      <a:pt x="39203" y="62083"/>
                      <a:pt x="53824" y="92374"/>
                    </a:cubicBezTo>
                    <a:cubicBezTo>
                      <a:pt x="66814" y="119344"/>
                      <a:pt x="80561" y="145965"/>
                      <a:pt x="96522" y="171363"/>
                    </a:cubicBezTo>
                    <a:cubicBezTo>
                      <a:pt x="104328" y="183770"/>
                      <a:pt x="112774" y="195828"/>
                      <a:pt x="121978" y="207245"/>
                    </a:cubicBezTo>
                    <a:cubicBezTo>
                      <a:pt x="131240" y="218663"/>
                      <a:pt x="141725" y="228857"/>
                      <a:pt x="151220" y="240041"/>
                    </a:cubicBezTo>
                    <a:cubicBezTo>
                      <a:pt x="152502" y="241556"/>
                      <a:pt x="150230" y="243070"/>
                      <a:pt x="148832" y="242138"/>
                    </a:cubicBezTo>
                    <a:cubicBezTo>
                      <a:pt x="125532" y="226410"/>
                      <a:pt x="107357" y="200896"/>
                      <a:pt x="92095" y="177712"/>
                    </a:cubicBezTo>
                    <a:cubicBezTo>
                      <a:pt x="76309" y="153771"/>
                      <a:pt x="63261" y="128140"/>
                      <a:pt x="50737" y="102393"/>
                    </a:cubicBezTo>
                    <a:cubicBezTo>
                      <a:pt x="37456" y="75131"/>
                      <a:pt x="24932" y="47579"/>
                      <a:pt x="11009" y="20667"/>
                    </a:cubicBezTo>
                    <a:cubicBezTo>
                      <a:pt x="7456" y="13851"/>
                      <a:pt x="3728" y="7152"/>
                      <a:pt x="0" y="453"/>
                    </a:cubicBezTo>
                    <a:cubicBezTo>
                      <a:pt x="2796" y="-71"/>
                      <a:pt x="5709" y="-129"/>
                      <a:pt x="8738" y="2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0" name="Google Shape;1750;p56"/>
              <p:cNvSpPr/>
              <p:nvPr/>
            </p:nvSpPr>
            <p:spPr>
              <a:xfrm>
                <a:off x="2901372" y="1433776"/>
                <a:ext cx="185830" cy="259692"/>
              </a:xfrm>
              <a:custGeom>
                <a:rect b="b" l="l" r="r" t="t"/>
                <a:pathLst>
                  <a:path extrusionOk="0" h="259692" w="185830">
                    <a:moveTo>
                      <a:pt x="174529" y="20155"/>
                    </a:moveTo>
                    <a:cubicBezTo>
                      <a:pt x="153676" y="45320"/>
                      <a:pt x="133171" y="70775"/>
                      <a:pt x="113482" y="96930"/>
                    </a:cubicBezTo>
                    <a:cubicBezTo>
                      <a:pt x="93851" y="123085"/>
                      <a:pt x="74978" y="149822"/>
                      <a:pt x="56745" y="176909"/>
                    </a:cubicBezTo>
                    <a:cubicBezTo>
                      <a:pt x="38338" y="204229"/>
                      <a:pt x="22086" y="233646"/>
                      <a:pt x="1465" y="259393"/>
                    </a:cubicBezTo>
                    <a:cubicBezTo>
                      <a:pt x="824" y="260150"/>
                      <a:pt x="-283" y="259335"/>
                      <a:pt x="67" y="258461"/>
                    </a:cubicBezTo>
                    <a:cubicBezTo>
                      <a:pt x="12183" y="227879"/>
                      <a:pt x="31581" y="199627"/>
                      <a:pt x="49406" y="172191"/>
                    </a:cubicBezTo>
                    <a:cubicBezTo>
                      <a:pt x="67405" y="144405"/>
                      <a:pt x="86453" y="117318"/>
                      <a:pt x="106201" y="90756"/>
                    </a:cubicBezTo>
                    <a:cubicBezTo>
                      <a:pt x="126064" y="64076"/>
                      <a:pt x="146569" y="37863"/>
                      <a:pt x="168238" y="12641"/>
                    </a:cubicBezTo>
                    <a:cubicBezTo>
                      <a:pt x="171850" y="8446"/>
                      <a:pt x="175578" y="4194"/>
                      <a:pt x="179190" y="0"/>
                    </a:cubicBezTo>
                    <a:cubicBezTo>
                      <a:pt x="179655" y="349"/>
                      <a:pt x="180180" y="583"/>
                      <a:pt x="180646" y="990"/>
                    </a:cubicBezTo>
                    <a:cubicBezTo>
                      <a:pt x="182685" y="2796"/>
                      <a:pt x="184374" y="4835"/>
                      <a:pt x="185830" y="6932"/>
                    </a:cubicBezTo>
                    <a:cubicBezTo>
                      <a:pt x="182102" y="11243"/>
                      <a:pt x="178257" y="15670"/>
                      <a:pt x="174529" y="201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1" name="Google Shape;1751;p56"/>
              <p:cNvSpPr/>
              <p:nvPr/>
            </p:nvSpPr>
            <p:spPr>
              <a:xfrm>
                <a:off x="2727734" y="1061666"/>
                <a:ext cx="127570" cy="251101"/>
              </a:xfrm>
              <a:custGeom>
                <a:rect b="b" l="l" r="r" t="t"/>
                <a:pathLst>
                  <a:path extrusionOk="0" h="251101" w="127570">
                    <a:moveTo>
                      <a:pt x="79746" y="106658"/>
                    </a:moveTo>
                    <a:cubicBezTo>
                      <a:pt x="91222" y="128852"/>
                      <a:pt x="101066" y="151803"/>
                      <a:pt x="109163" y="175453"/>
                    </a:cubicBezTo>
                    <a:cubicBezTo>
                      <a:pt x="113241" y="187336"/>
                      <a:pt x="116910" y="199394"/>
                      <a:pt x="120056" y="211511"/>
                    </a:cubicBezTo>
                    <a:cubicBezTo>
                      <a:pt x="123143" y="223277"/>
                      <a:pt x="127454" y="236908"/>
                      <a:pt x="127571" y="249083"/>
                    </a:cubicBezTo>
                    <a:cubicBezTo>
                      <a:pt x="127571" y="251238"/>
                      <a:pt x="124658" y="251937"/>
                      <a:pt x="123842" y="249840"/>
                    </a:cubicBezTo>
                    <a:cubicBezTo>
                      <a:pt x="119299" y="238481"/>
                      <a:pt x="117551" y="225374"/>
                      <a:pt x="114231" y="213491"/>
                    </a:cubicBezTo>
                    <a:cubicBezTo>
                      <a:pt x="110794" y="201375"/>
                      <a:pt x="107008" y="189433"/>
                      <a:pt x="102755" y="177608"/>
                    </a:cubicBezTo>
                    <a:cubicBezTo>
                      <a:pt x="94192" y="153842"/>
                      <a:pt x="83940" y="130599"/>
                      <a:pt x="72173" y="108231"/>
                    </a:cubicBezTo>
                    <a:cubicBezTo>
                      <a:pt x="52193" y="70484"/>
                      <a:pt x="27087" y="36931"/>
                      <a:pt x="0" y="4427"/>
                    </a:cubicBezTo>
                    <a:cubicBezTo>
                      <a:pt x="1864" y="2738"/>
                      <a:pt x="3903" y="1282"/>
                      <a:pt x="6233" y="0"/>
                    </a:cubicBezTo>
                    <a:cubicBezTo>
                      <a:pt x="35883" y="31456"/>
                      <a:pt x="60115" y="68678"/>
                      <a:pt x="79746" y="10665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2" name="Google Shape;1752;p56"/>
              <p:cNvSpPr/>
              <p:nvPr/>
            </p:nvSpPr>
            <p:spPr>
              <a:xfrm>
                <a:off x="2892401" y="1246090"/>
                <a:ext cx="79813" cy="250077"/>
              </a:xfrm>
              <a:custGeom>
                <a:rect b="b" l="l" r="r" t="t"/>
                <a:pathLst>
                  <a:path extrusionOk="0" h="250077" w="79813">
                    <a:moveTo>
                      <a:pt x="79814" y="2330"/>
                    </a:moveTo>
                    <a:cubicBezTo>
                      <a:pt x="77484" y="8388"/>
                      <a:pt x="75153" y="14446"/>
                      <a:pt x="72998" y="20504"/>
                    </a:cubicBezTo>
                    <a:cubicBezTo>
                      <a:pt x="63911" y="46135"/>
                      <a:pt x="55290" y="71882"/>
                      <a:pt x="47135" y="97804"/>
                    </a:cubicBezTo>
                    <a:cubicBezTo>
                      <a:pt x="39154" y="123027"/>
                      <a:pt x="31698" y="148424"/>
                      <a:pt x="24591" y="173938"/>
                    </a:cubicBezTo>
                    <a:cubicBezTo>
                      <a:pt x="17659" y="199103"/>
                      <a:pt x="12184" y="224850"/>
                      <a:pt x="2805" y="249199"/>
                    </a:cubicBezTo>
                    <a:cubicBezTo>
                      <a:pt x="2165" y="250888"/>
                      <a:pt x="-165" y="249898"/>
                      <a:pt x="9" y="248267"/>
                    </a:cubicBezTo>
                    <a:cubicBezTo>
                      <a:pt x="2689" y="221471"/>
                      <a:pt x="10553" y="195317"/>
                      <a:pt x="17659" y="169395"/>
                    </a:cubicBezTo>
                    <a:cubicBezTo>
                      <a:pt x="24650" y="143881"/>
                      <a:pt x="32048" y="118483"/>
                      <a:pt x="39912" y="93202"/>
                    </a:cubicBezTo>
                    <a:cubicBezTo>
                      <a:pt x="47542" y="68620"/>
                      <a:pt x="55698" y="44213"/>
                      <a:pt x="64202" y="19922"/>
                    </a:cubicBezTo>
                    <a:cubicBezTo>
                      <a:pt x="66474" y="13398"/>
                      <a:pt x="68746" y="6757"/>
                      <a:pt x="71018" y="0"/>
                    </a:cubicBezTo>
                    <a:cubicBezTo>
                      <a:pt x="72183" y="117"/>
                      <a:pt x="73348" y="175"/>
                      <a:pt x="74571" y="466"/>
                    </a:cubicBezTo>
                    <a:cubicBezTo>
                      <a:pt x="76435" y="932"/>
                      <a:pt x="78124" y="1573"/>
                      <a:pt x="79814" y="23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753" name="Google Shape;1753;p56"/>
          <p:cNvGrpSpPr/>
          <p:nvPr/>
        </p:nvGrpSpPr>
        <p:grpSpPr>
          <a:xfrm flipH="1" rot="-2700000">
            <a:off x="1583752" y="694309"/>
            <a:ext cx="932148" cy="1193322"/>
            <a:chOff x="2490664" y="2893837"/>
            <a:chExt cx="932157" cy="1193334"/>
          </a:xfrm>
        </p:grpSpPr>
        <p:sp>
          <p:nvSpPr>
            <p:cNvPr id="1754" name="Google Shape;1754;p56"/>
            <p:cNvSpPr/>
            <p:nvPr/>
          </p:nvSpPr>
          <p:spPr>
            <a:xfrm rot="1709092">
              <a:off x="2727254" y="2936182"/>
              <a:ext cx="458977" cy="1108644"/>
            </a:xfrm>
            <a:custGeom>
              <a:rect b="b" l="l" r="r" t="t"/>
              <a:pathLst>
                <a:path extrusionOk="0" h="1107313" w="458426">
                  <a:moveTo>
                    <a:pt x="211983" y="279658"/>
                  </a:moveTo>
                  <a:cubicBezTo>
                    <a:pt x="198352" y="261193"/>
                    <a:pt x="187517" y="240980"/>
                    <a:pt x="173595" y="222630"/>
                  </a:cubicBezTo>
                  <a:cubicBezTo>
                    <a:pt x="159499" y="204107"/>
                    <a:pt x="144120" y="186573"/>
                    <a:pt x="129965" y="168165"/>
                  </a:cubicBezTo>
                  <a:cubicBezTo>
                    <a:pt x="104568" y="135137"/>
                    <a:pt x="78296" y="95992"/>
                    <a:pt x="75092" y="53177"/>
                  </a:cubicBezTo>
                  <a:cubicBezTo>
                    <a:pt x="73636" y="33954"/>
                    <a:pt x="78879" y="11236"/>
                    <a:pt x="98393" y="2965"/>
                  </a:cubicBezTo>
                  <a:cubicBezTo>
                    <a:pt x="115286" y="-4200"/>
                    <a:pt x="134625" y="2790"/>
                    <a:pt x="149479" y="11528"/>
                  </a:cubicBezTo>
                  <a:cubicBezTo>
                    <a:pt x="191304" y="36168"/>
                    <a:pt x="218565" y="80381"/>
                    <a:pt x="229750" y="126865"/>
                  </a:cubicBezTo>
                  <a:cubicBezTo>
                    <a:pt x="236157" y="153428"/>
                    <a:pt x="238662" y="181389"/>
                    <a:pt x="237555" y="208708"/>
                  </a:cubicBezTo>
                  <a:cubicBezTo>
                    <a:pt x="236682" y="230786"/>
                    <a:pt x="236274" y="256300"/>
                    <a:pt x="230623" y="278552"/>
                  </a:cubicBezTo>
                  <a:cubicBezTo>
                    <a:pt x="236565" y="305406"/>
                    <a:pt x="241283" y="332551"/>
                    <a:pt x="245070" y="359871"/>
                  </a:cubicBezTo>
                  <a:cubicBezTo>
                    <a:pt x="246992" y="347754"/>
                    <a:pt x="249264" y="335754"/>
                    <a:pt x="251594" y="324162"/>
                  </a:cubicBezTo>
                  <a:cubicBezTo>
                    <a:pt x="255846" y="303192"/>
                    <a:pt x="261205" y="282455"/>
                    <a:pt x="267555" y="262067"/>
                  </a:cubicBezTo>
                  <a:cubicBezTo>
                    <a:pt x="273205" y="243950"/>
                    <a:pt x="278331" y="223329"/>
                    <a:pt x="289341" y="207660"/>
                  </a:cubicBezTo>
                  <a:cubicBezTo>
                    <a:pt x="297962" y="195369"/>
                    <a:pt x="312699" y="185932"/>
                    <a:pt x="328194" y="189544"/>
                  </a:cubicBezTo>
                  <a:cubicBezTo>
                    <a:pt x="345553" y="193621"/>
                    <a:pt x="352077" y="211504"/>
                    <a:pt x="354058" y="227349"/>
                  </a:cubicBezTo>
                  <a:cubicBezTo>
                    <a:pt x="358893" y="265678"/>
                    <a:pt x="349107" y="305347"/>
                    <a:pt x="333612" y="340298"/>
                  </a:cubicBezTo>
                  <a:cubicBezTo>
                    <a:pt x="323534" y="363074"/>
                    <a:pt x="310777" y="384919"/>
                    <a:pt x="296506" y="405307"/>
                  </a:cubicBezTo>
                  <a:cubicBezTo>
                    <a:pt x="288991" y="416083"/>
                    <a:pt x="281069" y="426685"/>
                    <a:pt x="272972" y="436995"/>
                  </a:cubicBezTo>
                  <a:cubicBezTo>
                    <a:pt x="267205" y="444335"/>
                    <a:pt x="261264" y="452432"/>
                    <a:pt x="254273" y="458898"/>
                  </a:cubicBezTo>
                  <a:cubicBezTo>
                    <a:pt x="255788" y="488781"/>
                    <a:pt x="256254" y="518605"/>
                    <a:pt x="255555" y="548197"/>
                  </a:cubicBezTo>
                  <a:cubicBezTo>
                    <a:pt x="254972" y="572663"/>
                    <a:pt x="253574" y="597128"/>
                    <a:pt x="251652" y="621535"/>
                  </a:cubicBezTo>
                  <a:cubicBezTo>
                    <a:pt x="259865" y="579129"/>
                    <a:pt x="278797" y="535848"/>
                    <a:pt x="299069" y="499615"/>
                  </a:cubicBezTo>
                  <a:cubicBezTo>
                    <a:pt x="323476" y="455985"/>
                    <a:pt x="354291" y="412005"/>
                    <a:pt x="395882" y="383229"/>
                  </a:cubicBezTo>
                  <a:cubicBezTo>
                    <a:pt x="410329" y="373210"/>
                    <a:pt x="427979" y="364123"/>
                    <a:pt x="443357" y="377695"/>
                  </a:cubicBezTo>
                  <a:cubicBezTo>
                    <a:pt x="458153" y="390744"/>
                    <a:pt x="456056" y="411598"/>
                    <a:pt x="450580" y="428491"/>
                  </a:cubicBezTo>
                  <a:cubicBezTo>
                    <a:pt x="435785" y="474334"/>
                    <a:pt x="410154" y="518256"/>
                    <a:pt x="379164" y="555071"/>
                  </a:cubicBezTo>
                  <a:cubicBezTo>
                    <a:pt x="361572" y="576041"/>
                    <a:pt x="341825" y="595264"/>
                    <a:pt x="320563" y="612448"/>
                  </a:cubicBezTo>
                  <a:cubicBezTo>
                    <a:pt x="299127" y="629749"/>
                    <a:pt x="275360" y="647457"/>
                    <a:pt x="248623" y="655438"/>
                  </a:cubicBezTo>
                  <a:cubicBezTo>
                    <a:pt x="241808" y="721669"/>
                    <a:pt x="230099" y="787435"/>
                    <a:pt x="213381" y="851861"/>
                  </a:cubicBezTo>
                  <a:cubicBezTo>
                    <a:pt x="235633" y="806367"/>
                    <a:pt x="262196" y="762737"/>
                    <a:pt x="292253" y="722077"/>
                  </a:cubicBezTo>
                  <a:cubicBezTo>
                    <a:pt x="319457" y="685321"/>
                    <a:pt x="351553" y="636215"/>
                    <a:pt x="395649" y="617924"/>
                  </a:cubicBezTo>
                  <a:cubicBezTo>
                    <a:pt x="410795" y="611633"/>
                    <a:pt x="432581" y="608604"/>
                    <a:pt x="447144" y="618157"/>
                  </a:cubicBezTo>
                  <a:cubicBezTo>
                    <a:pt x="464386" y="629458"/>
                    <a:pt x="458269" y="653748"/>
                    <a:pt x="452270" y="669884"/>
                  </a:cubicBezTo>
                  <a:cubicBezTo>
                    <a:pt x="433571" y="719980"/>
                    <a:pt x="391339" y="766057"/>
                    <a:pt x="353068" y="802114"/>
                  </a:cubicBezTo>
                  <a:cubicBezTo>
                    <a:pt x="329709" y="824075"/>
                    <a:pt x="304603" y="844230"/>
                    <a:pt x="277516" y="861356"/>
                  </a:cubicBezTo>
                  <a:cubicBezTo>
                    <a:pt x="254390" y="875977"/>
                    <a:pt x="228410" y="892870"/>
                    <a:pt x="200740" y="896831"/>
                  </a:cubicBezTo>
                  <a:cubicBezTo>
                    <a:pt x="198760" y="903472"/>
                    <a:pt x="196779" y="910171"/>
                    <a:pt x="194682" y="916753"/>
                  </a:cubicBezTo>
                  <a:cubicBezTo>
                    <a:pt x="184139" y="949840"/>
                    <a:pt x="172197" y="982519"/>
                    <a:pt x="158916" y="1014615"/>
                  </a:cubicBezTo>
                  <a:cubicBezTo>
                    <a:pt x="145809" y="1046246"/>
                    <a:pt x="131946" y="1079099"/>
                    <a:pt x="111907" y="1107060"/>
                  </a:cubicBezTo>
                  <a:cubicBezTo>
                    <a:pt x="111441" y="1107701"/>
                    <a:pt x="110626" y="1107002"/>
                    <a:pt x="110859" y="1106361"/>
                  </a:cubicBezTo>
                  <a:cubicBezTo>
                    <a:pt x="120237" y="1077119"/>
                    <a:pt x="133810" y="1049100"/>
                    <a:pt x="145227" y="1020557"/>
                  </a:cubicBezTo>
                  <a:cubicBezTo>
                    <a:pt x="108936" y="995334"/>
                    <a:pt x="76607" y="964694"/>
                    <a:pt x="50394" y="929044"/>
                  </a:cubicBezTo>
                  <a:cubicBezTo>
                    <a:pt x="28666" y="899511"/>
                    <a:pt x="7171" y="865608"/>
                    <a:pt x="1637" y="828677"/>
                  </a:cubicBezTo>
                  <a:cubicBezTo>
                    <a:pt x="-401" y="815279"/>
                    <a:pt x="-2091" y="794309"/>
                    <a:pt x="6647" y="782833"/>
                  </a:cubicBezTo>
                  <a:cubicBezTo>
                    <a:pt x="15851" y="770659"/>
                    <a:pt x="31579" y="776950"/>
                    <a:pt x="42064" y="783591"/>
                  </a:cubicBezTo>
                  <a:cubicBezTo>
                    <a:pt x="76141" y="805144"/>
                    <a:pt x="100140" y="839978"/>
                    <a:pt x="116800" y="876094"/>
                  </a:cubicBezTo>
                  <a:cubicBezTo>
                    <a:pt x="127053" y="898346"/>
                    <a:pt x="134509" y="921821"/>
                    <a:pt x="140509" y="945587"/>
                  </a:cubicBezTo>
                  <a:cubicBezTo>
                    <a:pt x="143421" y="957180"/>
                    <a:pt x="146101" y="968830"/>
                    <a:pt x="148489" y="980538"/>
                  </a:cubicBezTo>
                  <a:cubicBezTo>
                    <a:pt x="149887" y="987237"/>
                    <a:pt x="151693" y="994635"/>
                    <a:pt x="152334" y="1001916"/>
                  </a:cubicBezTo>
                  <a:cubicBezTo>
                    <a:pt x="161013" y="979257"/>
                    <a:pt x="169343" y="956480"/>
                    <a:pt x="176741" y="933355"/>
                  </a:cubicBezTo>
                  <a:cubicBezTo>
                    <a:pt x="188741" y="895899"/>
                    <a:pt x="198760" y="857919"/>
                    <a:pt x="207265" y="819648"/>
                  </a:cubicBezTo>
                  <a:cubicBezTo>
                    <a:pt x="168877" y="808347"/>
                    <a:pt x="132703" y="777591"/>
                    <a:pt x="106082" y="749048"/>
                  </a:cubicBezTo>
                  <a:cubicBezTo>
                    <a:pt x="76898" y="717767"/>
                    <a:pt x="54122" y="680195"/>
                    <a:pt x="39734" y="639885"/>
                  </a:cubicBezTo>
                  <a:cubicBezTo>
                    <a:pt x="33967" y="623633"/>
                    <a:pt x="26336" y="603711"/>
                    <a:pt x="32045" y="586410"/>
                  </a:cubicBezTo>
                  <a:cubicBezTo>
                    <a:pt x="37229" y="570799"/>
                    <a:pt x="51501" y="561012"/>
                    <a:pt x="67927" y="564740"/>
                  </a:cubicBezTo>
                  <a:cubicBezTo>
                    <a:pt x="87325" y="569109"/>
                    <a:pt x="104509" y="586468"/>
                    <a:pt x="117266" y="600681"/>
                  </a:cubicBezTo>
                  <a:cubicBezTo>
                    <a:pt x="133519" y="618798"/>
                    <a:pt x="146450" y="639302"/>
                    <a:pt x="157693" y="660797"/>
                  </a:cubicBezTo>
                  <a:cubicBezTo>
                    <a:pt x="170275" y="684796"/>
                    <a:pt x="181401" y="709553"/>
                    <a:pt x="191595" y="734659"/>
                  </a:cubicBezTo>
                  <a:cubicBezTo>
                    <a:pt x="196721" y="747358"/>
                    <a:pt x="201614" y="760115"/>
                    <a:pt x="206041" y="773105"/>
                  </a:cubicBezTo>
                  <a:cubicBezTo>
                    <a:pt x="208313" y="779746"/>
                    <a:pt x="211167" y="786794"/>
                    <a:pt x="212857" y="794018"/>
                  </a:cubicBezTo>
                  <a:cubicBezTo>
                    <a:pt x="215536" y="780678"/>
                    <a:pt x="218041" y="767280"/>
                    <a:pt x="220313" y="753882"/>
                  </a:cubicBezTo>
                  <a:cubicBezTo>
                    <a:pt x="229225" y="700175"/>
                    <a:pt x="234701" y="645826"/>
                    <a:pt x="236973" y="591303"/>
                  </a:cubicBezTo>
                  <a:cubicBezTo>
                    <a:pt x="215595" y="582507"/>
                    <a:pt x="195556" y="569575"/>
                    <a:pt x="176217" y="557226"/>
                  </a:cubicBezTo>
                  <a:cubicBezTo>
                    <a:pt x="157460" y="545226"/>
                    <a:pt x="138936" y="532819"/>
                    <a:pt x="121169" y="519421"/>
                  </a:cubicBezTo>
                  <a:cubicBezTo>
                    <a:pt x="86510" y="493266"/>
                    <a:pt x="54879" y="461170"/>
                    <a:pt x="36122" y="421559"/>
                  </a:cubicBezTo>
                  <a:cubicBezTo>
                    <a:pt x="29423" y="407404"/>
                    <a:pt x="19637" y="387889"/>
                    <a:pt x="27792" y="372453"/>
                  </a:cubicBezTo>
                  <a:cubicBezTo>
                    <a:pt x="34782" y="359230"/>
                    <a:pt x="51093" y="353871"/>
                    <a:pt x="65248" y="356492"/>
                  </a:cubicBezTo>
                  <a:cubicBezTo>
                    <a:pt x="84354" y="360045"/>
                    <a:pt x="100839" y="375074"/>
                    <a:pt x="115169" y="387190"/>
                  </a:cubicBezTo>
                  <a:cubicBezTo>
                    <a:pt x="132295" y="401637"/>
                    <a:pt x="148023" y="417831"/>
                    <a:pt x="162003" y="435364"/>
                  </a:cubicBezTo>
                  <a:cubicBezTo>
                    <a:pt x="179129" y="456859"/>
                    <a:pt x="194216" y="479926"/>
                    <a:pt x="208138" y="503577"/>
                  </a:cubicBezTo>
                  <a:cubicBezTo>
                    <a:pt x="218274" y="520761"/>
                    <a:pt x="229225" y="538469"/>
                    <a:pt x="237963" y="556760"/>
                  </a:cubicBezTo>
                  <a:cubicBezTo>
                    <a:pt x="238779" y="503635"/>
                    <a:pt x="236565" y="450510"/>
                    <a:pt x="230798" y="397792"/>
                  </a:cubicBezTo>
                  <a:cubicBezTo>
                    <a:pt x="214313" y="390511"/>
                    <a:pt x="198935" y="379152"/>
                    <a:pt x="184430" y="369133"/>
                  </a:cubicBezTo>
                  <a:cubicBezTo>
                    <a:pt x="163227" y="354395"/>
                    <a:pt x="142897" y="338609"/>
                    <a:pt x="122858" y="322298"/>
                  </a:cubicBezTo>
                  <a:cubicBezTo>
                    <a:pt x="89131" y="294862"/>
                    <a:pt x="48937" y="267251"/>
                    <a:pt x="28084" y="227931"/>
                  </a:cubicBezTo>
                  <a:cubicBezTo>
                    <a:pt x="20686" y="214009"/>
                    <a:pt x="12938" y="195252"/>
                    <a:pt x="22200" y="180398"/>
                  </a:cubicBezTo>
                  <a:cubicBezTo>
                    <a:pt x="30996" y="166243"/>
                    <a:pt x="49229" y="163564"/>
                    <a:pt x="63966" y="168224"/>
                  </a:cubicBezTo>
                  <a:cubicBezTo>
                    <a:pt x="83888" y="174457"/>
                    <a:pt x="99383" y="190359"/>
                    <a:pt x="113946" y="204514"/>
                  </a:cubicBezTo>
                  <a:cubicBezTo>
                    <a:pt x="131247" y="221349"/>
                    <a:pt x="148431" y="238242"/>
                    <a:pt x="164683" y="256125"/>
                  </a:cubicBezTo>
                  <a:cubicBezTo>
                    <a:pt x="185653" y="279192"/>
                    <a:pt x="205575" y="304299"/>
                    <a:pt x="221944" y="331327"/>
                  </a:cubicBezTo>
                  <a:cubicBezTo>
                    <a:pt x="219264" y="314376"/>
                    <a:pt x="216294" y="297483"/>
                    <a:pt x="213090" y="280591"/>
                  </a:cubicBezTo>
                  <a:cubicBezTo>
                    <a:pt x="212565" y="280008"/>
                    <a:pt x="212216" y="280008"/>
                    <a:pt x="211983" y="27965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55" name="Google Shape;1755;p56"/>
            <p:cNvGrpSpPr/>
            <p:nvPr/>
          </p:nvGrpSpPr>
          <p:grpSpPr>
            <a:xfrm rot="1706614">
              <a:off x="2759216" y="2946142"/>
              <a:ext cx="439279" cy="1005827"/>
              <a:chOff x="2647930" y="1061666"/>
              <a:chExt cx="439272" cy="1005812"/>
            </a:xfrm>
          </p:grpSpPr>
          <p:sp>
            <p:nvSpPr>
              <p:cNvPr id="1756" name="Google Shape;1756;p56"/>
              <p:cNvSpPr/>
              <p:nvPr/>
            </p:nvSpPr>
            <p:spPr>
              <a:xfrm>
                <a:off x="2867199" y="1669460"/>
                <a:ext cx="211964" cy="267089"/>
              </a:xfrm>
              <a:custGeom>
                <a:rect b="b" l="l" r="r" t="t"/>
                <a:pathLst>
                  <a:path extrusionOk="0" h="267089" w="211964">
                    <a:moveTo>
                      <a:pt x="47" y="266383"/>
                    </a:moveTo>
                    <a:cubicBezTo>
                      <a:pt x="22124" y="213782"/>
                      <a:pt x="55677" y="164909"/>
                      <a:pt x="90627" y="120114"/>
                    </a:cubicBezTo>
                    <a:cubicBezTo>
                      <a:pt x="124180" y="77066"/>
                      <a:pt x="161461" y="36698"/>
                      <a:pt x="201888" y="0"/>
                    </a:cubicBezTo>
                    <a:cubicBezTo>
                      <a:pt x="205382" y="408"/>
                      <a:pt x="208761" y="1165"/>
                      <a:pt x="211965" y="2330"/>
                    </a:cubicBezTo>
                    <a:cubicBezTo>
                      <a:pt x="193849" y="18640"/>
                      <a:pt x="176257" y="35533"/>
                      <a:pt x="159364" y="53242"/>
                    </a:cubicBezTo>
                    <a:cubicBezTo>
                      <a:pt x="120277" y="94251"/>
                      <a:pt x="84744" y="138696"/>
                      <a:pt x="52939" y="185530"/>
                    </a:cubicBezTo>
                    <a:cubicBezTo>
                      <a:pt x="34881" y="212209"/>
                      <a:pt x="18454" y="239937"/>
                      <a:pt x="804" y="266907"/>
                    </a:cubicBezTo>
                    <a:cubicBezTo>
                      <a:pt x="513" y="267373"/>
                      <a:pt x="-186" y="266849"/>
                      <a:pt x="47" y="266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7" name="Google Shape;1757;p56"/>
              <p:cNvSpPr/>
              <p:nvPr/>
            </p:nvSpPr>
            <p:spPr>
              <a:xfrm>
                <a:off x="2674084" y="1416009"/>
                <a:ext cx="181161" cy="207372"/>
              </a:xfrm>
              <a:custGeom>
                <a:rect b="b" l="l" r="r" t="t"/>
                <a:pathLst>
                  <a:path extrusionOk="0" h="207372" w="181161">
                    <a:moveTo>
                      <a:pt x="77125" y="70018"/>
                    </a:moveTo>
                    <a:cubicBezTo>
                      <a:pt x="116095" y="112483"/>
                      <a:pt x="150288" y="157745"/>
                      <a:pt x="181045" y="206384"/>
                    </a:cubicBezTo>
                    <a:cubicBezTo>
                      <a:pt x="181511" y="207083"/>
                      <a:pt x="180463" y="207782"/>
                      <a:pt x="179997" y="207083"/>
                    </a:cubicBezTo>
                    <a:cubicBezTo>
                      <a:pt x="146153" y="160599"/>
                      <a:pt x="109046" y="115571"/>
                      <a:pt x="69960" y="73397"/>
                    </a:cubicBezTo>
                    <a:cubicBezTo>
                      <a:pt x="47591" y="49281"/>
                      <a:pt x="24000" y="26504"/>
                      <a:pt x="0" y="4136"/>
                    </a:cubicBezTo>
                    <a:cubicBezTo>
                      <a:pt x="2097" y="2447"/>
                      <a:pt x="4427" y="1107"/>
                      <a:pt x="6874" y="0"/>
                    </a:cubicBezTo>
                    <a:cubicBezTo>
                      <a:pt x="31514" y="22077"/>
                      <a:pt x="54815" y="45727"/>
                      <a:pt x="77125" y="7001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8" name="Google Shape;1758;p56"/>
              <p:cNvSpPr/>
              <p:nvPr/>
            </p:nvSpPr>
            <p:spPr>
              <a:xfrm>
                <a:off x="2663191" y="1228265"/>
                <a:ext cx="186710" cy="189855"/>
              </a:xfrm>
              <a:custGeom>
                <a:rect b="b" l="l" r="r" t="t"/>
                <a:pathLst>
                  <a:path extrusionOk="0" h="189855" w="186710">
                    <a:moveTo>
                      <a:pt x="78173" y="59242"/>
                    </a:moveTo>
                    <a:cubicBezTo>
                      <a:pt x="98969" y="78523"/>
                      <a:pt x="118833" y="98911"/>
                      <a:pt x="137298" y="120522"/>
                    </a:cubicBezTo>
                    <a:cubicBezTo>
                      <a:pt x="146386" y="131182"/>
                      <a:pt x="155240" y="142075"/>
                      <a:pt x="163744" y="153201"/>
                    </a:cubicBezTo>
                    <a:cubicBezTo>
                      <a:pt x="168346" y="159201"/>
                      <a:pt x="172890" y="165201"/>
                      <a:pt x="177200" y="171434"/>
                    </a:cubicBezTo>
                    <a:cubicBezTo>
                      <a:pt x="180929" y="176793"/>
                      <a:pt x="185356" y="182210"/>
                      <a:pt x="186695" y="188676"/>
                    </a:cubicBezTo>
                    <a:cubicBezTo>
                      <a:pt x="186812" y="189317"/>
                      <a:pt x="186229" y="190191"/>
                      <a:pt x="185530" y="189724"/>
                    </a:cubicBezTo>
                    <a:cubicBezTo>
                      <a:pt x="175395" y="183433"/>
                      <a:pt x="168346" y="170036"/>
                      <a:pt x="161065" y="160832"/>
                    </a:cubicBezTo>
                    <a:cubicBezTo>
                      <a:pt x="152036" y="149356"/>
                      <a:pt x="142716" y="138172"/>
                      <a:pt x="133104" y="127221"/>
                    </a:cubicBezTo>
                    <a:cubicBezTo>
                      <a:pt x="114056" y="105610"/>
                      <a:pt x="94076" y="84872"/>
                      <a:pt x="72931" y="65358"/>
                    </a:cubicBezTo>
                    <a:cubicBezTo>
                      <a:pt x="52310" y="46310"/>
                      <a:pt x="30698" y="28368"/>
                      <a:pt x="8272" y="11534"/>
                    </a:cubicBezTo>
                    <a:cubicBezTo>
                      <a:pt x="5534" y="9495"/>
                      <a:pt x="2738" y="7573"/>
                      <a:pt x="0" y="5592"/>
                    </a:cubicBezTo>
                    <a:cubicBezTo>
                      <a:pt x="1864" y="3379"/>
                      <a:pt x="3903" y="1515"/>
                      <a:pt x="6233" y="0"/>
                    </a:cubicBezTo>
                    <a:cubicBezTo>
                      <a:pt x="31689" y="18233"/>
                      <a:pt x="55747" y="38446"/>
                      <a:pt x="78173" y="5924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9" name="Google Shape;1759;p56"/>
              <p:cNvSpPr/>
              <p:nvPr/>
            </p:nvSpPr>
            <p:spPr>
              <a:xfrm>
                <a:off x="2647930" y="1833554"/>
                <a:ext cx="139569" cy="233924"/>
              </a:xfrm>
              <a:custGeom>
                <a:rect b="b" l="l" r="r" t="t"/>
                <a:pathLst>
                  <a:path extrusionOk="0" h="233924" w="139569">
                    <a:moveTo>
                      <a:pt x="0" y="3553"/>
                    </a:moveTo>
                    <a:cubicBezTo>
                      <a:pt x="2039" y="1748"/>
                      <a:pt x="4311" y="641"/>
                      <a:pt x="6699" y="0"/>
                    </a:cubicBezTo>
                    <a:cubicBezTo>
                      <a:pt x="8796" y="5767"/>
                      <a:pt x="10893" y="11592"/>
                      <a:pt x="13107" y="17301"/>
                    </a:cubicBezTo>
                    <a:cubicBezTo>
                      <a:pt x="23650" y="43980"/>
                      <a:pt x="35708" y="70018"/>
                      <a:pt x="49222" y="95357"/>
                    </a:cubicBezTo>
                    <a:cubicBezTo>
                      <a:pt x="62387" y="120056"/>
                      <a:pt x="76717" y="144114"/>
                      <a:pt x="92328" y="167356"/>
                    </a:cubicBezTo>
                    <a:cubicBezTo>
                      <a:pt x="100134" y="178948"/>
                      <a:pt x="108231" y="190365"/>
                      <a:pt x="116619" y="201550"/>
                    </a:cubicBezTo>
                    <a:cubicBezTo>
                      <a:pt x="124134" y="211510"/>
                      <a:pt x="134269" y="221763"/>
                      <a:pt x="139512" y="233122"/>
                    </a:cubicBezTo>
                    <a:cubicBezTo>
                      <a:pt x="139803" y="233763"/>
                      <a:pt x="138929" y="234112"/>
                      <a:pt x="138463" y="233821"/>
                    </a:cubicBezTo>
                    <a:cubicBezTo>
                      <a:pt x="127396" y="226306"/>
                      <a:pt x="118483" y="212559"/>
                      <a:pt x="110386" y="202132"/>
                    </a:cubicBezTo>
                    <a:cubicBezTo>
                      <a:pt x="101823" y="191064"/>
                      <a:pt x="93610" y="179764"/>
                      <a:pt x="85688" y="168230"/>
                    </a:cubicBezTo>
                    <a:cubicBezTo>
                      <a:pt x="69552" y="144755"/>
                      <a:pt x="54756" y="120405"/>
                      <a:pt x="41475" y="95241"/>
                    </a:cubicBezTo>
                    <a:cubicBezTo>
                      <a:pt x="26096" y="65940"/>
                      <a:pt x="11592" y="35184"/>
                      <a:pt x="0" y="355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0" name="Google Shape;1760;p56"/>
              <p:cNvSpPr/>
              <p:nvPr/>
            </p:nvSpPr>
            <p:spPr>
              <a:xfrm>
                <a:off x="2694356" y="1620892"/>
                <a:ext cx="151598" cy="242424"/>
              </a:xfrm>
              <a:custGeom>
                <a:rect b="b" l="l" r="r" t="t"/>
                <a:pathLst>
                  <a:path extrusionOk="0" h="242424" w="151598">
                    <a:moveTo>
                      <a:pt x="8738" y="220"/>
                    </a:moveTo>
                    <a:cubicBezTo>
                      <a:pt x="25397" y="30161"/>
                      <a:pt x="39203" y="62083"/>
                      <a:pt x="53824" y="92374"/>
                    </a:cubicBezTo>
                    <a:cubicBezTo>
                      <a:pt x="66814" y="119344"/>
                      <a:pt x="80561" y="145965"/>
                      <a:pt x="96522" y="171363"/>
                    </a:cubicBezTo>
                    <a:cubicBezTo>
                      <a:pt x="104328" y="183770"/>
                      <a:pt x="112774" y="195828"/>
                      <a:pt x="121978" y="207245"/>
                    </a:cubicBezTo>
                    <a:cubicBezTo>
                      <a:pt x="131240" y="218663"/>
                      <a:pt x="141725" y="228857"/>
                      <a:pt x="151220" y="240041"/>
                    </a:cubicBezTo>
                    <a:cubicBezTo>
                      <a:pt x="152502" y="241556"/>
                      <a:pt x="150230" y="243070"/>
                      <a:pt x="148832" y="242138"/>
                    </a:cubicBezTo>
                    <a:cubicBezTo>
                      <a:pt x="125532" y="226410"/>
                      <a:pt x="107357" y="200896"/>
                      <a:pt x="92095" y="177712"/>
                    </a:cubicBezTo>
                    <a:cubicBezTo>
                      <a:pt x="76309" y="153771"/>
                      <a:pt x="63261" y="128140"/>
                      <a:pt x="50737" y="102393"/>
                    </a:cubicBezTo>
                    <a:cubicBezTo>
                      <a:pt x="37456" y="75131"/>
                      <a:pt x="24932" y="47579"/>
                      <a:pt x="11009" y="20667"/>
                    </a:cubicBezTo>
                    <a:cubicBezTo>
                      <a:pt x="7456" y="13851"/>
                      <a:pt x="3728" y="7152"/>
                      <a:pt x="0" y="453"/>
                    </a:cubicBezTo>
                    <a:cubicBezTo>
                      <a:pt x="2796" y="-71"/>
                      <a:pt x="5709" y="-129"/>
                      <a:pt x="8738" y="2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1" name="Google Shape;1761;p56"/>
              <p:cNvSpPr/>
              <p:nvPr/>
            </p:nvSpPr>
            <p:spPr>
              <a:xfrm>
                <a:off x="2901372" y="1433776"/>
                <a:ext cx="185830" cy="259692"/>
              </a:xfrm>
              <a:custGeom>
                <a:rect b="b" l="l" r="r" t="t"/>
                <a:pathLst>
                  <a:path extrusionOk="0" h="259692" w="185830">
                    <a:moveTo>
                      <a:pt x="174529" y="20155"/>
                    </a:moveTo>
                    <a:cubicBezTo>
                      <a:pt x="153676" y="45320"/>
                      <a:pt x="133171" y="70775"/>
                      <a:pt x="113482" y="96930"/>
                    </a:cubicBezTo>
                    <a:cubicBezTo>
                      <a:pt x="93851" y="123085"/>
                      <a:pt x="74978" y="149822"/>
                      <a:pt x="56745" y="176909"/>
                    </a:cubicBezTo>
                    <a:cubicBezTo>
                      <a:pt x="38338" y="204229"/>
                      <a:pt x="22086" y="233646"/>
                      <a:pt x="1465" y="259393"/>
                    </a:cubicBezTo>
                    <a:cubicBezTo>
                      <a:pt x="824" y="260150"/>
                      <a:pt x="-283" y="259335"/>
                      <a:pt x="67" y="258461"/>
                    </a:cubicBezTo>
                    <a:cubicBezTo>
                      <a:pt x="12183" y="227879"/>
                      <a:pt x="31581" y="199627"/>
                      <a:pt x="49406" y="172191"/>
                    </a:cubicBezTo>
                    <a:cubicBezTo>
                      <a:pt x="67405" y="144405"/>
                      <a:pt x="86453" y="117318"/>
                      <a:pt x="106201" y="90756"/>
                    </a:cubicBezTo>
                    <a:cubicBezTo>
                      <a:pt x="126064" y="64076"/>
                      <a:pt x="146569" y="37863"/>
                      <a:pt x="168238" y="12641"/>
                    </a:cubicBezTo>
                    <a:cubicBezTo>
                      <a:pt x="171850" y="8446"/>
                      <a:pt x="175578" y="4194"/>
                      <a:pt x="179190" y="0"/>
                    </a:cubicBezTo>
                    <a:cubicBezTo>
                      <a:pt x="179655" y="349"/>
                      <a:pt x="180180" y="583"/>
                      <a:pt x="180646" y="990"/>
                    </a:cubicBezTo>
                    <a:cubicBezTo>
                      <a:pt x="182685" y="2796"/>
                      <a:pt x="184374" y="4835"/>
                      <a:pt x="185830" y="6932"/>
                    </a:cubicBezTo>
                    <a:cubicBezTo>
                      <a:pt x="182102" y="11243"/>
                      <a:pt x="178257" y="15670"/>
                      <a:pt x="174529" y="201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2" name="Google Shape;1762;p56"/>
              <p:cNvSpPr/>
              <p:nvPr/>
            </p:nvSpPr>
            <p:spPr>
              <a:xfrm>
                <a:off x="2727734" y="1061666"/>
                <a:ext cx="127570" cy="251101"/>
              </a:xfrm>
              <a:custGeom>
                <a:rect b="b" l="l" r="r" t="t"/>
                <a:pathLst>
                  <a:path extrusionOk="0" h="251101" w="127570">
                    <a:moveTo>
                      <a:pt x="79746" y="106658"/>
                    </a:moveTo>
                    <a:cubicBezTo>
                      <a:pt x="91222" y="128852"/>
                      <a:pt x="101066" y="151803"/>
                      <a:pt x="109163" y="175453"/>
                    </a:cubicBezTo>
                    <a:cubicBezTo>
                      <a:pt x="113241" y="187336"/>
                      <a:pt x="116910" y="199394"/>
                      <a:pt x="120056" y="211511"/>
                    </a:cubicBezTo>
                    <a:cubicBezTo>
                      <a:pt x="123143" y="223277"/>
                      <a:pt x="127454" y="236908"/>
                      <a:pt x="127571" y="249083"/>
                    </a:cubicBezTo>
                    <a:cubicBezTo>
                      <a:pt x="127571" y="251238"/>
                      <a:pt x="124658" y="251937"/>
                      <a:pt x="123842" y="249840"/>
                    </a:cubicBezTo>
                    <a:cubicBezTo>
                      <a:pt x="119299" y="238481"/>
                      <a:pt x="117551" y="225374"/>
                      <a:pt x="114231" y="213491"/>
                    </a:cubicBezTo>
                    <a:cubicBezTo>
                      <a:pt x="110794" y="201375"/>
                      <a:pt x="107008" y="189433"/>
                      <a:pt x="102755" y="177608"/>
                    </a:cubicBezTo>
                    <a:cubicBezTo>
                      <a:pt x="94192" y="153842"/>
                      <a:pt x="83940" y="130599"/>
                      <a:pt x="72173" y="108231"/>
                    </a:cubicBezTo>
                    <a:cubicBezTo>
                      <a:pt x="52193" y="70484"/>
                      <a:pt x="27087" y="36931"/>
                      <a:pt x="0" y="4427"/>
                    </a:cubicBezTo>
                    <a:cubicBezTo>
                      <a:pt x="1864" y="2738"/>
                      <a:pt x="3903" y="1282"/>
                      <a:pt x="6233" y="0"/>
                    </a:cubicBezTo>
                    <a:cubicBezTo>
                      <a:pt x="35883" y="31456"/>
                      <a:pt x="60115" y="68678"/>
                      <a:pt x="79746" y="10665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3" name="Google Shape;1763;p56"/>
              <p:cNvSpPr/>
              <p:nvPr/>
            </p:nvSpPr>
            <p:spPr>
              <a:xfrm>
                <a:off x="2892401" y="1246090"/>
                <a:ext cx="79813" cy="250077"/>
              </a:xfrm>
              <a:custGeom>
                <a:rect b="b" l="l" r="r" t="t"/>
                <a:pathLst>
                  <a:path extrusionOk="0" h="250077" w="79813">
                    <a:moveTo>
                      <a:pt x="79814" y="2330"/>
                    </a:moveTo>
                    <a:cubicBezTo>
                      <a:pt x="77484" y="8388"/>
                      <a:pt x="75153" y="14446"/>
                      <a:pt x="72998" y="20504"/>
                    </a:cubicBezTo>
                    <a:cubicBezTo>
                      <a:pt x="63911" y="46135"/>
                      <a:pt x="55290" y="71882"/>
                      <a:pt x="47135" y="97804"/>
                    </a:cubicBezTo>
                    <a:cubicBezTo>
                      <a:pt x="39154" y="123027"/>
                      <a:pt x="31698" y="148424"/>
                      <a:pt x="24591" y="173938"/>
                    </a:cubicBezTo>
                    <a:cubicBezTo>
                      <a:pt x="17659" y="199103"/>
                      <a:pt x="12184" y="224850"/>
                      <a:pt x="2805" y="249199"/>
                    </a:cubicBezTo>
                    <a:cubicBezTo>
                      <a:pt x="2165" y="250888"/>
                      <a:pt x="-165" y="249898"/>
                      <a:pt x="9" y="248267"/>
                    </a:cubicBezTo>
                    <a:cubicBezTo>
                      <a:pt x="2689" y="221471"/>
                      <a:pt x="10553" y="195317"/>
                      <a:pt x="17659" y="169395"/>
                    </a:cubicBezTo>
                    <a:cubicBezTo>
                      <a:pt x="24650" y="143881"/>
                      <a:pt x="32048" y="118483"/>
                      <a:pt x="39912" y="93202"/>
                    </a:cubicBezTo>
                    <a:cubicBezTo>
                      <a:pt x="47542" y="68620"/>
                      <a:pt x="55698" y="44213"/>
                      <a:pt x="64202" y="19922"/>
                    </a:cubicBezTo>
                    <a:cubicBezTo>
                      <a:pt x="66474" y="13398"/>
                      <a:pt x="68746" y="6757"/>
                      <a:pt x="71018" y="0"/>
                    </a:cubicBezTo>
                    <a:cubicBezTo>
                      <a:pt x="72183" y="117"/>
                      <a:pt x="73348" y="175"/>
                      <a:pt x="74571" y="466"/>
                    </a:cubicBezTo>
                    <a:cubicBezTo>
                      <a:pt x="76435" y="932"/>
                      <a:pt x="78124" y="1573"/>
                      <a:pt x="79814" y="23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67" name="Shape 1767"/>
        <p:cNvGrpSpPr/>
        <p:nvPr/>
      </p:nvGrpSpPr>
      <p:grpSpPr>
        <a:xfrm>
          <a:off x="0" y="0"/>
          <a:ext cx="0" cy="0"/>
          <a:chOff x="0" y="0"/>
          <a:chExt cx="0" cy="0"/>
        </a:xfrm>
      </p:grpSpPr>
      <p:sp>
        <p:nvSpPr>
          <p:cNvPr id="1768" name="Google Shape;1768;p57"/>
          <p:cNvSpPr txBox="1"/>
          <p:nvPr>
            <p:ph idx="1" type="subTitle"/>
          </p:nvPr>
        </p:nvSpPr>
        <p:spPr>
          <a:xfrm>
            <a:off x="3381588" y="1724800"/>
            <a:ext cx="2380800" cy="595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769" name="Google Shape;1769;p57"/>
          <p:cNvSpPr txBox="1"/>
          <p:nvPr>
            <p:ph type="title"/>
          </p:nvPr>
        </p:nvSpPr>
        <p:spPr>
          <a:xfrm>
            <a:off x="3381588" y="966800"/>
            <a:ext cx="23808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10,000</a:t>
            </a:r>
            <a:endParaRPr/>
          </a:p>
        </p:txBody>
      </p:sp>
      <p:sp>
        <p:nvSpPr>
          <p:cNvPr id="1770" name="Google Shape;1770;p57"/>
          <p:cNvSpPr txBox="1"/>
          <p:nvPr>
            <p:ph idx="4" type="title"/>
          </p:nvPr>
        </p:nvSpPr>
        <p:spPr>
          <a:xfrm>
            <a:off x="4989005" y="2823200"/>
            <a:ext cx="23808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+70%</a:t>
            </a:r>
            <a:endParaRPr/>
          </a:p>
        </p:txBody>
      </p:sp>
      <p:sp>
        <p:nvSpPr>
          <p:cNvPr id="1771" name="Google Shape;1771;p57"/>
          <p:cNvSpPr txBox="1"/>
          <p:nvPr>
            <p:ph idx="5" type="subTitle"/>
          </p:nvPr>
        </p:nvSpPr>
        <p:spPr>
          <a:xfrm>
            <a:off x="4989005" y="3581200"/>
            <a:ext cx="2380800" cy="595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 is the third planet from the Sun</a:t>
            </a:r>
            <a:endParaRPr/>
          </a:p>
        </p:txBody>
      </p:sp>
      <p:sp>
        <p:nvSpPr>
          <p:cNvPr id="1772" name="Google Shape;1772;p57"/>
          <p:cNvSpPr txBox="1"/>
          <p:nvPr>
            <p:ph idx="2" type="title"/>
          </p:nvPr>
        </p:nvSpPr>
        <p:spPr>
          <a:xfrm>
            <a:off x="1774200" y="2823200"/>
            <a:ext cx="2380800" cy="76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$8,000</a:t>
            </a:r>
            <a:endParaRPr/>
          </a:p>
        </p:txBody>
      </p:sp>
      <p:sp>
        <p:nvSpPr>
          <p:cNvPr id="1773" name="Google Shape;1773;p57"/>
          <p:cNvSpPr txBox="1"/>
          <p:nvPr>
            <p:ph idx="3" type="subTitle"/>
          </p:nvPr>
        </p:nvSpPr>
        <p:spPr>
          <a:xfrm>
            <a:off x="1774200" y="3581200"/>
            <a:ext cx="2380800" cy="595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grpSp>
        <p:nvGrpSpPr>
          <p:cNvPr id="1774" name="Google Shape;1774;p57"/>
          <p:cNvGrpSpPr/>
          <p:nvPr/>
        </p:nvGrpSpPr>
        <p:grpSpPr>
          <a:xfrm flipH="1" rot="1583229">
            <a:off x="6956404" y="996015"/>
            <a:ext cx="794293" cy="1320777"/>
            <a:chOff x="5776026" y="1778770"/>
            <a:chExt cx="592997" cy="986055"/>
          </a:xfrm>
        </p:grpSpPr>
        <p:sp>
          <p:nvSpPr>
            <p:cNvPr id="1775" name="Google Shape;1775;p57"/>
            <p:cNvSpPr/>
            <p:nvPr/>
          </p:nvSpPr>
          <p:spPr>
            <a:xfrm>
              <a:off x="5966815" y="2224874"/>
              <a:ext cx="402208" cy="539951"/>
            </a:xfrm>
            <a:custGeom>
              <a:rect b="b" l="l" r="r" t="t"/>
              <a:pathLst>
                <a:path extrusionOk="0" h="539951" w="402208">
                  <a:moveTo>
                    <a:pt x="398239" y="514634"/>
                  </a:moveTo>
                  <a:cubicBezTo>
                    <a:pt x="390666" y="506304"/>
                    <a:pt x="380822" y="501178"/>
                    <a:pt x="371502" y="495062"/>
                  </a:cubicBezTo>
                  <a:cubicBezTo>
                    <a:pt x="362473" y="489120"/>
                    <a:pt x="353560" y="482946"/>
                    <a:pt x="344764" y="476596"/>
                  </a:cubicBezTo>
                  <a:cubicBezTo>
                    <a:pt x="327464" y="464130"/>
                    <a:pt x="310745" y="450966"/>
                    <a:pt x="294493" y="437160"/>
                  </a:cubicBezTo>
                  <a:cubicBezTo>
                    <a:pt x="262339" y="409782"/>
                    <a:pt x="232281" y="380016"/>
                    <a:pt x="204495" y="348210"/>
                  </a:cubicBezTo>
                  <a:cubicBezTo>
                    <a:pt x="148457" y="284017"/>
                    <a:pt x="100982" y="212310"/>
                    <a:pt x="65799" y="134603"/>
                  </a:cubicBezTo>
                  <a:cubicBezTo>
                    <a:pt x="56013" y="112991"/>
                    <a:pt x="47042" y="91031"/>
                    <a:pt x="39062" y="68779"/>
                  </a:cubicBezTo>
                  <a:cubicBezTo>
                    <a:pt x="34867" y="57012"/>
                    <a:pt x="30382" y="45362"/>
                    <a:pt x="26188" y="33595"/>
                  </a:cubicBezTo>
                  <a:cubicBezTo>
                    <a:pt x="22227" y="22469"/>
                    <a:pt x="19256" y="11343"/>
                    <a:pt x="11975" y="2023"/>
                  </a:cubicBezTo>
                  <a:cubicBezTo>
                    <a:pt x="8945" y="-1880"/>
                    <a:pt x="1489" y="275"/>
                    <a:pt x="674" y="4994"/>
                  </a:cubicBezTo>
                  <a:cubicBezTo>
                    <a:pt x="-1132" y="15304"/>
                    <a:pt x="1023" y="24624"/>
                    <a:pt x="3237" y="34818"/>
                  </a:cubicBezTo>
                  <a:cubicBezTo>
                    <a:pt x="5742" y="46410"/>
                    <a:pt x="8421" y="58061"/>
                    <a:pt x="11858" y="69478"/>
                  </a:cubicBezTo>
                  <a:cubicBezTo>
                    <a:pt x="18033" y="90157"/>
                    <a:pt x="25431" y="110603"/>
                    <a:pt x="33586" y="130525"/>
                  </a:cubicBezTo>
                  <a:cubicBezTo>
                    <a:pt x="50479" y="171709"/>
                    <a:pt x="70284" y="211727"/>
                    <a:pt x="93002" y="250057"/>
                  </a:cubicBezTo>
                  <a:cubicBezTo>
                    <a:pt x="137856" y="325842"/>
                    <a:pt x="194942" y="394112"/>
                    <a:pt x="261116" y="452189"/>
                  </a:cubicBezTo>
                  <a:cubicBezTo>
                    <a:pt x="280105" y="468849"/>
                    <a:pt x="299794" y="484635"/>
                    <a:pt x="320124" y="499605"/>
                  </a:cubicBezTo>
                  <a:cubicBezTo>
                    <a:pt x="329677" y="506654"/>
                    <a:pt x="339463" y="513528"/>
                    <a:pt x="349308" y="520168"/>
                  </a:cubicBezTo>
                  <a:cubicBezTo>
                    <a:pt x="360259" y="527566"/>
                    <a:pt x="371036" y="535838"/>
                    <a:pt x="383851" y="539333"/>
                  </a:cubicBezTo>
                  <a:cubicBezTo>
                    <a:pt x="398530" y="543527"/>
                    <a:pt x="407967" y="525411"/>
                    <a:pt x="398239" y="51463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6" name="Google Shape;1776;p57"/>
            <p:cNvSpPr/>
            <p:nvPr/>
          </p:nvSpPr>
          <p:spPr>
            <a:xfrm>
              <a:off x="5966815" y="2224874"/>
              <a:ext cx="51585" cy="101166"/>
            </a:xfrm>
            <a:custGeom>
              <a:rect b="b" l="l" r="r" t="t"/>
              <a:pathLst>
                <a:path extrusionOk="0" h="101166" w="51585">
                  <a:moveTo>
                    <a:pt x="39062" y="68779"/>
                  </a:moveTo>
                  <a:cubicBezTo>
                    <a:pt x="34867" y="57012"/>
                    <a:pt x="30382" y="45362"/>
                    <a:pt x="26188" y="33595"/>
                  </a:cubicBezTo>
                  <a:cubicBezTo>
                    <a:pt x="22227" y="22469"/>
                    <a:pt x="19256" y="11343"/>
                    <a:pt x="11975" y="2023"/>
                  </a:cubicBezTo>
                  <a:cubicBezTo>
                    <a:pt x="8945" y="-1880"/>
                    <a:pt x="1489" y="275"/>
                    <a:pt x="674" y="4994"/>
                  </a:cubicBezTo>
                  <a:cubicBezTo>
                    <a:pt x="-1132" y="15304"/>
                    <a:pt x="1023" y="24624"/>
                    <a:pt x="3237" y="34818"/>
                  </a:cubicBezTo>
                  <a:cubicBezTo>
                    <a:pt x="5742" y="46410"/>
                    <a:pt x="8421" y="58061"/>
                    <a:pt x="11858" y="69478"/>
                  </a:cubicBezTo>
                  <a:cubicBezTo>
                    <a:pt x="13198" y="74080"/>
                    <a:pt x="14654" y="78623"/>
                    <a:pt x="16169" y="83167"/>
                  </a:cubicBezTo>
                  <a:cubicBezTo>
                    <a:pt x="27761" y="89574"/>
                    <a:pt x="39586" y="95633"/>
                    <a:pt x="51585" y="101166"/>
                  </a:cubicBezTo>
                  <a:cubicBezTo>
                    <a:pt x="47158" y="90565"/>
                    <a:pt x="42964" y="79730"/>
                    <a:pt x="39062" y="6877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7" name="Google Shape;1777;p57"/>
            <p:cNvSpPr/>
            <p:nvPr/>
          </p:nvSpPr>
          <p:spPr>
            <a:xfrm>
              <a:off x="5776026" y="1778770"/>
              <a:ext cx="288520" cy="479026"/>
            </a:xfrm>
            <a:custGeom>
              <a:rect b="b" l="l" r="r" t="t"/>
              <a:pathLst>
                <a:path extrusionOk="0" h="479026" w="288520">
                  <a:moveTo>
                    <a:pt x="632" y="244481"/>
                  </a:moveTo>
                  <a:cubicBezTo>
                    <a:pt x="-4378" y="159900"/>
                    <a:pt x="20903" y="75727"/>
                    <a:pt x="58883" y="0"/>
                  </a:cubicBezTo>
                  <a:cubicBezTo>
                    <a:pt x="190123" y="49805"/>
                    <a:pt x="287170" y="181103"/>
                    <a:pt x="288510" y="321489"/>
                  </a:cubicBezTo>
                  <a:cubicBezTo>
                    <a:pt x="288859" y="355566"/>
                    <a:pt x="280937" y="394245"/>
                    <a:pt x="264277" y="423953"/>
                  </a:cubicBezTo>
                  <a:cubicBezTo>
                    <a:pt x="227404" y="489544"/>
                    <a:pt x="144629" y="495893"/>
                    <a:pt x="92145" y="446496"/>
                  </a:cubicBezTo>
                  <a:cubicBezTo>
                    <a:pt x="36223" y="393779"/>
                    <a:pt x="5117" y="320848"/>
                    <a:pt x="632" y="2444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8" name="Google Shape;1778;p57"/>
            <p:cNvSpPr/>
            <p:nvPr/>
          </p:nvSpPr>
          <p:spPr>
            <a:xfrm>
              <a:off x="5816327" y="2004144"/>
              <a:ext cx="240293" cy="253198"/>
            </a:xfrm>
            <a:custGeom>
              <a:rect b="b" l="l" r="r" t="t"/>
              <a:pathLst>
                <a:path extrusionOk="0" h="253198" w="240293">
                  <a:moveTo>
                    <a:pt x="43514" y="191356"/>
                  </a:moveTo>
                  <a:cubicBezTo>
                    <a:pt x="30524" y="174346"/>
                    <a:pt x="23592" y="154075"/>
                    <a:pt x="18174" y="133920"/>
                  </a:cubicBezTo>
                  <a:cubicBezTo>
                    <a:pt x="8039" y="95765"/>
                    <a:pt x="175" y="61455"/>
                    <a:pt x="0" y="22369"/>
                  </a:cubicBezTo>
                  <a:cubicBezTo>
                    <a:pt x="16602" y="31980"/>
                    <a:pt x="43106" y="45203"/>
                    <a:pt x="57145" y="57844"/>
                  </a:cubicBezTo>
                  <a:cubicBezTo>
                    <a:pt x="83998" y="82018"/>
                    <a:pt x="101183" y="100950"/>
                    <a:pt x="128036" y="125124"/>
                  </a:cubicBezTo>
                  <a:cubicBezTo>
                    <a:pt x="140036" y="83416"/>
                    <a:pt x="152036" y="41708"/>
                    <a:pt x="164036" y="0"/>
                  </a:cubicBezTo>
                  <a:cubicBezTo>
                    <a:pt x="185123" y="22194"/>
                    <a:pt x="203647" y="46543"/>
                    <a:pt x="219200" y="72348"/>
                  </a:cubicBezTo>
                  <a:cubicBezTo>
                    <a:pt x="231432" y="92678"/>
                    <a:pt x="242034" y="115163"/>
                    <a:pt x="240054" y="138114"/>
                  </a:cubicBezTo>
                  <a:cubicBezTo>
                    <a:pt x="238015" y="161706"/>
                    <a:pt x="223045" y="182210"/>
                    <a:pt x="208190" y="201200"/>
                  </a:cubicBezTo>
                  <a:cubicBezTo>
                    <a:pt x="190074" y="224384"/>
                    <a:pt x="162172" y="256481"/>
                    <a:pt x="126638" y="252927"/>
                  </a:cubicBezTo>
                  <a:cubicBezTo>
                    <a:pt x="111027" y="251354"/>
                    <a:pt x="97862" y="239355"/>
                    <a:pt x="86270" y="230442"/>
                  </a:cubicBezTo>
                  <a:cubicBezTo>
                    <a:pt x="71008" y="218617"/>
                    <a:pt x="55164" y="206559"/>
                    <a:pt x="43514" y="1913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9" name="Google Shape;1779;p57"/>
            <p:cNvSpPr/>
            <p:nvPr/>
          </p:nvSpPr>
          <p:spPr>
            <a:xfrm>
              <a:off x="5786735" y="2032163"/>
              <a:ext cx="304427" cy="250834"/>
            </a:xfrm>
            <a:custGeom>
              <a:rect b="b" l="l" r="r" t="t"/>
              <a:pathLst>
                <a:path extrusionOk="0" h="250834" w="304427">
                  <a:moveTo>
                    <a:pt x="165842" y="250830"/>
                  </a:moveTo>
                  <a:cubicBezTo>
                    <a:pt x="123085" y="250481"/>
                    <a:pt x="82193" y="228462"/>
                    <a:pt x="53708" y="196540"/>
                  </a:cubicBezTo>
                  <a:cubicBezTo>
                    <a:pt x="25223" y="164618"/>
                    <a:pt x="8388" y="123668"/>
                    <a:pt x="0" y="81727"/>
                  </a:cubicBezTo>
                  <a:cubicBezTo>
                    <a:pt x="37863" y="94950"/>
                    <a:pt x="74445" y="111959"/>
                    <a:pt x="109047" y="132347"/>
                  </a:cubicBezTo>
                  <a:cubicBezTo>
                    <a:pt x="119590" y="87959"/>
                    <a:pt x="130774" y="43747"/>
                    <a:pt x="143765" y="0"/>
                  </a:cubicBezTo>
                  <a:cubicBezTo>
                    <a:pt x="172541" y="31980"/>
                    <a:pt x="197355" y="67455"/>
                    <a:pt x="217627" y="105377"/>
                  </a:cubicBezTo>
                  <a:cubicBezTo>
                    <a:pt x="234869" y="72290"/>
                    <a:pt x="258228" y="45960"/>
                    <a:pt x="275471" y="12874"/>
                  </a:cubicBezTo>
                  <a:cubicBezTo>
                    <a:pt x="292072" y="49222"/>
                    <a:pt x="307683" y="88076"/>
                    <a:pt x="303839" y="127862"/>
                  </a:cubicBezTo>
                  <a:cubicBezTo>
                    <a:pt x="299820" y="170036"/>
                    <a:pt x="273607" y="208074"/>
                    <a:pt x="239413" y="233064"/>
                  </a:cubicBezTo>
                  <a:cubicBezTo>
                    <a:pt x="222462" y="245471"/>
                    <a:pt x="186812" y="251005"/>
                    <a:pt x="165842" y="25083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0" name="Google Shape;1780;p57"/>
            <p:cNvSpPr/>
            <p:nvPr/>
          </p:nvSpPr>
          <p:spPr>
            <a:xfrm>
              <a:off x="5839819" y="2110341"/>
              <a:ext cx="202815" cy="148833"/>
            </a:xfrm>
            <a:custGeom>
              <a:rect b="b" l="l" r="r" t="t"/>
              <a:pathLst>
                <a:path extrusionOk="0" h="148833" w="202815">
                  <a:moveTo>
                    <a:pt x="201415" y="19276"/>
                  </a:moveTo>
                  <a:cubicBezTo>
                    <a:pt x="201241" y="18927"/>
                    <a:pt x="200716" y="18869"/>
                    <a:pt x="200425" y="19160"/>
                  </a:cubicBezTo>
                  <a:cubicBezTo>
                    <a:pt x="197338" y="22597"/>
                    <a:pt x="196348" y="27956"/>
                    <a:pt x="195183" y="32325"/>
                  </a:cubicBezTo>
                  <a:cubicBezTo>
                    <a:pt x="193726" y="37742"/>
                    <a:pt x="192561" y="43276"/>
                    <a:pt x="191047" y="48693"/>
                  </a:cubicBezTo>
                  <a:cubicBezTo>
                    <a:pt x="187668" y="60402"/>
                    <a:pt x="183533" y="71819"/>
                    <a:pt x="178523" y="83003"/>
                  </a:cubicBezTo>
                  <a:cubicBezTo>
                    <a:pt x="173863" y="93488"/>
                    <a:pt x="168329" y="103624"/>
                    <a:pt x="161805" y="113061"/>
                  </a:cubicBezTo>
                  <a:cubicBezTo>
                    <a:pt x="156504" y="120750"/>
                    <a:pt x="150504" y="127216"/>
                    <a:pt x="144096" y="133682"/>
                  </a:cubicBezTo>
                  <a:cubicBezTo>
                    <a:pt x="144038" y="133507"/>
                    <a:pt x="143980" y="133274"/>
                    <a:pt x="143863" y="133099"/>
                  </a:cubicBezTo>
                  <a:cubicBezTo>
                    <a:pt x="143805" y="132983"/>
                    <a:pt x="143688" y="132808"/>
                    <a:pt x="143630" y="132692"/>
                  </a:cubicBezTo>
                  <a:cubicBezTo>
                    <a:pt x="143514" y="132517"/>
                    <a:pt x="143281" y="132459"/>
                    <a:pt x="143164" y="132284"/>
                  </a:cubicBezTo>
                  <a:cubicBezTo>
                    <a:pt x="143222" y="132284"/>
                    <a:pt x="143222" y="132284"/>
                    <a:pt x="143281" y="132342"/>
                  </a:cubicBezTo>
                  <a:cubicBezTo>
                    <a:pt x="142057" y="131294"/>
                    <a:pt x="140194" y="123197"/>
                    <a:pt x="139203" y="120051"/>
                  </a:cubicBezTo>
                  <a:cubicBezTo>
                    <a:pt x="137106" y="113818"/>
                    <a:pt x="134834" y="107585"/>
                    <a:pt x="132679" y="101411"/>
                  </a:cubicBezTo>
                  <a:cubicBezTo>
                    <a:pt x="128601" y="89819"/>
                    <a:pt x="124524" y="78227"/>
                    <a:pt x="120388" y="66635"/>
                  </a:cubicBezTo>
                  <a:cubicBezTo>
                    <a:pt x="116252" y="55043"/>
                    <a:pt x="111825" y="43567"/>
                    <a:pt x="107514" y="32033"/>
                  </a:cubicBezTo>
                  <a:cubicBezTo>
                    <a:pt x="103670" y="21665"/>
                    <a:pt x="100349" y="8675"/>
                    <a:pt x="92893" y="228"/>
                  </a:cubicBezTo>
                  <a:cubicBezTo>
                    <a:pt x="92427" y="-296"/>
                    <a:pt x="91670" y="170"/>
                    <a:pt x="91612" y="752"/>
                  </a:cubicBezTo>
                  <a:cubicBezTo>
                    <a:pt x="90680" y="13859"/>
                    <a:pt x="97379" y="28247"/>
                    <a:pt x="101165" y="40596"/>
                  </a:cubicBezTo>
                  <a:cubicBezTo>
                    <a:pt x="105417" y="54460"/>
                    <a:pt x="109670" y="68266"/>
                    <a:pt x="114155" y="82013"/>
                  </a:cubicBezTo>
                  <a:cubicBezTo>
                    <a:pt x="118524" y="95353"/>
                    <a:pt x="122718" y="108750"/>
                    <a:pt x="127262" y="122032"/>
                  </a:cubicBezTo>
                  <a:cubicBezTo>
                    <a:pt x="128893" y="126750"/>
                    <a:pt x="130174" y="135371"/>
                    <a:pt x="134543" y="138284"/>
                  </a:cubicBezTo>
                  <a:cubicBezTo>
                    <a:pt x="135591" y="138983"/>
                    <a:pt x="136989" y="139391"/>
                    <a:pt x="138388" y="139507"/>
                  </a:cubicBezTo>
                  <a:lnTo>
                    <a:pt x="138096" y="139798"/>
                  </a:lnTo>
                  <a:cubicBezTo>
                    <a:pt x="112699" y="133274"/>
                    <a:pt x="88233" y="127099"/>
                    <a:pt x="64758" y="114867"/>
                  </a:cubicBezTo>
                  <a:cubicBezTo>
                    <a:pt x="52933" y="108692"/>
                    <a:pt x="41807" y="101411"/>
                    <a:pt x="31205" y="93314"/>
                  </a:cubicBezTo>
                  <a:cubicBezTo>
                    <a:pt x="21011" y="85508"/>
                    <a:pt x="12506" y="74207"/>
                    <a:pt x="1206" y="68091"/>
                  </a:cubicBezTo>
                  <a:cubicBezTo>
                    <a:pt x="623" y="67741"/>
                    <a:pt x="-192" y="68324"/>
                    <a:pt x="41" y="69023"/>
                  </a:cubicBezTo>
                  <a:cubicBezTo>
                    <a:pt x="3710" y="81430"/>
                    <a:pt x="15885" y="91741"/>
                    <a:pt x="25147" y="100187"/>
                  </a:cubicBezTo>
                  <a:cubicBezTo>
                    <a:pt x="35457" y="109566"/>
                    <a:pt x="46933" y="117779"/>
                    <a:pt x="58991" y="124769"/>
                  </a:cubicBezTo>
                  <a:cubicBezTo>
                    <a:pt x="82757" y="138575"/>
                    <a:pt x="111883" y="149351"/>
                    <a:pt x="139669" y="148361"/>
                  </a:cubicBezTo>
                  <a:cubicBezTo>
                    <a:pt x="141417" y="149118"/>
                    <a:pt x="143514" y="149060"/>
                    <a:pt x="145378" y="147487"/>
                  </a:cubicBezTo>
                  <a:cubicBezTo>
                    <a:pt x="163844" y="132051"/>
                    <a:pt x="177882" y="108925"/>
                    <a:pt x="187319" y="87081"/>
                  </a:cubicBezTo>
                  <a:cubicBezTo>
                    <a:pt x="192095" y="76071"/>
                    <a:pt x="195765" y="64538"/>
                    <a:pt x="198503" y="52887"/>
                  </a:cubicBezTo>
                  <a:cubicBezTo>
                    <a:pt x="199959" y="46771"/>
                    <a:pt x="201357" y="40538"/>
                    <a:pt x="202114" y="34305"/>
                  </a:cubicBezTo>
                  <a:cubicBezTo>
                    <a:pt x="202697" y="29470"/>
                    <a:pt x="203629" y="23703"/>
                    <a:pt x="201415" y="192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81" name="Google Shape;1781;p57"/>
          <p:cNvGrpSpPr/>
          <p:nvPr/>
        </p:nvGrpSpPr>
        <p:grpSpPr>
          <a:xfrm>
            <a:off x="7494468" y="4252453"/>
            <a:ext cx="1107497" cy="502644"/>
            <a:chOff x="5579466" y="681096"/>
            <a:chExt cx="988484" cy="448629"/>
          </a:xfrm>
        </p:grpSpPr>
        <p:sp>
          <p:nvSpPr>
            <p:cNvPr id="1782" name="Google Shape;1782;p57"/>
            <p:cNvSpPr/>
            <p:nvPr/>
          </p:nvSpPr>
          <p:spPr>
            <a:xfrm>
              <a:off x="5579466" y="681096"/>
              <a:ext cx="988484" cy="448629"/>
            </a:xfrm>
            <a:custGeom>
              <a:rect b="b" l="l" r="r" t="t"/>
              <a:pathLst>
                <a:path extrusionOk="0" h="975280" w="2148878">
                  <a:moveTo>
                    <a:pt x="1949607" y="600982"/>
                  </a:moveTo>
                  <a:cubicBezTo>
                    <a:pt x="1972040" y="646489"/>
                    <a:pt x="1996579" y="690988"/>
                    <a:pt x="2023040" y="734388"/>
                  </a:cubicBezTo>
                  <a:cubicBezTo>
                    <a:pt x="1969477" y="787220"/>
                    <a:pt x="1904376" y="828514"/>
                    <a:pt x="1836345" y="861843"/>
                  </a:cubicBezTo>
                  <a:cubicBezTo>
                    <a:pt x="1808144" y="829155"/>
                    <a:pt x="1779851" y="796468"/>
                    <a:pt x="1751650" y="763780"/>
                  </a:cubicBezTo>
                  <a:cubicBezTo>
                    <a:pt x="1760715" y="805624"/>
                    <a:pt x="1767857" y="847834"/>
                    <a:pt x="1773350" y="890227"/>
                  </a:cubicBezTo>
                  <a:cubicBezTo>
                    <a:pt x="1585648" y="967688"/>
                    <a:pt x="1376795" y="993418"/>
                    <a:pt x="1176000" y="962561"/>
                  </a:cubicBezTo>
                  <a:cubicBezTo>
                    <a:pt x="1008532" y="936832"/>
                    <a:pt x="848757" y="873471"/>
                    <a:pt x="684494" y="833367"/>
                  </a:cubicBezTo>
                  <a:cubicBezTo>
                    <a:pt x="706927" y="785480"/>
                    <a:pt x="729360" y="737685"/>
                    <a:pt x="751792" y="689798"/>
                  </a:cubicBezTo>
                  <a:cubicBezTo>
                    <a:pt x="700792" y="733106"/>
                    <a:pt x="648236" y="774584"/>
                    <a:pt x="594306" y="814231"/>
                  </a:cubicBezTo>
                  <a:cubicBezTo>
                    <a:pt x="572697" y="810385"/>
                    <a:pt x="550997" y="806997"/>
                    <a:pt x="529205" y="804433"/>
                  </a:cubicBezTo>
                  <a:cubicBezTo>
                    <a:pt x="430593" y="792896"/>
                    <a:pt x="329874" y="796101"/>
                    <a:pt x="233642" y="771563"/>
                  </a:cubicBezTo>
                  <a:cubicBezTo>
                    <a:pt x="137502" y="747024"/>
                    <a:pt x="42369" y="687325"/>
                    <a:pt x="10872" y="593200"/>
                  </a:cubicBezTo>
                  <a:cubicBezTo>
                    <a:pt x="-19069" y="503835"/>
                    <a:pt x="15908" y="402567"/>
                    <a:pt x="78170" y="331790"/>
                  </a:cubicBezTo>
                  <a:cubicBezTo>
                    <a:pt x="84122" y="325106"/>
                    <a:pt x="90348" y="318788"/>
                    <a:pt x="96666" y="312470"/>
                  </a:cubicBezTo>
                  <a:cubicBezTo>
                    <a:pt x="144644" y="318880"/>
                    <a:pt x="192623" y="324831"/>
                    <a:pt x="240784" y="329867"/>
                  </a:cubicBezTo>
                  <a:cubicBezTo>
                    <a:pt x="216429" y="305145"/>
                    <a:pt x="193813" y="278775"/>
                    <a:pt x="172662" y="251307"/>
                  </a:cubicBezTo>
                  <a:cubicBezTo>
                    <a:pt x="216337" y="222282"/>
                    <a:pt x="264041" y="198292"/>
                    <a:pt x="311837" y="176409"/>
                  </a:cubicBezTo>
                  <a:cubicBezTo>
                    <a:pt x="621408" y="34763"/>
                    <a:pt x="984726" y="-21457"/>
                    <a:pt x="1334677" y="7294"/>
                  </a:cubicBezTo>
                  <a:cubicBezTo>
                    <a:pt x="1327809" y="50786"/>
                    <a:pt x="1323689" y="94644"/>
                    <a:pt x="1323323" y="138686"/>
                  </a:cubicBezTo>
                  <a:cubicBezTo>
                    <a:pt x="1380183" y="106364"/>
                    <a:pt x="1433381" y="67908"/>
                    <a:pt x="1482824" y="25149"/>
                  </a:cubicBezTo>
                  <a:cubicBezTo>
                    <a:pt x="1588670" y="41355"/>
                    <a:pt x="1692593" y="65161"/>
                    <a:pt x="1792212" y="97391"/>
                  </a:cubicBezTo>
                  <a:cubicBezTo>
                    <a:pt x="1935049" y="143630"/>
                    <a:pt x="2085852" y="222098"/>
                    <a:pt x="2134014" y="364294"/>
                  </a:cubicBezTo>
                  <a:cubicBezTo>
                    <a:pt x="2165877" y="458237"/>
                    <a:pt x="2144085" y="564175"/>
                    <a:pt x="2091803" y="649053"/>
                  </a:cubicBezTo>
                  <a:cubicBezTo>
                    <a:pt x="2044374" y="633029"/>
                    <a:pt x="1997037" y="617006"/>
                    <a:pt x="1949607" y="60098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3" name="Google Shape;1783;p57"/>
            <p:cNvSpPr/>
            <p:nvPr/>
          </p:nvSpPr>
          <p:spPr>
            <a:xfrm>
              <a:off x="6191315" y="833543"/>
              <a:ext cx="193220" cy="26726"/>
            </a:xfrm>
            <a:custGeom>
              <a:rect b="b" l="l" r="r" t="t"/>
              <a:pathLst>
                <a:path extrusionOk="0" h="58101" w="420043">
                  <a:moveTo>
                    <a:pt x="7333" y="37956"/>
                  </a:moveTo>
                  <a:cubicBezTo>
                    <a:pt x="75272" y="22939"/>
                    <a:pt x="145226" y="17812"/>
                    <a:pt x="214538" y="12043"/>
                  </a:cubicBezTo>
                  <a:cubicBezTo>
                    <a:pt x="249240" y="9205"/>
                    <a:pt x="283942" y="6184"/>
                    <a:pt x="318736" y="4078"/>
                  </a:cubicBezTo>
                  <a:cubicBezTo>
                    <a:pt x="350966" y="2155"/>
                    <a:pt x="387408" y="-3339"/>
                    <a:pt x="419271" y="2887"/>
                  </a:cubicBezTo>
                  <a:cubicBezTo>
                    <a:pt x="420095" y="3071"/>
                    <a:pt x="420370" y="4444"/>
                    <a:pt x="419546" y="4810"/>
                  </a:cubicBezTo>
                  <a:cubicBezTo>
                    <a:pt x="391070" y="17080"/>
                    <a:pt x="356093" y="19552"/>
                    <a:pt x="325603" y="24313"/>
                  </a:cubicBezTo>
                  <a:cubicBezTo>
                    <a:pt x="291359" y="29624"/>
                    <a:pt x="257023" y="34110"/>
                    <a:pt x="222596" y="38688"/>
                  </a:cubicBezTo>
                  <a:cubicBezTo>
                    <a:pt x="152185" y="48028"/>
                    <a:pt x="81316" y="58282"/>
                    <a:pt x="10172" y="58099"/>
                  </a:cubicBezTo>
                  <a:cubicBezTo>
                    <a:pt x="-1274" y="58008"/>
                    <a:pt x="-4203" y="40428"/>
                    <a:pt x="7333" y="3795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4" name="Google Shape;1784;p57"/>
            <p:cNvSpPr/>
            <p:nvPr/>
          </p:nvSpPr>
          <p:spPr>
            <a:xfrm>
              <a:off x="6210751" y="901304"/>
              <a:ext cx="83599" cy="35310"/>
            </a:xfrm>
            <a:custGeom>
              <a:rect b="b" l="l" r="r" t="t"/>
              <a:pathLst>
                <a:path extrusionOk="0" h="76760" w="181738">
                  <a:moveTo>
                    <a:pt x="5177" y="79"/>
                  </a:moveTo>
                  <a:cubicBezTo>
                    <a:pt x="35301" y="5756"/>
                    <a:pt x="64326" y="14912"/>
                    <a:pt x="93259" y="24801"/>
                  </a:cubicBezTo>
                  <a:cubicBezTo>
                    <a:pt x="121461" y="34415"/>
                    <a:pt x="152225" y="43845"/>
                    <a:pt x="177313" y="60143"/>
                  </a:cubicBezTo>
                  <a:cubicBezTo>
                    <a:pt x="186378" y="66004"/>
                    <a:pt x="180243" y="78181"/>
                    <a:pt x="170355" y="76625"/>
                  </a:cubicBezTo>
                  <a:cubicBezTo>
                    <a:pt x="140597" y="72047"/>
                    <a:pt x="111389" y="58587"/>
                    <a:pt x="83646" y="47050"/>
                  </a:cubicBezTo>
                  <a:cubicBezTo>
                    <a:pt x="55628" y="35422"/>
                    <a:pt x="28067" y="23152"/>
                    <a:pt x="2064" y="7587"/>
                  </a:cubicBezTo>
                  <a:cubicBezTo>
                    <a:pt x="-2148" y="5115"/>
                    <a:pt x="690" y="-745"/>
                    <a:pt x="5177" y="7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5" name="Google Shape;1785;p57"/>
            <p:cNvSpPr/>
            <p:nvPr/>
          </p:nvSpPr>
          <p:spPr>
            <a:xfrm>
              <a:off x="6119564" y="902353"/>
              <a:ext cx="73497" cy="135980"/>
            </a:xfrm>
            <a:custGeom>
              <a:rect b="b" l="l" r="r" t="t"/>
              <a:pathLst>
                <a:path extrusionOk="0" h="295608" w="159777">
                  <a:moveTo>
                    <a:pt x="617" y="173"/>
                  </a:moveTo>
                  <a:cubicBezTo>
                    <a:pt x="12886" y="25719"/>
                    <a:pt x="30924" y="49067"/>
                    <a:pt x="45391" y="73514"/>
                  </a:cubicBezTo>
                  <a:cubicBezTo>
                    <a:pt x="59125" y="96679"/>
                    <a:pt x="71669" y="120485"/>
                    <a:pt x="84946" y="143925"/>
                  </a:cubicBezTo>
                  <a:cubicBezTo>
                    <a:pt x="98222" y="167365"/>
                    <a:pt x="111682" y="190805"/>
                    <a:pt x="125324" y="214062"/>
                  </a:cubicBezTo>
                  <a:cubicBezTo>
                    <a:pt x="138235" y="236220"/>
                    <a:pt x="157829" y="260576"/>
                    <a:pt x="159752" y="286671"/>
                  </a:cubicBezTo>
                  <a:cubicBezTo>
                    <a:pt x="160301" y="293629"/>
                    <a:pt x="151786" y="297750"/>
                    <a:pt x="146200" y="294453"/>
                  </a:cubicBezTo>
                  <a:cubicBezTo>
                    <a:pt x="123768" y="281268"/>
                    <a:pt x="111041" y="251694"/>
                    <a:pt x="98588" y="229628"/>
                  </a:cubicBezTo>
                  <a:cubicBezTo>
                    <a:pt x="84854" y="205364"/>
                    <a:pt x="71944" y="180642"/>
                    <a:pt x="59583" y="155645"/>
                  </a:cubicBezTo>
                  <a:cubicBezTo>
                    <a:pt x="47588" y="131381"/>
                    <a:pt x="35960" y="106934"/>
                    <a:pt x="26254" y="81572"/>
                  </a:cubicBezTo>
                  <a:cubicBezTo>
                    <a:pt x="16091" y="55019"/>
                    <a:pt x="10414" y="26818"/>
                    <a:pt x="67" y="448"/>
                  </a:cubicBezTo>
                  <a:cubicBezTo>
                    <a:pt x="-207" y="81"/>
                    <a:pt x="434" y="-193"/>
                    <a:pt x="617" y="17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6" name="Google Shape;1786;p57"/>
            <p:cNvSpPr/>
            <p:nvPr/>
          </p:nvSpPr>
          <p:spPr>
            <a:xfrm>
              <a:off x="6040292" y="907152"/>
              <a:ext cx="25799" cy="73187"/>
            </a:xfrm>
            <a:custGeom>
              <a:rect b="b" l="l" r="r" t="t"/>
              <a:pathLst>
                <a:path extrusionOk="0" h="159103" w="56084">
                  <a:moveTo>
                    <a:pt x="5069" y="111583"/>
                  </a:moveTo>
                  <a:cubicBezTo>
                    <a:pt x="8090" y="98765"/>
                    <a:pt x="12027" y="86037"/>
                    <a:pt x="15873" y="73493"/>
                  </a:cubicBezTo>
                  <a:cubicBezTo>
                    <a:pt x="19719" y="60950"/>
                    <a:pt x="23381" y="48039"/>
                    <a:pt x="28325" y="35861"/>
                  </a:cubicBezTo>
                  <a:cubicBezTo>
                    <a:pt x="30798" y="29727"/>
                    <a:pt x="33728" y="23867"/>
                    <a:pt x="36566" y="17915"/>
                  </a:cubicBezTo>
                  <a:cubicBezTo>
                    <a:pt x="37756" y="15443"/>
                    <a:pt x="38855" y="12788"/>
                    <a:pt x="40320" y="10499"/>
                  </a:cubicBezTo>
                  <a:cubicBezTo>
                    <a:pt x="42426" y="7294"/>
                    <a:pt x="45631" y="5097"/>
                    <a:pt x="47828" y="1984"/>
                  </a:cubicBezTo>
                  <a:cubicBezTo>
                    <a:pt x="50117" y="-1221"/>
                    <a:pt x="56435" y="-580"/>
                    <a:pt x="56069" y="4181"/>
                  </a:cubicBezTo>
                  <a:cubicBezTo>
                    <a:pt x="55611" y="10590"/>
                    <a:pt x="56527" y="16267"/>
                    <a:pt x="55245" y="22768"/>
                  </a:cubicBezTo>
                  <a:cubicBezTo>
                    <a:pt x="53963" y="29177"/>
                    <a:pt x="52681" y="35770"/>
                    <a:pt x="51216" y="42179"/>
                  </a:cubicBezTo>
                  <a:cubicBezTo>
                    <a:pt x="48286" y="54540"/>
                    <a:pt x="44349" y="66718"/>
                    <a:pt x="41236" y="79079"/>
                  </a:cubicBezTo>
                  <a:cubicBezTo>
                    <a:pt x="38123" y="91440"/>
                    <a:pt x="35376" y="103892"/>
                    <a:pt x="32537" y="116344"/>
                  </a:cubicBezTo>
                  <a:cubicBezTo>
                    <a:pt x="29790" y="128705"/>
                    <a:pt x="27684" y="143355"/>
                    <a:pt x="20543" y="154068"/>
                  </a:cubicBezTo>
                  <a:cubicBezTo>
                    <a:pt x="15781" y="161118"/>
                    <a:pt x="2688" y="161210"/>
                    <a:pt x="765" y="151504"/>
                  </a:cubicBezTo>
                  <a:cubicBezTo>
                    <a:pt x="-1615" y="138319"/>
                    <a:pt x="2047" y="124310"/>
                    <a:pt x="5069" y="1115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7" name="Google Shape;1787;p57"/>
            <p:cNvSpPr/>
            <p:nvPr/>
          </p:nvSpPr>
          <p:spPr>
            <a:xfrm>
              <a:off x="5758918" y="883733"/>
              <a:ext cx="253690" cy="96532"/>
            </a:xfrm>
            <a:custGeom>
              <a:rect b="b" l="l" r="r" t="t"/>
              <a:pathLst>
                <a:path extrusionOk="0" h="209852" w="551499">
                  <a:moveTo>
                    <a:pt x="2919" y="192924"/>
                  </a:moveTo>
                  <a:cubicBezTo>
                    <a:pt x="18485" y="178274"/>
                    <a:pt x="39910" y="172048"/>
                    <a:pt x="59688" y="164998"/>
                  </a:cubicBezTo>
                  <a:cubicBezTo>
                    <a:pt x="84318" y="156208"/>
                    <a:pt x="109131" y="147875"/>
                    <a:pt x="133945" y="139635"/>
                  </a:cubicBezTo>
                  <a:cubicBezTo>
                    <a:pt x="180183" y="124252"/>
                    <a:pt x="226331" y="108504"/>
                    <a:pt x="272295" y="92297"/>
                  </a:cubicBezTo>
                  <a:cubicBezTo>
                    <a:pt x="318259" y="76091"/>
                    <a:pt x="363857" y="58877"/>
                    <a:pt x="409821" y="42671"/>
                  </a:cubicBezTo>
                  <a:cubicBezTo>
                    <a:pt x="453862" y="27105"/>
                    <a:pt x="502482" y="2841"/>
                    <a:pt x="549545" y="3"/>
                  </a:cubicBezTo>
                  <a:cubicBezTo>
                    <a:pt x="551193" y="-89"/>
                    <a:pt x="552200" y="2200"/>
                    <a:pt x="550918" y="3299"/>
                  </a:cubicBezTo>
                  <a:cubicBezTo>
                    <a:pt x="515575" y="34064"/>
                    <a:pt x="463293" y="50270"/>
                    <a:pt x="420717" y="68308"/>
                  </a:cubicBezTo>
                  <a:cubicBezTo>
                    <a:pt x="377866" y="86437"/>
                    <a:pt x="334282" y="103010"/>
                    <a:pt x="290699" y="119583"/>
                  </a:cubicBezTo>
                  <a:cubicBezTo>
                    <a:pt x="245009" y="136888"/>
                    <a:pt x="199228" y="153827"/>
                    <a:pt x="153264" y="170308"/>
                  </a:cubicBezTo>
                  <a:cubicBezTo>
                    <a:pt x="130282" y="178549"/>
                    <a:pt x="107208" y="186332"/>
                    <a:pt x="83952" y="193840"/>
                  </a:cubicBezTo>
                  <a:cubicBezTo>
                    <a:pt x="60603" y="201348"/>
                    <a:pt x="34508" y="212427"/>
                    <a:pt x="9786" y="209314"/>
                  </a:cubicBezTo>
                  <a:cubicBezTo>
                    <a:pt x="2095" y="208306"/>
                    <a:pt x="-3765" y="199150"/>
                    <a:pt x="2919" y="19292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8" name="Google Shape;1788;p57"/>
            <p:cNvSpPr/>
            <p:nvPr/>
          </p:nvSpPr>
          <p:spPr>
            <a:xfrm>
              <a:off x="5960938" y="850058"/>
              <a:ext cx="98508" cy="14032"/>
            </a:xfrm>
            <a:custGeom>
              <a:rect b="b" l="l" r="r" t="t"/>
              <a:pathLst>
                <a:path extrusionOk="0" h="30505" w="214148">
                  <a:moveTo>
                    <a:pt x="6220" y="10298"/>
                  </a:moveTo>
                  <a:cubicBezTo>
                    <a:pt x="41014" y="684"/>
                    <a:pt x="76998" y="867"/>
                    <a:pt x="112890" y="226"/>
                  </a:cubicBezTo>
                  <a:cubicBezTo>
                    <a:pt x="130287" y="-140"/>
                    <a:pt x="147684" y="-49"/>
                    <a:pt x="165081" y="409"/>
                  </a:cubicBezTo>
                  <a:cubicBezTo>
                    <a:pt x="173688" y="684"/>
                    <a:pt x="182478" y="1416"/>
                    <a:pt x="190993" y="2515"/>
                  </a:cubicBezTo>
                  <a:cubicBezTo>
                    <a:pt x="198501" y="3522"/>
                    <a:pt x="207474" y="2881"/>
                    <a:pt x="213700" y="7185"/>
                  </a:cubicBezTo>
                  <a:cubicBezTo>
                    <a:pt x="214158" y="7460"/>
                    <a:pt x="214341" y="8192"/>
                    <a:pt x="213883" y="8558"/>
                  </a:cubicBezTo>
                  <a:cubicBezTo>
                    <a:pt x="208847" y="12953"/>
                    <a:pt x="201248" y="13228"/>
                    <a:pt x="194838" y="14967"/>
                  </a:cubicBezTo>
                  <a:cubicBezTo>
                    <a:pt x="186415" y="17165"/>
                    <a:pt x="177716" y="18905"/>
                    <a:pt x="169109" y="20095"/>
                  </a:cubicBezTo>
                  <a:cubicBezTo>
                    <a:pt x="151163" y="22659"/>
                    <a:pt x="133034" y="24490"/>
                    <a:pt x="114905" y="26047"/>
                  </a:cubicBezTo>
                  <a:cubicBezTo>
                    <a:pt x="96867" y="27603"/>
                    <a:pt x="78829" y="28976"/>
                    <a:pt x="60700" y="30075"/>
                  </a:cubicBezTo>
                  <a:cubicBezTo>
                    <a:pt x="42021" y="31174"/>
                    <a:pt x="24624" y="30167"/>
                    <a:pt x="6220" y="27054"/>
                  </a:cubicBezTo>
                  <a:cubicBezTo>
                    <a:pt x="-2569" y="25589"/>
                    <a:pt x="-1562" y="12404"/>
                    <a:pt x="6220" y="1029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9" name="Google Shape;1789;p57"/>
            <p:cNvSpPr/>
            <p:nvPr/>
          </p:nvSpPr>
          <p:spPr>
            <a:xfrm>
              <a:off x="5933968" y="746344"/>
              <a:ext cx="154950" cy="78587"/>
            </a:xfrm>
            <a:custGeom>
              <a:rect b="b" l="l" r="r" t="t"/>
              <a:pathLst>
                <a:path extrusionOk="0" h="170841" w="336848">
                  <a:moveTo>
                    <a:pt x="12710" y="532"/>
                  </a:moveTo>
                  <a:cubicBezTo>
                    <a:pt x="40087" y="10238"/>
                    <a:pt x="65450" y="25803"/>
                    <a:pt x="91087" y="39537"/>
                  </a:cubicBezTo>
                  <a:cubicBezTo>
                    <a:pt x="118647" y="54279"/>
                    <a:pt x="146299" y="68929"/>
                    <a:pt x="174134" y="83121"/>
                  </a:cubicBezTo>
                  <a:cubicBezTo>
                    <a:pt x="201053" y="96764"/>
                    <a:pt x="227972" y="110315"/>
                    <a:pt x="254983" y="123866"/>
                  </a:cubicBezTo>
                  <a:cubicBezTo>
                    <a:pt x="283093" y="137967"/>
                    <a:pt x="311019" y="150053"/>
                    <a:pt x="336382" y="168823"/>
                  </a:cubicBezTo>
                  <a:cubicBezTo>
                    <a:pt x="337114" y="169373"/>
                    <a:pt x="337023" y="170929"/>
                    <a:pt x="335832" y="170837"/>
                  </a:cubicBezTo>
                  <a:cubicBezTo>
                    <a:pt x="305068" y="167450"/>
                    <a:pt x="277782" y="156920"/>
                    <a:pt x="248940" y="145932"/>
                  </a:cubicBezTo>
                  <a:cubicBezTo>
                    <a:pt x="220556" y="135037"/>
                    <a:pt x="192721" y="123317"/>
                    <a:pt x="165161" y="110407"/>
                  </a:cubicBezTo>
                  <a:cubicBezTo>
                    <a:pt x="136868" y="97038"/>
                    <a:pt x="108850" y="83121"/>
                    <a:pt x="81473" y="68013"/>
                  </a:cubicBezTo>
                  <a:cubicBezTo>
                    <a:pt x="54462" y="53089"/>
                    <a:pt x="25986" y="38256"/>
                    <a:pt x="2913" y="17471"/>
                  </a:cubicBezTo>
                  <a:cubicBezTo>
                    <a:pt x="-4412" y="10787"/>
                    <a:pt x="3279" y="-2856"/>
                    <a:pt x="12710" y="53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0" name="Google Shape;1790;p57"/>
            <p:cNvSpPr/>
            <p:nvPr/>
          </p:nvSpPr>
          <p:spPr>
            <a:xfrm>
              <a:off x="6117072" y="744864"/>
              <a:ext cx="18883" cy="54766"/>
            </a:xfrm>
            <a:custGeom>
              <a:rect b="b" l="l" r="r" t="t"/>
              <a:pathLst>
                <a:path extrusionOk="0" h="119056" w="41050">
                  <a:moveTo>
                    <a:pt x="17125" y="4306"/>
                  </a:moveTo>
                  <a:cubicBezTo>
                    <a:pt x="22161" y="12363"/>
                    <a:pt x="25274" y="21886"/>
                    <a:pt x="27838" y="30951"/>
                  </a:cubicBezTo>
                  <a:cubicBezTo>
                    <a:pt x="30584" y="40473"/>
                    <a:pt x="32782" y="49904"/>
                    <a:pt x="34613" y="59609"/>
                  </a:cubicBezTo>
                  <a:cubicBezTo>
                    <a:pt x="36353" y="68949"/>
                    <a:pt x="37543" y="78196"/>
                    <a:pt x="38367" y="87628"/>
                  </a:cubicBezTo>
                  <a:cubicBezTo>
                    <a:pt x="38733" y="92206"/>
                    <a:pt x="39100" y="96600"/>
                    <a:pt x="38916" y="101270"/>
                  </a:cubicBezTo>
                  <a:cubicBezTo>
                    <a:pt x="38642" y="106947"/>
                    <a:pt x="39924" y="112257"/>
                    <a:pt x="41022" y="117751"/>
                  </a:cubicBezTo>
                  <a:cubicBezTo>
                    <a:pt x="41297" y="119125"/>
                    <a:pt x="39466" y="119583"/>
                    <a:pt x="39008" y="118301"/>
                  </a:cubicBezTo>
                  <a:cubicBezTo>
                    <a:pt x="36994" y="112990"/>
                    <a:pt x="35254" y="107771"/>
                    <a:pt x="32141" y="103101"/>
                  </a:cubicBezTo>
                  <a:cubicBezTo>
                    <a:pt x="29760" y="99530"/>
                    <a:pt x="27838" y="95868"/>
                    <a:pt x="25915" y="92114"/>
                  </a:cubicBezTo>
                  <a:cubicBezTo>
                    <a:pt x="21520" y="83324"/>
                    <a:pt x="17582" y="74534"/>
                    <a:pt x="14012" y="65286"/>
                  </a:cubicBezTo>
                  <a:cubicBezTo>
                    <a:pt x="10624" y="56405"/>
                    <a:pt x="7694" y="47523"/>
                    <a:pt x="5038" y="38367"/>
                  </a:cubicBezTo>
                  <a:cubicBezTo>
                    <a:pt x="2292" y="28936"/>
                    <a:pt x="-89" y="18773"/>
                    <a:pt x="3" y="8975"/>
                  </a:cubicBezTo>
                  <a:cubicBezTo>
                    <a:pt x="3" y="-272"/>
                    <a:pt x="12272" y="-3294"/>
                    <a:pt x="17125" y="43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1" name="Google Shape;1791;p57"/>
            <p:cNvSpPr/>
            <p:nvPr/>
          </p:nvSpPr>
          <p:spPr>
            <a:xfrm>
              <a:off x="6177847" y="768603"/>
              <a:ext cx="75275" cy="28393"/>
            </a:xfrm>
            <a:custGeom>
              <a:rect b="b" l="l" r="r" t="t"/>
              <a:pathLst>
                <a:path extrusionOk="0" h="61724" w="163641">
                  <a:moveTo>
                    <a:pt x="1338" y="56040"/>
                  </a:moveTo>
                  <a:cubicBezTo>
                    <a:pt x="6924" y="52195"/>
                    <a:pt x="10952" y="47159"/>
                    <a:pt x="17087" y="43680"/>
                  </a:cubicBezTo>
                  <a:cubicBezTo>
                    <a:pt x="22764" y="40383"/>
                    <a:pt x="28624" y="37270"/>
                    <a:pt x="34392" y="34249"/>
                  </a:cubicBezTo>
                  <a:cubicBezTo>
                    <a:pt x="46936" y="27565"/>
                    <a:pt x="60213" y="22437"/>
                    <a:pt x="73581" y="17493"/>
                  </a:cubicBezTo>
                  <a:cubicBezTo>
                    <a:pt x="100134" y="7513"/>
                    <a:pt x="127877" y="829"/>
                    <a:pt x="156353" y="5"/>
                  </a:cubicBezTo>
                  <a:cubicBezTo>
                    <a:pt x="165509" y="-270"/>
                    <a:pt x="165875" y="11999"/>
                    <a:pt x="158367" y="14929"/>
                  </a:cubicBezTo>
                  <a:cubicBezTo>
                    <a:pt x="132822" y="25184"/>
                    <a:pt x="106360" y="32784"/>
                    <a:pt x="79990" y="40658"/>
                  </a:cubicBezTo>
                  <a:cubicBezTo>
                    <a:pt x="67263" y="44412"/>
                    <a:pt x="54811" y="48716"/>
                    <a:pt x="42083" y="52378"/>
                  </a:cubicBezTo>
                  <a:cubicBezTo>
                    <a:pt x="35766" y="54209"/>
                    <a:pt x="29448" y="56132"/>
                    <a:pt x="23130" y="58055"/>
                  </a:cubicBezTo>
                  <a:cubicBezTo>
                    <a:pt x="16629" y="60069"/>
                    <a:pt x="10037" y="59886"/>
                    <a:pt x="3719" y="61626"/>
                  </a:cubicBezTo>
                  <a:cubicBezTo>
                    <a:pt x="240" y="62450"/>
                    <a:pt x="-1317" y="57872"/>
                    <a:pt x="1338" y="5604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2" name="Google Shape;1792;p57"/>
            <p:cNvSpPr/>
            <p:nvPr/>
          </p:nvSpPr>
          <p:spPr>
            <a:xfrm>
              <a:off x="6288968" y="775350"/>
              <a:ext cx="78292" cy="20085"/>
            </a:xfrm>
            <a:custGeom>
              <a:rect b="b" l="l" r="r" t="t"/>
              <a:pathLst>
                <a:path extrusionOk="0" h="43664" w="170201">
                  <a:moveTo>
                    <a:pt x="734" y="40972"/>
                  </a:moveTo>
                  <a:cubicBezTo>
                    <a:pt x="13644" y="35113"/>
                    <a:pt x="26005" y="29894"/>
                    <a:pt x="39648" y="25956"/>
                  </a:cubicBezTo>
                  <a:cubicBezTo>
                    <a:pt x="52833" y="22111"/>
                    <a:pt x="65926" y="18357"/>
                    <a:pt x="79111" y="14511"/>
                  </a:cubicBezTo>
                  <a:cubicBezTo>
                    <a:pt x="105573" y="6820"/>
                    <a:pt x="134872" y="-2245"/>
                    <a:pt x="162616" y="502"/>
                  </a:cubicBezTo>
                  <a:cubicBezTo>
                    <a:pt x="169666" y="1235"/>
                    <a:pt x="173512" y="10665"/>
                    <a:pt x="166461" y="14694"/>
                  </a:cubicBezTo>
                  <a:cubicBezTo>
                    <a:pt x="142197" y="28520"/>
                    <a:pt x="112257" y="32091"/>
                    <a:pt x="84971" y="35845"/>
                  </a:cubicBezTo>
                  <a:cubicBezTo>
                    <a:pt x="71237" y="37676"/>
                    <a:pt x="57594" y="39599"/>
                    <a:pt x="43860" y="41430"/>
                  </a:cubicBezTo>
                  <a:cubicBezTo>
                    <a:pt x="29484" y="43353"/>
                    <a:pt x="15933" y="43811"/>
                    <a:pt x="1466" y="43628"/>
                  </a:cubicBezTo>
                  <a:cubicBezTo>
                    <a:pt x="93" y="43628"/>
                    <a:pt x="-640" y="41613"/>
                    <a:pt x="734" y="409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3" name="Google Shape;1793;p57"/>
            <p:cNvSpPr/>
            <p:nvPr/>
          </p:nvSpPr>
          <p:spPr>
            <a:xfrm>
              <a:off x="6339691" y="899807"/>
              <a:ext cx="64691" cy="26935"/>
            </a:xfrm>
            <a:custGeom>
              <a:rect b="b" l="l" r="r" t="t"/>
              <a:pathLst>
                <a:path extrusionOk="0" h="58555" w="140633">
                  <a:moveTo>
                    <a:pt x="9782" y="135"/>
                  </a:moveTo>
                  <a:cubicBezTo>
                    <a:pt x="22051" y="2241"/>
                    <a:pt x="33497" y="4256"/>
                    <a:pt x="45125" y="8834"/>
                  </a:cubicBezTo>
                  <a:cubicBezTo>
                    <a:pt x="56570" y="13320"/>
                    <a:pt x="68199" y="17532"/>
                    <a:pt x="79461" y="22660"/>
                  </a:cubicBezTo>
                  <a:cubicBezTo>
                    <a:pt x="90448" y="27604"/>
                    <a:pt x="101619" y="32365"/>
                    <a:pt x="112240" y="38042"/>
                  </a:cubicBezTo>
                  <a:cubicBezTo>
                    <a:pt x="117551" y="40881"/>
                    <a:pt x="123044" y="43536"/>
                    <a:pt x="127989" y="46740"/>
                  </a:cubicBezTo>
                  <a:cubicBezTo>
                    <a:pt x="132384" y="49579"/>
                    <a:pt x="135955" y="53608"/>
                    <a:pt x="140167" y="56538"/>
                  </a:cubicBezTo>
                  <a:cubicBezTo>
                    <a:pt x="140899" y="57087"/>
                    <a:pt x="140807" y="58644"/>
                    <a:pt x="139617" y="58552"/>
                  </a:cubicBezTo>
                  <a:cubicBezTo>
                    <a:pt x="136504" y="58186"/>
                    <a:pt x="133025" y="58735"/>
                    <a:pt x="129820" y="58460"/>
                  </a:cubicBezTo>
                  <a:cubicBezTo>
                    <a:pt x="127623" y="58277"/>
                    <a:pt x="125517" y="58094"/>
                    <a:pt x="123319" y="57820"/>
                  </a:cubicBezTo>
                  <a:cubicBezTo>
                    <a:pt x="117368" y="56996"/>
                    <a:pt x="111416" y="55256"/>
                    <a:pt x="105556" y="53882"/>
                  </a:cubicBezTo>
                  <a:cubicBezTo>
                    <a:pt x="93836" y="51044"/>
                    <a:pt x="82116" y="47290"/>
                    <a:pt x="70579" y="43719"/>
                  </a:cubicBezTo>
                  <a:cubicBezTo>
                    <a:pt x="59043" y="40057"/>
                    <a:pt x="47597" y="35661"/>
                    <a:pt x="36244" y="31450"/>
                  </a:cubicBezTo>
                  <a:cubicBezTo>
                    <a:pt x="24524" y="27055"/>
                    <a:pt x="14452" y="21011"/>
                    <a:pt x="3831" y="14419"/>
                  </a:cubicBezTo>
                  <a:cubicBezTo>
                    <a:pt x="-4044" y="9475"/>
                    <a:pt x="1358" y="-1330"/>
                    <a:pt x="9782" y="1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4" name="Google Shape;1794;p57"/>
            <p:cNvSpPr/>
            <p:nvPr/>
          </p:nvSpPr>
          <p:spPr>
            <a:xfrm>
              <a:off x="6231713" y="971265"/>
              <a:ext cx="47590" cy="49394"/>
            </a:xfrm>
            <a:custGeom>
              <a:rect b="b" l="l" r="r" t="t"/>
              <a:pathLst>
                <a:path extrusionOk="0" h="107378" w="103457">
                  <a:moveTo>
                    <a:pt x="5095" y="441"/>
                  </a:moveTo>
                  <a:cubicBezTo>
                    <a:pt x="5645" y="808"/>
                    <a:pt x="6286" y="1082"/>
                    <a:pt x="6835" y="1448"/>
                  </a:cubicBezTo>
                  <a:cubicBezTo>
                    <a:pt x="12787" y="75"/>
                    <a:pt x="17822" y="2913"/>
                    <a:pt x="22858" y="6576"/>
                  </a:cubicBezTo>
                  <a:cubicBezTo>
                    <a:pt x="27894" y="10238"/>
                    <a:pt x="32381" y="14359"/>
                    <a:pt x="36867" y="18662"/>
                  </a:cubicBezTo>
                  <a:cubicBezTo>
                    <a:pt x="45108" y="26720"/>
                    <a:pt x="53348" y="34777"/>
                    <a:pt x="61497" y="42835"/>
                  </a:cubicBezTo>
                  <a:cubicBezTo>
                    <a:pt x="69463" y="50617"/>
                    <a:pt x="77246" y="58858"/>
                    <a:pt x="84571" y="67190"/>
                  </a:cubicBezTo>
                  <a:cubicBezTo>
                    <a:pt x="88691" y="71860"/>
                    <a:pt x="92262" y="77079"/>
                    <a:pt x="95925" y="82023"/>
                  </a:cubicBezTo>
                  <a:cubicBezTo>
                    <a:pt x="98946" y="86143"/>
                    <a:pt x="101968" y="90447"/>
                    <a:pt x="102334" y="95391"/>
                  </a:cubicBezTo>
                  <a:lnTo>
                    <a:pt x="102700" y="96307"/>
                  </a:lnTo>
                  <a:cubicBezTo>
                    <a:pt x="105630" y="103174"/>
                    <a:pt x="99587" y="109858"/>
                    <a:pt x="92537" y="106470"/>
                  </a:cubicBezTo>
                  <a:cubicBezTo>
                    <a:pt x="92171" y="106287"/>
                    <a:pt x="91713" y="106104"/>
                    <a:pt x="91347" y="105921"/>
                  </a:cubicBezTo>
                  <a:cubicBezTo>
                    <a:pt x="86860" y="105371"/>
                    <a:pt x="83289" y="102808"/>
                    <a:pt x="79352" y="99786"/>
                  </a:cubicBezTo>
                  <a:cubicBezTo>
                    <a:pt x="74499" y="96032"/>
                    <a:pt x="69463" y="92278"/>
                    <a:pt x="64885" y="88066"/>
                  </a:cubicBezTo>
                  <a:cubicBezTo>
                    <a:pt x="56462" y="80375"/>
                    <a:pt x="48404" y="71768"/>
                    <a:pt x="40804" y="63344"/>
                  </a:cubicBezTo>
                  <a:cubicBezTo>
                    <a:pt x="33296" y="55012"/>
                    <a:pt x="25788" y="46772"/>
                    <a:pt x="18280" y="38439"/>
                  </a:cubicBezTo>
                  <a:cubicBezTo>
                    <a:pt x="14068" y="33770"/>
                    <a:pt x="10040" y="29192"/>
                    <a:pt x="6469" y="24064"/>
                  </a:cubicBezTo>
                  <a:cubicBezTo>
                    <a:pt x="4821" y="21775"/>
                    <a:pt x="3539" y="19303"/>
                    <a:pt x="2348" y="16739"/>
                  </a:cubicBezTo>
                  <a:cubicBezTo>
                    <a:pt x="517" y="13077"/>
                    <a:pt x="242" y="10147"/>
                    <a:pt x="1250" y="6667"/>
                  </a:cubicBezTo>
                  <a:cubicBezTo>
                    <a:pt x="975" y="6118"/>
                    <a:pt x="700" y="5477"/>
                    <a:pt x="334" y="4928"/>
                  </a:cubicBezTo>
                  <a:cubicBezTo>
                    <a:pt x="-1039" y="2089"/>
                    <a:pt x="2074" y="-1207"/>
                    <a:pt x="5095" y="4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5" name="Google Shape;1795;p57"/>
            <p:cNvSpPr/>
            <p:nvPr/>
          </p:nvSpPr>
          <p:spPr>
            <a:xfrm>
              <a:off x="5946549" y="932346"/>
              <a:ext cx="51002" cy="62956"/>
            </a:xfrm>
            <a:custGeom>
              <a:rect b="b" l="l" r="r" t="t"/>
              <a:pathLst>
                <a:path extrusionOk="0" h="136861" w="110874">
                  <a:moveTo>
                    <a:pt x="584" y="123159"/>
                  </a:moveTo>
                  <a:cubicBezTo>
                    <a:pt x="8916" y="97429"/>
                    <a:pt x="27228" y="75913"/>
                    <a:pt x="44076" y="55311"/>
                  </a:cubicBezTo>
                  <a:cubicBezTo>
                    <a:pt x="52133" y="45422"/>
                    <a:pt x="60282" y="35808"/>
                    <a:pt x="69438" y="26835"/>
                  </a:cubicBezTo>
                  <a:cubicBezTo>
                    <a:pt x="79144" y="17313"/>
                    <a:pt x="89307" y="9164"/>
                    <a:pt x="100295" y="1198"/>
                  </a:cubicBezTo>
                  <a:cubicBezTo>
                    <a:pt x="106246" y="-3106"/>
                    <a:pt x="113388" y="5135"/>
                    <a:pt x="110000" y="10903"/>
                  </a:cubicBezTo>
                  <a:cubicBezTo>
                    <a:pt x="103499" y="21708"/>
                    <a:pt x="96998" y="32237"/>
                    <a:pt x="89765" y="42584"/>
                  </a:cubicBezTo>
                  <a:cubicBezTo>
                    <a:pt x="82532" y="53022"/>
                    <a:pt x="74840" y="63002"/>
                    <a:pt x="67241" y="73257"/>
                  </a:cubicBezTo>
                  <a:cubicBezTo>
                    <a:pt x="52042" y="93859"/>
                    <a:pt x="38490" y="117116"/>
                    <a:pt x="19171" y="134146"/>
                  </a:cubicBezTo>
                  <a:cubicBezTo>
                    <a:pt x="11388" y="140830"/>
                    <a:pt x="-3079" y="134421"/>
                    <a:pt x="584" y="1231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6" name="Google Shape;1796;p57"/>
            <p:cNvSpPr/>
            <p:nvPr/>
          </p:nvSpPr>
          <p:spPr>
            <a:xfrm>
              <a:off x="5769995" y="858115"/>
              <a:ext cx="139099" cy="14403"/>
            </a:xfrm>
            <a:custGeom>
              <a:rect b="b" l="l" r="r" t="t"/>
              <a:pathLst>
                <a:path extrusionOk="0" h="31311" w="302389">
                  <a:moveTo>
                    <a:pt x="1123" y="10596"/>
                  </a:moveTo>
                  <a:cubicBezTo>
                    <a:pt x="7257" y="1715"/>
                    <a:pt x="15040" y="1165"/>
                    <a:pt x="25387" y="524"/>
                  </a:cubicBezTo>
                  <a:cubicBezTo>
                    <a:pt x="38663" y="-208"/>
                    <a:pt x="52214" y="433"/>
                    <a:pt x="65491" y="616"/>
                  </a:cubicBezTo>
                  <a:cubicBezTo>
                    <a:pt x="93143" y="1074"/>
                    <a:pt x="120886" y="1349"/>
                    <a:pt x="148538" y="1165"/>
                  </a:cubicBezTo>
                  <a:cubicBezTo>
                    <a:pt x="175274" y="982"/>
                    <a:pt x="202010" y="67"/>
                    <a:pt x="228746" y="433"/>
                  </a:cubicBezTo>
                  <a:cubicBezTo>
                    <a:pt x="250812" y="708"/>
                    <a:pt x="280753" y="-2772"/>
                    <a:pt x="301355" y="6293"/>
                  </a:cubicBezTo>
                  <a:cubicBezTo>
                    <a:pt x="302911" y="6934"/>
                    <a:pt x="302545" y="9223"/>
                    <a:pt x="301355" y="9955"/>
                  </a:cubicBezTo>
                  <a:cubicBezTo>
                    <a:pt x="282768" y="21309"/>
                    <a:pt x="252918" y="21309"/>
                    <a:pt x="231676" y="23507"/>
                  </a:cubicBezTo>
                  <a:cubicBezTo>
                    <a:pt x="204116" y="26345"/>
                    <a:pt x="176372" y="27261"/>
                    <a:pt x="148629" y="28268"/>
                  </a:cubicBezTo>
                  <a:cubicBezTo>
                    <a:pt x="121893" y="29183"/>
                    <a:pt x="95157" y="29824"/>
                    <a:pt x="68421" y="30191"/>
                  </a:cubicBezTo>
                  <a:cubicBezTo>
                    <a:pt x="50749" y="30374"/>
                    <a:pt x="12110" y="36325"/>
                    <a:pt x="1214" y="18837"/>
                  </a:cubicBezTo>
                  <a:cubicBezTo>
                    <a:pt x="-342" y="16548"/>
                    <a:pt x="-434" y="12977"/>
                    <a:pt x="1123" y="105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7" name="Google Shape;1797;p57"/>
            <p:cNvSpPr/>
            <p:nvPr/>
          </p:nvSpPr>
          <p:spPr>
            <a:xfrm>
              <a:off x="5864884" y="782794"/>
              <a:ext cx="52682" cy="25808"/>
            </a:xfrm>
            <a:custGeom>
              <a:rect b="b" l="l" r="r" t="t"/>
              <a:pathLst>
                <a:path extrusionOk="0" h="56105" w="114526">
                  <a:moveTo>
                    <a:pt x="454" y="9736"/>
                  </a:moveTo>
                  <a:cubicBezTo>
                    <a:pt x="1919" y="4425"/>
                    <a:pt x="7504" y="-428"/>
                    <a:pt x="13273" y="30"/>
                  </a:cubicBezTo>
                  <a:cubicBezTo>
                    <a:pt x="18125" y="396"/>
                    <a:pt x="23527" y="213"/>
                    <a:pt x="28197" y="1495"/>
                  </a:cubicBezTo>
                  <a:cubicBezTo>
                    <a:pt x="32317" y="2594"/>
                    <a:pt x="36529" y="4608"/>
                    <a:pt x="40558" y="6073"/>
                  </a:cubicBezTo>
                  <a:cubicBezTo>
                    <a:pt x="49531" y="9369"/>
                    <a:pt x="58138" y="13398"/>
                    <a:pt x="66836" y="17335"/>
                  </a:cubicBezTo>
                  <a:cubicBezTo>
                    <a:pt x="74802" y="20998"/>
                    <a:pt x="82402" y="24935"/>
                    <a:pt x="90002" y="29330"/>
                  </a:cubicBezTo>
                  <a:cubicBezTo>
                    <a:pt x="93756" y="31527"/>
                    <a:pt x="97693" y="33450"/>
                    <a:pt x="101264" y="35831"/>
                  </a:cubicBezTo>
                  <a:cubicBezTo>
                    <a:pt x="104835" y="38303"/>
                    <a:pt x="108039" y="41324"/>
                    <a:pt x="111610" y="43888"/>
                  </a:cubicBezTo>
                  <a:cubicBezTo>
                    <a:pt x="116280" y="47276"/>
                    <a:pt x="115456" y="56798"/>
                    <a:pt x="108314" y="56066"/>
                  </a:cubicBezTo>
                  <a:cubicBezTo>
                    <a:pt x="104194" y="55608"/>
                    <a:pt x="100073" y="55608"/>
                    <a:pt x="95953" y="55242"/>
                  </a:cubicBezTo>
                  <a:cubicBezTo>
                    <a:pt x="91375" y="54876"/>
                    <a:pt x="86705" y="53502"/>
                    <a:pt x="82127" y="52587"/>
                  </a:cubicBezTo>
                  <a:cubicBezTo>
                    <a:pt x="73520" y="50755"/>
                    <a:pt x="65097" y="48832"/>
                    <a:pt x="56673" y="46269"/>
                  </a:cubicBezTo>
                  <a:cubicBezTo>
                    <a:pt x="48249" y="43705"/>
                    <a:pt x="39917" y="41141"/>
                    <a:pt x="31768" y="37937"/>
                  </a:cubicBezTo>
                  <a:cubicBezTo>
                    <a:pt x="27648" y="36380"/>
                    <a:pt x="23527" y="34824"/>
                    <a:pt x="19499" y="33175"/>
                  </a:cubicBezTo>
                  <a:cubicBezTo>
                    <a:pt x="14646" y="31161"/>
                    <a:pt x="10800" y="27956"/>
                    <a:pt x="6589" y="24752"/>
                  </a:cubicBezTo>
                  <a:cubicBezTo>
                    <a:pt x="1827" y="21089"/>
                    <a:pt x="-1194" y="15962"/>
                    <a:pt x="454" y="97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98" name="Google Shape;1798;p57"/>
          <p:cNvGrpSpPr/>
          <p:nvPr/>
        </p:nvGrpSpPr>
        <p:grpSpPr>
          <a:xfrm rot="-2700000">
            <a:off x="1097165" y="657376"/>
            <a:ext cx="1383883" cy="1659150"/>
            <a:chOff x="4364743" y="539511"/>
            <a:chExt cx="891133" cy="1068387"/>
          </a:xfrm>
        </p:grpSpPr>
        <p:sp>
          <p:nvSpPr>
            <p:cNvPr id="1799" name="Google Shape;1799;p57"/>
            <p:cNvSpPr/>
            <p:nvPr/>
          </p:nvSpPr>
          <p:spPr>
            <a:xfrm rot="2007642">
              <a:off x="4547843" y="1042214"/>
              <a:ext cx="644870" cy="422955"/>
            </a:xfrm>
            <a:custGeom>
              <a:rect b="b" l="l" r="r" t="t"/>
              <a:pathLst>
                <a:path extrusionOk="0" h="488382" w="744626">
                  <a:moveTo>
                    <a:pt x="732144" y="459646"/>
                  </a:moveTo>
                  <a:cubicBezTo>
                    <a:pt x="702670" y="463782"/>
                    <a:pt x="673370" y="453763"/>
                    <a:pt x="645642" y="445142"/>
                  </a:cubicBezTo>
                  <a:cubicBezTo>
                    <a:pt x="619079" y="436928"/>
                    <a:pt x="592808" y="427666"/>
                    <a:pt x="566886" y="417589"/>
                  </a:cubicBezTo>
                  <a:cubicBezTo>
                    <a:pt x="513760" y="396968"/>
                    <a:pt x="461975" y="372677"/>
                    <a:pt x="412112" y="345066"/>
                  </a:cubicBezTo>
                  <a:cubicBezTo>
                    <a:pt x="312502" y="289902"/>
                    <a:pt x="219708" y="221224"/>
                    <a:pt x="137399" y="142526"/>
                  </a:cubicBezTo>
                  <a:cubicBezTo>
                    <a:pt x="90972" y="98139"/>
                    <a:pt x="50371" y="48975"/>
                    <a:pt x="7440" y="1383"/>
                  </a:cubicBezTo>
                  <a:cubicBezTo>
                    <a:pt x="3712" y="-2752"/>
                    <a:pt x="-1880" y="3306"/>
                    <a:pt x="624" y="7500"/>
                  </a:cubicBezTo>
                  <a:cubicBezTo>
                    <a:pt x="30507" y="58062"/>
                    <a:pt x="70293" y="103381"/>
                    <a:pt x="110545" y="145963"/>
                  </a:cubicBezTo>
                  <a:cubicBezTo>
                    <a:pt x="151379" y="189127"/>
                    <a:pt x="195184" y="229787"/>
                    <a:pt x="242077" y="266310"/>
                  </a:cubicBezTo>
                  <a:cubicBezTo>
                    <a:pt x="334929" y="338542"/>
                    <a:pt x="438092" y="397783"/>
                    <a:pt x="547430" y="441239"/>
                  </a:cubicBezTo>
                  <a:cubicBezTo>
                    <a:pt x="577953" y="453355"/>
                    <a:pt x="609002" y="464190"/>
                    <a:pt x="640398" y="473918"/>
                  </a:cubicBezTo>
                  <a:cubicBezTo>
                    <a:pt x="672845" y="483937"/>
                    <a:pt x="707387" y="497160"/>
                    <a:pt x="739659" y="480326"/>
                  </a:cubicBezTo>
                  <a:cubicBezTo>
                    <a:pt x="749853" y="475025"/>
                    <a:pt x="742863" y="458132"/>
                    <a:pt x="732144" y="45964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0" name="Google Shape;1800;p57"/>
            <p:cNvSpPr/>
            <p:nvPr/>
          </p:nvSpPr>
          <p:spPr>
            <a:xfrm rot="2007642">
              <a:off x="4404071" y="1017801"/>
              <a:ext cx="302805" cy="233676"/>
            </a:xfrm>
            <a:custGeom>
              <a:rect b="b" l="l" r="r" t="t"/>
              <a:pathLst>
                <a:path extrusionOk="0" h="269823" w="349646">
                  <a:moveTo>
                    <a:pt x="302150" y="108273"/>
                  </a:moveTo>
                  <a:cubicBezTo>
                    <a:pt x="302150" y="108273"/>
                    <a:pt x="365527" y="45420"/>
                    <a:pt x="274655" y="6275"/>
                  </a:cubicBezTo>
                  <a:cubicBezTo>
                    <a:pt x="183783" y="-32870"/>
                    <a:pt x="97454" y="122719"/>
                    <a:pt x="0" y="152952"/>
                  </a:cubicBezTo>
                  <a:cubicBezTo>
                    <a:pt x="0" y="152952"/>
                    <a:pt x="159784" y="306910"/>
                    <a:pt x="272675" y="261416"/>
                  </a:cubicBezTo>
                  <a:cubicBezTo>
                    <a:pt x="385508" y="215922"/>
                    <a:pt x="355275" y="125632"/>
                    <a:pt x="302150" y="10827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1" name="Google Shape;1801;p57"/>
            <p:cNvSpPr/>
            <p:nvPr/>
          </p:nvSpPr>
          <p:spPr>
            <a:xfrm rot="2007642">
              <a:off x="4423870" y="1126098"/>
              <a:ext cx="424232" cy="138609"/>
            </a:xfrm>
            <a:custGeom>
              <a:rect b="b" l="l" r="r" t="t"/>
              <a:pathLst>
                <a:path extrusionOk="0" h="160050" w="489857">
                  <a:moveTo>
                    <a:pt x="12126" y="116855"/>
                  </a:moveTo>
                  <a:cubicBezTo>
                    <a:pt x="12708" y="116389"/>
                    <a:pt x="13117" y="115457"/>
                    <a:pt x="13699" y="114933"/>
                  </a:cubicBezTo>
                  <a:cubicBezTo>
                    <a:pt x="14340" y="114351"/>
                    <a:pt x="15039" y="113768"/>
                    <a:pt x="15679" y="113185"/>
                  </a:cubicBezTo>
                  <a:cubicBezTo>
                    <a:pt x="17077" y="111904"/>
                    <a:pt x="18417" y="110797"/>
                    <a:pt x="19990" y="109691"/>
                  </a:cubicBezTo>
                  <a:cubicBezTo>
                    <a:pt x="23019" y="107593"/>
                    <a:pt x="25757" y="105205"/>
                    <a:pt x="28437" y="102759"/>
                  </a:cubicBezTo>
                  <a:cubicBezTo>
                    <a:pt x="30300" y="101069"/>
                    <a:pt x="31990" y="99263"/>
                    <a:pt x="33679" y="97399"/>
                  </a:cubicBezTo>
                  <a:cubicBezTo>
                    <a:pt x="22262" y="97458"/>
                    <a:pt x="10845" y="96467"/>
                    <a:pt x="417" y="92332"/>
                  </a:cubicBezTo>
                  <a:cubicBezTo>
                    <a:pt x="-48" y="92157"/>
                    <a:pt x="-223" y="91341"/>
                    <a:pt x="417" y="91283"/>
                  </a:cubicBezTo>
                  <a:cubicBezTo>
                    <a:pt x="15854" y="89011"/>
                    <a:pt x="31582" y="90817"/>
                    <a:pt x="47135" y="89943"/>
                  </a:cubicBezTo>
                  <a:cubicBezTo>
                    <a:pt x="60183" y="89186"/>
                    <a:pt x="73115" y="87438"/>
                    <a:pt x="86047" y="85283"/>
                  </a:cubicBezTo>
                  <a:cubicBezTo>
                    <a:pt x="85057" y="84526"/>
                    <a:pt x="84125" y="83769"/>
                    <a:pt x="83134" y="83070"/>
                  </a:cubicBezTo>
                  <a:cubicBezTo>
                    <a:pt x="78824" y="79924"/>
                    <a:pt x="74455" y="76895"/>
                    <a:pt x="70202" y="73691"/>
                  </a:cubicBezTo>
                  <a:cubicBezTo>
                    <a:pt x="61698" y="67284"/>
                    <a:pt x="52902" y="61284"/>
                    <a:pt x="43989" y="55400"/>
                  </a:cubicBezTo>
                  <a:cubicBezTo>
                    <a:pt x="43640" y="55167"/>
                    <a:pt x="43873" y="54527"/>
                    <a:pt x="44281" y="54701"/>
                  </a:cubicBezTo>
                  <a:cubicBezTo>
                    <a:pt x="54242" y="58662"/>
                    <a:pt x="63795" y="63322"/>
                    <a:pt x="73173" y="68448"/>
                  </a:cubicBezTo>
                  <a:cubicBezTo>
                    <a:pt x="77834" y="71012"/>
                    <a:pt x="82203" y="73924"/>
                    <a:pt x="86571" y="76953"/>
                  </a:cubicBezTo>
                  <a:cubicBezTo>
                    <a:pt x="88727" y="78468"/>
                    <a:pt x="90882" y="79982"/>
                    <a:pt x="93037" y="81555"/>
                  </a:cubicBezTo>
                  <a:cubicBezTo>
                    <a:pt x="93969" y="82254"/>
                    <a:pt x="94959" y="82895"/>
                    <a:pt x="95891" y="83594"/>
                  </a:cubicBezTo>
                  <a:cubicBezTo>
                    <a:pt x="96357" y="83477"/>
                    <a:pt x="96824" y="83477"/>
                    <a:pt x="97289" y="83361"/>
                  </a:cubicBezTo>
                  <a:cubicBezTo>
                    <a:pt x="129852" y="77070"/>
                    <a:pt x="161832" y="67983"/>
                    <a:pt x="193637" y="58779"/>
                  </a:cubicBezTo>
                  <a:cubicBezTo>
                    <a:pt x="199637" y="57031"/>
                    <a:pt x="205637" y="55284"/>
                    <a:pt x="211695" y="53594"/>
                  </a:cubicBezTo>
                  <a:cubicBezTo>
                    <a:pt x="206569" y="49167"/>
                    <a:pt x="201326" y="45032"/>
                    <a:pt x="195559" y="41187"/>
                  </a:cubicBezTo>
                  <a:cubicBezTo>
                    <a:pt x="187346" y="35770"/>
                    <a:pt x="178841" y="30818"/>
                    <a:pt x="170279" y="25983"/>
                  </a:cubicBezTo>
                  <a:cubicBezTo>
                    <a:pt x="162007" y="21323"/>
                    <a:pt x="153502" y="17071"/>
                    <a:pt x="144881" y="13168"/>
                  </a:cubicBezTo>
                  <a:cubicBezTo>
                    <a:pt x="135968" y="9149"/>
                    <a:pt x="126823" y="5887"/>
                    <a:pt x="118318" y="935"/>
                  </a:cubicBezTo>
                  <a:cubicBezTo>
                    <a:pt x="117911" y="702"/>
                    <a:pt x="118027" y="-55"/>
                    <a:pt x="118551" y="3"/>
                  </a:cubicBezTo>
                  <a:cubicBezTo>
                    <a:pt x="138240" y="1984"/>
                    <a:pt x="157988" y="12178"/>
                    <a:pt x="175405" y="21148"/>
                  </a:cubicBezTo>
                  <a:cubicBezTo>
                    <a:pt x="184725" y="25983"/>
                    <a:pt x="193696" y="31575"/>
                    <a:pt x="202375" y="37459"/>
                  </a:cubicBezTo>
                  <a:cubicBezTo>
                    <a:pt x="208200" y="41420"/>
                    <a:pt x="214899" y="45556"/>
                    <a:pt x="218743" y="51556"/>
                  </a:cubicBezTo>
                  <a:cubicBezTo>
                    <a:pt x="271636" y="36585"/>
                    <a:pt x="326042" y="23362"/>
                    <a:pt x="381148" y="28022"/>
                  </a:cubicBezTo>
                  <a:cubicBezTo>
                    <a:pt x="419594" y="31226"/>
                    <a:pt x="455477" y="42294"/>
                    <a:pt x="487457" y="64254"/>
                  </a:cubicBezTo>
                  <a:cubicBezTo>
                    <a:pt x="493049" y="68099"/>
                    <a:pt x="487865" y="77303"/>
                    <a:pt x="482156" y="73458"/>
                  </a:cubicBezTo>
                  <a:cubicBezTo>
                    <a:pt x="453088" y="53886"/>
                    <a:pt x="419186" y="40604"/>
                    <a:pt x="384177" y="37168"/>
                  </a:cubicBezTo>
                  <a:cubicBezTo>
                    <a:pt x="352780" y="34139"/>
                    <a:pt x="321033" y="37051"/>
                    <a:pt x="290101" y="42818"/>
                  </a:cubicBezTo>
                  <a:cubicBezTo>
                    <a:pt x="254918" y="49342"/>
                    <a:pt x="220666" y="59827"/>
                    <a:pt x="186298" y="69788"/>
                  </a:cubicBezTo>
                  <a:cubicBezTo>
                    <a:pt x="187172" y="84584"/>
                    <a:pt x="178958" y="98564"/>
                    <a:pt x="170686" y="110448"/>
                  </a:cubicBezTo>
                  <a:cubicBezTo>
                    <a:pt x="164628" y="119127"/>
                    <a:pt x="158162" y="127574"/>
                    <a:pt x="151696" y="136020"/>
                  </a:cubicBezTo>
                  <a:cubicBezTo>
                    <a:pt x="145172" y="144525"/>
                    <a:pt x="138998" y="153670"/>
                    <a:pt x="130202" y="160020"/>
                  </a:cubicBezTo>
                  <a:cubicBezTo>
                    <a:pt x="130027" y="160136"/>
                    <a:pt x="129735" y="159903"/>
                    <a:pt x="129852" y="159728"/>
                  </a:cubicBezTo>
                  <a:cubicBezTo>
                    <a:pt x="133755" y="150233"/>
                    <a:pt x="140454" y="142369"/>
                    <a:pt x="146396" y="134098"/>
                  </a:cubicBezTo>
                  <a:cubicBezTo>
                    <a:pt x="152162" y="126059"/>
                    <a:pt x="157871" y="118020"/>
                    <a:pt x="163346" y="109807"/>
                  </a:cubicBezTo>
                  <a:cubicBezTo>
                    <a:pt x="171268" y="97982"/>
                    <a:pt x="178084" y="85574"/>
                    <a:pt x="180239" y="71536"/>
                  </a:cubicBezTo>
                  <a:cubicBezTo>
                    <a:pt x="155133" y="78759"/>
                    <a:pt x="129910" y="85633"/>
                    <a:pt x="104163" y="90293"/>
                  </a:cubicBezTo>
                  <a:cubicBezTo>
                    <a:pt x="86921" y="93438"/>
                    <a:pt x="69503" y="95710"/>
                    <a:pt x="52028" y="96642"/>
                  </a:cubicBezTo>
                  <a:cubicBezTo>
                    <a:pt x="49232" y="96759"/>
                    <a:pt x="46378" y="96933"/>
                    <a:pt x="43524" y="97050"/>
                  </a:cubicBezTo>
                  <a:cubicBezTo>
                    <a:pt x="42416" y="98681"/>
                    <a:pt x="40902" y="100254"/>
                    <a:pt x="39912" y="101302"/>
                  </a:cubicBezTo>
                  <a:cubicBezTo>
                    <a:pt x="37465" y="104040"/>
                    <a:pt x="34786" y="106720"/>
                    <a:pt x="31873" y="108933"/>
                  </a:cubicBezTo>
                  <a:cubicBezTo>
                    <a:pt x="28902" y="111263"/>
                    <a:pt x="25815" y="113360"/>
                    <a:pt x="22495" y="115224"/>
                  </a:cubicBezTo>
                  <a:cubicBezTo>
                    <a:pt x="20864" y="116156"/>
                    <a:pt x="19174" y="116681"/>
                    <a:pt x="17369" y="117088"/>
                  </a:cubicBezTo>
                  <a:cubicBezTo>
                    <a:pt x="16553" y="117321"/>
                    <a:pt x="15621" y="117613"/>
                    <a:pt x="14747" y="117671"/>
                  </a:cubicBezTo>
                  <a:cubicBezTo>
                    <a:pt x="14048" y="117729"/>
                    <a:pt x="13291" y="117438"/>
                    <a:pt x="12592" y="117613"/>
                  </a:cubicBezTo>
                  <a:cubicBezTo>
                    <a:pt x="11951" y="117846"/>
                    <a:pt x="11719" y="117147"/>
                    <a:pt x="12126" y="1168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2" name="Google Shape;1802;p57"/>
            <p:cNvSpPr/>
            <p:nvPr/>
          </p:nvSpPr>
          <p:spPr>
            <a:xfrm rot="2007642">
              <a:off x="4830913" y="1039972"/>
              <a:ext cx="209462" cy="251329"/>
            </a:xfrm>
            <a:custGeom>
              <a:rect b="b" l="l" r="r" t="t"/>
              <a:pathLst>
                <a:path extrusionOk="0" h="290207" w="241864">
                  <a:moveTo>
                    <a:pt x="171412" y="222287"/>
                  </a:moveTo>
                  <a:cubicBezTo>
                    <a:pt x="171412" y="222287"/>
                    <a:pt x="244692" y="248966"/>
                    <a:pt x="241780" y="162521"/>
                  </a:cubicBezTo>
                  <a:cubicBezTo>
                    <a:pt x="238867" y="76076"/>
                    <a:pt x="83685" y="65824"/>
                    <a:pt x="23453" y="0"/>
                  </a:cubicBezTo>
                  <a:cubicBezTo>
                    <a:pt x="23453" y="0"/>
                    <a:pt x="-38701" y="183725"/>
                    <a:pt x="39356" y="256014"/>
                  </a:cubicBezTo>
                  <a:cubicBezTo>
                    <a:pt x="117413" y="328363"/>
                    <a:pt x="177469" y="270752"/>
                    <a:pt x="171412" y="22228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3" name="Google Shape;1803;p57"/>
            <p:cNvSpPr/>
            <p:nvPr/>
          </p:nvSpPr>
          <p:spPr>
            <a:xfrm rot="2007642">
              <a:off x="4810753" y="1066738"/>
              <a:ext cx="191994" cy="328426"/>
            </a:xfrm>
            <a:custGeom>
              <a:rect b="b" l="l" r="r" t="t"/>
              <a:pathLst>
                <a:path extrusionOk="0" h="379230" w="221694">
                  <a:moveTo>
                    <a:pt x="737" y="19010"/>
                  </a:moveTo>
                  <a:cubicBezTo>
                    <a:pt x="1320" y="19301"/>
                    <a:pt x="2193" y="19301"/>
                    <a:pt x="2834" y="19534"/>
                  </a:cubicBezTo>
                  <a:cubicBezTo>
                    <a:pt x="3533" y="19825"/>
                    <a:pt x="4232" y="20175"/>
                    <a:pt x="4989" y="20466"/>
                  </a:cubicBezTo>
                  <a:cubicBezTo>
                    <a:pt x="6504" y="21107"/>
                    <a:pt x="7902" y="21748"/>
                    <a:pt x="9358" y="22563"/>
                  </a:cubicBezTo>
                  <a:cubicBezTo>
                    <a:pt x="12154" y="24136"/>
                    <a:pt x="15009" y="25417"/>
                    <a:pt x="17979" y="26641"/>
                  </a:cubicBezTo>
                  <a:cubicBezTo>
                    <a:pt x="20018" y="27456"/>
                    <a:pt x="22057" y="28155"/>
                    <a:pt x="24154" y="28796"/>
                  </a:cubicBezTo>
                  <a:cubicBezTo>
                    <a:pt x="19843" y="19825"/>
                    <a:pt x="16407" y="10388"/>
                    <a:pt x="15766" y="602"/>
                  </a:cubicBezTo>
                  <a:cubicBezTo>
                    <a:pt x="15766" y="194"/>
                    <a:pt x="16290" y="-271"/>
                    <a:pt x="16640" y="194"/>
                  </a:cubicBezTo>
                  <a:cubicBezTo>
                    <a:pt x="24154" y="11554"/>
                    <a:pt x="28639" y="24660"/>
                    <a:pt x="35105" y="36660"/>
                  </a:cubicBezTo>
                  <a:cubicBezTo>
                    <a:pt x="40523" y="46679"/>
                    <a:pt x="46755" y="56291"/>
                    <a:pt x="53279" y="65669"/>
                  </a:cubicBezTo>
                  <a:cubicBezTo>
                    <a:pt x="53513" y="64620"/>
                    <a:pt x="53746" y="63572"/>
                    <a:pt x="53920" y="62523"/>
                  </a:cubicBezTo>
                  <a:cubicBezTo>
                    <a:pt x="54794" y="57980"/>
                    <a:pt x="55610" y="53378"/>
                    <a:pt x="56542" y="48834"/>
                  </a:cubicBezTo>
                  <a:cubicBezTo>
                    <a:pt x="58405" y="39747"/>
                    <a:pt x="59920" y="30485"/>
                    <a:pt x="61201" y="21281"/>
                  </a:cubicBezTo>
                  <a:cubicBezTo>
                    <a:pt x="61260" y="20932"/>
                    <a:pt x="61843" y="20874"/>
                    <a:pt x="61843" y="21223"/>
                  </a:cubicBezTo>
                  <a:cubicBezTo>
                    <a:pt x="62425" y="30543"/>
                    <a:pt x="62309" y="39864"/>
                    <a:pt x="61726" y="49184"/>
                  </a:cubicBezTo>
                  <a:cubicBezTo>
                    <a:pt x="61435" y="53844"/>
                    <a:pt x="60736" y="58387"/>
                    <a:pt x="59978" y="62989"/>
                  </a:cubicBezTo>
                  <a:cubicBezTo>
                    <a:pt x="59571" y="65261"/>
                    <a:pt x="59163" y="67533"/>
                    <a:pt x="58755" y="69805"/>
                  </a:cubicBezTo>
                  <a:cubicBezTo>
                    <a:pt x="58580" y="70795"/>
                    <a:pt x="58405" y="71844"/>
                    <a:pt x="58231" y="72834"/>
                  </a:cubicBezTo>
                  <a:cubicBezTo>
                    <a:pt x="58464" y="73183"/>
                    <a:pt x="58697" y="73533"/>
                    <a:pt x="58930" y="73882"/>
                  </a:cubicBezTo>
                  <a:cubicBezTo>
                    <a:pt x="76056" y="97300"/>
                    <a:pt x="95162" y="119144"/>
                    <a:pt x="114269" y="140930"/>
                  </a:cubicBezTo>
                  <a:cubicBezTo>
                    <a:pt x="117881" y="145007"/>
                    <a:pt x="121492" y="149143"/>
                    <a:pt x="125104" y="153279"/>
                  </a:cubicBezTo>
                  <a:cubicBezTo>
                    <a:pt x="126676" y="147570"/>
                    <a:pt x="128016" y="141920"/>
                    <a:pt x="128889" y="135862"/>
                  </a:cubicBezTo>
                  <a:cubicBezTo>
                    <a:pt x="130113" y="127357"/>
                    <a:pt x="130870" y="118794"/>
                    <a:pt x="131511" y="110173"/>
                  </a:cubicBezTo>
                  <a:cubicBezTo>
                    <a:pt x="132094" y="101901"/>
                    <a:pt x="132327" y="93571"/>
                    <a:pt x="132152" y="85300"/>
                  </a:cubicBezTo>
                  <a:cubicBezTo>
                    <a:pt x="131977" y="76737"/>
                    <a:pt x="131161" y="68290"/>
                    <a:pt x="131919" y="59727"/>
                  </a:cubicBezTo>
                  <a:cubicBezTo>
                    <a:pt x="131977" y="59320"/>
                    <a:pt x="132618" y="59145"/>
                    <a:pt x="132734" y="59553"/>
                  </a:cubicBezTo>
                  <a:cubicBezTo>
                    <a:pt x="138501" y="75863"/>
                    <a:pt x="137860" y="95261"/>
                    <a:pt x="137220" y="112328"/>
                  </a:cubicBezTo>
                  <a:cubicBezTo>
                    <a:pt x="136870" y="121532"/>
                    <a:pt x="135822" y="130677"/>
                    <a:pt x="134365" y="139765"/>
                  </a:cubicBezTo>
                  <a:cubicBezTo>
                    <a:pt x="133433" y="145823"/>
                    <a:pt x="132618" y="152696"/>
                    <a:pt x="129298" y="157939"/>
                  </a:cubicBezTo>
                  <a:cubicBezTo>
                    <a:pt x="160870" y="194171"/>
                    <a:pt x="191568" y="232268"/>
                    <a:pt x="208461" y="277587"/>
                  </a:cubicBezTo>
                  <a:cubicBezTo>
                    <a:pt x="220228" y="309159"/>
                    <a:pt x="224888" y="341664"/>
                    <a:pt x="219413" y="375158"/>
                  </a:cubicBezTo>
                  <a:cubicBezTo>
                    <a:pt x="218480" y="381042"/>
                    <a:pt x="209219" y="380343"/>
                    <a:pt x="210150" y="374401"/>
                  </a:cubicBezTo>
                  <a:cubicBezTo>
                    <a:pt x="214811" y="344169"/>
                    <a:pt x="212655" y="312363"/>
                    <a:pt x="202344" y="283412"/>
                  </a:cubicBezTo>
                  <a:cubicBezTo>
                    <a:pt x="193024" y="257432"/>
                    <a:pt x="178870" y="233433"/>
                    <a:pt x="162792" y="211122"/>
                  </a:cubicBezTo>
                  <a:cubicBezTo>
                    <a:pt x="144501" y="185725"/>
                    <a:pt x="123472" y="162541"/>
                    <a:pt x="102793" y="139124"/>
                  </a:cubicBezTo>
                  <a:cubicBezTo>
                    <a:pt x="91434" y="145299"/>
                    <a:pt x="77337" y="144075"/>
                    <a:pt x="64813" y="141920"/>
                  </a:cubicBezTo>
                  <a:cubicBezTo>
                    <a:pt x="55668" y="140347"/>
                    <a:pt x="46580" y="138367"/>
                    <a:pt x="37552" y="136444"/>
                  </a:cubicBezTo>
                  <a:cubicBezTo>
                    <a:pt x="28406" y="134464"/>
                    <a:pt x="18853" y="133008"/>
                    <a:pt x="10523" y="128406"/>
                  </a:cubicBezTo>
                  <a:cubicBezTo>
                    <a:pt x="10348" y="128347"/>
                    <a:pt x="10406" y="127998"/>
                    <a:pt x="10581" y="127998"/>
                  </a:cubicBezTo>
                  <a:cubicBezTo>
                    <a:pt x="19552" y="127532"/>
                    <a:pt x="28232" y="129920"/>
                    <a:pt x="37028" y="131493"/>
                  </a:cubicBezTo>
                  <a:cubicBezTo>
                    <a:pt x="45532" y="133066"/>
                    <a:pt x="54037" y="134580"/>
                    <a:pt x="62542" y="135862"/>
                  </a:cubicBezTo>
                  <a:cubicBezTo>
                    <a:pt x="74891" y="137726"/>
                    <a:pt x="87182" y="138425"/>
                    <a:pt x="99065" y="134930"/>
                  </a:cubicBezTo>
                  <a:cubicBezTo>
                    <a:pt x="83978" y="117746"/>
                    <a:pt x="69182" y="100387"/>
                    <a:pt x="55901" y="81805"/>
                  </a:cubicBezTo>
                  <a:cubicBezTo>
                    <a:pt x="46988" y="69339"/>
                    <a:pt x="38658" y="56407"/>
                    <a:pt x="31435" y="42951"/>
                  </a:cubicBezTo>
                  <a:cubicBezTo>
                    <a:pt x="30270" y="40796"/>
                    <a:pt x="29105" y="38582"/>
                    <a:pt x="27940" y="36369"/>
                  </a:cubicBezTo>
                  <a:cubicBezTo>
                    <a:pt x="26192" y="36136"/>
                    <a:pt x="24445" y="35495"/>
                    <a:pt x="23222" y="35087"/>
                  </a:cubicBezTo>
                  <a:cubicBezTo>
                    <a:pt x="20135" y="34155"/>
                    <a:pt x="17047" y="33048"/>
                    <a:pt x="14193" y="31592"/>
                  </a:cubicBezTo>
                  <a:cubicBezTo>
                    <a:pt x="11280" y="30077"/>
                    <a:pt x="8426" y="28446"/>
                    <a:pt x="5688" y="26524"/>
                  </a:cubicBezTo>
                  <a:cubicBezTo>
                    <a:pt x="4348" y="25592"/>
                    <a:pt x="3300" y="24427"/>
                    <a:pt x="2251" y="23146"/>
                  </a:cubicBezTo>
                  <a:cubicBezTo>
                    <a:pt x="1785" y="22563"/>
                    <a:pt x="1145" y="21922"/>
                    <a:pt x="795" y="21281"/>
                  </a:cubicBezTo>
                  <a:cubicBezTo>
                    <a:pt x="504" y="20757"/>
                    <a:pt x="446" y="20058"/>
                    <a:pt x="38" y="19592"/>
                  </a:cubicBezTo>
                  <a:cubicBezTo>
                    <a:pt x="-137" y="19243"/>
                    <a:pt x="329" y="18777"/>
                    <a:pt x="737" y="190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4" name="Google Shape;1804;p57"/>
            <p:cNvSpPr/>
            <p:nvPr/>
          </p:nvSpPr>
          <p:spPr>
            <a:xfrm rot="2007642">
              <a:off x="4570222" y="587413"/>
              <a:ext cx="253476" cy="265209"/>
            </a:xfrm>
            <a:custGeom>
              <a:rect b="b" l="l" r="r" t="t"/>
              <a:pathLst>
                <a:path extrusionOk="0" h="306234" w="292687">
                  <a:moveTo>
                    <a:pt x="108581" y="266092"/>
                  </a:moveTo>
                  <a:cubicBezTo>
                    <a:pt x="30407" y="164851"/>
                    <a:pt x="7805" y="96348"/>
                    <a:pt x="0" y="38737"/>
                  </a:cubicBezTo>
                  <a:lnTo>
                    <a:pt x="36349" y="41300"/>
                  </a:lnTo>
                  <a:lnTo>
                    <a:pt x="28077" y="0"/>
                  </a:lnTo>
                  <a:cubicBezTo>
                    <a:pt x="28077" y="0"/>
                    <a:pt x="164618" y="21961"/>
                    <a:pt x="251296" y="146036"/>
                  </a:cubicBezTo>
                  <a:cubicBezTo>
                    <a:pt x="337974" y="270053"/>
                    <a:pt x="261606" y="299878"/>
                    <a:pt x="261606" y="299878"/>
                  </a:cubicBezTo>
                  <a:cubicBezTo>
                    <a:pt x="261606" y="299878"/>
                    <a:pt x="156346" y="327955"/>
                    <a:pt x="108581" y="2660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5" name="Google Shape;1805;p57"/>
            <p:cNvSpPr/>
            <p:nvPr/>
          </p:nvSpPr>
          <p:spPr>
            <a:xfrm rot="2007642">
              <a:off x="4582109" y="675756"/>
              <a:ext cx="237808" cy="252291"/>
            </a:xfrm>
            <a:custGeom>
              <a:rect b="b" l="l" r="r" t="t"/>
              <a:pathLst>
                <a:path extrusionOk="0" h="291318" w="274595">
                  <a:moveTo>
                    <a:pt x="233704" y="270461"/>
                  </a:moveTo>
                  <a:cubicBezTo>
                    <a:pt x="153667" y="335236"/>
                    <a:pt x="26388" y="237199"/>
                    <a:pt x="0" y="139745"/>
                  </a:cubicBezTo>
                  <a:cubicBezTo>
                    <a:pt x="0" y="139745"/>
                    <a:pt x="62678" y="143823"/>
                    <a:pt x="95824" y="165026"/>
                  </a:cubicBezTo>
                  <a:cubicBezTo>
                    <a:pt x="95824" y="165026"/>
                    <a:pt x="37106" y="75494"/>
                    <a:pt x="36058" y="37514"/>
                  </a:cubicBezTo>
                  <a:cubicBezTo>
                    <a:pt x="36058" y="37514"/>
                    <a:pt x="126347" y="67222"/>
                    <a:pt x="157862" y="103396"/>
                  </a:cubicBezTo>
                  <a:cubicBezTo>
                    <a:pt x="157862" y="103396"/>
                    <a:pt x="144755" y="36349"/>
                    <a:pt x="147318" y="0"/>
                  </a:cubicBezTo>
                  <a:cubicBezTo>
                    <a:pt x="147318" y="0"/>
                    <a:pt x="362032" y="166599"/>
                    <a:pt x="233704" y="2704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6" name="Google Shape;1806;p57"/>
            <p:cNvSpPr/>
            <p:nvPr/>
          </p:nvSpPr>
          <p:spPr>
            <a:xfrm rot="2007642">
              <a:off x="4572279" y="791424"/>
              <a:ext cx="151960" cy="98817"/>
            </a:xfrm>
            <a:custGeom>
              <a:rect b="b" l="l" r="r" t="t"/>
              <a:pathLst>
                <a:path extrusionOk="0" h="114103" w="175467">
                  <a:moveTo>
                    <a:pt x="173706" y="108689"/>
                  </a:moveTo>
                  <a:cubicBezTo>
                    <a:pt x="157279" y="104379"/>
                    <a:pt x="140502" y="101466"/>
                    <a:pt x="124367" y="96049"/>
                  </a:cubicBezTo>
                  <a:cubicBezTo>
                    <a:pt x="107590" y="90457"/>
                    <a:pt x="91455" y="82884"/>
                    <a:pt x="76484" y="73447"/>
                  </a:cubicBezTo>
                  <a:cubicBezTo>
                    <a:pt x="61863" y="64243"/>
                    <a:pt x="48116" y="53584"/>
                    <a:pt x="35941" y="41351"/>
                  </a:cubicBezTo>
                  <a:cubicBezTo>
                    <a:pt x="23359" y="28768"/>
                    <a:pt x="13864" y="14264"/>
                    <a:pt x="2738" y="575"/>
                  </a:cubicBezTo>
                  <a:cubicBezTo>
                    <a:pt x="1631" y="-823"/>
                    <a:pt x="-524" y="575"/>
                    <a:pt x="117" y="2148"/>
                  </a:cubicBezTo>
                  <a:cubicBezTo>
                    <a:pt x="6757" y="18749"/>
                    <a:pt x="19457" y="33836"/>
                    <a:pt x="31631" y="46652"/>
                  </a:cubicBezTo>
                  <a:cubicBezTo>
                    <a:pt x="43980" y="59642"/>
                    <a:pt x="57786" y="71234"/>
                    <a:pt x="72814" y="80962"/>
                  </a:cubicBezTo>
                  <a:cubicBezTo>
                    <a:pt x="101649" y="99544"/>
                    <a:pt x="138172" y="115971"/>
                    <a:pt x="173123" y="113932"/>
                  </a:cubicBezTo>
                  <a:cubicBezTo>
                    <a:pt x="175861" y="113815"/>
                    <a:pt x="176385" y="109388"/>
                    <a:pt x="173706" y="1086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7" name="Google Shape;1807;p57"/>
            <p:cNvSpPr/>
            <p:nvPr/>
          </p:nvSpPr>
          <p:spPr>
            <a:xfrm rot="2007642">
              <a:off x="4633262" y="727604"/>
              <a:ext cx="129245" cy="151447"/>
            </a:xfrm>
            <a:custGeom>
              <a:rect b="b" l="l" r="r" t="t"/>
              <a:pathLst>
                <a:path extrusionOk="0" h="174874" w="149238">
                  <a:moveTo>
                    <a:pt x="81331" y="80444"/>
                  </a:moveTo>
                  <a:cubicBezTo>
                    <a:pt x="68748" y="65940"/>
                    <a:pt x="55700" y="51901"/>
                    <a:pt x="42243" y="38212"/>
                  </a:cubicBezTo>
                  <a:cubicBezTo>
                    <a:pt x="29428" y="25164"/>
                    <a:pt x="16554" y="9960"/>
                    <a:pt x="1002" y="116"/>
                  </a:cubicBezTo>
                  <a:cubicBezTo>
                    <a:pt x="361" y="-292"/>
                    <a:pt x="-280" y="465"/>
                    <a:pt x="128" y="1047"/>
                  </a:cubicBezTo>
                  <a:cubicBezTo>
                    <a:pt x="10788" y="16601"/>
                    <a:pt x="25992" y="29532"/>
                    <a:pt x="38632" y="43454"/>
                  </a:cubicBezTo>
                  <a:cubicBezTo>
                    <a:pt x="51448" y="57668"/>
                    <a:pt x="64029" y="72172"/>
                    <a:pt x="76262" y="86852"/>
                  </a:cubicBezTo>
                  <a:cubicBezTo>
                    <a:pt x="88554" y="101589"/>
                    <a:pt x="100436" y="116618"/>
                    <a:pt x="111913" y="131938"/>
                  </a:cubicBezTo>
                  <a:cubicBezTo>
                    <a:pt x="122397" y="145977"/>
                    <a:pt x="132009" y="163510"/>
                    <a:pt x="145873" y="174403"/>
                  </a:cubicBezTo>
                  <a:cubicBezTo>
                    <a:pt x="147737" y="175860"/>
                    <a:pt x="149718" y="173646"/>
                    <a:pt x="149135" y="171782"/>
                  </a:cubicBezTo>
                  <a:cubicBezTo>
                    <a:pt x="143776" y="155006"/>
                    <a:pt x="129679" y="139919"/>
                    <a:pt x="118961" y="126230"/>
                  </a:cubicBezTo>
                  <a:cubicBezTo>
                    <a:pt x="106902" y="110618"/>
                    <a:pt x="94321" y="95356"/>
                    <a:pt x="81331" y="8044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8" name="Google Shape;1808;p57"/>
            <p:cNvSpPr/>
            <p:nvPr/>
          </p:nvSpPr>
          <p:spPr>
            <a:xfrm rot="2007642">
              <a:off x="4734543" y="755783"/>
              <a:ext cx="47648" cy="133385"/>
            </a:xfrm>
            <a:custGeom>
              <a:rect b="b" l="l" r="r" t="t"/>
              <a:pathLst>
                <a:path extrusionOk="0" h="154018" w="55019">
                  <a:moveTo>
                    <a:pt x="358" y="46"/>
                  </a:moveTo>
                  <a:cubicBezTo>
                    <a:pt x="183" y="-71"/>
                    <a:pt x="-49" y="46"/>
                    <a:pt x="9" y="279"/>
                  </a:cubicBezTo>
                  <a:cubicBezTo>
                    <a:pt x="3213" y="12628"/>
                    <a:pt x="10902" y="23521"/>
                    <a:pt x="16261" y="34996"/>
                  </a:cubicBezTo>
                  <a:cubicBezTo>
                    <a:pt x="21912" y="47055"/>
                    <a:pt x="27270" y="59229"/>
                    <a:pt x="31581" y="71870"/>
                  </a:cubicBezTo>
                  <a:cubicBezTo>
                    <a:pt x="36008" y="84918"/>
                    <a:pt x="39853" y="98141"/>
                    <a:pt x="42532" y="111655"/>
                  </a:cubicBezTo>
                  <a:cubicBezTo>
                    <a:pt x="45270" y="125053"/>
                    <a:pt x="45969" y="139033"/>
                    <a:pt x="49639" y="152198"/>
                  </a:cubicBezTo>
                  <a:cubicBezTo>
                    <a:pt x="50280" y="154586"/>
                    <a:pt x="53600" y="154703"/>
                    <a:pt x="54066" y="152082"/>
                  </a:cubicBezTo>
                  <a:cubicBezTo>
                    <a:pt x="56396" y="138800"/>
                    <a:pt x="54008" y="124704"/>
                    <a:pt x="51678" y="111539"/>
                  </a:cubicBezTo>
                  <a:cubicBezTo>
                    <a:pt x="49173" y="97617"/>
                    <a:pt x="45795" y="83811"/>
                    <a:pt x="41134" y="70471"/>
                  </a:cubicBezTo>
                  <a:cubicBezTo>
                    <a:pt x="36475" y="57132"/>
                    <a:pt x="30999" y="43909"/>
                    <a:pt x="24067" y="31560"/>
                  </a:cubicBezTo>
                  <a:cubicBezTo>
                    <a:pt x="17775" y="20317"/>
                    <a:pt x="11135" y="7618"/>
                    <a:pt x="358" y="4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9" name="Google Shape;1809;p57"/>
            <p:cNvSpPr/>
            <p:nvPr/>
          </p:nvSpPr>
          <p:spPr>
            <a:xfrm rot="2007642">
              <a:off x="4604537" y="603437"/>
              <a:ext cx="83989" cy="147271"/>
            </a:xfrm>
            <a:custGeom>
              <a:rect b="b" l="l" r="r" t="t"/>
              <a:pathLst>
                <a:path extrusionOk="0" h="170053" w="96981">
                  <a:moveTo>
                    <a:pt x="0" y="231"/>
                  </a:moveTo>
                  <a:cubicBezTo>
                    <a:pt x="1398" y="16308"/>
                    <a:pt x="8213" y="33318"/>
                    <a:pt x="14096" y="48230"/>
                  </a:cubicBezTo>
                  <a:cubicBezTo>
                    <a:pt x="20213" y="63667"/>
                    <a:pt x="27320" y="78637"/>
                    <a:pt x="35533" y="93084"/>
                  </a:cubicBezTo>
                  <a:cubicBezTo>
                    <a:pt x="43280" y="106773"/>
                    <a:pt x="51901" y="119996"/>
                    <a:pt x="61222" y="132636"/>
                  </a:cubicBezTo>
                  <a:cubicBezTo>
                    <a:pt x="70891" y="145685"/>
                    <a:pt x="81494" y="160364"/>
                    <a:pt x="94949" y="169801"/>
                  </a:cubicBezTo>
                  <a:cubicBezTo>
                    <a:pt x="96231" y="170674"/>
                    <a:pt x="97513" y="169102"/>
                    <a:pt x="96755" y="167878"/>
                  </a:cubicBezTo>
                  <a:cubicBezTo>
                    <a:pt x="87784" y="154131"/>
                    <a:pt x="75435" y="142306"/>
                    <a:pt x="65591" y="129141"/>
                  </a:cubicBezTo>
                  <a:cubicBezTo>
                    <a:pt x="55746" y="116093"/>
                    <a:pt x="46775" y="102404"/>
                    <a:pt x="38679" y="88132"/>
                  </a:cubicBezTo>
                  <a:cubicBezTo>
                    <a:pt x="31048" y="74676"/>
                    <a:pt x="24116" y="60754"/>
                    <a:pt x="17999" y="46541"/>
                  </a:cubicBezTo>
                  <a:cubicBezTo>
                    <a:pt x="11534" y="31396"/>
                    <a:pt x="7398" y="14969"/>
                    <a:pt x="407" y="173"/>
                  </a:cubicBezTo>
                  <a:cubicBezTo>
                    <a:pt x="349" y="-118"/>
                    <a:pt x="0" y="-2"/>
                    <a:pt x="0" y="23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0" name="Google Shape;1810;p57"/>
            <p:cNvSpPr/>
            <p:nvPr/>
          </p:nvSpPr>
          <p:spPr>
            <a:xfrm rot="2007642">
              <a:off x="4654102" y="606467"/>
              <a:ext cx="119355" cy="92143"/>
            </a:xfrm>
            <a:custGeom>
              <a:rect b="b" l="l" r="r" t="t"/>
              <a:pathLst>
                <a:path extrusionOk="0" h="106397" w="137818">
                  <a:moveTo>
                    <a:pt x="74367" y="43243"/>
                  </a:moveTo>
                  <a:cubicBezTo>
                    <a:pt x="51241" y="26001"/>
                    <a:pt x="26717" y="11555"/>
                    <a:pt x="330" y="21"/>
                  </a:cubicBezTo>
                  <a:cubicBezTo>
                    <a:pt x="97" y="-96"/>
                    <a:pt x="-137" y="312"/>
                    <a:pt x="97" y="428"/>
                  </a:cubicBezTo>
                  <a:cubicBezTo>
                    <a:pt x="24388" y="15108"/>
                    <a:pt x="48212" y="31069"/>
                    <a:pt x="70522" y="48602"/>
                  </a:cubicBezTo>
                  <a:cubicBezTo>
                    <a:pt x="81765" y="57398"/>
                    <a:pt x="92775" y="66485"/>
                    <a:pt x="103259" y="76155"/>
                  </a:cubicBezTo>
                  <a:cubicBezTo>
                    <a:pt x="113745" y="85767"/>
                    <a:pt x="123298" y="96310"/>
                    <a:pt x="133900" y="105805"/>
                  </a:cubicBezTo>
                  <a:cubicBezTo>
                    <a:pt x="136113" y="107786"/>
                    <a:pt x="138968" y="104349"/>
                    <a:pt x="137337" y="102135"/>
                  </a:cubicBezTo>
                  <a:cubicBezTo>
                    <a:pt x="120502" y="79592"/>
                    <a:pt x="96794" y="59961"/>
                    <a:pt x="74367" y="432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1" name="Google Shape;1811;p57"/>
            <p:cNvSpPr/>
            <p:nvPr/>
          </p:nvSpPr>
          <p:spPr>
            <a:xfrm rot="2007642">
              <a:off x="4654247" y="851282"/>
              <a:ext cx="119802" cy="108501"/>
            </a:xfrm>
            <a:custGeom>
              <a:rect b="b" l="l" r="r" t="t"/>
              <a:pathLst>
                <a:path extrusionOk="0" h="125285" w="138334">
                  <a:moveTo>
                    <a:pt x="102522" y="103631"/>
                  </a:moveTo>
                  <a:cubicBezTo>
                    <a:pt x="44621" y="141611"/>
                    <a:pt x="0" y="118077"/>
                    <a:pt x="0" y="118077"/>
                  </a:cubicBezTo>
                  <a:cubicBezTo>
                    <a:pt x="0" y="118077"/>
                    <a:pt x="36174" y="86564"/>
                    <a:pt x="68620" y="89942"/>
                  </a:cubicBezTo>
                  <a:cubicBezTo>
                    <a:pt x="68620" y="89942"/>
                    <a:pt x="41824" y="56797"/>
                    <a:pt x="43572" y="27963"/>
                  </a:cubicBezTo>
                  <a:cubicBezTo>
                    <a:pt x="43572" y="27963"/>
                    <a:pt x="76076" y="42758"/>
                    <a:pt x="96989" y="60117"/>
                  </a:cubicBezTo>
                  <a:cubicBezTo>
                    <a:pt x="96989" y="60117"/>
                    <a:pt x="109687" y="-406"/>
                    <a:pt x="137415" y="2"/>
                  </a:cubicBezTo>
                  <a:cubicBezTo>
                    <a:pt x="137415" y="2"/>
                    <a:pt x="147260" y="74272"/>
                    <a:pt x="102522" y="1036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5" name="Shape 1815"/>
        <p:cNvGrpSpPr/>
        <p:nvPr/>
      </p:nvGrpSpPr>
      <p:grpSpPr>
        <a:xfrm>
          <a:off x="0" y="0"/>
          <a:ext cx="0" cy="0"/>
          <a:chOff x="0" y="0"/>
          <a:chExt cx="0" cy="0"/>
        </a:xfrm>
      </p:grpSpPr>
      <p:sp>
        <p:nvSpPr>
          <p:cNvPr id="1816" name="Google Shape;1816;p58"/>
          <p:cNvSpPr/>
          <p:nvPr/>
        </p:nvSpPr>
        <p:spPr>
          <a:xfrm>
            <a:off x="1400400" y="1819525"/>
            <a:ext cx="2046000" cy="2046000"/>
          </a:xfrm>
          <a:prstGeom prst="ellipse">
            <a:avLst/>
          </a:prstGeom>
          <a:solidFill>
            <a:schemeClr val="accent4"/>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utfit Light"/>
              <a:ea typeface="Outfit Light"/>
              <a:cs typeface="Outfit Light"/>
              <a:sym typeface="Outfit Light"/>
            </a:endParaRPr>
          </a:p>
        </p:txBody>
      </p:sp>
      <p:sp>
        <p:nvSpPr>
          <p:cNvPr id="1817" name="Google Shape;1817;p5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a:t>
            </a:r>
            <a:r>
              <a:rPr lang="en"/>
              <a:t>et’s use some percentages</a:t>
            </a:r>
            <a:endParaRPr/>
          </a:p>
        </p:txBody>
      </p:sp>
      <p:sp>
        <p:nvSpPr>
          <p:cNvPr id="1818" name="Google Shape;1818;p58"/>
          <p:cNvSpPr txBox="1"/>
          <p:nvPr/>
        </p:nvSpPr>
        <p:spPr>
          <a:xfrm>
            <a:off x="5635638" y="1690375"/>
            <a:ext cx="21201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Redressed"/>
                <a:ea typeface="Redressed"/>
                <a:cs typeface="Redressed"/>
                <a:sym typeface="Redressed"/>
              </a:rPr>
              <a:t>Mercury</a:t>
            </a:r>
            <a:endParaRPr sz="2400">
              <a:solidFill>
                <a:schemeClr val="dk1"/>
              </a:solidFill>
              <a:latin typeface="Redressed"/>
              <a:ea typeface="Redressed"/>
              <a:cs typeface="Redressed"/>
              <a:sym typeface="Redressed"/>
            </a:endParaRPr>
          </a:p>
        </p:txBody>
      </p:sp>
      <p:sp>
        <p:nvSpPr>
          <p:cNvPr id="1819" name="Google Shape;1819;p58"/>
          <p:cNvSpPr txBox="1"/>
          <p:nvPr/>
        </p:nvSpPr>
        <p:spPr>
          <a:xfrm>
            <a:off x="5635638" y="2070925"/>
            <a:ext cx="2120100" cy="857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Outfit Light"/>
                <a:ea typeface="Outfit Light"/>
                <a:cs typeface="Outfit Light"/>
                <a:sym typeface="Outfit Light"/>
              </a:rPr>
              <a:t>Mercury is the closest planet to the Sun and the smallest of them all</a:t>
            </a:r>
            <a:endParaRPr>
              <a:solidFill>
                <a:schemeClr val="dk2"/>
              </a:solidFill>
              <a:latin typeface="Outfit Light"/>
              <a:ea typeface="Outfit Light"/>
              <a:cs typeface="Outfit Light"/>
              <a:sym typeface="Outfit Light"/>
            </a:endParaRPr>
          </a:p>
        </p:txBody>
      </p:sp>
      <p:sp>
        <p:nvSpPr>
          <p:cNvPr id="1820" name="Google Shape;1820;p58"/>
          <p:cNvSpPr txBox="1"/>
          <p:nvPr/>
        </p:nvSpPr>
        <p:spPr>
          <a:xfrm>
            <a:off x="4015775" y="1690375"/>
            <a:ext cx="1464300" cy="599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3200">
                <a:solidFill>
                  <a:schemeClr val="dk1"/>
                </a:solidFill>
                <a:latin typeface="Redressed"/>
                <a:ea typeface="Redressed"/>
                <a:cs typeface="Redressed"/>
                <a:sym typeface="Redressed"/>
              </a:rPr>
              <a:t>30%</a:t>
            </a:r>
            <a:endParaRPr sz="3200">
              <a:solidFill>
                <a:schemeClr val="dk1"/>
              </a:solidFill>
              <a:latin typeface="Redressed"/>
              <a:ea typeface="Redressed"/>
              <a:cs typeface="Redressed"/>
              <a:sym typeface="Redressed"/>
            </a:endParaRPr>
          </a:p>
        </p:txBody>
      </p:sp>
      <p:sp>
        <p:nvSpPr>
          <p:cNvPr id="1821" name="Google Shape;1821;p58"/>
          <p:cNvSpPr/>
          <p:nvPr/>
        </p:nvSpPr>
        <p:spPr>
          <a:xfrm>
            <a:off x="1388250" y="1819525"/>
            <a:ext cx="2070300" cy="2070000"/>
          </a:xfrm>
          <a:prstGeom prst="pie">
            <a:avLst>
              <a:gd fmla="val 12988580" name="adj1"/>
              <a:gd fmla="val 16200000" name="adj2"/>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utfit Light"/>
              <a:ea typeface="Outfit Light"/>
              <a:cs typeface="Outfit Light"/>
              <a:sym typeface="Outfit Light"/>
            </a:endParaRPr>
          </a:p>
        </p:txBody>
      </p:sp>
      <p:sp>
        <p:nvSpPr>
          <p:cNvPr id="1822" name="Google Shape;1822;p58"/>
          <p:cNvSpPr txBox="1"/>
          <p:nvPr/>
        </p:nvSpPr>
        <p:spPr>
          <a:xfrm>
            <a:off x="5635638" y="3070525"/>
            <a:ext cx="21201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Redressed"/>
                <a:ea typeface="Redressed"/>
                <a:cs typeface="Redressed"/>
                <a:sym typeface="Redressed"/>
              </a:rPr>
              <a:t>Mars</a:t>
            </a:r>
            <a:endParaRPr sz="2400">
              <a:solidFill>
                <a:schemeClr val="dk1"/>
              </a:solidFill>
              <a:latin typeface="Redressed"/>
              <a:ea typeface="Redressed"/>
              <a:cs typeface="Redressed"/>
              <a:sym typeface="Redressed"/>
            </a:endParaRPr>
          </a:p>
        </p:txBody>
      </p:sp>
      <p:sp>
        <p:nvSpPr>
          <p:cNvPr id="1823" name="Google Shape;1823;p58"/>
          <p:cNvSpPr txBox="1"/>
          <p:nvPr/>
        </p:nvSpPr>
        <p:spPr>
          <a:xfrm>
            <a:off x="5635638" y="3451075"/>
            <a:ext cx="2120100" cy="857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latin typeface="Outfit Light"/>
                <a:ea typeface="Outfit Light"/>
                <a:cs typeface="Outfit Light"/>
                <a:sym typeface="Outfit Light"/>
              </a:rPr>
              <a:t>Despite being red, Mars is actually a cold place. It’s full of iron oxide dust</a:t>
            </a:r>
            <a:endParaRPr>
              <a:solidFill>
                <a:schemeClr val="dk2"/>
              </a:solidFill>
              <a:latin typeface="Outfit Light"/>
              <a:ea typeface="Outfit Light"/>
              <a:cs typeface="Outfit Light"/>
              <a:sym typeface="Outfit Light"/>
            </a:endParaRPr>
          </a:p>
        </p:txBody>
      </p:sp>
      <p:sp>
        <p:nvSpPr>
          <p:cNvPr id="1824" name="Google Shape;1824;p58"/>
          <p:cNvSpPr txBox="1"/>
          <p:nvPr/>
        </p:nvSpPr>
        <p:spPr>
          <a:xfrm>
            <a:off x="4015775" y="3070525"/>
            <a:ext cx="1464300" cy="5991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3200">
                <a:solidFill>
                  <a:schemeClr val="dk1"/>
                </a:solidFill>
                <a:latin typeface="Redressed"/>
                <a:ea typeface="Redressed"/>
                <a:cs typeface="Redressed"/>
                <a:sym typeface="Redressed"/>
              </a:rPr>
              <a:t>70</a:t>
            </a:r>
            <a:r>
              <a:rPr lang="en" sz="3200">
                <a:solidFill>
                  <a:schemeClr val="dk1"/>
                </a:solidFill>
                <a:latin typeface="Redressed"/>
                <a:ea typeface="Redressed"/>
                <a:cs typeface="Redressed"/>
                <a:sym typeface="Redressed"/>
              </a:rPr>
              <a:t>%</a:t>
            </a:r>
            <a:endParaRPr sz="3200">
              <a:solidFill>
                <a:schemeClr val="dk1"/>
              </a:solidFill>
              <a:latin typeface="Redressed"/>
              <a:ea typeface="Redressed"/>
              <a:cs typeface="Redressed"/>
              <a:sym typeface="Redressed"/>
            </a:endParaRPr>
          </a:p>
        </p:txBody>
      </p:sp>
      <p:cxnSp>
        <p:nvCxnSpPr>
          <p:cNvPr id="1825" name="Google Shape;1825;p58"/>
          <p:cNvCxnSpPr>
            <a:stCxn id="1824" idx="1"/>
            <a:endCxn id="1816" idx="6"/>
          </p:cNvCxnSpPr>
          <p:nvPr/>
        </p:nvCxnSpPr>
        <p:spPr>
          <a:xfrm rot="10800000">
            <a:off x="3446375" y="2842675"/>
            <a:ext cx="569400" cy="527400"/>
          </a:xfrm>
          <a:prstGeom prst="bentConnector3">
            <a:avLst>
              <a:gd fmla="val 49998" name="adj1"/>
            </a:avLst>
          </a:prstGeom>
          <a:noFill/>
          <a:ln cap="flat" cmpd="sng" w="9525">
            <a:solidFill>
              <a:schemeClr val="accent2"/>
            </a:solidFill>
            <a:prstDash val="solid"/>
            <a:round/>
            <a:headEnd len="med" w="med" type="none"/>
            <a:tailEnd len="med" w="med" type="none"/>
          </a:ln>
        </p:spPr>
      </p:cxnSp>
      <p:cxnSp>
        <p:nvCxnSpPr>
          <p:cNvPr id="1826" name="Google Shape;1826;p58"/>
          <p:cNvCxnSpPr>
            <a:stCxn id="1820" idx="1"/>
            <a:endCxn id="1821" idx="3"/>
          </p:cNvCxnSpPr>
          <p:nvPr/>
        </p:nvCxnSpPr>
        <p:spPr>
          <a:xfrm rot="10800000">
            <a:off x="2423375" y="1819525"/>
            <a:ext cx="1592400" cy="170400"/>
          </a:xfrm>
          <a:prstGeom prst="bentConnector4">
            <a:avLst>
              <a:gd fmla="val 19738" name="adj1"/>
              <a:gd fmla="val 239745" name="adj2"/>
            </a:avLst>
          </a:prstGeom>
          <a:noFill/>
          <a:ln cap="flat" cmpd="sng" w="9525">
            <a:solidFill>
              <a:schemeClr val="accent2"/>
            </a:solidFill>
            <a:prstDash val="solid"/>
            <a:round/>
            <a:headEnd len="med" w="med" type="none"/>
            <a:tailEnd len="med" w="med" type="none"/>
          </a:ln>
        </p:spPr>
      </p:cxnSp>
      <p:grpSp>
        <p:nvGrpSpPr>
          <p:cNvPr id="1827" name="Google Shape;1827;p58"/>
          <p:cNvGrpSpPr/>
          <p:nvPr/>
        </p:nvGrpSpPr>
        <p:grpSpPr>
          <a:xfrm rot="2700000">
            <a:off x="293401" y="3747253"/>
            <a:ext cx="1070205" cy="1273173"/>
            <a:chOff x="6732323" y="2004276"/>
            <a:chExt cx="1405813" cy="1672430"/>
          </a:xfrm>
        </p:grpSpPr>
        <p:sp>
          <p:nvSpPr>
            <p:cNvPr id="1828" name="Google Shape;1828;p58"/>
            <p:cNvSpPr/>
            <p:nvPr/>
          </p:nvSpPr>
          <p:spPr>
            <a:xfrm>
              <a:off x="7344002" y="2567530"/>
              <a:ext cx="794134" cy="1109175"/>
            </a:xfrm>
            <a:custGeom>
              <a:rect b="b" l="l" r="r" t="t"/>
              <a:pathLst>
                <a:path extrusionOk="0" h="1382150" w="989575">
                  <a:moveTo>
                    <a:pt x="14" y="4129"/>
                  </a:moveTo>
                  <a:cubicBezTo>
                    <a:pt x="-627" y="29876"/>
                    <a:pt x="20809" y="40362"/>
                    <a:pt x="38343" y="56381"/>
                  </a:cubicBezTo>
                  <a:cubicBezTo>
                    <a:pt x="58731" y="75021"/>
                    <a:pt x="77721" y="95118"/>
                    <a:pt x="95138" y="116496"/>
                  </a:cubicBezTo>
                  <a:cubicBezTo>
                    <a:pt x="128167" y="157039"/>
                    <a:pt x="156011" y="202475"/>
                    <a:pt x="180709" y="248494"/>
                  </a:cubicBezTo>
                  <a:cubicBezTo>
                    <a:pt x="233078" y="346065"/>
                    <a:pt x="270649" y="450567"/>
                    <a:pt x="312707" y="552740"/>
                  </a:cubicBezTo>
                  <a:cubicBezTo>
                    <a:pt x="356046" y="658058"/>
                    <a:pt x="406724" y="759591"/>
                    <a:pt x="467248" y="856113"/>
                  </a:cubicBezTo>
                  <a:cubicBezTo>
                    <a:pt x="528819" y="954266"/>
                    <a:pt x="594527" y="1052187"/>
                    <a:pt x="670253" y="1140088"/>
                  </a:cubicBezTo>
                  <a:cubicBezTo>
                    <a:pt x="711845" y="1188379"/>
                    <a:pt x="754776" y="1234980"/>
                    <a:pt x="801843" y="1278085"/>
                  </a:cubicBezTo>
                  <a:cubicBezTo>
                    <a:pt x="824794" y="1299114"/>
                    <a:pt x="848910" y="1318978"/>
                    <a:pt x="874133" y="1337327"/>
                  </a:cubicBezTo>
                  <a:cubicBezTo>
                    <a:pt x="899822" y="1355968"/>
                    <a:pt x="927491" y="1376064"/>
                    <a:pt x="959121" y="1381715"/>
                  </a:cubicBezTo>
                  <a:cubicBezTo>
                    <a:pt x="978170" y="1385151"/>
                    <a:pt x="993141" y="1367676"/>
                    <a:pt x="988830" y="1350725"/>
                  </a:cubicBezTo>
                  <a:cubicBezTo>
                    <a:pt x="981723" y="1322939"/>
                    <a:pt x="935297" y="1309250"/>
                    <a:pt x="914093" y="1293930"/>
                  </a:cubicBezTo>
                  <a:cubicBezTo>
                    <a:pt x="890618" y="1276979"/>
                    <a:pt x="868948" y="1257697"/>
                    <a:pt x="847629" y="1238067"/>
                  </a:cubicBezTo>
                  <a:cubicBezTo>
                    <a:pt x="806445" y="1200145"/>
                    <a:pt x="766251" y="1160709"/>
                    <a:pt x="727572" y="1120224"/>
                  </a:cubicBezTo>
                  <a:cubicBezTo>
                    <a:pt x="646953" y="1035760"/>
                    <a:pt x="572217" y="945645"/>
                    <a:pt x="511228" y="845919"/>
                  </a:cubicBezTo>
                  <a:cubicBezTo>
                    <a:pt x="451054" y="747474"/>
                    <a:pt x="400025" y="643787"/>
                    <a:pt x="356978" y="536721"/>
                  </a:cubicBezTo>
                  <a:cubicBezTo>
                    <a:pt x="316726" y="436645"/>
                    <a:pt x="281018" y="334065"/>
                    <a:pt x="230165" y="238649"/>
                  </a:cubicBezTo>
                  <a:cubicBezTo>
                    <a:pt x="202262" y="186281"/>
                    <a:pt x="169816" y="137000"/>
                    <a:pt x="130147" y="92730"/>
                  </a:cubicBezTo>
                  <a:cubicBezTo>
                    <a:pt x="110924" y="71235"/>
                    <a:pt x="90129" y="51196"/>
                    <a:pt x="67935" y="32847"/>
                  </a:cubicBezTo>
                  <a:cubicBezTo>
                    <a:pt x="48537" y="16886"/>
                    <a:pt x="28673" y="-6123"/>
                    <a:pt x="1994" y="1508"/>
                  </a:cubicBezTo>
                  <a:cubicBezTo>
                    <a:pt x="830" y="1916"/>
                    <a:pt x="72" y="2964"/>
                    <a:pt x="14" y="412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9" name="Google Shape;1829;p58"/>
            <p:cNvSpPr/>
            <p:nvPr/>
          </p:nvSpPr>
          <p:spPr>
            <a:xfrm>
              <a:off x="6932390" y="2901511"/>
              <a:ext cx="561702" cy="448547"/>
            </a:xfrm>
            <a:custGeom>
              <a:rect b="b" l="l" r="r" t="t"/>
              <a:pathLst>
                <a:path extrusionOk="0" h="558937" w="699940">
                  <a:moveTo>
                    <a:pt x="560377" y="376657"/>
                  </a:moveTo>
                  <a:cubicBezTo>
                    <a:pt x="560377" y="376657"/>
                    <a:pt x="644958" y="537897"/>
                    <a:pt x="444050" y="558110"/>
                  </a:cubicBezTo>
                  <a:cubicBezTo>
                    <a:pt x="243141" y="578323"/>
                    <a:pt x="171026" y="222524"/>
                    <a:pt x="0" y="103633"/>
                  </a:cubicBezTo>
                  <a:cubicBezTo>
                    <a:pt x="0" y="103633"/>
                    <a:pt x="405662" y="-97450"/>
                    <a:pt x="597250" y="60585"/>
                  </a:cubicBezTo>
                  <a:cubicBezTo>
                    <a:pt x="788839" y="218622"/>
                    <a:pt x="674375" y="375609"/>
                    <a:pt x="560377" y="37665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0" name="Google Shape;1830;p58"/>
            <p:cNvSpPr/>
            <p:nvPr/>
          </p:nvSpPr>
          <p:spPr>
            <a:xfrm>
              <a:off x="7004940" y="2963553"/>
              <a:ext cx="753849" cy="340293"/>
            </a:xfrm>
            <a:custGeom>
              <a:rect b="b" l="l" r="r" t="t"/>
              <a:pathLst>
                <a:path extrusionOk="0" h="424041" w="939376">
                  <a:moveTo>
                    <a:pt x="39077" y="11411"/>
                  </a:moveTo>
                  <a:cubicBezTo>
                    <a:pt x="40009" y="12692"/>
                    <a:pt x="40184" y="14731"/>
                    <a:pt x="40941" y="16129"/>
                  </a:cubicBezTo>
                  <a:cubicBezTo>
                    <a:pt x="41815" y="17702"/>
                    <a:pt x="42805" y="19217"/>
                    <a:pt x="43737" y="20789"/>
                  </a:cubicBezTo>
                  <a:cubicBezTo>
                    <a:pt x="45660" y="24168"/>
                    <a:pt x="47640" y="27139"/>
                    <a:pt x="50028" y="30226"/>
                  </a:cubicBezTo>
                  <a:cubicBezTo>
                    <a:pt x="54571" y="36168"/>
                    <a:pt x="58416" y="42459"/>
                    <a:pt x="62144" y="48925"/>
                  </a:cubicBezTo>
                  <a:cubicBezTo>
                    <a:pt x="64707" y="53352"/>
                    <a:pt x="66979" y="57953"/>
                    <a:pt x="69076" y="62556"/>
                  </a:cubicBezTo>
                  <a:cubicBezTo>
                    <a:pt x="46941" y="55449"/>
                    <a:pt x="24048" y="50323"/>
                    <a:pt x="1214" y="51954"/>
                  </a:cubicBezTo>
                  <a:cubicBezTo>
                    <a:pt x="223" y="52012"/>
                    <a:pt x="-592" y="53468"/>
                    <a:pt x="573" y="54051"/>
                  </a:cubicBezTo>
                  <a:cubicBezTo>
                    <a:pt x="29232" y="67915"/>
                    <a:pt x="60863" y="74147"/>
                    <a:pt x="90629" y="85448"/>
                  </a:cubicBezTo>
                  <a:cubicBezTo>
                    <a:pt x="115561" y="94885"/>
                    <a:pt x="139677" y="106302"/>
                    <a:pt x="163444" y="118418"/>
                  </a:cubicBezTo>
                  <a:cubicBezTo>
                    <a:pt x="161055" y="119234"/>
                    <a:pt x="158725" y="120108"/>
                    <a:pt x="156337" y="120923"/>
                  </a:cubicBezTo>
                  <a:cubicBezTo>
                    <a:pt x="146026" y="124418"/>
                    <a:pt x="135716" y="127680"/>
                    <a:pt x="125464" y="131292"/>
                  </a:cubicBezTo>
                  <a:cubicBezTo>
                    <a:pt x="104959" y="138515"/>
                    <a:pt x="84105" y="144806"/>
                    <a:pt x="63193" y="150690"/>
                  </a:cubicBezTo>
                  <a:cubicBezTo>
                    <a:pt x="62436" y="150923"/>
                    <a:pt x="62436" y="152262"/>
                    <a:pt x="63309" y="152204"/>
                  </a:cubicBezTo>
                  <a:cubicBezTo>
                    <a:pt x="85095" y="150573"/>
                    <a:pt x="106590" y="147486"/>
                    <a:pt x="128027" y="143233"/>
                  </a:cubicBezTo>
                  <a:cubicBezTo>
                    <a:pt x="138687" y="141137"/>
                    <a:pt x="148997" y="138107"/>
                    <a:pt x="159366" y="134904"/>
                  </a:cubicBezTo>
                  <a:cubicBezTo>
                    <a:pt x="164550" y="133272"/>
                    <a:pt x="169676" y="131642"/>
                    <a:pt x="174802" y="129894"/>
                  </a:cubicBezTo>
                  <a:cubicBezTo>
                    <a:pt x="177016" y="129137"/>
                    <a:pt x="179346" y="128496"/>
                    <a:pt x="181560" y="127680"/>
                  </a:cubicBezTo>
                  <a:cubicBezTo>
                    <a:pt x="182434" y="128147"/>
                    <a:pt x="183307" y="128554"/>
                    <a:pt x="184181" y="129020"/>
                  </a:cubicBezTo>
                  <a:cubicBezTo>
                    <a:pt x="243656" y="161291"/>
                    <a:pt x="300218" y="198689"/>
                    <a:pt x="356489" y="236203"/>
                  </a:cubicBezTo>
                  <a:cubicBezTo>
                    <a:pt x="367090" y="243251"/>
                    <a:pt x="377750" y="250358"/>
                    <a:pt x="388410" y="257406"/>
                  </a:cubicBezTo>
                  <a:cubicBezTo>
                    <a:pt x="375711" y="262824"/>
                    <a:pt x="363013" y="267716"/>
                    <a:pt x="349324" y="271619"/>
                  </a:cubicBezTo>
                  <a:cubicBezTo>
                    <a:pt x="329984" y="277095"/>
                    <a:pt x="310412" y="281522"/>
                    <a:pt x="290781" y="285600"/>
                  </a:cubicBezTo>
                  <a:cubicBezTo>
                    <a:pt x="271849" y="289561"/>
                    <a:pt x="252684" y="292648"/>
                    <a:pt x="233462" y="294862"/>
                  </a:cubicBezTo>
                  <a:cubicBezTo>
                    <a:pt x="213598" y="297133"/>
                    <a:pt x="193792" y="297949"/>
                    <a:pt x="174278" y="302259"/>
                  </a:cubicBezTo>
                  <a:cubicBezTo>
                    <a:pt x="173346" y="302434"/>
                    <a:pt x="173172" y="304007"/>
                    <a:pt x="174220" y="304182"/>
                  </a:cubicBezTo>
                  <a:cubicBezTo>
                    <a:pt x="213714" y="312453"/>
                    <a:pt x="258451" y="304823"/>
                    <a:pt x="297771" y="298066"/>
                  </a:cubicBezTo>
                  <a:cubicBezTo>
                    <a:pt x="318916" y="294454"/>
                    <a:pt x="339770" y="289037"/>
                    <a:pt x="360333" y="282920"/>
                  </a:cubicBezTo>
                  <a:cubicBezTo>
                    <a:pt x="374081" y="278784"/>
                    <a:pt x="389691" y="274940"/>
                    <a:pt x="400818" y="265561"/>
                  </a:cubicBezTo>
                  <a:cubicBezTo>
                    <a:pt x="494486" y="327250"/>
                    <a:pt x="592173" y="386433"/>
                    <a:pt x="702268" y="411364"/>
                  </a:cubicBezTo>
                  <a:cubicBezTo>
                    <a:pt x="779043" y="428723"/>
                    <a:pt x="855702" y="429364"/>
                    <a:pt x="931370" y="406355"/>
                  </a:cubicBezTo>
                  <a:cubicBezTo>
                    <a:pt x="944652" y="402335"/>
                    <a:pt x="940225" y="381190"/>
                    <a:pt x="926769" y="385151"/>
                  </a:cubicBezTo>
                  <a:cubicBezTo>
                    <a:pt x="858207" y="405306"/>
                    <a:pt x="783995" y="410316"/>
                    <a:pt x="713919" y="395403"/>
                  </a:cubicBezTo>
                  <a:cubicBezTo>
                    <a:pt x="650890" y="381947"/>
                    <a:pt x="591008" y="356725"/>
                    <a:pt x="534330" y="326492"/>
                  </a:cubicBezTo>
                  <a:cubicBezTo>
                    <a:pt x="469845" y="292066"/>
                    <a:pt x="409730" y="250649"/>
                    <a:pt x="349032" y="210164"/>
                  </a:cubicBezTo>
                  <a:cubicBezTo>
                    <a:pt x="359809" y="181912"/>
                    <a:pt x="352527" y="149699"/>
                    <a:pt x="343673" y="121506"/>
                  </a:cubicBezTo>
                  <a:cubicBezTo>
                    <a:pt x="337207" y="100827"/>
                    <a:pt x="329809" y="80439"/>
                    <a:pt x="322469" y="60109"/>
                  </a:cubicBezTo>
                  <a:cubicBezTo>
                    <a:pt x="315014" y="39488"/>
                    <a:pt x="308664" y="17877"/>
                    <a:pt x="295441" y="168"/>
                  </a:cubicBezTo>
                  <a:cubicBezTo>
                    <a:pt x="295208" y="-181"/>
                    <a:pt x="294509" y="52"/>
                    <a:pt x="294567" y="518"/>
                  </a:cubicBezTo>
                  <a:cubicBezTo>
                    <a:pt x="296256" y="21430"/>
                    <a:pt x="304470" y="40770"/>
                    <a:pt x="310936" y="60575"/>
                  </a:cubicBezTo>
                  <a:cubicBezTo>
                    <a:pt x="317227" y="79739"/>
                    <a:pt x="323343" y="98963"/>
                    <a:pt x="328994" y="118302"/>
                  </a:cubicBezTo>
                  <a:cubicBezTo>
                    <a:pt x="337149" y="146263"/>
                    <a:pt x="342683" y="174514"/>
                    <a:pt x="338256" y="203116"/>
                  </a:cubicBezTo>
                  <a:cubicBezTo>
                    <a:pt x="293868" y="173583"/>
                    <a:pt x="249014" y="144748"/>
                    <a:pt x="201889" y="119758"/>
                  </a:cubicBezTo>
                  <a:cubicBezTo>
                    <a:pt x="170317" y="103040"/>
                    <a:pt x="137813" y="87836"/>
                    <a:pt x="104318" y="75313"/>
                  </a:cubicBezTo>
                  <a:cubicBezTo>
                    <a:pt x="98959" y="73332"/>
                    <a:pt x="93484" y="71293"/>
                    <a:pt x="88008" y="69313"/>
                  </a:cubicBezTo>
                  <a:cubicBezTo>
                    <a:pt x="86901" y="65410"/>
                    <a:pt x="84804" y="61449"/>
                    <a:pt x="83639" y="58769"/>
                  </a:cubicBezTo>
                  <a:cubicBezTo>
                    <a:pt x="80552" y="51895"/>
                    <a:pt x="76999" y="45138"/>
                    <a:pt x="72746" y="38906"/>
                  </a:cubicBezTo>
                  <a:cubicBezTo>
                    <a:pt x="68377" y="32556"/>
                    <a:pt x="63659" y="26498"/>
                    <a:pt x="58416" y="20847"/>
                  </a:cubicBezTo>
                  <a:cubicBezTo>
                    <a:pt x="55795" y="18051"/>
                    <a:pt x="52824" y="16013"/>
                    <a:pt x="49562" y="14032"/>
                  </a:cubicBezTo>
                  <a:cubicBezTo>
                    <a:pt x="48047" y="13100"/>
                    <a:pt x="46417" y="11877"/>
                    <a:pt x="44786" y="11236"/>
                  </a:cubicBezTo>
                  <a:cubicBezTo>
                    <a:pt x="43446" y="10712"/>
                    <a:pt x="41815" y="10770"/>
                    <a:pt x="40592" y="10071"/>
                  </a:cubicBezTo>
                  <a:cubicBezTo>
                    <a:pt x="39310" y="9255"/>
                    <a:pt x="38436" y="10479"/>
                    <a:pt x="39077" y="1141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1" name="Google Shape;1831;p58"/>
            <p:cNvSpPr/>
            <p:nvPr/>
          </p:nvSpPr>
          <p:spPr>
            <a:xfrm>
              <a:off x="7585704" y="2443599"/>
              <a:ext cx="342135" cy="432833"/>
            </a:xfrm>
            <a:custGeom>
              <a:rect b="b" l="l" r="r" t="t"/>
              <a:pathLst>
                <a:path extrusionOk="0" h="539356" w="426337">
                  <a:moveTo>
                    <a:pt x="144051" y="437642"/>
                  </a:moveTo>
                  <a:cubicBezTo>
                    <a:pt x="144051" y="437642"/>
                    <a:pt x="23878" y="507952"/>
                    <a:pt x="1335" y="355217"/>
                  </a:cubicBezTo>
                  <a:cubicBezTo>
                    <a:pt x="-21208" y="202482"/>
                    <a:pt x="248029" y="134852"/>
                    <a:pt x="332727" y="0"/>
                  </a:cubicBezTo>
                  <a:cubicBezTo>
                    <a:pt x="332727" y="0"/>
                    <a:pt x="500607" y="302732"/>
                    <a:pt x="386726" y="454593"/>
                  </a:cubicBezTo>
                  <a:cubicBezTo>
                    <a:pt x="272844" y="606571"/>
                    <a:pt x="148885" y="524670"/>
                    <a:pt x="144051" y="43764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2" name="Google Shape;1832;p58"/>
            <p:cNvSpPr/>
            <p:nvPr/>
          </p:nvSpPr>
          <p:spPr>
            <a:xfrm>
              <a:off x="7634164" y="2499735"/>
              <a:ext cx="245620" cy="585420"/>
            </a:xfrm>
            <a:custGeom>
              <a:rect b="b" l="l" r="r" t="t"/>
              <a:pathLst>
                <a:path extrusionOk="0" h="729495" w="306069">
                  <a:moveTo>
                    <a:pt x="288256" y="28383"/>
                  </a:moveTo>
                  <a:cubicBezTo>
                    <a:pt x="287323" y="29140"/>
                    <a:pt x="285750" y="29315"/>
                    <a:pt x="284702" y="30014"/>
                  </a:cubicBezTo>
                  <a:cubicBezTo>
                    <a:pt x="283537" y="30713"/>
                    <a:pt x="282430" y="31587"/>
                    <a:pt x="281265" y="32286"/>
                  </a:cubicBezTo>
                  <a:cubicBezTo>
                    <a:pt x="278761" y="33858"/>
                    <a:pt x="276547" y="35489"/>
                    <a:pt x="274275" y="37412"/>
                  </a:cubicBezTo>
                  <a:cubicBezTo>
                    <a:pt x="269906" y="41082"/>
                    <a:pt x="265246" y="44285"/>
                    <a:pt x="260411" y="47314"/>
                  </a:cubicBezTo>
                  <a:cubicBezTo>
                    <a:pt x="257091" y="49411"/>
                    <a:pt x="253712" y="51334"/>
                    <a:pt x="250217" y="53081"/>
                  </a:cubicBezTo>
                  <a:cubicBezTo>
                    <a:pt x="254878" y="35897"/>
                    <a:pt x="257964" y="18247"/>
                    <a:pt x="255926" y="888"/>
                  </a:cubicBezTo>
                  <a:cubicBezTo>
                    <a:pt x="255809" y="131"/>
                    <a:pt x="254703" y="-452"/>
                    <a:pt x="254295" y="480"/>
                  </a:cubicBezTo>
                  <a:cubicBezTo>
                    <a:pt x="244684" y="22849"/>
                    <a:pt x="241072" y="47256"/>
                    <a:pt x="233499" y="70382"/>
                  </a:cubicBezTo>
                  <a:cubicBezTo>
                    <a:pt x="227150" y="89780"/>
                    <a:pt x="219286" y="108595"/>
                    <a:pt x="210898" y="127119"/>
                  </a:cubicBezTo>
                  <a:cubicBezTo>
                    <a:pt x="210199" y="125313"/>
                    <a:pt x="209441" y="123565"/>
                    <a:pt x="208742" y="121818"/>
                  </a:cubicBezTo>
                  <a:cubicBezTo>
                    <a:pt x="205713" y="114070"/>
                    <a:pt x="202859" y="106265"/>
                    <a:pt x="199771" y="98576"/>
                  </a:cubicBezTo>
                  <a:cubicBezTo>
                    <a:pt x="193539" y="83197"/>
                    <a:pt x="188005" y="67469"/>
                    <a:pt x="182763" y="51741"/>
                  </a:cubicBezTo>
                  <a:cubicBezTo>
                    <a:pt x="182588" y="51159"/>
                    <a:pt x="181539" y="51217"/>
                    <a:pt x="181597" y="51916"/>
                  </a:cubicBezTo>
                  <a:cubicBezTo>
                    <a:pt x="183578" y="68518"/>
                    <a:pt x="186723" y="84828"/>
                    <a:pt x="190743" y="101022"/>
                  </a:cubicBezTo>
                  <a:cubicBezTo>
                    <a:pt x="192723" y="109061"/>
                    <a:pt x="195403" y="116866"/>
                    <a:pt x="198199" y="124672"/>
                  </a:cubicBezTo>
                  <a:cubicBezTo>
                    <a:pt x="199597" y="128575"/>
                    <a:pt x="201053" y="132420"/>
                    <a:pt x="202568" y="136264"/>
                  </a:cubicBezTo>
                  <a:cubicBezTo>
                    <a:pt x="203209" y="137895"/>
                    <a:pt x="203791" y="139701"/>
                    <a:pt x="204490" y="141332"/>
                  </a:cubicBezTo>
                  <a:cubicBezTo>
                    <a:pt x="204199" y="141973"/>
                    <a:pt x="203908" y="142672"/>
                    <a:pt x="203558" y="143371"/>
                  </a:cubicBezTo>
                  <a:cubicBezTo>
                    <a:pt x="181015" y="189914"/>
                    <a:pt x="154452" y="234476"/>
                    <a:pt x="127773" y="278747"/>
                  </a:cubicBezTo>
                  <a:cubicBezTo>
                    <a:pt x="122763" y="287077"/>
                    <a:pt x="117696" y="295465"/>
                    <a:pt x="112686" y="303853"/>
                  </a:cubicBezTo>
                  <a:cubicBezTo>
                    <a:pt x="108084" y="294300"/>
                    <a:pt x="103890" y="284805"/>
                    <a:pt x="100453" y="274494"/>
                  </a:cubicBezTo>
                  <a:cubicBezTo>
                    <a:pt x="95618" y="259932"/>
                    <a:pt x="91482" y="245136"/>
                    <a:pt x="87696" y="230282"/>
                  </a:cubicBezTo>
                  <a:cubicBezTo>
                    <a:pt x="84026" y="215952"/>
                    <a:pt x="80997" y="201447"/>
                    <a:pt x="78609" y="186826"/>
                  </a:cubicBezTo>
                  <a:cubicBezTo>
                    <a:pt x="76162" y="171739"/>
                    <a:pt x="74881" y="156652"/>
                    <a:pt x="70861" y="141915"/>
                  </a:cubicBezTo>
                  <a:cubicBezTo>
                    <a:pt x="70687" y="141216"/>
                    <a:pt x="69522" y="141099"/>
                    <a:pt x="69347" y="141915"/>
                  </a:cubicBezTo>
                  <a:cubicBezTo>
                    <a:pt x="64454" y="172322"/>
                    <a:pt x="71793" y="206282"/>
                    <a:pt x="78376" y="236049"/>
                  </a:cubicBezTo>
                  <a:cubicBezTo>
                    <a:pt x="81929" y="252068"/>
                    <a:pt x="86764" y="267796"/>
                    <a:pt x="92181" y="283290"/>
                  </a:cubicBezTo>
                  <a:cubicBezTo>
                    <a:pt x="95793" y="293601"/>
                    <a:pt x="99346" y="305426"/>
                    <a:pt x="106919" y="313581"/>
                  </a:cubicBezTo>
                  <a:cubicBezTo>
                    <a:pt x="63114" y="387269"/>
                    <a:pt x="21348" y="463986"/>
                    <a:pt x="6202" y="548975"/>
                  </a:cubicBezTo>
                  <a:cubicBezTo>
                    <a:pt x="-4341" y="608216"/>
                    <a:pt x="-2127" y="666759"/>
                    <a:pt x="18144" y="723787"/>
                  </a:cubicBezTo>
                  <a:cubicBezTo>
                    <a:pt x="21697" y="733748"/>
                    <a:pt x="37658" y="729612"/>
                    <a:pt x="34163" y="719535"/>
                  </a:cubicBezTo>
                  <a:cubicBezTo>
                    <a:pt x="16338" y="667924"/>
                    <a:pt x="9872" y="611362"/>
                    <a:pt x="18843" y="557305"/>
                  </a:cubicBezTo>
                  <a:cubicBezTo>
                    <a:pt x="26882" y="508723"/>
                    <a:pt x="44066" y="462064"/>
                    <a:pt x="65153" y="417735"/>
                  </a:cubicBezTo>
                  <a:cubicBezTo>
                    <a:pt x="89152" y="367289"/>
                    <a:pt x="118628" y="319872"/>
                    <a:pt x="147462" y="272106"/>
                  </a:cubicBezTo>
                  <a:cubicBezTo>
                    <a:pt x="169423" y="279329"/>
                    <a:pt x="193772" y="272631"/>
                    <a:pt x="214975" y="264883"/>
                  </a:cubicBezTo>
                  <a:cubicBezTo>
                    <a:pt x="230528" y="259175"/>
                    <a:pt x="245848" y="252883"/>
                    <a:pt x="261110" y="246476"/>
                  </a:cubicBezTo>
                  <a:cubicBezTo>
                    <a:pt x="276605" y="240010"/>
                    <a:pt x="292858" y="234418"/>
                    <a:pt x="305964" y="223699"/>
                  </a:cubicBezTo>
                  <a:cubicBezTo>
                    <a:pt x="306197" y="223525"/>
                    <a:pt x="306022" y="223000"/>
                    <a:pt x="305673" y="223059"/>
                  </a:cubicBezTo>
                  <a:cubicBezTo>
                    <a:pt x="289770" y="225097"/>
                    <a:pt x="275266" y="232029"/>
                    <a:pt x="260411" y="237680"/>
                  </a:cubicBezTo>
                  <a:cubicBezTo>
                    <a:pt x="246023" y="243155"/>
                    <a:pt x="231577" y="248514"/>
                    <a:pt x="216956" y="253524"/>
                  </a:cubicBezTo>
                  <a:cubicBezTo>
                    <a:pt x="195927" y="260747"/>
                    <a:pt x="174491" y="265932"/>
                    <a:pt x="152530" y="263601"/>
                  </a:cubicBezTo>
                  <a:cubicBezTo>
                    <a:pt x="173500" y="228651"/>
                    <a:pt x="193946" y="193409"/>
                    <a:pt x="211363" y="156477"/>
                  </a:cubicBezTo>
                  <a:cubicBezTo>
                    <a:pt x="223014" y="131779"/>
                    <a:pt x="233499" y="106440"/>
                    <a:pt x="241888" y="80401"/>
                  </a:cubicBezTo>
                  <a:cubicBezTo>
                    <a:pt x="243227" y="76207"/>
                    <a:pt x="244567" y="72013"/>
                    <a:pt x="245907" y="67702"/>
                  </a:cubicBezTo>
                  <a:cubicBezTo>
                    <a:pt x="248878" y="66712"/>
                    <a:pt x="251790" y="65023"/>
                    <a:pt x="253771" y="63974"/>
                  </a:cubicBezTo>
                  <a:cubicBezTo>
                    <a:pt x="258897" y="61353"/>
                    <a:pt x="263964" y="58440"/>
                    <a:pt x="268567" y="54945"/>
                  </a:cubicBezTo>
                  <a:cubicBezTo>
                    <a:pt x="273226" y="51392"/>
                    <a:pt x="277712" y="47547"/>
                    <a:pt x="281848" y="43353"/>
                  </a:cubicBezTo>
                  <a:cubicBezTo>
                    <a:pt x="283887" y="41256"/>
                    <a:pt x="285343" y="38926"/>
                    <a:pt x="286741" y="36363"/>
                  </a:cubicBezTo>
                  <a:cubicBezTo>
                    <a:pt x="287382" y="35198"/>
                    <a:pt x="288256" y="33917"/>
                    <a:pt x="288721" y="32635"/>
                  </a:cubicBezTo>
                  <a:cubicBezTo>
                    <a:pt x="289071" y="31587"/>
                    <a:pt x="288955" y="30363"/>
                    <a:pt x="289479" y="29373"/>
                  </a:cubicBezTo>
                  <a:cubicBezTo>
                    <a:pt x="289887" y="28499"/>
                    <a:pt x="288896" y="27858"/>
                    <a:pt x="288256" y="28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3" name="Google Shape;1833;p58"/>
            <p:cNvSpPr/>
            <p:nvPr/>
          </p:nvSpPr>
          <p:spPr>
            <a:xfrm>
              <a:off x="7237410" y="2410621"/>
              <a:ext cx="261673" cy="388418"/>
            </a:xfrm>
            <a:custGeom>
              <a:rect b="b" l="l" r="r" t="t"/>
              <a:pathLst>
                <a:path extrusionOk="0" h="484010" w="326072">
                  <a:moveTo>
                    <a:pt x="20688" y="484010"/>
                  </a:moveTo>
                  <a:cubicBezTo>
                    <a:pt x="56628" y="464088"/>
                    <a:pt x="81560" y="428264"/>
                    <a:pt x="96298" y="389876"/>
                  </a:cubicBezTo>
                  <a:cubicBezTo>
                    <a:pt x="111036" y="351547"/>
                    <a:pt x="116686" y="310422"/>
                    <a:pt x="122219" y="269704"/>
                  </a:cubicBezTo>
                  <a:cubicBezTo>
                    <a:pt x="161714" y="311179"/>
                    <a:pt x="216878" y="337334"/>
                    <a:pt x="273964" y="341644"/>
                  </a:cubicBezTo>
                  <a:cubicBezTo>
                    <a:pt x="268023" y="274131"/>
                    <a:pt x="239771" y="208773"/>
                    <a:pt x="194743" y="158152"/>
                  </a:cubicBezTo>
                  <a:cubicBezTo>
                    <a:pt x="252004" y="128444"/>
                    <a:pt x="298896" y="79280"/>
                    <a:pt x="325925" y="20738"/>
                  </a:cubicBezTo>
                  <a:cubicBezTo>
                    <a:pt x="330002" y="11942"/>
                    <a:pt x="248450" y="-58"/>
                    <a:pt x="241751" y="0"/>
                  </a:cubicBezTo>
                  <a:cubicBezTo>
                    <a:pt x="209481" y="175"/>
                    <a:pt x="177850" y="8913"/>
                    <a:pt x="149481" y="24291"/>
                  </a:cubicBezTo>
                  <a:cubicBezTo>
                    <a:pt x="107191" y="47242"/>
                    <a:pt x="60706" y="88833"/>
                    <a:pt x="37988" y="132114"/>
                  </a:cubicBezTo>
                  <a:cubicBezTo>
                    <a:pt x="-13040" y="229336"/>
                    <a:pt x="-6166" y="382012"/>
                    <a:pt x="20688" y="48401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4" name="Google Shape;1834;p58"/>
            <p:cNvSpPr/>
            <p:nvPr/>
          </p:nvSpPr>
          <p:spPr>
            <a:xfrm>
              <a:off x="7247639" y="2440049"/>
              <a:ext cx="192456" cy="285668"/>
            </a:xfrm>
            <a:custGeom>
              <a:rect b="b" l="l" r="r" t="t"/>
              <a:pathLst>
                <a:path extrusionOk="0" h="355973" w="239820">
                  <a:moveTo>
                    <a:pt x="15214" y="355974"/>
                  </a:moveTo>
                  <a:cubicBezTo>
                    <a:pt x="41660" y="341353"/>
                    <a:pt x="59951" y="314965"/>
                    <a:pt x="70844" y="286771"/>
                  </a:cubicBezTo>
                  <a:cubicBezTo>
                    <a:pt x="81737" y="258578"/>
                    <a:pt x="85815" y="228345"/>
                    <a:pt x="89892" y="198404"/>
                  </a:cubicBezTo>
                  <a:cubicBezTo>
                    <a:pt x="118901" y="228928"/>
                    <a:pt x="159503" y="248151"/>
                    <a:pt x="201502" y="251296"/>
                  </a:cubicBezTo>
                  <a:cubicBezTo>
                    <a:pt x="197133" y="201666"/>
                    <a:pt x="176337" y="153609"/>
                    <a:pt x="143250" y="116328"/>
                  </a:cubicBezTo>
                  <a:cubicBezTo>
                    <a:pt x="185366" y="94484"/>
                    <a:pt x="219851" y="58310"/>
                    <a:pt x="239714" y="15262"/>
                  </a:cubicBezTo>
                  <a:cubicBezTo>
                    <a:pt x="242685" y="8796"/>
                    <a:pt x="182745" y="0"/>
                    <a:pt x="177851" y="0"/>
                  </a:cubicBezTo>
                  <a:cubicBezTo>
                    <a:pt x="154085" y="117"/>
                    <a:pt x="130843" y="6582"/>
                    <a:pt x="109989" y="17883"/>
                  </a:cubicBezTo>
                  <a:cubicBezTo>
                    <a:pt x="78882" y="34776"/>
                    <a:pt x="44689" y="65358"/>
                    <a:pt x="27971" y="97221"/>
                  </a:cubicBezTo>
                  <a:cubicBezTo>
                    <a:pt x="-9601" y="168638"/>
                    <a:pt x="-4533" y="280946"/>
                    <a:pt x="15214" y="35597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5" name="Google Shape;1835;p58"/>
            <p:cNvSpPr/>
            <p:nvPr/>
          </p:nvSpPr>
          <p:spPr>
            <a:xfrm>
              <a:off x="6844058" y="2555754"/>
              <a:ext cx="506312" cy="254575"/>
            </a:xfrm>
            <a:custGeom>
              <a:rect b="b" l="l" r="r" t="t"/>
              <a:pathLst>
                <a:path extrusionOk="0" h="317228" w="630919">
                  <a:moveTo>
                    <a:pt x="630920" y="11651"/>
                  </a:moveTo>
                  <a:cubicBezTo>
                    <a:pt x="630920" y="11651"/>
                    <a:pt x="376769" y="425119"/>
                    <a:pt x="0" y="290151"/>
                  </a:cubicBezTo>
                  <a:cubicBezTo>
                    <a:pt x="0" y="290151"/>
                    <a:pt x="90697" y="-68386"/>
                    <a:pt x="630920" y="116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6" name="Google Shape;1836;p58"/>
            <p:cNvSpPr/>
            <p:nvPr/>
          </p:nvSpPr>
          <p:spPr>
            <a:xfrm>
              <a:off x="6732323" y="2404173"/>
              <a:ext cx="618131" cy="247319"/>
            </a:xfrm>
            <a:custGeom>
              <a:rect b="b" l="l" r="r" t="t"/>
              <a:pathLst>
                <a:path extrusionOk="0" h="308186" w="770257">
                  <a:moveTo>
                    <a:pt x="770257" y="200678"/>
                  </a:moveTo>
                  <a:cubicBezTo>
                    <a:pt x="770257" y="200678"/>
                    <a:pt x="310713" y="474342"/>
                    <a:pt x="0" y="148426"/>
                  </a:cubicBezTo>
                  <a:cubicBezTo>
                    <a:pt x="0" y="148426"/>
                    <a:pt x="219316" y="-218033"/>
                    <a:pt x="770257" y="20067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7" name="Google Shape;1837;p58"/>
            <p:cNvSpPr/>
            <p:nvPr/>
          </p:nvSpPr>
          <p:spPr>
            <a:xfrm>
              <a:off x="7260012" y="2012684"/>
              <a:ext cx="202778" cy="552826"/>
            </a:xfrm>
            <a:custGeom>
              <a:rect b="b" l="l" r="r" t="t"/>
              <a:pathLst>
                <a:path extrusionOk="0" h="688880" w="252683">
                  <a:moveTo>
                    <a:pt x="112208" y="688880"/>
                  </a:moveTo>
                  <a:cubicBezTo>
                    <a:pt x="112208" y="688880"/>
                    <a:pt x="405912" y="302499"/>
                    <a:pt x="143956" y="0"/>
                  </a:cubicBezTo>
                  <a:cubicBezTo>
                    <a:pt x="143956" y="0"/>
                    <a:pt x="-157611" y="214074"/>
                    <a:pt x="112208" y="6888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8" name="Google Shape;1838;p58"/>
            <p:cNvSpPr/>
            <p:nvPr/>
          </p:nvSpPr>
          <p:spPr>
            <a:xfrm>
              <a:off x="7041051" y="2004276"/>
              <a:ext cx="315614" cy="561240"/>
            </a:xfrm>
            <a:custGeom>
              <a:rect b="b" l="l" r="r" t="t"/>
              <a:pathLst>
                <a:path extrusionOk="0" h="699365" w="393288">
                  <a:moveTo>
                    <a:pt x="385262" y="699365"/>
                  </a:moveTo>
                  <a:cubicBezTo>
                    <a:pt x="385262" y="699365"/>
                    <a:pt x="474445" y="171958"/>
                    <a:pt x="58240" y="0"/>
                  </a:cubicBezTo>
                  <a:cubicBezTo>
                    <a:pt x="58240" y="0"/>
                    <a:pt x="-204241" y="336926"/>
                    <a:pt x="385262" y="6993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9" name="Google Shape;1839;p58"/>
            <p:cNvSpPr/>
            <p:nvPr/>
          </p:nvSpPr>
          <p:spPr>
            <a:xfrm>
              <a:off x="6764788" y="2178549"/>
              <a:ext cx="585641" cy="394688"/>
            </a:xfrm>
            <a:custGeom>
              <a:rect b="b" l="l" r="r" t="t"/>
              <a:pathLst>
                <a:path extrusionOk="0" h="491823" w="729771">
                  <a:moveTo>
                    <a:pt x="729772" y="482040"/>
                  </a:moveTo>
                  <a:cubicBezTo>
                    <a:pt x="729772" y="482040"/>
                    <a:pt x="203821" y="602154"/>
                    <a:pt x="0" y="651"/>
                  </a:cubicBezTo>
                  <a:cubicBezTo>
                    <a:pt x="0" y="651"/>
                    <a:pt x="677812" y="-38086"/>
                    <a:pt x="729772" y="4820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0" name="Google Shape;1840;p58"/>
            <p:cNvSpPr/>
            <p:nvPr/>
          </p:nvSpPr>
          <p:spPr>
            <a:xfrm>
              <a:off x="6812796" y="2236311"/>
              <a:ext cx="473622" cy="320107"/>
            </a:xfrm>
            <a:custGeom>
              <a:rect b="b" l="l" r="r" t="t"/>
              <a:pathLst>
                <a:path extrusionOk="0" h="398887" w="590183">
                  <a:moveTo>
                    <a:pt x="14" y="501"/>
                  </a:moveTo>
                  <a:cubicBezTo>
                    <a:pt x="12421" y="53452"/>
                    <a:pt x="48654" y="97898"/>
                    <a:pt x="86750" y="135178"/>
                  </a:cubicBezTo>
                  <a:cubicBezTo>
                    <a:pt x="131079" y="178576"/>
                    <a:pt x="181176" y="216905"/>
                    <a:pt x="232378" y="251856"/>
                  </a:cubicBezTo>
                  <a:cubicBezTo>
                    <a:pt x="286494" y="288787"/>
                    <a:pt x="343522" y="320826"/>
                    <a:pt x="403754" y="346631"/>
                  </a:cubicBezTo>
                  <a:cubicBezTo>
                    <a:pt x="461597" y="371446"/>
                    <a:pt x="524509" y="395212"/>
                    <a:pt x="587945" y="398882"/>
                  </a:cubicBezTo>
                  <a:cubicBezTo>
                    <a:pt x="590624" y="399057"/>
                    <a:pt x="590974" y="395154"/>
                    <a:pt x="588585" y="394339"/>
                  </a:cubicBezTo>
                  <a:cubicBezTo>
                    <a:pt x="528645" y="374591"/>
                    <a:pt x="468122" y="359796"/>
                    <a:pt x="410220" y="333990"/>
                  </a:cubicBezTo>
                  <a:cubicBezTo>
                    <a:pt x="353308" y="308651"/>
                    <a:pt x="298669" y="277661"/>
                    <a:pt x="246883" y="243118"/>
                  </a:cubicBezTo>
                  <a:cubicBezTo>
                    <a:pt x="196962" y="209857"/>
                    <a:pt x="148496" y="173391"/>
                    <a:pt x="104808" y="132324"/>
                  </a:cubicBezTo>
                  <a:cubicBezTo>
                    <a:pt x="63159" y="93238"/>
                    <a:pt x="30247" y="48967"/>
                    <a:pt x="771" y="210"/>
                  </a:cubicBezTo>
                  <a:cubicBezTo>
                    <a:pt x="539" y="-198"/>
                    <a:pt x="-102" y="36"/>
                    <a:pt x="14" y="50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1" name="Google Shape;1841;p58"/>
            <p:cNvSpPr/>
            <p:nvPr/>
          </p:nvSpPr>
          <p:spPr>
            <a:xfrm>
              <a:off x="6817058" y="2220015"/>
              <a:ext cx="500025" cy="315325"/>
            </a:xfrm>
            <a:custGeom>
              <a:rect b="b" l="l" r="r" t="t"/>
              <a:pathLst>
                <a:path extrusionOk="0" h="392928" w="623084">
                  <a:moveTo>
                    <a:pt x="642" y="3406"/>
                  </a:moveTo>
                  <a:cubicBezTo>
                    <a:pt x="45029" y="41561"/>
                    <a:pt x="97106" y="73366"/>
                    <a:pt x="145746" y="105812"/>
                  </a:cubicBezTo>
                  <a:cubicBezTo>
                    <a:pt x="197123" y="140064"/>
                    <a:pt x="249025" y="173617"/>
                    <a:pt x="301335" y="206529"/>
                  </a:cubicBezTo>
                  <a:cubicBezTo>
                    <a:pt x="353587" y="239440"/>
                    <a:pt x="405896" y="272411"/>
                    <a:pt x="459254" y="303575"/>
                  </a:cubicBezTo>
                  <a:cubicBezTo>
                    <a:pt x="512729" y="334856"/>
                    <a:pt x="567602" y="363050"/>
                    <a:pt x="621775" y="392816"/>
                  </a:cubicBezTo>
                  <a:cubicBezTo>
                    <a:pt x="622766" y="393341"/>
                    <a:pt x="623640" y="391884"/>
                    <a:pt x="622649" y="391302"/>
                  </a:cubicBezTo>
                  <a:cubicBezTo>
                    <a:pt x="569174" y="360778"/>
                    <a:pt x="516865" y="327225"/>
                    <a:pt x="464089" y="295362"/>
                  </a:cubicBezTo>
                  <a:cubicBezTo>
                    <a:pt x="412420" y="264139"/>
                    <a:pt x="360460" y="233382"/>
                    <a:pt x="309374" y="201228"/>
                  </a:cubicBezTo>
                  <a:cubicBezTo>
                    <a:pt x="258287" y="169073"/>
                    <a:pt x="207609" y="136219"/>
                    <a:pt x="157338" y="102783"/>
                  </a:cubicBezTo>
                  <a:cubicBezTo>
                    <a:pt x="106368" y="68881"/>
                    <a:pt x="56447" y="30318"/>
                    <a:pt x="3088" y="261"/>
                  </a:cubicBezTo>
                  <a:cubicBezTo>
                    <a:pt x="1224" y="-846"/>
                    <a:pt x="-1164" y="1834"/>
                    <a:pt x="642" y="34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2" name="Google Shape;1842;p58"/>
            <p:cNvSpPr/>
            <p:nvPr/>
          </p:nvSpPr>
          <p:spPr>
            <a:xfrm>
              <a:off x="6883148" y="2213245"/>
              <a:ext cx="434288" cy="295854"/>
            </a:xfrm>
            <a:custGeom>
              <a:rect b="b" l="l" r="r" t="t"/>
              <a:pathLst>
                <a:path extrusionOk="0" h="368665" w="541169">
                  <a:moveTo>
                    <a:pt x="3329" y="723"/>
                  </a:moveTo>
                  <a:cubicBezTo>
                    <a:pt x="-399" y="1073"/>
                    <a:pt x="-1389" y="6141"/>
                    <a:pt x="2398" y="7364"/>
                  </a:cubicBezTo>
                  <a:cubicBezTo>
                    <a:pt x="29310" y="16102"/>
                    <a:pt x="58202" y="19072"/>
                    <a:pt x="85697" y="25655"/>
                  </a:cubicBezTo>
                  <a:cubicBezTo>
                    <a:pt x="111386" y="31829"/>
                    <a:pt x="136667" y="39460"/>
                    <a:pt x="161540" y="48431"/>
                  </a:cubicBezTo>
                  <a:cubicBezTo>
                    <a:pt x="215656" y="68003"/>
                    <a:pt x="267732" y="93401"/>
                    <a:pt x="315906" y="124973"/>
                  </a:cubicBezTo>
                  <a:cubicBezTo>
                    <a:pt x="363089" y="155905"/>
                    <a:pt x="405555" y="192836"/>
                    <a:pt x="444234" y="233845"/>
                  </a:cubicBezTo>
                  <a:cubicBezTo>
                    <a:pt x="464214" y="254990"/>
                    <a:pt x="482446" y="277533"/>
                    <a:pt x="498874" y="301591"/>
                  </a:cubicBezTo>
                  <a:cubicBezTo>
                    <a:pt x="513495" y="323028"/>
                    <a:pt x="524213" y="348484"/>
                    <a:pt x="540465" y="368522"/>
                  </a:cubicBezTo>
                  <a:cubicBezTo>
                    <a:pt x="540756" y="368872"/>
                    <a:pt x="541222" y="368522"/>
                    <a:pt x="541164" y="368114"/>
                  </a:cubicBezTo>
                  <a:cubicBezTo>
                    <a:pt x="535106" y="341493"/>
                    <a:pt x="516232" y="315222"/>
                    <a:pt x="501495" y="292621"/>
                  </a:cubicBezTo>
                  <a:cubicBezTo>
                    <a:pt x="486990" y="270485"/>
                    <a:pt x="471146" y="249049"/>
                    <a:pt x="454195" y="228719"/>
                  </a:cubicBezTo>
                  <a:cubicBezTo>
                    <a:pt x="417554" y="184681"/>
                    <a:pt x="373225" y="146818"/>
                    <a:pt x="325983" y="114605"/>
                  </a:cubicBezTo>
                  <a:cubicBezTo>
                    <a:pt x="278218" y="82042"/>
                    <a:pt x="226432" y="55130"/>
                    <a:pt x="172026" y="35558"/>
                  </a:cubicBezTo>
                  <a:cubicBezTo>
                    <a:pt x="120881" y="17208"/>
                    <a:pt x="58377" y="-4228"/>
                    <a:pt x="3329" y="7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3" name="Google Shape;1843;p58"/>
            <p:cNvSpPr/>
            <p:nvPr/>
          </p:nvSpPr>
          <p:spPr>
            <a:xfrm>
              <a:off x="6776123" y="2525613"/>
              <a:ext cx="421548" cy="73167"/>
            </a:xfrm>
            <a:custGeom>
              <a:rect b="b" l="l" r="r" t="t"/>
              <a:pathLst>
                <a:path extrusionOk="0" h="91174" w="525293">
                  <a:moveTo>
                    <a:pt x="457117" y="75102"/>
                  </a:moveTo>
                  <a:cubicBezTo>
                    <a:pt x="435273" y="77082"/>
                    <a:pt x="413371" y="78247"/>
                    <a:pt x="391410" y="78597"/>
                  </a:cubicBezTo>
                  <a:cubicBezTo>
                    <a:pt x="347605" y="79296"/>
                    <a:pt x="303567" y="77140"/>
                    <a:pt x="260112" y="71781"/>
                  </a:cubicBezTo>
                  <a:cubicBezTo>
                    <a:pt x="171045" y="60714"/>
                    <a:pt x="83960" y="34850"/>
                    <a:pt x="1359" y="74"/>
                  </a:cubicBezTo>
                  <a:cubicBezTo>
                    <a:pt x="253" y="-392"/>
                    <a:pt x="-563" y="1472"/>
                    <a:pt x="486" y="2055"/>
                  </a:cubicBezTo>
                  <a:cubicBezTo>
                    <a:pt x="82562" y="44228"/>
                    <a:pt x="171103" y="70208"/>
                    <a:pt x="262442" y="82907"/>
                  </a:cubicBezTo>
                  <a:cubicBezTo>
                    <a:pt x="306479" y="89024"/>
                    <a:pt x="350751" y="91936"/>
                    <a:pt x="395196" y="91004"/>
                  </a:cubicBezTo>
                  <a:cubicBezTo>
                    <a:pt x="418439" y="90538"/>
                    <a:pt x="441623" y="89140"/>
                    <a:pt x="464749" y="86810"/>
                  </a:cubicBezTo>
                  <a:cubicBezTo>
                    <a:pt x="484263" y="84830"/>
                    <a:pt x="505932" y="84014"/>
                    <a:pt x="523757" y="75451"/>
                  </a:cubicBezTo>
                  <a:cubicBezTo>
                    <a:pt x="526728" y="73995"/>
                    <a:pt x="524922" y="70208"/>
                    <a:pt x="522301" y="69859"/>
                  </a:cubicBezTo>
                  <a:cubicBezTo>
                    <a:pt x="501097" y="67354"/>
                    <a:pt x="478437" y="73179"/>
                    <a:pt x="457117" y="751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4" name="Google Shape;1844;p58"/>
            <p:cNvSpPr/>
            <p:nvPr/>
          </p:nvSpPr>
          <p:spPr>
            <a:xfrm>
              <a:off x="6785036" y="2500206"/>
              <a:ext cx="168528" cy="17319"/>
            </a:xfrm>
            <a:custGeom>
              <a:rect b="b" l="l" r="r" t="t"/>
              <a:pathLst>
                <a:path extrusionOk="0" h="21581" w="210004">
                  <a:moveTo>
                    <a:pt x="156202" y="10204"/>
                  </a:moveTo>
                  <a:cubicBezTo>
                    <a:pt x="138727" y="9388"/>
                    <a:pt x="121251" y="8398"/>
                    <a:pt x="103776" y="7116"/>
                  </a:cubicBezTo>
                  <a:cubicBezTo>
                    <a:pt x="86359" y="5835"/>
                    <a:pt x="68883" y="4903"/>
                    <a:pt x="51466" y="3505"/>
                  </a:cubicBezTo>
                  <a:cubicBezTo>
                    <a:pt x="35331" y="2223"/>
                    <a:pt x="16865" y="-2146"/>
                    <a:pt x="905" y="1291"/>
                  </a:cubicBezTo>
                  <a:cubicBezTo>
                    <a:pt x="-86" y="1524"/>
                    <a:pt x="-378" y="3039"/>
                    <a:pt x="613" y="3505"/>
                  </a:cubicBezTo>
                  <a:cubicBezTo>
                    <a:pt x="14477" y="10320"/>
                    <a:pt x="32476" y="10378"/>
                    <a:pt x="47622" y="12242"/>
                  </a:cubicBezTo>
                  <a:cubicBezTo>
                    <a:pt x="65680" y="14398"/>
                    <a:pt x="83738" y="16553"/>
                    <a:pt x="101912" y="17776"/>
                  </a:cubicBezTo>
                  <a:cubicBezTo>
                    <a:pt x="120028" y="19000"/>
                    <a:pt x="138144" y="19990"/>
                    <a:pt x="156260" y="20689"/>
                  </a:cubicBezTo>
                  <a:cubicBezTo>
                    <a:pt x="173387" y="21330"/>
                    <a:pt x="190629" y="22611"/>
                    <a:pt x="207638" y="20048"/>
                  </a:cubicBezTo>
                  <a:cubicBezTo>
                    <a:pt x="210783" y="19582"/>
                    <a:pt x="210783" y="14339"/>
                    <a:pt x="207697" y="13757"/>
                  </a:cubicBezTo>
                  <a:cubicBezTo>
                    <a:pt x="190687" y="10670"/>
                    <a:pt x="173328" y="10961"/>
                    <a:pt x="156202" y="102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5" name="Google Shape;1845;p58"/>
            <p:cNvSpPr/>
            <p:nvPr/>
          </p:nvSpPr>
          <p:spPr>
            <a:xfrm>
              <a:off x="6842871" y="2461546"/>
              <a:ext cx="62773" cy="10251"/>
            </a:xfrm>
            <a:custGeom>
              <a:rect b="b" l="l" r="r" t="t"/>
              <a:pathLst>
                <a:path extrusionOk="0" h="12774" w="78222">
                  <a:moveTo>
                    <a:pt x="38645" y="4065"/>
                  </a:moveTo>
                  <a:cubicBezTo>
                    <a:pt x="32586" y="5114"/>
                    <a:pt x="26528" y="6046"/>
                    <a:pt x="20587" y="7385"/>
                  </a:cubicBezTo>
                  <a:cubicBezTo>
                    <a:pt x="17499" y="8084"/>
                    <a:pt x="14412" y="8783"/>
                    <a:pt x="11324" y="9482"/>
                  </a:cubicBezTo>
                  <a:cubicBezTo>
                    <a:pt x="8703" y="10065"/>
                    <a:pt x="3636" y="12279"/>
                    <a:pt x="1189" y="11113"/>
                  </a:cubicBezTo>
                  <a:cubicBezTo>
                    <a:pt x="-617" y="10240"/>
                    <a:pt x="-209" y="13735"/>
                    <a:pt x="1364" y="12511"/>
                  </a:cubicBezTo>
                  <a:cubicBezTo>
                    <a:pt x="3519" y="10822"/>
                    <a:pt x="8937" y="11754"/>
                    <a:pt x="11616" y="11696"/>
                  </a:cubicBezTo>
                  <a:cubicBezTo>
                    <a:pt x="14820" y="11638"/>
                    <a:pt x="17965" y="11579"/>
                    <a:pt x="21169" y="11521"/>
                  </a:cubicBezTo>
                  <a:cubicBezTo>
                    <a:pt x="27285" y="11405"/>
                    <a:pt x="33402" y="10939"/>
                    <a:pt x="39519" y="10473"/>
                  </a:cubicBezTo>
                  <a:cubicBezTo>
                    <a:pt x="51984" y="9599"/>
                    <a:pt x="64334" y="9191"/>
                    <a:pt x="76275" y="5463"/>
                  </a:cubicBezTo>
                  <a:cubicBezTo>
                    <a:pt x="79246" y="4531"/>
                    <a:pt x="78663" y="337"/>
                    <a:pt x="75576" y="104"/>
                  </a:cubicBezTo>
                  <a:cubicBezTo>
                    <a:pt x="63052" y="-537"/>
                    <a:pt x="50936" y="1910"/>
                    <a:pt x="38645" y="40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6" name="Google Shape;1846;p58"/>
            <p:cNvSpPr/>
            <p:nvPr/>
          </p:nvSpPr>
          <p:spPr>
            <a:xfrm>
              <a:off x="7070128" y="2123145"/>
              <a:ext cx="22463" cy="87965"/>
            </a:xfrm>
            <a:custGeom>
              <a:rect b="b" l="l" r="r" t="t"/>
              <a:pathLst>
                <a:path extrusionOk="0" h="109614" w="27991">
                  <a:moveTo>
                    <a:pt x="2057" y="1238"/>
                  </a:moveTo>
                  <a:cubicBezTo>
                    <a:pt x="-332" y="4326"/>
                    <a:pt x="18" y="8986"/>
                    <a:pt x="18" y="12772"/>
                  </a:cubicBezTo>
                  <a:cubicBezTo>
                    <a:pt x="76" y="17549"/>
                    <a:pt x="834" y="22442"/>
                    <a:pt x="1416" y="27160"/>
                  </a:cubicBezTo>
                  <a:cubicBezTo>
                    <a:pt x="2581" y="36306"/>
                    <a:pt x="3979" y="45393"/>
                    <a:pt x="5785" y="54480"/>
                  </a:cubicBezTo>
                  <a:cubicBezTo>
                    <a:pt x="9396" y="72655"/>
                    <a:pt x="14114" y="90538"/>
                    <a:pt x="21105" y="107722"/>
                  </a:cubicBezTo>
                  <a:cubicBezTo>
                    <a:pt x="22678" y="111625"/>
                    <a:pt x="28969" y="108887"/>
                    <a:pt x="27862" y="104984"/>
                  </a:cubicBezTo>
                  <a:cubicBezTo>
                    <a:pt x="22969" y="87509"/>
                    <a:pt x="18134" y="69975"/>
                    <a:pt x="14872" y="52092"/>
                  </a:cubicBezTo>
                  <a:cubicBezTo>
                    <a:pt x="13241" y="43005"/>
                    <a:pt x="11901" y="33859"/>
                    <a:pt x="10969" y="24655"/>
                  </a:cubicBezTo>
                  <a:cubicBezTo>
                    <a:pt x="10503" y="20287"/>
                    <a:pt x="10329" y="15859"/>
                    <a:pt x="9629" y="11549"/>
                  </a:cubicBezTo>
                  <a:cubicBezTo>
                    <a:pt x="9046" y="7763"/>
                    <a:pt x="8814" y="3685"/>
                    <a:pt x="6076" y="831"/>
                  </a:cubicBezTo>
                  <a:cubicBezTo>
                    <a:pt x="4853" y="-567"/>
                    <a:pt x="3047" y="-43"/>
                    <a:pt x="2057" y="12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7" name="Google Shape;1847;p58"/>
            <p:cNvSpPr/>
            <p:nvPr/>
          </p:nvSpPr>
          <p:spPr>
            <a:xfrm>
              <a:off x="7101017" y="2058510"/>
              <a:ext cx="63253" cy="184689"/>
            </a:xfrm>
            <a:custGeom>
              <a:rect b="b" l="l" r="r" t="t"/>
              <a:pathLst>
                <a:path extrusionOk="0" h="230142" w="78820">
                  <a:moveTo>
                    <a:pt x="236" y="3201"/>
                  </a:moveTo>
                  <a:cubicBezTo>
                    <a:pt x="-812" y="12347"/>
                    <a:pt x="1867" y="22250"/>
                    <a:pt x="3731" y="31221"/>
                  </a:cubicBezTo>
                  <a:cubicBezTo>
                    <a:pt x="5828" y="41298"/>
                    <a:pt x="8217" y="51201"/>
                    <a:pt x="11013" y="61103"/>
                  </a:cubicBezTo>
                  <a:cubicBezTo>
                    <a:pt x="16663" y="81433"/>
                    <a:pt x="22546" y="101704"/>
                    <a:pt x="29536" y="121626"/>
                  </a:cubicBezTo>
                  <a:cubicBezTo>
                    <a:pt x="36352" y="141024"/>
                    <a:pt x="43575" y="160247"/>
                    <a:pt x="51264" y="179237"/>
                  </a:cubicBezTo>
                  <a:cubicBezTo>
                    <a:pt x="58196" y="196479"/>
                    <a:pt x="65303" y="216110"/>
                    <a:pt x="77885" y="229974"/>
                  </a:cubicBezTo>
                  <a:cubicBezTo>
                    <a:pt x="78176" y="230323"/>
                    <a:pt x="78875" y="230090"/>
                    <a:pt x="78817" y="229624"/>
                  </a:cubicBezTo>
                  <a:cubicBezTo>
                    <a:pt x="77303" y="210868"/>
                    <a:pt x="68681" y="192052"/>
                    <a:pt x="62273" y="174519"/>
                  </a:cubicBezTo>
                  <a:cubicBezTo>
                    <a:pt x="55284" y="155296"/>
                    <a:pt x="48759" y="135898"/>
                    <a:pt x="42643" y="116326"/>
                  </a:cubicBezTo>
                  <a:cubicBezTo>
                    <a:pt x="36701" y="97336"/>
                    <a:pt x="30643" y="78404"/>
                    <a:pt x="25226" y="59239"/>
                  </a:cubicBezTo>
                  <a:cubicBezTo>
                    <a:pt x="22430" y="49337"/>
                    <a:pt x="19634" y="39550"/>
                    <a:pt x="16663" y="29706"/>
                  </a:cubicBezTo>
                  <a:cubicBezTo>
                    <a:pt x="13867" y="20386"/>
                    <a:pt x="11712" y="9901"/>
                    <a:pt x="6352" y="1629"/>
                  </a:cubicBezTo>
                  <a:cubicBezTo>
                    <a:pt x="4489" y="-1284"/>
                    <a:pt x="644" y="-2"/>
                    <a:pt x="236" y="32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8" name="Google Shape;1848;p58"/>
            <p:cNvSpPr/>
            <p:nvPr/>
          </p:nvSpPr>
          <p:spPr>
            <a:xfrm>
              <a:off x="7145861" y="2052437"/>
              <a:ext cx="166173" cy="330323"/>
            </a:xfrm>
            <a:custGeom>
              <a:rect b="b" l="l" r="r" t="t"/>
              <a:pathLst>
                <a:path extrusionOk="0" h="411618" w="207069">
                  <a:moveTo>
                    <a:pt x="992" y="7512"/>
                  </a:moveTo>
                  <a:cubicBezTo>
                    <a:pt x="22603" y="38327"/>
                    <a:pt x="48117" y="66229"/>
                    <a:pt x="69962" y="96986"/>
                  </a:cubicBezTo>
                  <a:cubicBezTo>
                    <a:pt x="91340" y="127043"/>
                    <a:pt x="110854" y="158557"/>
                    <a:pt x="127397" y="191586"/>
                  </a:cubicBezTo>
                  <a:cubicBezTo>
                    <a:pt x="144465" y="225721"/>
                    <a:pt x="159261" y="261021"/>
                    <a:pt x="171493" y="297195"/>
                  </a:cubicBezTo>
                  <a:cubicBezTo>
                    <a:pt x="177261" y="314263"/>
                    <a:pt x="183202" y="331272"/>
                    <a:pt x="188386" y="348573"/>
                  </a:cubicBezTo>
                  <a:cubicBezTo>
                    <a:pt x="194328" y="368320"/>
                    <a:pt x="203241" y="390281"/>
                    <a:pt x="205338" y="410785"/>
                  </a:cubicBezTo>
                  <a:cubicBezTo>
                    <a:pt x="205454" y="412067"/>
                    <a:pt x="207376" y="411776"/>
                    <a:pt x="207027" y="410552"/>
                  </a:cubicBezTo>
                  <a:cubicBezTo>
                    <a:pt x="202250" y="391504"/>
                    <a:pt x="202018" y="370942"/>
                    <a:pt x="197940" y="351602"/>
                  </a:cubicBezTo>
                  <a:cubicBezTo>
                    <a:pt x="193862" y="332205"/>
                    <a:pt x="189319" y="312923"/>
                    <a:pt x="183144" y="294108"/>
                  </a:cubicBezTo>
                  <a:cubicBezTo>
                    <a:pt x="171552" y="258516"/>
                    <a:pt x="157339" y="223799"/>
                    <a:pt x="140679" y="190246"/>
                  </a:cubicBezTo>
                  <a:cubicBezTo>
                    <a:pt x="123494" y="155587"/>
                    <a:pt x="104447" y="121801"/>
                    <a:pt x="82952" y="89646"/>
                  </a:cubicBezTo>
                  <a:cubicBezTo>
                    <a:pt x="62040" y="58365"/>
                    <a:pt x="38447" y="25395"/>
                    <a:pt x="9322" y="1279"/>
                  </a:cubicBezTo>
                  <a:cubicBezTo>
                    <a:pt x="5186" y="-2275"/>
                    <a:pt x="-2794" y="2153"/>
                    <a:pt x="992" y="75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9" name="Google Shape;1849;p58"/>
            <p:cNvSpPr/>
            <p:nvPr/>
          </p:nvSpPr>
          <p:spPr>
            <a:xfrm>
              <a:off x="6884544" y="2636167"/>
              <a:ext cx="358162" cy="149599"/>
            </a:xfrm>
            <a:custGeom>
              <a:rect b="b" l="l" r="r" t="t"/>
              <a:pathLst>
                <a:path extrusionOk="0" h="186416" w="446308">
                  <a:moveTo>
                    <a:pt x="441794" y="554"/>
                  </a:moveTo>
                  <a:cubicBezTo>
                    <a:pt x="409174" y="22806"/>
                    <a:pt x="379523" y="48845"/>
                    <a:pt x="346087" y="69990"/>
                  </a:cubicBezTo>
                  <a:cubicBezTo>
                    <a:pt x="311835" y="91659"/>
                    <a:pt x="275720" y="110475"/>
                    <a:pt x="238322" y="126028"/>
                  </a:cubicBezTo>
                  <a:cubicBezTo>
                    <a:pt x="200342" y="141814"/>
                    <a:pt x="161023" y="154454"/>
                    <a:pt x="120888" y="163541"/>
                  </a:cubicBezTo>
                  <a:cubicBezTo>
                    <a:pt x="101607" y="167910"/>
                    <a:pt x="82151" y="171464"/>
                    <a:pt x="62637" y="174435"/>
                  </a:cubicBezTo>
                  <a:cubicBezTo>
                    <a:pt x="42598" y="177464"/>
                    <a:pt x="20695" y="176939"/>
                    <a:pt x="1181" y="182182"/>
                  </a:cubicBezTo>
                  <a:cubicBezTo>
                    <a:pt x="-275" y="182590"/>
                    <a:pt x="-508" y="185036"/>
                    <a:pt x="1181" y="185328"/>
                  </a:cubicBezTo>
                  <a:cubicBezTo>
                    <a:pt x="20230" y="188357"/>
                    <a:pt x="41607" y="184337"/>
                    <a:pt x="60656" y="182124"/>
                  </a:cubicBezTo>
                  <a:cubicBezTo>
                    <a:pt x="79646" y="179910"/>
                    <a:pt x="98519" y="176706"/>
                    <a:pt x="117218" y="172745"/>
                  </a:cubicBezTo>
                  <a:cubicBezTo>
                    <a:pt x="158809" y="164008"/>
                    <a:pt x="199643" y="151484"/>
                    <a:pt x="239079" y="135581"/>
                  </a:cubicBezTo>
                  <a:cubicBezTo>
                    <a:pt x="276127" y="120610"/>
                    <a:pt x="312010" y="102727"/>
                    <a:pt x="346087" y="81873"/>
                  </a:cubicBezTo>
                  <a:cubicBezTo>
                    <a:pt x="381155" y="60437"/>
                    <a:pt x="418261" y="36554"/>
                    <a:pt x="445581" y="5447"/>
                  </a:cubicBezTo>
                  <a:cubicBezTo>
                    <a:pt x="447678" y="3059"/>
                    <a:pt x="444882" y="-1601"/>
                    <a:pt x="441794" y="5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0" name="Google Shape;1850;p58"/>
            <p:cNvSpPr/>
            <p:nvPr/>
          </p:nvSpPr>
          <p:spPr>
            <a:xfrm>
              <a:off x="6913909" y="2672868"/>
              <a:ext cx="187421" cy="75919"/>
            </a:xfrm>
            <a:custGeom>
              <a:rect b="b" l="l" r="r" t="t"/>
              <a:pathLst>
                <a:path extrusionOk="0" h="94603" w="233547">
                  <a:moveTo>
                    <a:pt x="230363" y="49"/>
                  </a:moveTo>
                  <a:cubicBezTo>
                    <a:pt x="211081" y="4068"/>
                    <a:pt x="193199" y="13913"/>
                    <a:pt x="175199" y="21660"/>
                  </a:cubicBezTo>
                  <a:cubicBezTo>
                    <a:pt x="156209" y="29815"/>
                    <a:pt x="136986" y="37505"/>
                    <a:pt x="117996" y="45660"/>
                  </a:cubicBezTo>
                  <a:cubicBezTo>
                    <a:pt x="79026" y="62320"/>
                    <a:pt x="39765" y="78514"/>
                    <a:pt x="270" y="93775"/>
                  </a:cubicBezTo>
                  <a:cubicBezTo>
                    <a:pt x="-196" y="93950"/>
                    <a:pt x="-21" y="94707"/>
                    <a:pt x="503" y="94591"/>
                  </a:cubicBezTo>
                  <a:cubicBezTo>
                    <a:pt x="41279" y="82358"/>
                    <a:pt x="81647" y="69135"/>
                    <a:pt x="121549" y="54281"/>
                  </a:cubicBezTo>
                  <a:cubicBezTo>
                    <a:pt x="140132" y="47349"/>
                    <a:pt x="158423" y="39543"/>
                    <a:pt x="176714" y="31796"/>
                  </a:cubicBezTo>
                  <a:cubicBezTo>
                    <a:pt x="195703" y="23699"/>
                    <a:pt x="216208" y="16651"/>
                    <a:pt x="232751" y="4185"/>
                  </a:cubicBezTo>
                  <a:cubicBezTo>
                    <a:pt x="234790" y="2554"/>
                    <a:pt x="232518" y="-417"/>
                    <a:pt x="230363" y="4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1" name="Google Shape;1851;p58"/>
            <p:cNvSpPr/>
            <p:nvPr/>
          </p:nvSpPr>
          <p:spPr>
            <a:xfrm>
              <a:off x="6953061" y="2673928"/>
              <a:ext cx="39562" cy="23886"/>
            </a:xfrm>
            <a:custGeom>
              <a:rect b="b" l="l" r="r" t="t"/>
              <a:pathLst>
                <a:path extrusionOk="0" h="29764" w="49299">
                  <a:moveTo>
                    <a:pt x="34628" y="5310"/>
                  </a:moveTo>
                  <a:cubicBezTo>
                    <a:pt x="30492" y="7523"/>
                    <a:pt x="26414" y="9853"/>
                    <a:pt x="22395" y="12300"/>
                  </a:cubicBezTo>
                  <a:cubicBezTo>
                    <a:pt x="18492" y="14688"/>
                    <a:pt x="14531" y="17135"/>
                    <a:pt x="10919" y="19989"/>
                  </a:cubicBezTo>
                  <a:cubicBezTo>
                    <a:pt x="7191" y="22960"/>
                    <a:pt x="3580" y="26105"/>
                    <a:pt x="85" y="29309"/>
                  </a:cubicBezTo>
                  <a:cubicBezTo>
                    <a:pt x="-148" y="29542"/>
                    <a:pt x="143" y="29892"/>
                    <a:pt x="435" y="29717"/>
                  </a:cubicBezTo>
                  <a:cubicBezTo>
                    <a:pt x="4337" y="27329"/>
                    <a:pt x="8298" y="25115"/>
                    <a:pt x="12259" y="22901"/>
                  </a:cubicBezTo>
                  <a:cubicBezTo>
                    <a:pt x="16395" y="20688"/>
                    <a:pt x="20356" y="18183"/>
                    <a:pt x="24434" y="15853"/>
                  </a:cubicBezTo>
                  <a:cubicBezTo>
                    <a:pt x="28395" y="13581"/>
                    <a:pt x="32473" y="11426"/>
                    <a:pt x="36550" y="9387"/>
                  </a:cubicBezTo>
                  <a:cubicBezTo>
                    <a:pt x="40744" y="7290"/>
                    <a:pt x="44647" y="4669"/>
                    <a:pt x="48724" y="2339"/>
                  </a:cubicBezTo>
                  <a:cubicBezTo>
                    <a:pt x="49890" y="1698"/>
                    <a:pt x="49133" y="-399"/>
                    <a:pt x="47793" y="67"/>
                  </a:cubicBezTo>
                  <a:cubicBezTo>
                    <a:pt x="43366" y="1640"/>
                    <a:pt x="38764" y="3038"/>
                    <a:pt x="34628" y="531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2" name="Google Shape;1852;p58"/>
            <p:cNvSpPr/>
            <p:nvPr/>
          </p:nvSpPr>
          <p:spPr>
            <a:xfrm>
              <a:off x="7311293" y="2136206"/>
              <a:ext cx="14903" cy="52935"/>
            </a:xfrm>
            <a:custGeom>
              <a:rect b="b" l="l" r="r" t="t"/>
              <a:pathLst>
                <a:path extrusionOk="0" h="65963" w="18571">
                  <a:moveTo>
                    <a:pt x="9231" y="2368"/>
                  </a:moveTo>
                  <a:cubicBezTo>
                    <a:pt x="435" y="21125"/>
                    <a:pt x="-1604" y="43493"/>
                    <a:pt x="1134" y="63881"/>
                  </a:cubicBezTo>
                  <a:cubicBezTo>
                    <a:pt x="1484" y="66619"/>
                    <a:pt x="6260" y="66677"/>
                    <a:pt x="6668" y="63939"/>
                  </a:cubicBezTo>
                  <a:cubicBezTo>
                    <a:pt x="8008" y="54328"/>
                    <a:pt x="9464" y="44600"/>
                    <a:pt x="11561" y="35105"/>
                  </a:cubicBezTo>
                  <a:cubicBezTo>
                    <a:pt x="13658" y="25494"/>
                    <a:pt x="16396" y="15940"/>
                    <a:pt x="18434" y="6329"/>
                  </a:cubicBezTo>
                  <a:cubicBezTo>
                    <a:pt x="18959" y="3882"/>
                    <a:pt x="17969" y="1377"/>
                    <a:pt x="15580" y="387"/>
                  </a:cubicBezTo>
                  <a:cubicBezTo>
                    <a:pt x="13367" y="-487"/>
                    <a:pt x="10280" y="96"/>
                    <a:pt x="9231" y="23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3" name="Google Shape;1853;p58"/>
            <p:cNvSpPr/>
            <p:nvPr/>
          </p:nvSpPr>
          <p:spPr>
            <a:xfrm>
              <a:off x="7353361" y="2073550"/>
              <a:ext cx="16922" cy="238349"/>
            </a:xfrm>
            <a:custGeom>
              <a:rect b="b" l="l" r="r" t="t"/>
              <a:pathLst>
                <a:path extrusionOk="0" h="297008" w="21087">
                  <a:moveTo>
                    <a:pt x="15954" y="756"/>
                  </a:moveTo>
                  <a:cubicBezTo>
                    <a:pt x="9547" y="6348"/>
                    <a:pt x="8673" y="12406"/>
                    <a:pt x="9080" y="20678"/>
                  </a:cubicBezTo>
                  <a:cubicBezTo>
                    <a:pt x="9721" y="33959"/>
                    <a:pt x="11585" y="47065"/>
                    <a:pt x="11876" y="60405"/>
                  </a:cubicBezTo>
                  <a:cubicBezTo>
                    <a:pt x="12459" y="86968"/>
                    <a:pt x="10595" y="113472"/>
                    <a:pt x="8265" y="139918"/>
                  </a:cubicBezTo>
                  <a:cubicBezTo>
                    <a:pt x="5934" y="166481"/>
                    <a:pt x="3138" y="192927"/>
                    <a:pt x="1740" y="219548"/>
                  </a:cubicBezTo>
                  <a:cubicBezTo>
                    <a:pt x="459" y="244013"/>
                    <a:pt x="-2745" y="273022"/>
                    <a:pt x="5120" y="296614"/>
                  </a:cubicBezTo>
                  <a:cubicBezTo>
                    <a:pt x="5294" y="297080"/>
                    <a:pt x="6109" y="297197"/>
                    <a:pt x="6168" y="296614"/>
                  </a:cubicBezTo>
                  <a:cubicBezTo>
                    <a:pt x="9430" y="273255"/>
                    <a:pt x="6576" y="248324"/>
                    <a:pt x="8148" y="224674"/>
                  </a:cubicBezTo>
                  <a:cubicBezTo>
                    <a:pt x="9721" y="200616"/>
                    <a:pt x="12459" y="176675"/>
                    <a:pt x="14789" y="152733"/>
                  </a:cubicBezTo>
                  <a:cubicBezTo>
                    <a:pt x="17119" y="128850"/>
                    <a:pt x="19333" y="104851"/>
                    <a:pt x="19915" y="80851"/>
                  </a:cubicBezTo>
                  <a:cubicBezTo>
                    <a:pt x="20206" y="68910"/>
                    <a:pt x="20148" y="56910"/>
                    <a:pt x="19507" y="44968"/>
                  </a:cubicBezTo>
                  <a:cubicBezTo>
                    <a:pt x="18867" y="32852"/>
                    <a:pt x="13566" y="15202"/>
                    <a:pt x="20614" y="4309"/>
                  </a:cubicBezTo>
                  <a:cubicBezTo>
                    <a:pt x="22478" y="1455"/>
                    <a:pt x="18400" y="-1400"/>
                    <a:pt x="15954" y="7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4" name="Google Shape;1854;p58"/>
            <p:cNvSpPr/>
            <p:nvPr/>
          </p:nvSpPr>
          <p:spPr>
            <a:xfrm>
              <a:off x="7380351" y="2094056"/>
              <a:ext cx="43016" cy="345605"/>
            </a:xfrm>
            <a:custGeom>
              <a:rect b="b" l="l" r="r" t="t"/>
              <a:pathLst>
                <a:path extrusionOk="0" h="430660" w="53603">
                  <a:moveTo>
                    <a:pt x="21150" y="4019"/>
                  </a:moveTo>
                  <a:cubicBezTo>
                    <a:pt x="20509" y="21320"/>
                    <a:pt x="26102" y="38329"/>
                    <a:pt x="29247" y="55164"/>
                  </a:cubicBezTo>
                  <a:cubicBezTo>
                    <a:pt x="32684" y="73513"/>
                    <a:pt x="35364" y="91979"/>
                    <a:pt x="37286" y="110561"/>
                  </a:cubicBezTo>
                  <a:cubicBezTo>
                    <a:pt x="40839" y="145278"/>
                    <a:pt x="41771" y="180288"/>
                    <a:pt x="40140" y="215180"/>
                  </a:cubicBezTo>
                  <a:cubicBezTo>
                    <a:pt x="36878" y="285956"/>
                    <a:pt x="24936" y="362905"/>
                    <a:pt x="63" y="429603"/>
                  </a:cubicBezTo>
                  <a:cubicBezTo>
                    <a:pt x="-345" y="430652"/>
                    <a:pt x="1345" y="431118"/>
                    <a:pt x="1752" y="430069"/>
                  </a:cubicBezTo>
                  <a:cubicBezTo>
                    <a:pt x="15791" y="393546"/>
                    <a:pt x="30004" y="359061"/>
                    <a:pt x="38218" y="320440"/>
                  </a:cubicBezTo>
                  <a:cubicBezTo>
                    <a:pt x="45558" y="285839"/>
                    <a:pt x="50392" y="250597"/>
                    <a:pt x="52431" y="215238"/>
                  </a:cubicBezTo>
                  <a:cubicBezTo>
                    <a:pt x="54586" y="178016"/>
                    <a:pt x="53771" y="140560"/>
                    <a:pt x="49985" y="103454"/>
                  </a:cubicBezTo>
                  <a:cubicBezTo>
                    <a:pt x="46722" y="71358"/>
                    <a:pt x="45441" y="30232"/>
                    <a:pt x="28723" y="2039"/>
                  </a:cubicBezTo>
                  <a:cubicBezTo>
                    <a:pt x="26626" y="-1573"/>
                    <a:pt x="21266" y="-58"/>
                    <a:pt x="21150" y="40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55" name="Google Shape;1855;p58"/>
          <p:cNvGrpSpPr/>
          <p:nvPr/>
        </p:nvGrpSpPr>
        <p:grpSpPr>
          <a:xfrm rot="6300006">
            <a:off x="7846976" y="936183"/>
            <a:ext cx="1051687" cy="995871"/>
            <a:chOff x="264686" y="329488"/>
            <a:chExt cx="1215715" cy="1151322"/>
          </a:xfrm>
        </p:grpSpPr>
        <p:sp>
          <p:nvSpPr>
            <p:cNvPr id="1856" name="Google Shape;1856;p58"/>
            <p:cNvSpPr/>
            <p:nvPr/>
          </p:nvSpPr>
          <p:spPr>
            <a:xfrm rot="8324806">
              <a:off x="279014" y="660012"/>
              <a:ext cx="1187058" cy="490274"/>
            </a:xfrm>
            <a:custGeom>
              <a:rect b="b" l="l" r="r" t="t"/>
              <a:pathLst>
                <a:path extrusionOk="0" h="489820" w="1185958">
                  <a:moveTo>
                    <a:pt x="298746" y="223102"/>
                  </a:moveTo>
                  <a:cubicBezTo>
                    <a:pt x="279057" y="208364"/>
                    <a:pt x="257504" y="196597"/>
                    <a:pt x="237990" y="181510"/>
                  </a:cubicBezTo>
                  <a:cubicBezTo>
                    <a:pt x="218242" y="166248"/>
                    <a:pt x="199660" y="149647"/>
                    <a:pt x="179971" y="134327"/>
                  </a:cubicBezTo>
                  <a:cubicBezTo>
                    <a:pt x="144787" y="106890"/>
                    <a:pt x="103079" y="78405"/>
                    <a:pt x="57236" y="74619"/>
                  </a:cubicBezTo>
                  <a:cubicBezTo>
                    <a:pt x="36673" y="72930"/>
                    <a:pt x="12324" y="78289"/>
                    <a:pt x="3295" y="99143"/>
                  </a:cubicBezTo>
                  <a:cubicBezTo>
                    <a:pt x="-4511" y="117201"/>
                    <a:pt x="2829" y="137938"/>
                    <a:pt x="12033" y="153899"/>
                  </a:cubicBezTo>
                  <a:cubicBezTo>
                    <a:pt x="38071" y="198927"/>
                    <a:pt x="85196" y="228461"/>
                    <a:pt x="134885" y="240810"/>
                  </a:cubicBezTo>
                  <a:cubicBezTo>
                    <a:pt x="163311" y="247917"/>
                    <a:pt x="193194" y="250771"/>
                    <a:pt x="222436" y="249839"/>
                  </a:cubicBezTo>
                  <a:cubicBezTo>
                    <a:pt x="246086" y="249082"/>
                    <a:pt x="273406" y="248907"/>
                    <a:pt x="297289" y="242965"/>
                  </a:cubicBezTo>
                  <a:cubicBezTo>
                    <a:pt x="326007" y="249548"/>
                    <a:pt x="355075" y="254790"/>
                    <a:pt x="384259" y="259101"/>
                  </a:cubicBezTo>
                  <a:cubicBezTo>
                    <a:pt x="371269" y="261082"/>
                    <a:pt x="358395" y="263412"/>
                    <a:pt x="345987" y="265800"/>
                  </a:cubicBezTo>
                  <a:cubicBezTo>
                    <a:pt x="323502" y="270169"/>
                    <a:pt x="301250" y="275761"/>
                    <a:pt x="279348" y="282402"/>
                  </a:cubicBezTo>
                  <a:cubicBezTo>
                    <a:pt x="259892" y="288285"/>
                    <a:pt x="237815" y="293586"/>
                    <a:pt x="220922" y="305294"/>
                  </a:cubicBezTo>
                  <a:cubicBezTo>
                    <a:pt x="207699" y="314440"/>
                    <a:pt x="197447" y="330109"/>
                    <a:pt x="201233" y="346769"/>
                  </a:cubicBezTo>
                  <a:cubicBezTo>
                    <a:pt x="205427" y="365410"/>
                    <a:pt x="224533" y="372516"/>
                    <a:pt x="241543" y="374788"/>
                  </a:cubicBezTo>
                  <a:cubicBezTo>
                    <a:pt x="282610" y="380264"/>
                    <a:pt x="325134" y="370128"/>
                    <a:pt x="362647" y="353876"/>
                  </a:cubicBezTo>
                  <a:cubicBezTo>
                    <a:pt x="387113" y="343274"/>
                    <a:pt x="410646" y="329818"/>
                    <a:pt x="432549" y="314673"/>
                  </a:cubicBezTo>
                  <a:cubicBezTo>
                    <a:pt x="444141" y="306692"/>
                    <a:pt x="455558" y="298304"/>
                    <a:pt x="466684" y="289683"/>
                  </a:cubicBezTo>
                  <a:cubicBezTo>
                    <a:pt x="474606" y="283567"/>
                    <a:pt x="483286" y="277275"/>
                    <a:pt x="490334" y="269819"/>
                  </a:cubicBezTo>
                  <a:cubicBezTo>
                    <a:pt x="522314" y="271683"/>
                    <a:pt x="554236" y="272382"/>
                    <a:pt x="585925" y="271916"/>
                  </a:cubicBezTo>
                  <a:cubicBezTo>
                    <a:pt x="612138" y="271509"/>
                    <a:pt x="638351" y="270169"/>
                    <a:pt x="664506" y="268363"/>
                  </a:cubicBezTo>
                  <a:cubicBezTo>
                    <a:pt x="619011" y="276809"/>
                    <a:pt x="572527" y="296731"/>
                    <a:pt x="533557" y="318110"/>
                  </a:cubicBezTo>
                  <a:cubicBezTo>
                    <a:pt x="486606" y="343857"/>
                    <a:pt x="439248" y="376477"/>
                    <a:pt x="408083" y="420807"/>
                  </a:cubicBezTo>
                  <a:cubicBezTo>
                    <a:pt x="397249" y="436185"/>
                    <a:pt x="387346" y="455000"/>
                    <a:pt x="401734" y="471602"/>
                  </a:cubicBezTo>
                  <a:cubicBezTo>
                    <a:pt x="415598" y="487563"/>
                    <a:pt x="437908" y="485466"/>
                    <a:pt x="456082" y="479757"/>
                  </a:cubicBezTo>
                  <a:cubicBezTo>
                    <a:pt x="505305" y="464262"/>
                    <a:pt x="552547" y="437175"/>
                    <a:pt x="592216" y="404322"/>
                  </a:cubicBezTo>
                  <a:cubicBezTo>
                    <a:pt x="614817" y="385623"/>
                    <a:pt x="635555" y="364711"/>
                    <a:pt x="654137" y="341993"/>
                  </a:cubicBezTo>
                  <a:cubicBezTo>
                    <a:pt x="672836" y="319158"/>
                    <a:pt x="692000" y="293819"/>
                    <a:pt x="700738" y="265276"/>
                  </a:cubicBezTo>
                  <a:cubicBezTo>
                    <a:pt x="771746" y="258519"/>
                    <a:pt x="842230" y="246519"/>
                    <a:pt x="911375" y="229102"/>
                  </a:cubicBezTo>
                  <a:cubicBezTo>
                    <a:pt x="862444" y="252577"/>
                    <a:pt x="815493" y="280654"/>
                    <a:pt x="771746" y="312517"/>
                  </a:cubicBezTo>
                  <a:cubicBezTo>
                    <a:pt x="732135" y="341352"/>
                    <a:pt x="679301" y="375312"/>
                    <a:pt x="659380" y="422379"/>
                  </a:cubicBezTo>
                  <a:cubicBezTo>
                    <a:pt x="652506" y="438573"/>
                    <a:pt x="649069" y="461874"/>
                    <a:pt x="659205" y="477543"/>
                  </a:cubicBezTo>
                  <a:cubicBezTo>
                    <a:pt x="671205" y="496067"/>
                    <a:pt x="697243" y="489776"/>
                    <a:pt x="714544" y="483485"/>
                  </a:cubicBezTo>
                  <a:cubicBezTo>
                    <a:pt x="768368" y="463913"/>
                    <a:pt x="818056" y="419059"/>
                    <a:pt x="856968" y="378341"/>
                  </a:cubicBezTo>
                  <a:cubicBezTo>
                    <a:pt x="880676" y="353526"/>
                    <a:pt x="902462" y="326789"/>
                    <a:pt x="921044" y="297896"/>
                  </a:cubicBezTo>
                  <a:cubicBezTo>
                    <a:pt x="936889" y="273256"/>
                    <a:pt x="955180" y="245587"/>
                    <a:pt x="959723" y="215937"/>
                  </a:cubicBezTo>
                  <a:cubicBezTo>
                    <a:pt x="966888" y="213840"/>
                    <a:pt x="974053" y="211801"/>
                    <a:pt x="981160" y="209587"/>
                  </a:cubicBezTo>
                  <a:cubicBezTo>
                    <a:pt x="1016693" y="198578"/>
                    <a:pt x="1051760" y="186054"/>
                    <a:pt x="1086303" y="172074"/>
                  </a:cubicBezTo>
                  <a:cubicBezTo>
                    <a:pt x="1120322" y="158326"/>
                    <a:pt x="1155623" y="143705"/>
                    <a:pt x="1185680" y="122443"/>
                  </a:cubicBezTo>
                  <a:cubicBezTo>
                    <a:pt x="1186379" y="121977"/>
                    <a:pt x="1185622" y="121104"/>
                    <a:pt x="1184923" y="121278"/>
                  </a:cubicBezTo>
                  <a:cubicBezTo>
                    <a:pt x="1153526" y="131065"/>
                    <a:pt x="1123410" y="145394"/>
                    <a:pt x="1092769" y="157336"/>
                  </a:cubicBezTo>
                  <a:cubicBezTo>
                    <a:pt x="1066090" y="118249"/>
                    <a:pt x="1033528" y="83415"/>
                    <a:pt x="995548" y="54988"/>
                  </a:cubicBezTo>
                  <a:cubicBezTo>
                    <a:pt x="964092" y="31455"/>
                    <a:pt x="927976" y="8213"/>
                    <a:pt x="888424" y="1922"/>
                  </a:cubicBezTo>
                  <a:cubicBezTo>
                    <a:pt x="874094" y="-350"/>
                    <a:pt x="851667" y="-2389"/>
                    <a:pt x="839260" y="6873"/>
                  </a:cubicBezTo>
                  <a:cubicBezTo>
                    <a:pt x="826153" y="16659"/>
                    <a:pt x="832735" y="33494"/>
                    <a:pt x="839784" y="44853"/>
                  </a:cubicBezTo>
                  <a:cubicBezTo>
                    <a:pt x="862560" y="81551"/>
                    <a:pt x="899724" y="107531"/>
                    <a:pt x="938229" y="125647"/>
                  </a:cubicBezTo>
                  <a:cubicBezTo>
                    <a:pt x="961995" y="136832"/>
                    <a:pt x="987101" y="144987"/>
                    <a:pt x="1012441" y="151627"/>
                  </a:cubicBezTo>
                  <a:cubicBezTo>
                    <a:pt x="1024848" y="154889"/>
                    <a:pt x="1037314" y="157802"/>
                    <a:pt x="1049780" y="160482"/>
                  </a:cubicBezTo>
                  <a:cubicBezTo>
                    <a:pt x="1056945" y="162054"/>
                    <a:pt x="1064867" y="163977"/>
                    <a:pt x="1072614" y="164792"/>
                  </a:cubicBezTo>
                  <a:cubicBezTo>
                    <a:pt x="1048265" y="173938"/>
                    <a:pt x="1023800" y="182617"/>
                    <a:pt x="998985" y="190365"/>
                  </a:cubicBezTo>
                  <a:cubicBezTo>
                    <a:pt x="958733" y="202889"/>
                    <a:pt x="918074" y="213374"/>
                    <a:pt x="876948" y="222111"/>
                  </a:cubicBezTo>
                  <a:cubicBezTo>
                    <a:pt x="865181" y="180928"/>
                    <a:pt x="832502" y="141899"/>
                    <a:pt x="802154" y="113182"/>
                  </a:cubicBezTo>
                  <a:cubicBezTo>
                    <a:pt x="768892" y="81668"/>
                    <a:pt x="728873" y="56969"/>
                    <a:pt x="685826" y="41241"/>
                  </a:cubicBezTo>
                  <a:cubicBezTo>
                    <a:pt x="668467" y="34892"/>
                    <a:pt x="647147" y="26562"/>
                    <a:pt x="628623" y="32562"/>
                  </a:cubicBezTo>
                  <a:cubicBezTo>
                    <a:pt x="611905" y="37979"/>
                    <a:pt x="601245" y="53183"/>
                    <a:pt x="605089" y="70775"/>
                  </a:cubicBezTo>
                  <a:cubicBezTo>
                    <a:pt x="609633" y="91570"/>
                    <a:pt x="628040" y="110152"/>
                    <a:pt x="643127" y="123900"/>
                  </a:cubicBezTo>
                  <a:cubicBezTo>
                    <a:pt x="662350" y="141433"/>
                    <a:pt x="684253" y="155472"/>
                    <a:pt x="707146" y="167705"/>
                  </a:cubicBezTo>
                  <a:cubicBezTo>
                    <a:pt x="732718" y="181394"/>
                    <a:pt x="759164" y="193510"/>
                    <a:pt x="785960" y="204578"/>
                  </a:cubicBezTo>
                  <a:cubicBezTo>
                    <a:pt x="799532" y="210170"/>
                    <a:pt x="813163" y="215529"/>
                    <a:pt x="827027" y="220364"/>
                  </a:cubicBezTo>
                  <a:cubicBezTo>
                    <a:pt x="834075" y="222869"/>
                    <a:pt x="841648" y="225956"/>
                    <a:pt x="849337" y="227820"/>
                  </a:cubicBezTo>
                  <a:cubicBezTo>
                    <a:pt x="835007" y="230558"/>
                    <a:pt x="820677" y="233179"/>
                    <a:pt x="806289" y="235451"/>
                  </a:cubicBezTo>
                  <a:cubicBezTo>
                    <a:pt x="748737" y="244538"/>
                    <a:pt x="690427" y="249956"/>
                    <a:pt x="632060" y="251936"/>
                  </a:cubicBezTo>
                  <a:cubicBezTo>
                    <a:pt x="622798" y="228985"/>
                    <a:pt x="609167" y="207374"/>
                    <a:pt x="596119" y="186578"/>
                  </a:cubicBezTo>
                  <a:cubicBezTo>
                    <a:pt x="583420" y="166365"/>
                    <a:pt x="570313" y="146443"/>
                    <a:pt x="556100" y="127337"/>
                  </a:cubicBezTo>
                  <a:cubicBezTo>
                    <a:pt x="528372" y="89997"/>
                    <a:pt x="494237" y="55862"/>
                    <a:pt x="452005" y="35474"/>
                  </a:cubicBezTo>
                  <a:cubicBezTo>
                    <a:pt x="436859" y="28135"/>
                    <a:pt x="416122" y="17533"/>
                    <a:pt x="399520" y="26154"/>
                  </a:cubicBezTo>
                  <a:cubicBezTo>
                    <a:pt x="385307" y="33552"/>
                    <a:pt x="379424" y="50969"/>
                    <a:pt x="382103" y="66114"/>
                  </a:cubicBezTo>
                  <a:cubicBezTo>
                    <a:pt x="385715" y="86561"/>
                    <a:pt x="401734" y="104386"/>
                    <a:pt x="414549" y="119822"/>
                  </a:cubicBezTo>
                  <a:cubicBezTo>
                    <a:pt x="429928" y="138288"/>
                    <a:pt x="447112" y="155239"/>
                    <a:pt x="465752" y="170384"/>
                  </a:cubicBezTo>
                  <a:cubicBezTo>
                    <a:pt x="488645" y="188908"/>
                    <a:pt x="513227" y="205219"/>
                    <a:pt x="538450" y="220364"/>
                  </a:cubicBezTo>
                  <a:cubicBezTo>
                    <a:pt x="556799" y="231373"/>
                    <a:pt x="575614" y="243198"/>
                    <a:pt x="595187" y="252752"/>
                  </a:cubicBezTo>
                  <a:cubicBezTo>
                    <a:pt x="538333" y="253159"/>
                    <a:pt x="481422" y="250363"/>
                    <a:pt x="425034" y="243723"/>
                  </a:cubicBezTo>
                  <a:cubicBezTo>
                    <a:pt x="417345" y="226014"/>
                    <a:pt x="405346" y="209471"/>
                    <a:pt x="394686" y="193860"/>
                  </a:cubicBezTo>
                  <a:cubicBezTo>
                    <a:pt x="379074" y="171025"/>
                    <a:pt x="362298" y="149123"/>
                    <a:pt x="345055" y="127511"/>
                  </a:cubicBezTo>
                  <a:cubicBezTo>
                    <a:pt x="315930" y="91163"/>
                    <a:pt x="286688" y="47882"/>
                    <a:pt x="244747" y="25222"/>
                  </a:cubicBezTo>
                  <a:cubicBezTo>
                    <a:pt x="229893" y="17183"/>
                    <a:pt x="209912" y="8737"/>
                    <a:pt x="193893" y="18523"/>
                  </a:cubicBezTo>
                  <a:cubicBezTo>
                    <a:pt x="178690" y="27785"/>
                    <a:pt x="175661" y="47299"/>
                    <a:pt x="180495" y="63144"/>
                  </a:cubicBezTo>
                  <a:cubicBezTo>
                    <a:pt x="187020" y="84522"/>
                    <a:pt x="203912" y="101240"/>
                    <a:pt x="219000" y="116968"/>
                  </a:cubicBezTo>
                  <a:cubicBezTo>
                    <a:pt x="236883" y="135608"/>
                    <a:pt x="254824" y="154190"/>
                    <a:pt x="273814" y="171724"/>
                  </a:cubicBezTo>
                  <a:cubicBezTo>
                    <a:pt x="298338" y="194384"/>
                    <a:pt x="325075" y="215937"/>
                    <a:pt x="353910" y="233703"/>
                  </a:cubicBezTo>
                  <a:cubicBezTo>
                    <a:pt x="335793" y="230674"/>
                    <a:pt x="317677" y="227412"/>
                    <a:pt x="299678" y="223801"/>
                  </a:cubicBezTo>
                  <a:cubicBezTo>
                    <a:pt x="299153" y="223801"/>
                    <a:pt x="299095" y="223393"/>
                    <a:pt x="298746" y="22310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57" name="Google Shape;1857;p58"/>
            <p:cNvGrpSpPr/>
            <p:nvPr/>
          </p:nvGrpSpPr>
          <p:grpSpPr>
            <a:xfrm rot="8325255">
              <a:off x="372767" y="639627"/>
              <a:ext cx="1076452" cy="467240"/>
              <a:chOff x="499912" y="1529716"/>
              <a:chExt cx="1076436" cy="467233"/>
            </a:xfrm>
          </p:grpSpPr>
          <p:sp>
            <p:nvSpPr>
              <p:cNvPr id="1858" name="Google Shape;1858;p58"/>
              <p:cNvSpPr/>
              <p:nvPr/>
            </p:nvSpPr>
            <p:spPr>
              <a:xfrm>
                <a:off x="1147783" y="1765316"/>
                <a:ext cx="287708" cy="224817"/>
              </a:xfrm>
              <a:custGeom>
                <a:rect b="b" l="l" r="r" t="t"/>
                <a:pathLst>
                  <a:path extrusionOk="0" h="224817" w="287708">
                    <a:moveTo>
                      <a:pt x="286946" y="26"/>
                    </a:moveTo>
                    <a:cubicBezTo>
                      <a:pt x="230442" y="23210"/>
                      <a:pt x="177783" y="58743"/>
                      <a:pt x="129551" y="95849"/>
                    </a:cubicBezTo>
                    <a:cubicBezTo>
                      <a:pt x="83183" y="131441"/>
                      <a:pt x="39669" y="170994"/>
                      <a:pt x="0" y="214041"/>
                    </a:cubicBezTo>
                    <a:cubicBezTo>
                      <a:pt x="408" y="217769"/>
                      <a:pt x="1165" y="221439"/>
                      <a:pt x="2447" y="224818"/>
                    </a:cubicBezTo>
                    <a:cubicBezTo>
                      <a:pt x="20097" y="205536"/>
                      <a:pt x="38329" y="186838"/>
                      <a:pt x="57436" y="168896"/>
                    </a:cubicBezTo>
                    <a:cubicBezTo>
                      <a:pt x="101649" y="127363"/>
                      <a:pt x="149531" y="89675"/>
                      <a:pt x="199977" y="56064"/>
                    </a:cubicBezTo>
                    <a:cubicBezTo>
                      <a:pt x="228695" y="36899"/>
                      <a:pt x="258519" y="19598"/>
                      <a:pt x="287529" y="900"/>
                    </a:cubicBezTo>
                    <a:cubicBezTo>
                      <a:pt x="287995" y="608"/>
                      <a:pt x="287470" y="-149"/>
                      <a:pt x="286946" y="2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9" name="Google Shape;1859;p58"/>
              <p:cNvSpPr/>
              <p:nvPr/>
            </p:nvSpPr>
            <p:spPr>
              <a:xfrm>
                <a:off x="879594" y="1554298"/>
                <a:ext cx="220620" cy="195666"/>
              </a:xfrm>
              <a:custGeom>
                <a:rect b="b" l="l" r="r" t="t"/>
                <a:pathLst>
                  <a:path extrusionOk="0" h="195666" w="220620">
                    <a:moveTo>
                      <a:pt x="74387" y="83125"/>
                    </a:moveTo>
                    <a:cubicBezTo>
                      <a:pt x="119532" y="125182"/>
                      <a:pt x="167706" y="162172"/>
                      <a:pt x="219549" y="195550"/>
                    </a:cubicBezTo>
                    <a:cubicBezTo>
                      <a:pt x="220307" y="196016"/>
                      <a:pt x="221064" y="194967"/>
                      <a:pt x="220307" y="194443"/>
                    </a:cubicBezTo>
                    <a:cubicBezTo>
                      <a:pt x="170793" y="157803"/>
                      <a:pt x="122910" y="117668"/>
                      <a:pt x="78057" y="75494"/>
                    </a:cubicBezTo>
                    <a:cubicBezTo>
                      <a:pt x="52426" y="51378"/>
                      <a:pt x="28252" y="25864"/>
                      <a:pt x="4485" y="0"/>
                    </a:cubicBezTo>
                    <a:cubicBezTo>
                      <a:pt x="2680" y="2272"/>
                      <a:pt x="1223" y="4718"/>
                      <a:pt x="0" y="7340"/>
                    </a:cubicBezTo>
                    <a:cubicBezTo>
                      <a:pt x="23417" y="33844"/>
                      <a:pt x="48523" y="59067"/>
                      <a:pt x="74387" y="831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0" name="Google Shape;1860;p58"/>
              <p:cNvSpPr/>
              <p:nvPr/>
            </p:nvSpPr>
            <p:spPr>
              <a:xfrm>
                <a:off x="678569" y="1541133"/>
                <a:ext cx="201850" cy="201447"/>
              </a:xfrm>
              <a:custGeom>
                <a:rect b="b" l="l" r="r" t="t"/>
                <a:pathLst>
                  <a:path extrusionOk="0" h="201447" w="201850">
                    <a:moveTo>
                      <a:pt x="62911" y="84115"/>
                    </a:moveTo>
                    <a:cubicBezTo>
                      <a:pt x="83416" y="106600"/>
                      <a:pt x="105085" y="128036"/>
                      <a:pt x="128036" y="147958"/>
                    </a:cubicBezTo>
                    <a:cubicBezTo>
                      <a:pt x="139395" y="157803"/>
                      <a:pt x="150987" y="167356"/>
                      <a:pt x="162812" y="176560"/>
                    </a:cubicBezTo>
                    <a:cubicBezTo>
                      <a:pt x="169220" y="181511"/>
                      <a:pt x="175628" y="186404"/>
                      <a:pt x="182210" y="191123"/>
                    </a:cubicBezTo>
                    <a:cubicBezTo>
                      <a:pt x="187919" y="195142"/>
                      <a:pt x="193686" y="199918"/>
                      <a:pt x="200618" y="201433"/>
                    </a:cubicBezTo>
                    <a:cubicBezTo>
                      <a:pt x="201258" y="201549"/>
                      <a:pt x="202190" y="200967"/>
                      <a:pt x="201724" y="200210"/>
                    </a:cubicBezTo>
                    <a:cubicBezTo>
                      <a:pt x="195084" y="189317"/>
                      <a:pt x="180812" y="181628"/>
                      <a:pt x="170968" y="173764"/>
                    </a:cubicBezTo>
                    <a:cubicBezTo>
                      <a:pt x="158735" y="164036"/>
                      <a:pt x="146852" y="153958"/>
                      <a:pt x="135201" y="143531"/>
                    </a:cubicBezTo>
                    <a:cubicBezTo>
                      <a:pt x="112250" y="122968"/>
                      <a:pt x="90173" y="101357"/>
                      <a:pt x="69436" y="78581"/>
                    </a:cubicBezTo>
                    <a:cubicBezTo>
                      <a:pt x="49222" y="56387"/>
                      <a:pt x="30174" y="33028"/>
                      <a:pt x="12349" y="8912"/>
                    </a:cubicBezTo>
                    <a:cubicBezTo>
                      <a:pt x="10194" y="6000"/>
                      <a:pt x="8155" y="2971"/>
                      <a:pt x="6058" y="0"/>
                    </a:cubicBezTo>
                    <a:cubicBezTo>
                      <a:pt x="3670" y="1981"/>
                      <a:pt x="1631" y="4194"/>
                      <a:pt x="0" y="6641"/>
                    </a:cubicBezTo>
                    <a:cubicBezTo>
                      <a:pt x="19398" y="33960"/>
                      <a:pt x="40776" y="59941"/>
                      <a:pt x="62911" y="841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1" name="Google Shape;1861;p58"/>
              <p:cNvSpPr/>
              <p:nvPr/>
            </p:nvSpPr>
            <p:spPr>
              <a:xfrm>
                <a:off x="1326964" y="1529716"/>
                <a:ext cx="249384" cy="151355"/>
              </a:xfrm>
              <a:custGeom>
                <a:rect b="b" l="l" r="r" t="t"/>
                <a:pathLst>
                  <a:path extrusionOk="0" h="151355" w="249384">
                    <a:moveTo>
                      <a:pt x="3845" y="0"/>
                    </a:moveTo>
                    <a:cubicBezTo>
                      <a:pt x="1922" y="2214"/>
                      <a:pt x="641" y="4602"/>
                      <a:pt x="0" y="7165"/>
                    </a:cubicBezTo>
                    <a:cubicBezTo>
                      <a:pt x="6175" y="9495"/>
                      <a:pt x="12349" y="11709"/>
                      <a:pt x="18466" y="14213"/>
                    </a:cubicBezTo>
                    <a:cubicBezTo>
                      <a:pt x="46951" y="25747"/>
                      <a:pt x="74736" y="38854"/>
                      <a:pt x="101765" y="53475"/>
                    </a:cubicBezTo>
                    <a:cubicBezTo>
                      <a:pt x="128095" y="67746"/>
                      <a:pt x="153783" y="83358"/>
                      <a:pt x="178482" y="100192"/>
                    </a:cubicBezTo>
                    <a:cubicBezTo>
                      <a:pt x="190831" y="108639"/>
                      <a:pt x="203006" y="117376"/>
                      <a:pt x="214889" y="126522"/>
                    </a:cubicBezTo>
                    <a:cubicBezTo>
                      <a:pt x="225491" y="134619"/>
                      <a:pt x="236384" y="145628"/>
                      <a:pt x="248500" y="151279"/>
                    </a:cubicBezTo>
                    <a:cubicBezTo>
                      <a:pt x="249199" y="151628"/>
                      <a:pt x="249607" y="150696"/>
                      <a:pt x="249257" y="150172"/>
                    </a:cubicBezTo>
                    <a:cubicBezTo>
                      <a:pt x="241277" y="138230"/>
                      <a:pt x="226656" y="128619"/>
                      <a:pt x="215530" y="119881"/>
                    </a:cubicBezTo>
                    <a:cubicBezTo>
                      <a:pt x="203763" y="110619"/>
                      <a:pt x="191705" y="101707"/>
                      <a:pt x="179414" y="93144"/>
                    </a:cubicBezTo>
                    <a:cubicBezTo>
                      <a:pt x="154424" y="75668"/>
                      <a:pt x="128444" y="59649"/>
                      <a:pt x="101590" y="45203"/>
                    </a:cubicBezTo>
                    <a:cubicBezTo>
                      <a:pt x="70426" y="28485"/>
                      <a:pt x="37630" y="12641"/>
                      <a:pt x="3845"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2" name="Google Shape;1862;p58"/>
              <p:cNvSpPr/>
              <p:nvPr/>
            </p:nvSpPr>
            <p:spPr>
              <a:xfrm>
                <a:off x="1098836" y="1577540"/>
                <a:ext cx="258423" cy="164394"/>
              </a:xfrm>
              <a:custGeom>
                <a:rect b="b" l="l" r="r" t="t"/>
                <a:pathLst>
                  <a:path extrusionOk="0" h="164394" w="258423">
                    <a:moveTo>
                      <a:pt x="191" y="9437"/>
                    </a:moveTo>
                    <a:cubicBezTo>
                      <a:pt x="32171" y="27553"/>
                      <a:pt x="66248" y="42582"/>
                      <a:pt x="98520" y="58484"/>
                    </a:cubicBezTo>
                    <a:cubicBezTo>
                      <a:pt x="127296" y="72639"/>
                      <a:pt x="155664" y="87552"/>
                      <a:pt x="182751" y="104852"/>
                    </a:cubicBezTo>
                    <a:cubicBezTo>
                      <a:pt x="195974" y="113299"/>
                      <a:pt x="208789" y="122444"/>
                      <a:pt x="220964" y="132405"/>
                    </a:cubicBezTo>
                    <a:cubicBezTo>
                      <a:pt x="233080" y="142366"/>
                      <a:pt x="243973" y="153725"/>
                      <a:pt x="255856" y="163977"/>
                    </a:cubicBezTo>
                    <a:cubicBezTo>
                      <a:pt x="257429" y="165375"/>
                      <a:pt x="259118" y="162929"/>
                      <a:pt x="258128" y="161473"/>
                    </a:cubicBezTo>
                    <a:cubicBezTo>
                      <a:pt x="241468" y="136366"/>
                      <a:pt x="214265" y="116736"/>
                      <a:pt x="189566" y="100134"/>
                    </a:cubicBezTo>
                    <a:cubicBezTo>
                      <a:pt x="164052" y="83008"/>
                      <a:pt x="136674" y="68853"/>
                      <a:pt x="109238" y="55222"/>
                    </a:cubicBezTo>
                    <a:cubicBezTo>
                      <a:pt x="80170" y="40776"/>
                      <a:pt x="50754" y="27145"/>
                      <a:pt x="22036" y="12000"/>
                    </a:cubicBezTo>
                    <a:cubicBezTo>
                      <a:pt x="14754" y="8155"/>
                      <a:pt x="7589" y="4136"/>
                      <a:pt x="483" y="0"/>
                    </a:cubicBezTo>
                    <a:cubicBezTo>
                      <a:pt x="-100" y="3029"/>
                      <a:pt x="-100" y="6233"/>
                      <a:pt x="191" y="943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3" name="Google Shape;1863;p58"/>
              <p:cNvSpPr/>
              <p:nvPr/>
            </p:nvSpPr>
            <p:spPr>
              <a:xfrm>
                <a:off x="895264" y="1799940"/>
                <a:ext cx="279663" cy="197009"/>
              </a:xfrm>
              <a:custGeom>
                <a:rect b="b" l="l" r="r" t="t"/>
                <a:pathLst>
                  <a:path extrusionOk="0" h="197009" w="279663">
                    <a:moveTo>
                      <a:pt x="21669" y="184951"/>
                    </a:moveTo>
                    <a:cubicBezTo>
                      <a:pt x="48815" y="162816"/>
                      <a:pt x="76251" y="141030"/>
                      <a:pt x="104445" y="120234"/>
                    </a:cubicBezTo>
                    <a:cubicBezTo>
                      <a:pt x="132580" y="99438"/>
                      <a:pt x="161356" y="79458"/>
                      <a:pt x="190540" y="60119"/>
                    </a:cubicBezTo>
                    <a:cubicBezTo>
                      <a:pt x="219957" y="40663"/>
                      <a:pt x="251587" y="23420"/>
                      <a:pt x="279315" y="1576"/>
                    </a:cubicBezTo>
                    <a:cubicBezTo>
                      <a:pt x="280189" y="935"/>
                      <a:pt x="279257" y="-288"/>
                      <a:pt x="278325" y="62"/>
                    </a:cubicBezTo>
                    <a:cubicBezTo>
                      <a:pt x="245471" y="12819"/>
                      <a:pt x="215064" y="33323"/>
                      <a:pt x="185530" y="52197"/>
                    </a:cubicBezTo>
                    <a:cubicBezTo>
                      <a:pt x="155648" y="71245"/>
                      <a:pt x="126464" y="91400"/>
                      <a:pt x="97804" y="112370"/>
                    </a:cubicBezTo>
                    <a:cubicBezTo>
                      <a:pt x="69086" y="133399"/>
                      <a:pt x="40834" y="155185"/>
                      <a:pt x="13631" y="178194"/>
                    </a:cubicBezTo>
                    <a:cubicBezTo>
                      <a:pt x="9087" y="182039"/>
                      <a:pt x="4544" y="185941"/>
                      <a:pt x="0" y="189844"/>
                    </a:cubicBezTo>
                    <a:cubicBezTo>
                      <a:pt x="408" y="190369"/>
                      <a:pt x="641" y="190893"/>
                      <a:pt x="1048" y="191417"/>
                    </a:cubicBezTo>
                    <a:cubicBezTo>
                      <a:pt x="2971" y="193631"/>
                      <a:pt x="5126" y="195436"/>
                      <a:pt x="7340" y="197009"/>
                    </a:cubicBezTo>
                    <a:cubicBezTo>
                      <a:pt x="12116" y="192932"/>
                      <a:pt x="16835" y="188912"/>
                      <a:pt x="21669" y="18495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4" name="Google Shape;1864;p58"/>
              <p:cNvSpPr/>
              <p:nvPr/>
            </p:nvSpPr>
            <p:spPr>
              <a:xfrm>
                <a:off x="499912" y="1608879"/>
                <a:ext cx="267820" cy="138638"/>
              </a:xfrm>
              <a:custGeom>
                <a:rect b="b" l="l" r="r" t="t"/>
                <a:pathLst>
                  <a:path extrusionOk="0" h="138638" w="267820">
                    <a:moveTo>
                      <a:pt x="113415" y="86212"/>
                    </a:moveTo>
                    <a:cubicBezTo>
                      <a:pt x="137124" y="98678"/>
                      <a:pt x="161589" y="109454"/>
                      <a:pt x="186870" y="118308"/>
                    </a:cubicBezTo>
                    <a:cubicBezTo>
                      <a:pt x="199569" y="122794"/>
                      <a:pt x="212443" y="126813"/>
                      <a:pt x="225433" y="130308"/>
                    </a:cubicBezTo>
                    <a:cubicBezTo>
                      <a:pt x="238015" y="133687"/>
                      <a:pt x="252519" y="138405"/>
                      <a:pt x="265626" y="138638"/>
                    </a:cubicBezTo>
                    <a:cubicBezTo>
                      <a:pt x="267956" y="138696"/>
                      <a:pt x="268713" y="135551"/>
                      <a:pt x="266500" y="134677"/>
                    </a:cubicBezTo>
                    <a:cubicBezTo>
                      <a:pt x="254325" y="129726"/>
                      <a:pt x="240345" y="127745"/>
                      <a:pt x="227704" y="124075"/>
                    </a:cubicBezTo>
                    <a:cubicBezTo>
                      <a:pt x="214773" y="120289"/>
                      <a:pt x="202016" y="116153"/>
                      <a:pt x="189375" y="111493"/>
                    </a:cubicBezTo>
                    <a:cubicBezTo>
                      <a:pt x="163977" y="102115"/>
                      <a:pt x="139162" y="90989"/>
                      <a:pt x="115338" y="78173"/>
                    </a:cubicBezTo>
                    <a:cubicBezTo>
                      <a:pt x="75086" y="56504"/>
                      <a:pt x="39378" y="29300"/>
                      <a:pt x="4777" y="0"/>
                    </a:cubicBezTo>
                    <a:cubicBezTo>
                      <a:pt x="2971" y="1981"/>
                      <a:pt x="1398" y="4194"/>
                      <a:pt x="0" y="6641"/>
                    </a:cubicBezTo>
                    <a:cubicBezTo>
                      <a:pt x="33145" y="38621"/>
                      <a:pt x="72872" y="64892"/>
                      <a:pt x="113415" y="8621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5" name="Google Shape;1865;p58"/>
              <p:cNvSpPr/>
              <p:nvPr/>
            </p:nvSpPr>
            <p:spPr>
              <a:xfrm>
                <a:off x="695404" y="1788692"/>
                <a:ext cx="268317" cy="83424"/>
              </a:xfrm>
              <a:custGeom>
                <a:rect b="b" l="l" r="r" t="t"/>
                <a:pathLst>
                  <a:path extrusionOk="0" h="83424" w="268317">
                    <a:moveTo>
                      <a:pt x="2330" y="83425"/>
                    </a:moveTo>
                    <a:cubicBezTo>
                      <a:pt x="8854" y="80978"/>
                      <a:pt x="15378" y="78531"/>
                      <a:pt x="21844" y="76260"/>
                    </a:cubicBezTo>
                    <a:cubicBezTo>
                      <a:pt x="49339" y="66765"/>
                      <a:pt x="77008" y="57736"/>
                      <a:pt x="104852" y="49231"/>
                    </a:cubicBezTo>
                    <a:cubicBezTo>
                      <a:pt x="131939" y="40901"/>
                      <a:pt x="159201" y="33095"/>
                      <a:pt x="186579" y="25756"/>
                    </a:cubicBezTo>
                    <a:cubicBezTo>
                      <a:pt x="213549" y="18533"/>
                      <a:pt x="241219" y="12882"/>
                      <a:pt x="267374" y="3038"/>
                    </a:cubicBezTo>
                    <a:cubicBezTo>
                      <a:pt x="269179" y="2339"/>
                      <a:pt x="268131" y="-166"/>
                      <a:pt x="266442" y="9"/>
                    </a:cubicBezTo>
                    <a:cubicBezTo>
                      <a:pt x="237724" y="2630"/>
                      <a:pt x="209646" y="10902"/>
                      <a:pt x="181802" y="18241"/>
                    </a:cubicBezTo>
                    <a:cubicBezTo>
                      <a:pt x="154424" y="25465"/>
                      <a:pt x="127163" y="33212"/>
                      <a:pt x="100076" y="41425"/>
                    </a:cubicBezTo>
                    <a:cubicBezTo>
                      <a:pt x="73688" y="49406"/>
                      <a:pt x="47475" y="57911"/>
                      <a:pt x="21378" y="66823"/>
                    </a:cubicBezTo>
                    <a:cubicBezTo>
                      <a:pt x="14388" y="69211"/>
                      <a:pt x="7223" y="71541"/>
                      <a:pt x="0" y="73988"/>
                    </a:cubicBezTo>
                    <a:cubicBezTo>
                      <a:pt x="117" y="75269"/>
                      <a:pt x="175" y="76493"/>
                      <a:pt x="466" y="77774"/>
                    </a:cubicBezTo>
                    <a:cubicBezTo>
                      <a:pt x="816" y="79813"/>
                      <a:pt x="1515" y="81677"/>
                      <a:pt x="2330" y="834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866" name="Google Shape;1866;p58"/>
          <p:cNvSpPr/>
          <p:nvPr/>
        </p:nvSpPr>
        <p:spPr>
          <a:xfrm>
            <a:off x="436226" y="2404388"/>
            <a:ext cx="202646" cy="190469"/>
          </a:xfrm>
          <a:custGeom>
            <a:rect b="b" l="l" r="r" t="t"/>
            <a:pathLst>
              <a:path extrusionOk="0" h="5983" w="6365">
                <a:moveTo>
                  <a:pt x="4095" y="0"/>
                </a:moveTo>
                <a:cubicBezTo>
                  <a:pt x="3974" y="0"/>
                  <a:pt x="3853" y="16"/>
                  <a:pt x="3737" y="49"/>
                </a:cubicBezTo>
                <a:cubicBezTo>
                  <a:pt x="3345" y="163"/>
                  <a:pt x="2982" y="526"/>
                  <a:pt x="2867" y="966"/>
                </a:cubicBezTo>
                <a:cubicBezTo>
                  <a:pt x="2590" y="603"/>
                  <a:pt x="2151" y="326"/>
                  <a:pt x="1673" y="288"/>
                </a:cubicBezTo>
                <a:cubicBezTo>
                  <a:pt x="1233" y="288"/>
                  <a:pt x="756" y="526"/>
                  <a:pt x="593" y="966"/>
                </a:cubicBezTo>
                <a:cubicBezTo>
                  <a:pt x="392" y="1406"/>
                  <a:pt x="555" y="1922"/>
                  <a:pt x="870" y="2275"/>
                </a:cubicBezTo>
                <a:cubicBezTo>
                  <a:pt x="555" y="2476"/>
                  <a:pt x="278" y="2715"/>
                  <a:pt x="154" y="3030"/>
                </a:cubicBezTo>
                <a:cubicBezTo>
                  <a:pt x="1" y="3355"/>
                  <a:pt x="1" y="3747"/>
                  <a:pt x="154" y="4071"/>
                </a:cubicBezTo>
                <a:cubicBezTo>
                  <a:pt x="278" y="4349"/>
                  <a:pt x="593" y="4587"/>
                  <a:pt x="918" y="4664"/>
                </a:cubicBezTo>
                <a:cubicBezTo>
                  <a:pt x="1007" y="4688"/>
                  <a:pt x="1100" y="4699"/>
                  <a:pt x="1193" y="4699"/>
                </a:cubicBezTo>
                <a:cubicBezTo>
                  <a:pt x="1428" y="4699"/>
                  <a:pt x="1668" y="4631"/>
                  <a:pt x="1874" y="4549"/>
                </a:cubicBezTo>
                <a:cubicBezTo>
                  <a:pt x="1950" y="4941"/>
                  <a:pt x="2065" y="5380"/>
                  <a:pt x="2351" y="5619"/>
                </a:cubicBezTo>
                <a:cubicBezTo>
                  <a:pt x="2504" y="5782"/>
                  <a:pt x="2705" y="5858"/>
                  <a:pt x="2905" y="5896"/>
                </a:cubicBezTo>
                <a:cubicBezTo>
                  <a:pt x="3106" y="5944"/>
                  <a:pt x="3259" y="5982"/>
                  <a:pt x="3460" y="5982"/>
                </a:cubicBezTo>
                <a:cubicBezTo>
                  <a:pt x="3785" y="5944"/>
                  <a:pt x="4062" y="5744"/>
                  <a:pt x="4301" y="5505"/>
                </a:cubicBezTo>
                <a:cubicBezTo>
                  <a:pt x="4501" y="5228"/>
                  <a:pt x="4578" y="4903"/>
                  <a:pt x="4578" y="4587"/>
                </a:cubicBezTo>
                <a:cubicBezTo>
                  <a:pt x="4653" y="4600"/>
                  <a:pt x="4730" y="4607"/>
                  <a:pt x="4807" y="4607"/>
                </a:cubicBezTo>
                <a:cubicBezTo>
                  <a:pt x="5187" y="4607"/>
                  <a:pt x="5587" y="4456"/>
                  <a:pt x="5849" y="4186"/>
                </a:cubicBezTo>
                <a:cubicBezTo>
                  <a:pt x="6212" y="3909"/>
                  <a:pt x="6364" y="3431"/>
                  <a:pt x="6250" y="2992"/>
                </a:cubicBezTo>
                <a:cubicBezTo>
                  <a:pt x="6126" y="2361"/>
                  <a:pt x="5533" y="2036"/>
                  <a:pt x="4931" y="1998"/>
                </a:cubicBezTo>
                <a:cubicBezTo>
                  <a:pt x="5132" y="1721"/>
                  <a:pt x="5256" y="1406"/>
                  <a:pt x="5256" y="1042"/>
                </a:cubicBezTo>
                <a:cubicBezTo>
                  <a:pt x="5256" y="880"/>
                  <a:pt x="5256" y="765"/>
                  <a:pt x="5218" y="641"/>
                </a:cubicBezTo>
                <a:cubicBezTo>
                  <a:pt x="5170" y="526"/>
                  <a:pt x="5094" y="402"/>
                  <a:pt x="5017" y="326"/>
                </a:cubicBezTo>
                <a:cubicBezTo>
                  <a:pt x="4778" y="122"/>
                  <a:pt x="4435" y="0"/>
                  <a:pt x="4095" y="0"/>
                </a:cubicBezTo>
                <a:close/>
              </a:path>
            </a:pathLst>
          </a:custGeom>
          <a:solidFill>
            <a:srgbClr val="E5C698">
              <a:alpha val="46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70" name="Shape 1870"/>
        <p:cNvGrpSpPr/>
        <p:nvPr/>
      </p:nvGrpSpPr>
      <p:grpSpPr>
        <a:xfrm>
          <a:off x="0" y="0"/>
          <a:ext cx="0" cy="0"/>
          <a:chOff x="0" y="0"/>
          <a:chExt cx="0" cy="0"/>
        </a:xfrm>
      </p:grpSpPr>
      <p:grpSp>
        <p:nvGrpSpPr>
          <p:cNvPr id="1871" name="Google Shape;1871;p59"/>
          <p:cNvGrpSpPr/>
          <p:nvPr/>
        </p:nvGrpSpPr>
        <p:grpSpPr>
          <a:xfrm>
            <a:off x="4575305" y="1323607"/>
            <a:ext cx="3432984" cy="2496295"/>
            <a:chOff x="331763" y="414153"/>
            <a:chExt cx="6903246" cy="5019697"/>
          </a:xfrm>
        </p:grpSpPr>
        <p:sp>
          <p:nvSpPr>
            <p:cNvPr id="1872" name="Google Shape;1872;p59"/>
            <p:cNvSpPr/>
            <p:nvPr/>
          </p:nvSpPr>
          <p:spPr>
            <a:xfrm>
              <a:off x="2953125" y="4725150"/>
              <a:ext cx="1660725" cy="708700"/>
            </a:xfrm>
            <a:custGeom>
              <a:rect b="b" l="l" r="r" t="t"/>
              <a:pathLst>
                <a:path extrusionOk="0" h="28348" w="66429">
                  <a:moveTo>
                    <a:pt x="6889" y="1"/>
                  </a:moveTo>
                  <a:lnTo>
                    <a:pt x="1" y="28347"/>
                  </a:lnTo>
                  <a:lnTo>
                    <a:pt x="66429" y="28347"/>
                  </a:lnTo>
                  <a:lnTo>
                    <a:pt x="59475" y="1"/>
                  </a:lnTo>
                  <a:lnTo>
                    <a:pt x="33182" y="464"/>
                  </a:lnTo>
                  <a:lnTo>
                    <a:pt x="6889"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9"/>
            <p:cNvSpPr/>
            <p:nvPr/>
          </p:nvSpPr>
          <p:spPr>
            <a:xfrm>
              <a:off x="331763" y="414153"/>
              <a:ext cx="6903246" cy="4353879"/>
            </a:xfrm>
            <a:custGeom>
              <a:rect b="b" l="l" r="r" t="t"/>
              <a:pathLst>
                <a:path extrusionOk="0" h="181204" w="248162">
                  <a:moveTo>
                    <a:pt x="4636" y="0"/>
                  </a:moveTo>
                  <a:cubicBezTo>
                    <a:pt x="2053" y="0"/>
                    <a:pt x="0" y="2053"/>
                    <a:pt x="0" y="4636"/>
                  </a:cubicBezTo>
                  <a:lnTo>
                    <a:pt x="0" y="176634"/>
                  </a:lnTo>
                  <a:cubicBezTo>
                    <a:pt x="0" y="179151"/>
                    <a:pt x="2053" y="181204"/>
                    <a:pt x="4636" y="181204"/>
                  </a:cubicBezTo>
                  <a:lnTo>
                    <a:pt x="243526" y="181204"/>
                  </a:lnTo>
                  <a:cubicBezTo>
                    <a:pt x="246109" y="181204"/>
                    <a:pt x="248162" y="179151"/>
                    <a:pt x="248162" y="176634"/>
                  </a:cubicBezTo>
                  <a:lnTo>
                    <a:pt x="248162" y="4636"/>
                  </a:lnTo>
                  <a:cubicBezTo>
                    <a:pt x="248162" y="2053"/>
                    <a:pt x="246109" y="0"/>
                    <a:pt x="24352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9"/>
            <p:cNvSpPr/>
            <p:nvPr/>
          </p:nvSpPr>
          <p:spPr>
            <a:xfrm>
              <a:off x="2772650" y="5206975"/>
              <a:ext cx="2020025" cy="226875"/>
            </a:xfrm>
            <a:custGeom>
              <a:rect b="b" l="l" r="r" t="t"/>
              <a:pathLst>
                <a:path extrusionOk="0" h="9075" w="80801">
                  <a:moveTo>
                    <a:pt x="4571" y="1"/>
                  </a:moveTo>
                  <a:cubicBezTo>
                    <a:pt x="2054" y="1"/>
                    <a:pt x="1" y="2054"/>
                    <a:pt x="1" y="4570"/>
                  </a:cubicBezTo>
                  <a:cubicBezTo>
                    <a:pt x="1" y="7021"/>
                    <a:pt x="2054" y="9074"/>
                    <a:pt x="4571" y="9074"/>
                  </a:cubicBezTo>
                  <a:lnTo>
                    <a:pt x="76297" y="9074"/>
                  </a:lnTo>
                  <a:cubicBezTo>
                    <a:pt x="78814" y="9074"/>
                    <a:pt x="80801" y="7021"/>
                    <a:pt x="80801" y="4570"/>
                  </a:cubicBezTo>
                  <a:cubicBezTo>
                    <a:pt x="80801" y="2054"/>
                    <a:pt x="78814" y="1"/>
                    <a:pt x="7629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5" name="Google Shape;1875;p59"/>
          <p:cNvSpPr txBox="1"/>
          <p:nvPr>
            <p:ph type="title"/>
          </p:nvPr>
        </p:nvSpPr>
        <p:spPr>
          <a:xfrm>
            <a:off x="1351750" y="1435375"/>
            <a:ext cx="2730300" cy="1133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a:t>
            </a:r>
            <a:r>
              <a:rPr lang="en"/>
              <a:t>omputer mockup</a:t>
            </a:r>
            <a:endParaRPr/>
          </a:p>
        </p:txBody>
      </p:sp>
      <p:sp>
        <p:nvSpPr>
          <p:cNvPr id="1876" name="Google Shape;1876;p59"/>
          <p:cNvSpPr txBox="1"/>
          <p:nvPr>
            <p:ph idx="1" type="subTitle"/>
          </p:nvPr>
        </p:nvSpPr>
        <p:spPr>
          <a:xfrm>
            <a:off x="1351750" y="2492900"/>
            <a:ext cx="2730300" cy="101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grpSp>
        <p:nvGrpSpPr>
          <p:cNvPr id="1877" name="Google Shape;1877;p59"/>
          <p:cNvGrpSpPr/>
          <p:nvPr/>
        </p:nvGrpSpPr>
        <p:grpSpPr>
          <a:xfrm rot="9380367">
            <a:off x="488886" y="3771380"/>
            <a:ext cx="1059103" cy="1334892"/>
            <a:chOff x="6854745" y="409830"/>
            <a:chExt cx="1059148" cy="1334949"/>
          </a:xfrm>
        </p:grpSpPr>
        <p:sp>
          <p:nvSpPr>
            <p:cNvPr id="1878" name="Google Shape;1878;p59"/>
            <p:cNvSpPr/>
            <p:nvPr/>
          </p:nvSpPr>
          <p:spPr>
            <a:xfrm flipH="1" rot="10549581">
              <a:off x="7456782" y="419462"/>
              <a:ext cx="295247" cy="838853"/>
            </a:xfrm>
            <a:custGeom>
              <a:rect b="b" l="l" r="r" t="t"/>
              <a:pathLst>
                <a:path extrusionOk="0" h="904463" w="318340">
                  <a:moveTo>
                    <a:pt x="191117" y="747412"/>
                  </a:moveTo>
                  <a:cubicBezTo>
                    <a:pt x="160244" y="692248"/>
                    <a:pt x="132691" y="635046"/>
                    <a:pt x="108749" y="576561"/>
                  </a:cubicBezTo>
                  <a:cubicBezTo>
                    <a:pt x="61216" y="460467"/>
                    <a:pt x="27838" y="337906"/>
                    <a:pt x="11878" y="213364"/>
                  </a:cubicBezTo>
                  <a:cubicBezTo>
                    <a:pt x="7392" y="178297"/>
                    <a:pt x="4188" y="143055"/>
                    <a:pt x="2266" y="107813"/>
                  </a:cubicBezTo>
                  <a:cubicBezTo>
                    <a:pt x="402" y="73736"/>
                    <a:pt x="-2860" y="36222"/>
                    <a:pt x="5120" y="2844"/>
                  </a:cubicBezTo>
                  <a:cubicBezTo>
                    <a:pt x="5994" y="-709"/>
                    <a:pt x="11586" y="-1117"/>
                    <a:pt x="12460" y="2669"/>
                  </a:cubicBezTo>
                  <a:cubicBezTo>
                    <a:pt x="19217" y="31446"/>
                    <a:pt x="18868" y="62494"/>
                    <a:pt x="21023" y="91910"/>
                  </a:cubicBezTo>
                  <a:cubicBezTo>
                    <a:pt x="23295" y="122842"/>
                    <a:pt x="26615" y="153657"/>
                    <a:pt x="30867" y="184355"/>
                  </a:cubicBezTo>
                  <a:cubicBezTo>
                    <a:pt x="39430" y="246102"/>
                    <a:pt x="51663" y="307499"/>
                    <a:pt x="67624" y="367730"/>
                  </a:cubicBezTo>
                  <a:cubicBezTo>
                    <a:pt x="99313" y="487612"/>
                    <a:pt x="145797" y="603823"/>
                    <a:pt x="207078" y="711646"/>
                  </a:cubicBezTo>
                  <a:cubicBezTo>
                    <a:pt x="223854" y="741121"/>
                    <a:pt x="241621" y="770014"/>
                    <a:pt x="260378" y="798266"/>
                  </a:cubicBezTo>
                  <a:cubicBezTo>
                    <a:pt x="270164" y="813003"/>
                    <a:pt x="280241" y="827566"/>
                    <a:pt x="290610" y="841954"/>
                  </a:cubicBezTo>
                  <a:cubicBezTo>
                    <a:pt x="300921" y="856226"/>
                    <a:pt x="312047" y="869682"/>
                    <a:pt x="317755" y="886516"/>
                  </a:cubicBezTo>
                  <a:cubicBezTo>
                    <a:pt x="321309" y="897002"/>
                    <a:pt x="307911" y="909351"/>
                    <a:pt x="298066" y="902477"/>
                  </a:cubicBezTo>
                  <a:cubicBezTo>
                    <a:pt x="272494" y="884711"/>
                    <a:pt x="255718" y="852847"/>
                    <a:pt x="238999" y="826984"/>
                  </a:cubicBezTo>
                  <a:cubicBezTo>
                    <a:pt x="222223" y="801004"/>
                    <a:pt x="206204" y="774441"/>
                    <a:pt x="191117" y="7474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9" name="Google Shape;1879;p59"/>
            <p:cNvSpPr/>
            <p:nvPr/>
          </p:nvSpPr>
          <p:spPr>
            <a:xfrm flipH="1" rot="10549581">
              <a:off x="6881037" y="949965"/>
              <a:ext cx="1006564" cy="759192"/>
            </a:xfrm>
            <a:custGeom>
              <a:rect b="b" l="l" r="r" t="t"/>
              <a:pathLst>
                <a:path extrusionOk="0" h="818572" w="1085291">
                  <a:moveTo>
                    <a:pt x="801990" y="21437"/>
                  </a:moveTo>
                  <a:cubicBezTo>
                    <a:pt x="815562" y="32738"/>
                    <a:pt x="825115" y="48349"/>
                    <a:pt x="838979" y="59301"/>
                  </a:cubicBezTo>
                  <a:cubicBezTo>
                    <a:pt x="874804" y="87611"/>
                    <a:pt x="927055" y="77417"/>
                    <a:pt x="970511" y="91397"/>
                  </a:cubicBezTo>
                  <a:cubicBezTo>
                    <a:pt x="987695" y="96931"/>
                    <a:pt x="1004180" y="106892"/>
                    <a:pt x="1013442" y="122387"/>
                  </a:cubicBezTo>
                  <a:cubicBezTo>
                    <a:pt x="1023403" y="138988"/>
                    <a:pt x="1024568" y="160600"/>
                    <a:pt x="1037849" y="174639"/>
                  </a:cubicBezTo>
                  <a:cubicBezTo>
                    <a:pt x="1045247" y="182444"/>
                    <a:pt x="1055499" y="186871"/>
                    <a:pt x="1063771" y="193745"/>
                  </a:cubicBezTo>
                  <a:cubicBezTo>
                    <a:pt x="1093188" y="218210"/>
                    <a:pt x="1088877" y="265336"/>
                    <a:pt x="1072101" y="299704"/>
                  </a:cubicBezTo>
                  <a:cubicBezTo>
                    <a:pt x="1055266" y="334072"/>
                    <a:pt x="1028704" y="364130"/>
                    <a:pt x="1019500" y="401236"/>
                  </a:cubicBezTo>
                  <a:cubicBezTo>
                    <a:pt x="1011694" y="432750"/>
                    <a:pt x="1017287" y="465953"/>
                    <a:pt x="1013617" y="498166"/>
                  </a:cubicBezTo>
                  <a:cubicBezTo>
                    <a:pt x="1008607" y="542612"/>
                    <a:pt x="985132" y="584669"/>
                    <a:pt x="950006" y="612280"/>
                  </a:cubicBezTo>
                  <a:cubicBezTo>
                    <a:pt x="896240" y="654571"/>
                    <a:pt x="821737" y="661212"/>
                    <a:pt x="765350" y="699949"/>
                  </a:cubicBezTo>
                  <a:cubicBezTo>
                    <a:pt x="735292" y="720628"/>
                    <a:pt x="711758" y="749462"/>
                    <a:pt x="682749" y="771656"/>
                  </a:cubicBezTo>
                  <a:cubicBezTo>
                    <a:pt x="618964" y="820471"/>
                    <a:pt x="528849" y="832354"/>
                    <a:pt x="454579" y="801830"/>
                  </a:cubicBezTo>
                  <a:cubicBezTo>
                    <a:pt x="437569" y="794840"/>
                    <a:pt x="421143" y="785753"/>
                    <a:pt x="403085" y="782200"/>
                  </a:cubicBezTo>
                  <a:cubicBezTo>
                    <a:pt x="372328" y="776141"/>
                    <a:pt x="341047" y="786860"/>
                    <a:pt x="309824" y="789132"/>
                  </a:cubicBezTo>
                  <a:cubicBezTo>
                    <a:pt x="253262" y="793326"/>
                    <a:pt x="195360" y="767928"/>
                    <a:pt x="160118" y="723482"/>
                  </a:cubicBezTo>
                  <a:cubicBezTo>
                    <a:pt x="138915" y="696745"/>
                    <a:pt x="125925" y="664299"/>
                    <a:pt x="105013" y="637329"/>
                  </a:cubicBezTo>
                  <a:cubicBezTo>
                    <a:pt x="77751" y="602203"/>
                    <a:pt x="37791" y="577213"/>
                    <a:pt x="16238" y="538359"/>
                  </a:cubicBezTo>
                  <a:cubicBezTo>
                    <a:pt x="-5665" y="498865"/>
                    <a:pt x="-4791" y="448594"/>
                    <a:pt x="15131" y="408051"/>
                  </a:cubicBezTo>
                  <a:cubicBezTo>
                    <a:pt x="35053" y="367509"/>
                    <a:pt x="72625" y="336868"/>
                    <a:pt x="115148" y="321665"/>
                  </a:cubicBezTo>
                  <a:cubicBezTo>
                    <a:pt x="155633" y="307218"/>
                    <a:pt x="200778" y="305704"/>
                    <a:pt x="238117" y="284384"/>
                  </a:cubicBezTo>
                  <a:cubicBezTo>
                    <a:pt x="284660" y="257821"/>
                    <a:pt x="309941" y="205977"/>
                    <a:pt x="348328" y="168580"/>
                  </a:cubicBezTo>
                  <a:cubicBezTo>
                    <a:pt x="418172" y="100659"/>
                    <a:pt x="512714" y="121630"/>
                    <a:pt x="589955" y="73165"/>
                  </a:cubicBezTo>
                  <a:cubicBezTo>
                    <a:pt x="648381" y="36408"/>
                    <a:pt x="733020" y="-36115"/>
                    <a:pt x="801990" y="2143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0" name="Google Shape;1880;p59"/>
            <p:cNvSpPr/>
            <p:nvPr/>
          </p:nvSpPr>
          <p:spPr>
            <a:xfrm flipH="1" rot="10549581">
              <a:off x="6902554" y="949679"/>
              <a:ext cx="979433" cy="734156"/>
            </a:xfrm>
            <a:custGeom>
              <a:rect b="b" l="l" r="r" t="t"/>
              <a:pathLst>
                <a:path extrusionOk="0" h="791577" w="1056038">
                  <a:moveTo>
                    <a:pt x="150754" y="712880"/>
                  </a:moveTo>
                  <a:cubicBezTo>
                    <a:pt x="162055" y="701404"/>
                    <a:pt x="173239" y="689812"/>
                    <a:pt x="184657" y="678453"/>
                  </a:cubicBezTo>
                  <a:cubicBezTo>
                    <a:pt x="245413" y="617813"/>
                    <a:pt x="307101" y="558106"/>
                    <a:pt x="370245" y="499971"/>
                  </a:cubicBezTo>
                  <a:cubicBezTo>
                    <a:pt x="401410" y="471312"/>
                    <a:pt x="432458" y="442069"/>
                    <a:pt x="465253" y="415216"/>
                  </a:cubicBezTo>
                  <a:cubicBezTo>
                    <a:pt x="311586" y="450457"/>
                    <a:pt x="158735" y="489078"/>
                    <a:pt x="7456" y="533640"/>
                  </a:cubicBezTo>
                  <a:cubicBezTo>
                    <a:pt x="4893" y="530436"/>
                    <a:pt x="2330" y="527233"/>
                    <a:pt x="0" y="523854"/>
                  </a:cubicBezTo>
                  <a:cubicBezTo>
                    <a:pt x="19048" y="518204"/>
                    <a:pt x="38155" y="512612"/>
                    <a:pt x="57261" y="507136"/>
                  </a:cubicBezTo>
                  <a:cubicBezTo>
                    <a:pt x="148308" y="481098"/>
                    <a:pt x="239937" y="457214"/>
                    <a:pt x="332091" y="435370"/>
                  </a:cubicBezTo>
                  <a:cubicBezTo>
                    <a:pt x="381022" y="423778"/>
                    <a:pt x="430128" y="413177"/>
                    <a:pt x="479408" y="403274"/>
                  </a:cubicBezTo>
                  <a:cubicBezTo>
                    <a:pt x="479408" y="403216"/>
                    <a:pt x="479467" y="403216"/>
                    <a:pt x="479467" y="403157"/>
                  </a:cubicBezTo>
                  <a:cubicBezTo>
                    <a:pt x="449467" y="391332"/>
                    <a:pt x="420400" y="375954"/>
                    <a:pt x="390925" y="363197"/>
                  </a:cubicBezTo>
                  <a:cubicBezTo>
                    <a:pt x="353294" y="346945"/>
                    <a:pt x="315198" y="331683"/>
                    <a:pt x="276752" y="317528"/>
                  </a:cubicBezTo>
                  <a:cubicBezTo>
                    <a:pt x="237840" y="303198"/>
                    <a:pt x="198637" y="289917"/>
                    <a:pt x="159084" y="277568"/>
                  </a:cubicBezTo>
                  <a:cubicBezTo>
                    <a:pt x="166308" y="275820"/>
                    <a:pt x="173472" y="273898"/>
                    <a:pt x="180521" y="271743"/>
                  </a:cubicBezTo>
                  <a:cubicBezTo>
                    <a:pt x="246694" y="292596"/>
                    <a:pt x="311878" y="316538"/>
                    <a:pt x="375779" y="343683"/>
                  </a:cubicBezTo>
                  <a:cubicBezTo>
                    <a:pt x="396633" y="352537"/>
                    <a:pt x="417312" y="361741"/>
                    <a:pt x="437875" y="371235"/>
                  </a:cubicBezTo>
                  <a:cubicBezTo>
                    <a:pt x="450807" y="377236"/>
                    <a:pt x="463972" y="383235"/>
                    <a:pt x="476671" y="389934"/>
                  </a:cubicBezTo>
                  <a:cubicBezTo>
                    <a:pt x="463506" y="366692"/>
                    <a:pt x="452205" y="342052"/>
                    <a:pt x="440030" y="318576"/>
                  </a:cubicBezTo>
                  <a:cubicBezTo>
                    <a:pt x="423371" y="286305"/>
                    <a:pt x="406594" y="254150"/>
                    <a:pt x="389760" y="221996"/>
                  </a:cubicBezTo>
                  <a:cubicBezTo>
                    <a:pt x="373333" y="190715"/>
                    <a:pt x="356789" y="159492"/>
                    <a:pt x="340304" y="128270"/>
                  </a:cubicBezTo>
                  <a:cubicBezTo>
                    <a:pt x="343159" y="126114"/>
                    <a:pt x="346071" y="124017"/>
                    <a:pt x="348984" y="122095"/>
                  </a:cubicBezTo>
                  <a:cubicBezTo>
                    <a:pt x="366284" y="154133"/>
                    <a:pt x="383235" y="186346"/>
                    <a:pt x="400128" y="218617"/>
                  </a:cubicBezTo>
                  <a:cubicBezTo>
                    <a:pt x="416963" y="250772"/>
                    <a:pt x="433681" y="282985"/>
                    <a:pt x="450341" y="315256"/>
                  </a:cubicBezTo>
                  <a:cubicBezTo>
                    <a:pt x="462923" y="339722"/>
                    <a:pt x="476787" y="364304"/>
                    <a:pt x="487971" y="389701"/>
                  </a:cubicBezTo>
                  <a:cubicBezTo>
                    <a:pt x="501427" y="354984"/>
                    <a:pt x="516922" y="320907"/>
                    <a:pt x="530495" y="286247"/>
                  </a:cubicBezTo>
                  <a:cubicBezTo>
                    <a:pt x="547970" y="241743"/>
                    <a:pt x="564572" y="196831"/>
                    <a:pt x="580125" y="151628"/>
                  </a:cubicBezTo>
                  <a:cubicBezTo>
                    <a:pt x="596493" y="103920"/>
                    <a:pt x="611697" y="55805"/>
                    <a:pt x="625852" y="7398"/>
                  </a:cubicBezTo>
                  <a:cubicBezTo>
                    <a:pt x="630046" y="4835"/>
                    <a:pt x="634240" y="2389"/>
                    <a:pt x="638493" y="0"/>
                  </a:cubicBezTo>
                  <a:cubicBezTo>
                    <a:pt x="613037" y="90639"/>
                    <a:pt x="583037" y="180113"/>
                    <a:pt x="549193" y="267781"/>
                  </a:cubicBezTo>
                  <a:cubicBezTo>
                    <a:pt x="534805" y="305062"/>
                    <a:pt x="520650" y="343275"/>
                    <a:pt x="503757" y="379799"/>
                  </a:cubicBezTo>
                  <a:cubicBezTo>
                    <a:pt x="504165" y="379274"/>
                    <a:pt x="504515" y="378750"/>
                    <a:pt x="504922" y="378284"/>
                  </a:cubicBezTo>
                  <a:cubicBezTo>
                    <a:pt x="512903" y="368381"/>
                    <a:pt x="521291" y="358770"/>
                    <a:pt x="529621" y="349158"/>
                  </a:cubicBezTo>
                  <a:cubicBezTo>
                    <a:pt x="546863" y="329295"/>
                    <a:pt x="564164" y="309431"/>
                    <a:pt x="581406" y="289626"/>
                  </a:cubicBezTo>
                  <a:cubicBezTo>
                    <a:pt x="615367" y="250539"/>
                    <a:pt x="649735" y="211860"/>
                    <a:pt x="683929" y="173006"/>
                  </a:cubicBezTo>
                  <a:cubicBezTo>
                    <a:pt x="726219" y="124949"/>
                    <a:pt x="768451" y="76892"/>
                    <a:pt x="810684" y="28893"/>
                  </a:cubicBezTo>
                  <a:cubicBezTo>
                    <a:pt x="812082" y="30174"/>
                    <a:pt x="813363" y="31572"/>
                    <a:pt x="814878" y="32737"/>
                  </a:cubicBezTo>
                  <a:cubicBezTo>
                    <a:pt x="816800" y="34252"/>
                    <a:pt x="818781" y="35591"/>
                    <a:pt x="820761" y="36873"/>
                  </a:cubicBezTo>
                  <a:cubicBezTo>
                    <a:pt x="817499" y="40601"/>
                    <a:pt x="814237" y="44271"/>
                    <a:pt x="811033" y="47999"/>
                  </a:cubicBezTo>
                  <a:lnTo>
                    <a:pt x="606513" y="281703"/>
                  </a:lnTo>
                  <a:cubicBezTo>
                    <a:pt x="586940" y="304072"/>
                    <a:pt x="567193" y="326207"/>
                    <a:pt x="547504" y="348459"/>
                  </a:cubicBezTo>
                  <a:cubicBezTo>
                    <a:pt x="537951" y="359236"/>
                    <a:pt x="528398" y="370071"/>
                    <a:pt x="518611" y="380672"/>
                  </a:cubicBezTo>
                  <a:cubicBezTo>
                    <a:pt x="515116" y="384459"/>
                    <a:pt x="511447" y="387954"/>
                    <a:pt x="507718" y="391391"/>
                  </a:cubicBezTo>
                  <a:cubicBezTo>
                    <a:pt x="522864" y="383119"/>
                    <a:pt x="538708" y="375896"/>
                    <a:pt x="554087" y="368614"/>
                  </a:cubicBezTo>
                  <a:cubicBezTo>
                    <a:pt x="577562" y="357547"/>
                    <a:pt x="601095" y="346770"/>
                    <a:pt x="624804" y="336227"/>
                  </a:cubicBezTo>
                  <a:cubicBezTo>
                    <a:pt x="671987" y="315314"/>
                    <a:pt x="719811" y="295858"/>
                    <a:pt x="767927" y="277334"/>
                  </a:cubicBezTo>
                  <a:cubicBezTo>
                    <a:pt x="861129" y="241452"/>
                    <a:pt x="955846" y="209355"/>
                    <a:pt x="1051669" y="181278"/>
                  </a:cubicBezTo>
                  <a:cubicBezTo>
                    <a:pt x="1053359" y="184074"/>
                    <a:pt x="1054815" y="186929"/>
                    <a:pt x="1056038" y="189957"/>
                  </a:cubicBezTo>
                  <a:cubicBezTo>
                    <a:pt x="1017184" y="201433"/>
                    <a:pt x="978447" y="213375"/>
                    <a:pt x="940001" y="226306"/>
                  </a:cubicBezTo>
                  <a:cubicBezTo>
                    <a:pt x="839926" y="259976"/>
                    <a:pt x="741539" y="298713"/>
                    <a:pt x="645133" y="341760"/>
                  </a:cubicBezTo>
                  <a:cubicBezTo>
                    <a:pt x="618512" y="353644"/>
                    <a:pt x="591892" y="365644"/>
                    <a:pt x="565504" y="378051"/>
                  </a:cubicBezTo>
                  <a:cubicBezTo>
                    <a:pt x="549135" y="385740"/>
                    <a:pt x="532708" y="394245"/>
                    <a:pt x="515932" y="401643"/>
                  </a:cubicBezTo>
                  <a:cubicBezTo>
                    <a:pt x="674550" y="413875"/>
                    <a:pt x="833809" y="430011"/>
                    <a:pt x="990622" y="457214"/>
                  </a:cubicBezTo>
                  <a:cubicBezTo>
                    <a:pt x="990505" y="460069"/>
                    <a:pt x="990272" y="462923"/>
                    <a:pt x="990039" y="465778"/>
                  </a:cubicBezTo>
                  <a:cubicBezTo>
                    <a:pt x="829324" y="443992"/>
                    <a:pt x="668842" y="423662"/>
                    <a:pt x="506961" y="412536"/>
                  </a:cubicBezTo>
                  <a:cubicBezTo>
                    <a:pt x="572552" y="455409"/>
                    <a:pt x="636337" y="501486"/>
                    <a:pt x="700356" y="546630"/>
                  </a:cubicBezTo>
                  <a:cubicBezTo>
                    <a:pt x="741772" y="575814"/>
                    <a:pt x="783014" y="605231"/>
                    <a:pt x="824140" y="634706"/>
                  </a:cubicBezTo>
                  <a:cubicBezTo>
                    <a:pt x="819130" y="636512"/>
                    <a:pt x="814120" y="638376"/>
                    <a:pt x="809169" y="640240"/>
                  </a:cubicBezTo>
                  <a:cubicBezTo>
                    <a:pt x="739617" y="590435"/>
                    <a:pt x="669715" y="541097"/>
                    <a:pt x="599464" y="492224"/>
                  </a:cubicBezTo>
                  <a:cubicBezTo>
                    <a:pt x="564688" y="467991"/>
                    <a:pt x="529446" y="444283"/>
                    <a:pt x="495020" y="419526"/>
                  </a:cubicBezTo>
                  <a:cubicBezTo>
                    <a:pt x="497175" y="467408"/>
                    <a:pt x="495544" y="515757"/>
                    <a:pt x="496359" y="563640"/>
                  </a:cubicBezTo>
                  <a:cubicBezTo>
                    <a:pt x="497175" y="615484"/>
                    <a:pt x="498631" y="667385"/>
                    <a:pt x="500495" y="719171"/>
                  </a:cubicBezTo>
                  <a:cubicBezTo>
                    <a:pt x="501369" y="743287"/>
                    <a:pt x="502418" y="767461"/>
                    <a:pt x="503583" y="791577"/>
                  </a:cubicBezTo>
                  <a:cubicBezTo>
                    <a:pt x="497816" y="791228"/>
                    <a:pt x="492107" y="790645"/>
                    <a:pt x="486398" y="789888"/>
                  </a:cubicBezTo>
                  <a:cubicBezTo>
                    <a:pt x="485408" y="766471"/>
                    <a:pt x="484534" y="742995"/>
                    <a:pt x="483835" y="719520"/>
                  </a:cubicBezTo>
                  <a:cubicBezTo>
                    <a:pt x="482263" y="667677"/>
                    <a:pt x="481622" y="615775"/>
                    <a:pt x="481738" y="563931"/>
                  </a:cubicBezTo>
                  <a:cubicBezTo>
                    <a:pt x="481855" y="514650"/>
                    <a:pt x="480748" y="464613"/>
                    <a:pt x="484884" y="415448"/>
                  </a:cubicBezTo>
                  <a:cubicBezTo>
                    <a:pt x="483719" y="415740"/>
                    <a:pt x="482437" y="415448"/>
                    <a:pt x="481389" y="414808"/>
                  </a:cubicBezTo>
                  <a:cubicBezTo>
                    <a:pt x="452554" y="444108"/>
                    <a:pt x="421623" y="471370"/>
                    <a:pt x="391682" y="499447"/>
                  </a:cubicBezTo>
                  <a:cubicBezTo>
                    <a:pt x="360110" y="529097"/>
                    <a:pt x="328712" y="558980"/>
                    <a:pt x="297489" y="589037"/>
                  </a:cubicBezTo>
                  <a:cubicBezTo>
                    <a:pt x="251762" y="633017"/>
                    <a:pt x="206792" y="677812"/>
                    <a:pt x="162230" y="722957"/>
                  </a:cubicBezTo>
                  <a:cubicBezTo>
                    <a:pt x="158211" y="719753"/>
                    <a:pt x="154366" y="716433"/>
                    <a:pt x="150754" y="71288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id="1881" name="Google Shape;1881;p59"/>
          <p:cNvPicPr preferRelativeResize="0"/>
          <p:nvPr/>
        </p:nvPicPr>
        <p:blipFill>
          <a:blip r:embed="rId3">
            <a:alphaModFix/>
          </a:blip>
          <a:stretch>
            <a:fillRect/>
          </a:stretch>
        </p:blipFill>
        <p:spPr>
          <a:xfrm>
            <a:off x="4669463" y="1435373"/>
            <a:ext cx="3244676" cy="1813599"/>
          </a:xfrm>
          <a:prstGeom prst="rect">
            <a:avLst/>
          </a:prstGeom>
          <a:noFill/>
          <a:ln>
            <a:noFill/>
          </a:ln>
        </p:spPr>
      </p:pic>
      <p:sp>
        <p:nvSpPr>
          <p:cNvPr id="1882" name="Google Shape;1882;p59"/>
          <p:cNvSpPr/>
          <p:nvPr/>
        </p:nvSpPr>
        <p:spPr>
          <a:xfrm>
            <a:off x="7798075" y="3322125"/>
            <a:ext cx="69600" cy="696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utfit Light"/>
              <a:ea typeface="Outfit Light"/>
              <a:cs typeface="Outfit Light"/>
              <a:sym typeface="Outfit Light"/>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 name="Shape 872"/>
        <p:cNvGrpSpPr/>
        <p:nvPr/>
      </p:nvGrpSpPr>
      <p:grpSpPr>
        <a:xfrm>
          <a:off x="0" y="0"/>
          <a:ext cx="0" cy="0"/>
          <a:chOff x="0" y="0"/>
          <a:chExt cx="0" cy="0"/>
        </a:xfrm>
      </p:grpSpPr>
      <p:sp>
        <p:nvSpPr>
          <p:cNvPr id="873" name="Google Shape;873;p4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a:t>
            </a:r>
            <a:r>
              <a:rPr lang="en"/>
              <a:t>ontents of this template</a:t>
            </a:r>
            <a:endParaRPr/>
          </a:p>
        </p:txBody>
      </p:sp>
      <p:sp>
        <p:nvSpPr>
          <p:cNvPr id="874" name="Google Shape;874;p42"/>
          <p:cNvSpPr txBox="1"/>
          <p:nvPr>
            <p:ph idx="1" type="body"/>
          </p:nvPr>
        </p:nvSpPr>
        <p:spPr>
          <a:xfrm>
            <a:off x="720000" y="1156848"/>
            <a:ext cx="7704000" cy="384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delete this slide when you’re done editing the presentation</a:t>
            </a:r>
            <a:endParaRPr/>
          </a:p>
        </p:txBody>
      </p:sp>
      <p:graphicFrame>
        <p:nvGraphicFramePr>
          <p:cNvPr id="875" name="Google Shape;875;p42"/>
          <p:cNvGraphicFramePr/>
          <p:nvPr/>
        </p:nvGraphicFramePr>
        <p:xfrm>
          <a:off x="720000" y="1680275"/>
          <a:ext cx="3000000" cy="3000000"/>
        </p:xfrm>
        <a:graphic>
          <a:graphicData uri="http://schemas.openxmlformats.org/drawingml/2006/table">
            <a:tbl>
              <a:tblPr>
                <a:noFill/>
                <a:tableStyleId>{E6E8BF8E-E77E-4608-AE99-B63273DB4427}</a:tableStyleId>
              </a:tblPr>
              <a:tblGrid>
                <a:gridCol w="2619875"/>
                <a:gridCol w="5084125"/>
              </a:tblGrid>
              <a:tr h="361525">
                <a:tc>
                  <a:txBody>
                    <a:bodyPr/>
                    <a:lstStyle/>
                    <a:p>
                      <a:pPr indent="0" lvl="0" marL="0" rtl="0" algn="l">
                        <a:spcBef>
                          <a:spcPts val="0"/>
                        </a:spcBef>
                        <a:spcAft>
                          <a:spcPts val="0"/>
                        </a:spcAft>
                        <a:buNone/>
                      </a:pPr>
                      <a:r>
                        <a:rPr b="1" lang="en" sz="1000" u="sng">
                          <a:solidFill>
                            <a:schemeClr val="hlink"/>
                          </a:solidFill>
                          <a:latin typeface="Outfit"/>
                          <a:ea typeface="Outfit"/>
                          <a:cs typeface="Outfit"/>
                          <a:sym typeface="Outfit"/>
                          <a:hlinkClick action="ppaction://hlinksldjump" r:id="rId3"/>
                        </a:rPr>
                        <a:t>Fonts</a:t>
                      </a:r>
                      <a:endParaRPr b="1" sz="1000" u="sng">
                        <a:solidFill>
                          <a:schemeClr val="dk2"/>
                        </a:solidFill>
                        <a:latin typeface="Outfit"/>
                        <a:ea typeface="Outfit"/>
                        <a:cs typeface="Outfit"/>
                        <a:sym typeface="Outfit"/>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1600"/>
                        </a:spcAft>
                        <a:buNone/>
                      </a:pPr>
                      <a:r>
                        <a:rPr lang="en" sz="1000">
                          <a:solidFill>
                            <a:schemeClr val="dk2"/>
                          </a:solidFill>
                          <a:latin typeface="Outfit Light"/>
                          <a:ea typeface="Outfit Light"/>
                          <a:cs typeface="Outfit Light"/>
                          <a:sym typeface="Outfit Light"/>
                        </a:rPr>
                        <a:t>To view this template correctly in PowerPoint, download and install the fonts we used</a:t>
                      </a:r>
                      <a:endParaRPr sz="1000">
                        <a:solidFill>
                          <a:schemeClr val="dk2"/>
                        </a:solidFill>
                        <a:latin typeface="Outfit Light"/>
                        <a:ea typeface="Outfit Light"/>
                        <a:cs typeface="Outfit Light"/>
                        <a:sym typeface="Outfit Light"/>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2">
                          <a:alpha val="0"/>
                        </a:schemeClr>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Outfit"/>
                          <a:ea typeface="Outfit"/>
                          <a:cs typeface="Outfit"/>
                          <a:sym typeface="Outfit"/>
                          <a:hlinkClick action="ppaction://hlinksldjump" r:id="rId4"/>
                        </a:rPr>
                        <a:t>Used</a:t>
                      </a:r>
                      <a:r>
                        <a:rPr b="1" lang="en" sz="1000">
                          <a:solidFill>
                            <a:schemeClr val="dk2"/>
                          </a:solidFill>
                          <a:latin typeface="Outfit"/>
                          <a:ea typeface="Outfit"/>
                          <a:cs typeface="Outfit"/>
                          <a:sym typeface="Outfit"/>
                        </a:rPr>
                        <a:t> and </a:t>
                      </a:r>
                      <a:r>
                        <a:rPr b="1" lang="en" sz="1000" u="sng">
                          <a:solidFill>
                            <a:schemeClr val="hlink"/>
                          </a:solidFill>
                          <a:latin typeface="Outfit"/>
                          <a:ea typeface="Outfit"/>
                          <a:cs typeface="Outfit"/>
                          <a:sym typeface="Outfit"/>
                          <a:hlinkClick action="ppaction://hlinksldjump" r:id="rId5"/>
                        </a:rPr>
                        <a:t>alternative</a:t>
                      </a:r>
                      <a:r>
                        <a:rPr b="1" lang="en" sz="1000" u="sng">
                          <a:solidFill>
                            <a:schemeClr val="hlink"/>
                          </a:solidFill>
                          <a:latin typeface="Outfit"/>
                          <a:ea typeface="Outfit"/>
                          <a:cs typeface="Outfit"/>
                          <a:sym typeface="Outfit"/>
                          <a:hlinkClick action="ppaction://hlinksldjump" r:id="rId6"/>
                        </a:rPr>
                        <a:t> resources</a:t>
                      </a:r>
                      <a:endParaRPr b="1" sz="1000" u="sng">
                        <a:solidFill>
                          <a:schemeClr val="dk2"/>
                        </a:solidFill>
                        <a:latin typeface="Outfit"/>
                        <a:ea typeface="Outfit"/>
                        <a:cs typeface="Outfit"/>
                        <a:sym typeface="Outfit"/>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marR="0" rtl="0" algn="l">
                        <a:lnSpc>
                          <a:spcPct val="100000"/>
                        </a:lnSpc>
                        <a:spcBef>
                          <a:spcPts val="0"/>
                        </a:spcBef>
                        <a:spcAft>
                          <a:spcPts val="1600"/>
                        </a:spcAft>
                        <a:buNone/>
                      </a:pPr>
                      <a:r>
                        <a:rPr lang="en" sz="1000">
                          <a:solidFill>
                            <a:schemeClr val="dk2"/>
                          </a:solidFill>
                          <a:latin typeface="Outfit Light"/>
                          <a:ea typeface="Outfit Light"/>
                          <a:cs typeface="Outfit Light"/>
                          <a:sym typeface="Outfit Light"/>
                        </a:rPr>
                        <a:t>An assortment of graphic resources that are suitable for use in this presentation</a:t>
                      </a:r>
                      <a:endParaRPr sz="1000">
                        <a:solidFill>
                          <a:schemeClr val="dk2"/>
                        </a:solidFill>
                        <a:latin typeface="Outfit Light"/>
                        <a:ea typeface="Outfit Light"/>
                        <a:cs typeface="Outfit Light"/>
                        <a:sym typeface="Outfit Light"/>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Outfit"/>
                          <a:ea typeface="Outfit"/>
                          <a:cs typeface="Outfit"/>
                          <a:sym typeface="Outfit"/>
                          <a:hlinkClick action="ppaction://hlinksldjump" r:id="rId7"/>
                        </a:rPr>
                        <a:t>Thanks slide</a:t>
                      </a:r>
                      <a:endParaRPr b="1" sz="1000" u="sng">
                        <a:solidFill>
                          <a:schemeClr val="dk2"/>
                        </a:solidFill>
                        <a:latin typeface="Outfit"/>
                        <a:ea typeface="Outfit"/>
                        <a:cs typeface="Outfit"/>
                        <a:sym typeface="Outfit"/>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1600"/>
                        </a:spcAft>
                        <a:buNone/>
                      </a:pPr>
                      <a:r>
                        <a:rPr lang="en" sz="1000">
                          <a:solidFill>
                            <a:schemeClr val="dk2"/>
                          </a:solidFill>
                          <a:latin typeface="Outfit Light"/>
                          <a:ea typeface="Outfit Light"/>
                          <a:cs typeface="Outfit Light"/>
                          <a:sym typeface="Outfit Light"/>
                        </a:rPr>
                        <a:t>You must keep it so that proper credits for our design are given</a:t>
                      </a:r>
                      <a:endParaRPr sz="1000">
                        <a:solidFill>
                          <a:schemeClr val="dk2"/>
                        </a:solidFill>
                        <a:latin typeface="Outfit Light"/>
                        <a:ea typeface="Outfit Light"/>
                        <a:cs typeface="Outfit Light"/>
                        <a:sym typeface="Outfit Light"/>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Outfit"/>
                          <a:ea typeface="Outfit"/>
                          <a:cs typeface="Outfit"/>
                          <a:sym typeface="Outfit"/>
                          <a:hlinkClick action="ppaction://hlinksldjump" r:id="rId8"/>
                        </a:rPr>
                        <a:t>Colors</a:t>
                      </a:r>
                      <a:endParaRPr b="1" sz="1000" u="sng">
                        <a:solidFill>
                          <a:schemeClr val="dk2"/>
                        </a:solidFill>
                        <a:latin typeface="Outfit"/>
                        <a:ea typeface="Outfit"/>
                        <a:cs typeface="Outfit"/>
                        <a:sym typeface="Outfit"/>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1600"/>
                        </a:spcAft>
                        <a:buNone/>
                      </a:pPr>
                      <a:r>
                        <a:rPr lang="en" sz="1000">
                          <a:solidFill>
                            <a:schemeClr val="dk2"/>
                          </a:solidFill>
                          <a:latin typeface="Outfit Light"/>
                          <a:ea typeface="Outfit Light"/>
                          <a:cs typeface="Outfit Light"/>
                          <a:sym typeface="Outfit Light"/>
                        </a:rPr>
                        <a:t>All the colors used in this presentation</a:t>
                      </a:r>
                      <a:endParaRPr sz="1000">
                        <a:solidFill>
                          <a:schemeClr val="dk2"/>
                        </a:solidFill>
                        <a:latin typeface="Outfit Light"/>
                        <a:ea typeface="Outfit Light"/>
                        <a:cs typeface="Outfit Light"/>
                        <a:sym typeface="Outfit Light"/>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Outfit"/>
                          <a:ea typeface="Outfit"/>
                          <a:cs typeface="Outfit"/>
                          <a:sym typeface="Outfit"/>
                          <a:hlinkClick action="ppaction://hlinksldjump" r:id="rId9"/>
                        </a:rPr>
                        <a:t>Icons</a:t>
                      </a:r>
                      <a:r>
                        <a:rPr b="1" lang="en" sz="1000">
                          <a:solidFill>
                            <a:schemeClr val="dk2"/>
                          </a:solidFill>
                          <a:latin typeface="Outfit"/>
                          <a:ea typeface="Outfit"/>
                          <a:cs typeface="Outfit"/>
                          <a:sym typeface="Outfit"/>
                        </a:rPr>
                        <a:t> and </a:t>
                      </a:r>
                      <a:r>
                        <a:rPr b="1" lang="en" sz="1000" u="sng">
                          <a:solidFill>
                            <a:schemeClr val="hlink"/>
                          </a:solidFill>
                          <a:latin typeface="Outfit"/>
                          <a:ea typeface="Outfit"/>
                          <a:cs typeface="Outfit"/>
                          <a:sym typeface="Outfit"/>
                          <a:hlinkClick action="ppaction://hlinksldjump" r:id="rId10"/>
                        </a:rPr>
                        <a:t>infographic resources</a:t>
                      </a:r>
                      <a:endParaRPr b="1" sz="1000" u="sng">
                        <a:solidFill>
                          <a:schemeClr val="dk2"/>
                        </a:solidFill>
                        <a:latin typeface="Outfit"/>
                        <a:ea typeface="Outfit"/>
                        <a:cs typeface="Outfit"/>
                        <a:sym typeface="Outfit"/>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solidFill>
                      <a:schemeClr val="accent3"/>
                    </a:solidFill>
                  </a:tcPr>
                </a:tc>
                <a:tc>
                  <a:txBody>
                    <a:bodyPr/>
                    <a:lstStyle/>
                    <a:p>
                      <a:pPr indent="0" lvl="0" marL="0" rtl="0" algn="l">
                        <a:spcBef>
                          <a:spcPts val="0"/>
                        </a:spcBef>
                        <a:spcAft>
                          <a:spcPts val="0"/>
                        </a:spcAft>
                        <a:buNone/>
                      </a:pPr>
                      <a:r>
                        <a:rPr lang="en" sz="1000">
                          <a:solidFill>
                            <a:schemeClr val="dk2"/>
                          </a:solidFill>
                          <a:latin typeface="Outfit Light"/>
                          <a:ea typeface="Outfit Light"/>
                          <a:cs typeface="Outfit Light"/>
                          <a:sym typeface="Outfit Light"/>
                        </a:rPr>
                        <a:t>These can be used in the template, and their size and color can be edited</a:t>
                      </a:r>
                      <a:endParaRPr sz="1000">
                        <a:solidFill>
                          <a:schemeClr val="dk2"/>
                        </a:solidFill>
                        <a:latin typeface="Outfit Light"/>
                        <a:ea typeface="Outfit Light"/>
                        <a:cs typeface="Outfit Light"/>
                        <a:sym typeface="Outfit Light"/>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a:solidFill>
                            <a:schemeClr val="dk2"/>
                          </a:solidFill>
                          <a:latin typeface="Outfit"/>
                          <a:ea typeface="Outfit"/>
                          <a:cs typeface="Outfit"/>
                          <a:sym typeface="Outfit"/>
                        </a:rPr>
                        <a:t>Editable presentation theme </a:t>
                      </a:r>
                      <a:endParaRPr b="1" sz="1000">
                        <a:solidFill>
                          <a:schemeClr val="dk2"/>
                        </a:solidFill>
                        <a:latin typeface="Outfit"/>
                        <a:ea typeface="Outfit"/>
                        <a:cs typeface="Outfit"/>
                        <a:sym typeface="Outfit"/>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2">
                          <a:alpha val="0"/>
                        </a:schemeClr>
                      </a:solidFill>
                      <a:prstDash val="solid"/>
                      <a:round/>
                      <a:headEnd len="sm" w="sm" type="none"/>
                      <a:tailEnd len="sm" w="sm" type="none"/>
                    </a:lnB>
                    <a:solidFill>
                      <a:schemeClr val="accent3"/>
                    </a:solidFill>
                  </a:tcPr>
                </a:tc>
                <a:tc>
                  <a:txBody>
                    <a:bodyPr/>
                    <a:lstStyle/>
                    <a:p>
                      <a:pPr indent="0" lvl="0" marL="0" rtl="0" algn="l">
                        <a:spcBef>
                          <a:spcPts val="0"/>
                        </a:spcBef>
                        <a:spcAft>
                          <a:spcPts val="1600"/>
                        </a:spcAft>
                        <a:buNone/>
                      </a:pPr>
                      <a:r>
                        <a:rPr lang="en" sz="1000">
                          <a:solidFill>
                            <a:schemeClr val="dk2"/>
                          </a:solidFill>
                          <a:latin typeface="Outfit Light"/>
                          <a:ea typeface="Outfit Light"/>
                          <a:cs typeface="Outfit Light"/>
                          <a:sym typeface="Outfit Light"/>
                        </a:rPr>
                        <a:t>You can edit the master slides easily. For more info, click </a:t>
                      </a:r>
                      <a:r>
                        <a:rPr b="1" lang="en" sz="1000" u="sng">
                          <a:solidFill>
                            <a:schemeClr val="dk2"/>
                          </a:solidFill>
                          <a:latin typeface="Outfit"/>
                          <a:ea typeface="Outfit"/>
                          <a:cs typeface="Outfit"/>
                          <a:sym typeface="Outfit"/>
                          <a:hlinkClick r:id="rId11">
                            <a:extLst>
                              <a:ext uri="{A12FA001-AC4F-418D-AE19-62706E023703}">
                                <ahyp:hlinkClr val="tx"/>
                              </a:ext>
                            </a:extLst>
                          </a:hlinkClick>
                        </a:rPr>
                        <a:t>here</a:t>
                      </a:r>
                      <a:endParaRPr b="1" sz="1000">
                        <a:solidFill>
                          <a:schemeClr val="dk2"/>
                        </a:solidFill>
                        <a:latin typeface="Outfit"/>
                        <a:ea typeface="Outfit"/>
                        <a:cs typeface="Outfit"/>
                        <a:sym typeface="Outfit"/>
                      </a:endParaRPr>
                    </a:p>
                  </a:txBody>
                  <a:tcPr marT="0" marB="0" marR="91425" marL="91425" anchor="ctr">
                    <a:lnL cap="flat" cmpd="sng" w="9525">
                      <a:solidFill>
                        <a:schemeClr val="dk2">
                          <a:alpha val="0"/>
                        </a:schemeClr>
                      </a:solidFill>
                      <a:prstDash val="solid"/>
                      <a:round/>
                      <a:headEnd len="sm" w="sm" type="none"/>
                      <a:tailEnd len="sm" w="sm" type="none"/>
                    </a:lnL>
                    <a:lnR cap="flat" cmpd="sng" w="9525">
                      <a:solidFill>
                        <a:schemeClr val="dk2">
                          <a:alpha val="0"/>
                        </a:schemeClr>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2">
                          <a:alpha val="0"/>
                        </a:schemeClr>
                      </a:solidFill>
                      <a:prstDash val="solid"/>
                      <a:round/>
                      <a:headEnd len="sm" w="sm" type="none"/>
                      <a:tailEnd len="sm" w="sm" type="none"/>
                    </a:lnB>
                  </a:tcPr>
                </a:tc>
              </a:tr>
            </a:tbl>
          </a:graphicData>
        </a:graphic>
      </p:graphicFrame>
      <p:sp>
        <p:nvSpPr>
          <p:cNvPr id="876" name="Google Shape;876;p42"/>
          <p:cNvSpPr txBox="1"/>
          <p:nvPr/>
        </p:nvSpPr>
        <p:spPr>
          <a:xfrm>
            <a:off x="1681101" y="3988550"/>
            <a:ext cx="19137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2"/>
                </a:solidFill>
                <a:latin typeface="Outfit Light"/>
                <a:ea typeface="Outfit Light"/>
                <a:cs typeface="Outfit Light"/>
                <a:sym typeface="Outfit Light"/>
              </a:rPr>
              <a:t>For more info:</a:t>
            </a:r>
            <a:br>
              <a:rPr lang="en" sz="1000">
                <a:solidFill>
                  <a:schemeClr val="dk2"/>
                </a:solidFill>
                <a:latin typeface="Outfit Light"/>
                <a:ea typeface="Outfit Light"/>
                <a:cs typeface="Outfit Light"/>
                <a:sym typeface="Outfit Light"/>
              </a:rPr>
            </a:br>
            <a:r>
              <a:rPr b="1" lang="en" sz="1000" u="sng">
                <a:solidFill>
                  <a:schemeClr val="dk2"/>
                </a:solidFill>
                <a:latin typeface="Outfit"/>
                <a:ea typeface="Outfit"/>
                <a:cs typeface="Outfit"/>
                <a:sym typeface="Outfit"/>
                <a:hlinkClick r:id="rId12">
                  <a:extLst>
                    <a:ext uri="{A12FA001-AC4F-418D-AE19-62706E023703}">
                      <ahyp:hlinkClr val="tx"/>
                    </a:ext>
                  </a:extLst>
                </a:hlinkClick>
              </a:rPr>
              <a:t>SLIDESGO</a:t>
            </a:r>
            <a:r>
              <a:rPr b="1" lang="en" sz="1000">
                <a:solidFill>
                  <a:schemeClr val="dk2"/>
                </a:solidFill>
                <a:latin typeface="Outfit"/>
                <a:ea typeface="Outfit"/>
                <a:cs typeface="Outfit"/>
                <a:sym typeface="Outfit"/>
              </a:rPr>
              <a:t> | </a:t>
            </a:r>
            <a:r>
              <a:rPr b="1" lang="en" sz="1000" u="sng">
                <a:solidFill>
                  <a:schemeClr val="dk2"/>
                </a:solidFill>
                <a:latin typeface="Outfit"/>
                <a:ea typeface="Outfit"/>
                <a:cs typeface="Outfit"/>
                <a:sym typeface="Outfit"/>
                <a:hlinkClick r:id="rId13">
                  <a:extLst>
                    <a:ext uri="{A12FA001-AC4F-418D-AE19-62706E023703}">
                      <ahyp:hlinkClr val="tx"/>
                    </a:ext>
                  </a:extLst>
                </a:hlinkClick>
              </a:rPr>
              <a:t>BLOG</a:t>
            </a:r>
            <a:r>
              <a:rPr b="1" lang="en" sz="1000">
                <a:solidFill>
                  <a:schemeClr val="dk2"/>
                </a:solidFill>
                <a:latin typeface="Outfit"/>
                <a:ea typeface="Outfit"/>
                <a:cs typeface="Outfit"/>
                <a:sym typeface="Outfit"/>
              </a:rPr>
              <a:t> | </a:t>
            </a:r>
            <a:r>
              <a:rPr b="1" lang="en" sz="1000" u="sng">
                <a:solidFill>
                  <a:schemeClr val="dk2"/>
                </a:solidFill>
                <a:latin typeface="Outfit"/>
                <a:ea typeface="Outfit"/>
                <a:cs typeface="Outfit"/>
                <a:sym typeface="Outfit"/>
                <a:hlinkClick r:id="rId14">
                  <a:extLst>
                    <a:ext uri="{A12FA001-AC4F-418D-AE19-62706E023703}">
                      <ahyp:hlinkClr val="tx"/>
                    </a:ext>
                  </a:extLst>
                </a:hlinkClick>
              </a:rPr>
              <a:t>FAQs</a:t>
            </a:r>
            <a:endParaRPr b="1" sz="1000" u="sng">
              <a:solidFill>
                <a:schemeClr val="dk2"/>
              </a:solidFill>
              <a:latin typeface="Outfit"/>
              <a:ea typeface="Outfit"/>
              <a:cs typeface="Outfit"/>
              <a:sym typeface="Outfit"/>
            </a:endParaRPr>
          </a:p>
        </p:txBody>
      </p:sp>
      <p:sp>
        <p:nvSpPr>
          <p:cNvPr id="877" name="Google Shape;877;p42"/>
          <p:cNvSpPr txBox="1"/>
          <p:nvPr/>
        </p:nvSpPr>
        <p:spPr>
          <a:xfrm>
            <a:off x="4857563" y="3988550"/>
            <a:ext cx="3351000" cy="461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000">
                <a:solidFill>
                  <a:schemeClr val="dk2"/>
                </a:solidFill>
                <a:latin typeface="Outfit Light"/>
                <a:ea typeface="Outfit Light"/>
                <a:cs typeface="Outfit Light"/>
                <a:sym typeface="Outfit Light"/>
              </a:rPr>
              <a:t>You can visit our sister </a:t>
            </a:r>
            <a:r>
              <a:rPr lang="en" sz="1000">
                <a:solidFill>
                  <a:schemeClr val="dk2"/>
                </a:solidFill>
                <a:latin typeface="Outfit Light"/>
                <a:ea typeface="Outfit Light"/>
                <a:cs typeface="Outfit Light"/>
                <a:sym typeface="Outfit Light"/>
              </a:rPr>
              <a:t>projects</a:t>
            </a:r>
            <a:r>
              <a:rPr lang="en" sz="1000">
                <a:solidFill>
                  <a:schemeClr val="dk2"/>
                </a:solidFill>
                <a:latin typeface="Outfit Light"/>
                <a:ea typeface="Outfit Light"/>
                <a:cs typeface="Outfit Light"/>
                <a:sym typeface="Outfit Light"/>
              </a:rPr>
              <a:t>:</a:t>
            </a:r>
            <a:br>
              <a:rPr lang="en" sz="1000">
                <a:solidFill>
                  <a:schemeClr val="dk2"/>
                </a:solidFill>
                <a:latin typeface="Outfit Light"/>
                <a:ea typeface="Outfit Light"/>
                <a:cs typeface="Outfit Light"/>
                <a:sym typeface="Outfit Light"/>
              </a:rPr>
            </a:br>
            <a:r>
              <a:rPr b="1" lang="en" sz="1000" u="sng">
                <a:solidFill>
                  <a:schemeClr val="dk2"/>
                </a:solidFill>
                <a:latin typeface="Outfit"/>
                <a:ea typeface="Outfit"/>
                <a:cs typeface="Outfit"/>
                <a:sym typeface="Outfit"/>
                <a:hlinkClick r:id="rId15">
                  <a:extLst>
                    <a:ext uri="{A12FA001-AC4F-418D-AE19-62706E023703}">
                      <ahyp:hlinkClr val="tx"/>
                    </a:ext>
                  </a:extLst>
                </a:hlinkClick>
              </a:rPr>
              <a:t>FREEPIK</a:t>
            </a:r>
            <a:r>
              <a:rPr b="1" lang="en" sz="1000">
                <a:solidFill>
                  <a:schemeClr val="dk2"/>
                </a:solidFill>
                <a:latin typeface="Outfit"/>
                <a:ea typeface="Outfit"/>
                <a:cs typeface="Outfit"/>
                <a:sym typeface="Outfit"/>
              </a:rPr>
              <a:t> | </a:t>
            </a:r>
            <a:r>
              <a:rPr b="1" lang="en" sz="1000" u="sng">
                <a:solidFill>
                  <a:schemeClr val="dk2"/>
                </a:solidFill>
                <a:latin typeface="Outfit"/>
                <a:ea typeface="Outfit"/>
                <a:cs typeface="Outfit"/>
                <a:sym typeface="Outfit"/>
                <a:hlinkClick r:id="rId16">
                  <a:extLst>
                    <a:ext uri="{A12FA001-AC4F-418D-AE19-62706E023703}">
                      <ahyp:hlinkClr val="tx"/>
                    </a:ext>
                  </a:extLst>
                </a:hlinkClick>
              </a:rPr>
              <a:t>FLATICON</a:t>
            </a:r>
            <a:r>
              <a:rPr b="1" lang="en" sz="1000">
                <a:solidFill>
                  <a:schemeClr val="dk2"/>
                </a:solidFill>
                <a:latin typeface="Outfit"/>
                <a:ea typeface="Outfit"/>
                <a:cs typeface="Outfit"/>
                <a:sym typeface="Outfit"/>
              </a:rPr>
              <a:t> | </a:t>
            </a:r>
            <a:r>
              <a:rPr b="1" lang="en" sz="1000" u="sng">
                <a:solidFill>
                  <a:schemeClr val="dk2"/>
                </a:solidFill>
                <a:latin typeface="Outfit"/>
                <a:ea typeface="Outfit"/>
                <a:cs typeface="Outfit"/>
                <a:sym typeface="Outfit"/>
                <a:hlinkClick r:id="rId17">
                  <a:extLst>
                    <a:ext uri="{A12FA001-AC4F-418D-AE19-62706E023703}">
                      <ahyp:hlinkClr val="tx"/>
                    </a:ext>
                  </a:extLst>
                </a:hlinkClick>
              </a:rPr>
              <a:t>STORYSET</a:t>
            </a:r>
            <a:r>
              <a:rPr b="1" lang="en" sz="1000">
                <a:solidFill>
                  <a:schemeClr val="dk2"/>
                </a:solidFill>
                <a:latin typeface="Outfit"/>
                <a:ea typeface="Outfit"/>
                <a:cs typeface="Outfit"/>
                <a:sym typeface="Outfit"/>
              </a:rPr>
              <a:t> | </a:t>
            </a:r>
            <a:r>
              <a:rPr b="1" lang="en" sz="1000" u="sng">
                <a:solidFill>
                  <a:schemeClr val="dk2"/>
                </a:solidFill>
                <a:latin typeface="Outfit"/>
                <a:ea typeface="Outfit"/>
                <a:cs typeface="Outfit"/>
                <a:sym typeface="Outfit"/>
                <a:hlinkClick r:id="rId18">
                  <a:extLst>
                    <a:ext uri="{A12FA001-AC4F-418D-AE19-62706E023703}">
                      <ahyp:hlinkClr val="tx"/>
                    </a:ext>
                  </a:extLst>
                </a:hlinkClick>
              </a:rPr>
              <a:t>WEPIK</a:t>
            </a:r>
            <a:r>
              <a:rPr b="1" lang="en" sz="1000">
                <a:solidFill>
                  <a:schemeClr val="dk2"/>
                </a:solidFill>
                <a:latin typeface="Outfit"/>
                <a:ea typeface="Outfit"/>
                <a:cs typeface="Outfit"/>
                <a:sym typeface="Outfit"/>
              </a:rPr>
              <a:t> | </a:t>
            </a:r>
            <a:r>
              <a:rPr b="1" lang="en" sz="1000" u="sng">
                <a:solidFill>
                  <a:schemeClr val="dk2"/>
                </a:solidFill>
                <a:latin typeface="Outfit"/>
                <a:ea typeface="Outfit"/>
                <a:cs typeface="Outfit"/>
                <a:sym typeface="Outfit"/>
                <a:hlinkClick r:id="rId19">
                  <a:extLst>
                    <a:ext uri="{A12FA001-AC4F-418D-AE19-62706E023703}">
                      <ahyp:hlinkClr val="tx"/>
                    </a:ext>
                  </a:extLst>
                </a:hlinkClick>
              </a:rPr>
              <a:t>VIDEVO</a:t>
            </a:r>
            <a:endParaRPr b="1" sz="1000">
              <a:solidFill>
                <a:schemeClr val="dk2"/>
              </a:solidFill>
              <a:latin typeface="Outfit"/>
              <a:ea typeface="Outfit"/>
              <a:cs typeface="Outfit"/>
              <a:sym typeface="Outfit"/>
            </a:endParaRPr>
          </a:p>
        </p:txBody>
      </p:sp>
      <p:grpSp>
        <p:nvGrpSpPr>
          <p:cNvPr id="878" name="Google Shape;878;p42"/>
          <p:cNvGrpSpPr/>
          <p:nvPr/>
        </p:nvGrpSpPr>
        <p:grpSpPr>
          <a:xfrm rot="2004766">
            <a:off x="531749" y="4310760"/>
            <a:ext cx="887255" cy="693597"/>
            <a:chOff x="11165495" y="3090618"/>
            <a:chExt cx="1025355" cy="801555"/>
          </a:xfrm>
        </p:grpSpPr>
        <p:sp>
          <p:nvSpPr>
            <p:cNvPr id="879" name="Google Shape;879;p42"/>
            <p:cNvSpPr/>
            <p:nvPr/>
          </p:nvSpPr>
          <p:spPr>
            <a:xfrm>
              <a:off x="11446224" y="3403791"/>
              <a:ext cx="744626" cy="488382"/>
            </a:xfrm>
            <a:custGeom>
              <a:rect b="b" l="l" r="r" t="t"/>
              <a:pathLst>
                <a:path extrusionOk="0" h="488382" w="744626">
                  <a:moveTo>
                    <a:pt x="732144" y="459646"/>
                  </a:moveTo>
                  <a:cubicBezTo>
                    <a:pt x="702670" y="463782"/>
                    <a:pt x="673370" y="453763"/>
                    <a:pt x="645642" y="445142"/>
                  </a:cubicBezTo>
                  <a:cubicBezTo>
                    <a:pt x="619079" y="436928"/>
                    <a:pt x="592808" y="427666"/>
                    <a:pt x="566886" y="417589"/>
                  </a:cubicBezTo>
                  <a:cubicBezTo>
                    <a:pt x="513760" y="396968"/>
                    <a:pt x="461975" y="372677"/>
                    <a:pt x="412112" y="345066"/>
                  </a:cubicBezTo>
                  <a:cubicBezTo>
                    <a:pt x="312502" y="289902"/>
                    <a:pt x="219708" y="221224"/>
                    <a:pt x="137399" y="142526"/>
                  </a:cubicBezTo>
                  <a:cubicBezTo>
                    <a:pt x="90972" y="98139"/>
                    <a:pt x="50371" y="48975"/>
                    <a:pt x="7440" y="1383"/>
                  </a:cubicBezTo>
                  <a:cubicBezTo>
                    <a:pt x="3712" y="-2752"/>
                    <a:pt x="-1880" y="3306"/>
                    <a:pt x="624" y="7500"/>
                  </a:cubicBezTo>
                  <a:cubicBezTo>
                    <a:pt x="30507" y="58062"/>
                    <a:pt x="70293" y="103381"/>
                    <a:pt x="110545" y="145963"/>
                  </a:cubicBezTo>
                  <a:cubicBezTo>
                    <a:pt x="151379" y="189127"/>
                    <a:pt x="195184" y="229787"/>
                    <a:pt x="242077" y="266310"/>
                  </a:cubicBezTo>
                  <a:cubicBezTo>
                    <a:pt x="334929" y="338542"/>
                    <a:pt x="438092" y="397783"/>
                    <a:pt x="547430" y="441239"/>
                  </a:cubicBezTo>
                  <a:cubicBezTo>
                    <a:pt x="577953" y="453355"/>
                    <a:pt x="609002" y="464190"/>
                    <a:pt x="640398" y="473918"/>
                  </a:cubicBezTo>
                  <a:cubicBezTo>
                    <a:pt x="672845" y="483937"/>
                    <a:pt x="707387" y="497160"/>
                    <a:pt x="739659" y="480326"/>
                  </a:cubicBezTo>
                  <a:cubicBezTo>
                    <a:pt x="749853" y="475025"/>
                    <a:pt x="742863" y="458132"/>
                    <a:pt x="732144" y="459646"/>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0" name="Google Shape;880;p42"/>
            <p:cNvSpPr/>
            <p:nvPr/>
          </p:nvSpPr>
          <p:spPr>
            <a:xfrm>
              <a:off x="11264347" y="3598818"/>
              <a:ext cx="349646" cy="269823"/>
            </a:xfrm>
            <a:custGeom>
              <a:rect b="b" l="l" r="r" t="t"/>
              <a:pathLst>
                <a:path extrusionOk="0" h="269823" w="349646">
                  <a:moveTo>
                    <a:pt x="302150" y="108273"/>
                  </a:moveTo>
                  <a:cubicBezTo>
                    <a:pt x="302150" y="108273"/>
                    <a:pt x="365527" y="45420"/>
                    <a:pt x="274655" y="6275"/>
                  </a:cubicBezTo>
                  <a:cubicBezTo>
                    <a:pt x="183783" y="-32870"/>
                    <a:pt x="97454" y="122719"/>
                    <a:pt x="0" y="152952"/>
                  </a:cubicBezTo>
                  <a:cubicBezTo>
                    <a:pt x="0" y="152952"/>
                    <a:pt x="159784" y="306910"/>
                    <a:pt x="272675" y="261416"/>
                  </a:cubicBezTo>
                  <a:cubicBezTo>
                    <a:pt x="385508" y="215922"/>
                    <a:pt x="355275" y="125632"/>
                    <a:pt x="302150" y="108273"/>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 name="Google Shape;881;p42"/>
            <p:cNvSpPr/>
            <p:nvPr/>
          </p:nvSpPr>
          <p:spPr>
            <a:xfrm>
              <a:off x="11310473" y="3661070"/>
              <a:ext cx="489857" cy="160050"/>
            </a:xfrm>
            <a:custGeom>
              <a:rect b="b" l="l" r="r" t="t"/>
              <a:pathLst>
                <a:path extrusionOk="0" h="160050" w="489857">
                  <a:moveTo>
                    <a:pt x="12126" y="116855"/>
                  </a:moveTo>
                  <a:cubicBezTo>
                    <a:pt x="12708" y="116389"/>
                    <a:pt x="13117" y="115457"/>
                    <a:pt x="13699" y="114933"/>
                  </a:cubicBezTo>
                  <a:cubicBezTo>
                    <a:pt x="14340" y="114351"/>
                    <a:pt x="15039" y="113768"/>
                    <a:pt x="15679" y="113185"/>
                  </a:cubicBezTo>
                  <a:cubicBezTo>
                    <a:pt x="17077" y="111904"/>
                    <a:pt x="18417" y="110797"/>
                    <a:pt x="19990" y="109691"/>
                  </a:cubicBezTo>
                  <a:cubicBezTo>
                    <a:pt x="23019" y="107593"/>
                    <a:pt x="25757" y="105205"/>
                    <a:pt x="28437" y="102759"/>
                  </a:cubicBezTo>
                  <a:cubicBezTo>
                    <a:pt x="30300" y="101069"/>
                    <a:pt x="31990" y="99263"/>
                    <a:pt x="33679" y="97399"/>
                  </a:cubicBezTo>
                  <a:cubicBezTo>
                    <a:pt x="22262" y="97458"/>
                    <a:pt x="10845" y="96467"/>
                    <a:pt x="417" y="92332"/>
                  </a:cubicBezTo>
                  <a:cubicBezTo>
                    <a:pt x="-48" y="92157"/>
                    <a:pt x="-223" y="91341"/>
                    <a:pt x="417" y="91283"/>
                  </a:cubicBezTo>
                  <a:cubicBezTo>
                    <a:pt x="15854" y="89011"/>
                    <a:pt x="31582" y="90817"/>
                    <a:pt x="47135" y="89943"/>
                  </a:cubicBezTo>
                  <a:cubicBezTo>
                    <a:pt x="60183" y="89186"/>
                    <a:pt x="73115" y="87438"/>
                    <a:pt x="86047" y="85283"/>
                  </a:cubicBezTo>
                  <a:cubicBezTo>
                    <a:pt x="85057" y="84526"/>
                    <a:pt x="84125" y="83769"/>
                    <a:pt x="83134" y="83070"/>
                  </a:cubicBezTo>
                  <a:cubicBezTo>
                    <a:pt x="78824" y="79924"/>
                    <a:pt x="74455" y="76895"/>
                    <a:pt x="70202" y="73691"/>
                  </a:cubicBezTo>
                  <a:cubicBezTo>
                    <a:pt x="61698" y="67284"/>
                    <a:pt x="52902" y="61284"/>
                    <a:pt x="43989" y="55400"/>
                  </a:cubicBezTo>
                  <a:cubicBezTo>
                    <a:pt x="43640" y="55167"/>
                    <a:pt x="43873" y="54527"/>
                    <a:pt x="44281" y="54701"/>
                  </a:cubicBezTo>
                  <a:cubicBezTo>
                    <a:pt x="54242" y="58662"/>
                    <a:pt x="63795" y="63322"/>
                    <a:pt x="73173" y="68448"/>
                  </a:cubicBezTo>
                  <a:cubicBezTo>
                    <a:pt x="77834" y="71012"/>
                    <a:pt x="82203" y="73924"/>
                    <a:pt x="86571" y="76953"/>
                  </a:cubicBezTo>
                  <a:cubicBezTo>
                    <a:pt x="88727" y="78468"/>
                    <a:pt x="90882" y="79982"/>
                    <a:pt x="93037" y="81555"/>
                  </a:cubicBezTo>
                  <a:cubicBezTo>
                    <a:pt x="93969" y="82254"/>
                    <a:pt x="94959" y="82895"/>
                    <a:pt x="95891" y="83594"/>
                  </a:cubicBezTo>
                  <a:cubicBezTo>
                    <a:pt x="96357" y="83477"/>
                    <a:pt x="96824" y="83477"/>
                    <a:pt x="97289" y="83361"/>
                  </a:cubicBezTo>
                  <a:cubicBezTo>
                    <a:pt x="129852" y="77070"/>
                    <a:pt x="161832" y="67983"/>
                    <a:pt x="193637" y="58779"/>
                  </a:cubicBezTo>
                  <a:cubicBezTo>
                    <a:pt x="199637" y="57031"/>
                    <a:pt x="205637" y="55284"/>
                    <a:pt x="211695" y="53594"/>
                  </a:cubicBezTo>
                  <a:cubicBezTo>
                    <a:pt x="206569" y="49167"/>
                    <a:pt x="201326" y="45032"/>
                    <a:pt x="195559" y="41187"/>
                  </a:cubicBezTo>
                  <a:cubicBezTo>
                    <a:pt x="187346" y="35770"/>
                    <a:pt x="178841" y="30818"/>
                    <a:pt x="170279" y="25983"/>
                  </a:cubicBezTo>
                  <a:cubicBezTo>
                    <a:pt x="162007" y="21323"/>
                    <a:pt x="153502" y="17071"/>
                    <a:pt x="144881" y="13168"/>
                  </a:cubicBezTo>
                  <a:cubicBezTo>
                    <a:pt x="135968" y="9149"/>
                    <a:pt x="126823" y="5887"/>
                    <a:pt x="118318" y="935"/>
                  </a:cubicBezTo>
                  <a:cubicBezTo>
                    <a:pt x="117911" y="702"/>
                    <a:pt x="118027" y="-55"/>
                    <a:pt x="118551" y="3"/>
                  </a:cubicBezTo>
                  <a:cubicBezTo>
                    <a:pt x="138240" y="1984"/>
                    <a:pt x="157988" y="12178"/>
                    <a:pt x="175405" y="21148"/>
                  </a:cubicBezTo>
                  <a:cubicBezTo>
                    <a:pt x="184725" y="25983"/>
                    <a:pt x="193696" y="31575"/>
                    <a:pt x="202375" y="37459"/>
                  </a:cubicBezTo>
                  <a:cubicBezTo>
                    <a:pt x="208200" y="41420"/>
                    <a:pt x="214899" y="45556"/>
                    <a:pt x="218743" y="51556"/>
                  </a:cubicBezTo>
                  <a:cubicBezTo>
                    <a:pt x="271636" y="36585"/>
                    <a:pt x="326042" y="23362"/>
                    <a:pt x="381148" y="28022"/>
                  </a:cubicBezTo>
                  <a:cubicBezTo>
                    <a:pt x="419594" y="31226"/>
                    <a:pt x="455477" y="42294"/>
                    <a:pt x="487457" y="64254"/>
                  </a:cubicBezTo>
                  <a:cubicBezTo>
                    <a:pt x="493049" y="68099"/>
                    <a:pt x="487865" y="77303"/>
                    <a:pt x="482156" y="73458"/>
                  </a:cubicBezTo>
                  <a:cubicBezTo>
                    <a:pt x="453088" y="53886"/>
                    <a:pt x="419186" y="40604"/>
                    <a:pt x="384177" y="37168"/>
                  </a:cubicBezTo>
                  <a:cubicBezTo>
                    <a:pt x="352780" y="34139"/>
                    <a:pt x="321033" y="37051"/>
                    <a:pt x="290101" y="42818"/>
                  </a:cubicBezTo>
                  <a:cubicBezTo>
                    <a:pt x="254918" y="49342"/>
                    <a:pt x="220666" y="59827"/>
                    <a:pt x="186298" y="69788"/>
                  </a:cubicBezTo>
                  <a:cubicBezTo>
                    <a:pt x="187172" y="84584"/>
                    <a:pt x="178958" y="98564"/>
                    <a:pt x="170686" y="110448"/>
                  </a:cubicBezTo>
                  <a:cubicBezTo>
                    <a:pt x="164628" y="119127"/>
                    <a:pt x="158162" y="127574"/>
                    <a:pt x="151696" y="136020"/>
                  </a:cubicBezTo>
                  <a:cubicBezTo>
                    <a:pt x="145172" y="144525"/>
                    <a:pt x="138998" y="153670"/>
                    <a:pt x="130202" y="160020"/>
                  </a:cubicBezTo>
                  <a:cubicBezTo>
                    <a:pt x="130027" y="160136"/>
                    <a:pt x="129735" y="159903"/>
                    <a:pt x="129852" y="159728"/>
                  </a:cubicBezTo>
                  <a:cubicBezTo>
                    <a:pt x="133755" y="150233"/>
                    <a:pt x="140454" y="142369"/>
                    <a:pt x="146396" y="134098"/>
                  </a:cubicBezTo>
                  <a:cubicBezTo>
                    <a:pt x="152162" y="126059"/>
                    <a:pt x="157871" y="118020"/>
                    <a:pt x="163346" y="109807"/>
                  </a:cubicBezTo>
                  <a:cubicBezTo>
                    <a:pt x="171268" y="97982"/>
                    <a:pt x="178084" y="85574"/>
                    <a:pt x="180239" y="71536"/>
                  </a:cubicBezTo>
                  <a:cubicBezTo>
                    <a:pt x="155133" y="78759"/>
                    <a:pt x="129910" y="85633"/>
                    <a:pt x="104163" y="90293"/>
                  </a:cubicBezTo>
                  <a:cubicBezTo>
                    <a:pt x="86921" y="93438"/>
                    <a:pt x="69503" y="95710"/>
                    <a:pt x="52028" y="96642"/>
                  </a:cubicBezTo>
                  <a:cubicBezTo>
                    <a:pt x="49232" y="96759"/>
                    <a:pt x="46378" y="96933"/>
                    <a:pt x="43524" y="97050"/>
                  </a:cubicBezTo>
                  <a:cubicBezTo>
                    <a:pt x="42416" y="98681"/>
                    <a:pt x="40902" y="100254"/>
                    <a:pt x="39912" y="101302"/>
                  </a:cubicBezTo>
                  <a:cubicBezTo>
                    <a:pt x="37465" y="104040"/>
                    <a:pt x="34786" y="106720"/>
                    <a:pt x="31873" y="108933"/>
                  </a:cubicBezTo>
                  <a:cubicBezTo>
                    <a:pt x="28902" y="111263"/>
                    <a:pt x="25815" y="113360"/>
                    <a:pt x="22495" y="115224"/>
                  </a:cubicBezTo>
                  <a:cubicBezTo>
                    <a:pt x="20864" y="116156"/>
                    <a:pt x="19174" y="116681"/>
                    <a:pt x="17369" y="117088"/>
                  </a:cubicBezTo>
                  <a:cubicBezTo>
                    <a:pt x="16553" y="117321"/>
                    <a:pt x="15621" y="117613"/>
                    <a:pt x="14747" y="117671"/>
                  </a:cubicBezTo>
                  <a:cubicBezTo>
                    <a:pt x="14048" y="117729"/>
                    <a:pt x="13291" y="117438"/>
                    <a:pt x="12592" y="117613"/>
                  </a:cubicBezTo>
                  <a:cubicBezTo>
                    <a:pt x="11951" y="117846"/>
                    <a:pt x="11719" y="117147"/>
                    <a:pt x="12126" y="116855"/>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2" name="Google Shape;882;p42"/>
            <p:cNvSpPr/>
            <p:nvPr/>
          </p:nvSpPr>
          <p:spPr>
            <a:xfrm>
              <a:off x="11704749" y="3376632"/>
              <a:ext cx="241864" cy="290207"/>
            </a:xfrm>
            <a:custGeom>
              <a:rect b="b" l="l" r="r" t="t"/>
              <a:pathLst>
                <a:path extrusionOk="0" h="290207" w="241864">
                  <a:moveTo>
                    <a:pt x="171412" y="222287"/>
                  </a:moveTo>
                  <a:cubicBezTo>
                    <a:pt x="171412" y="222287"/>
                    <a:pt x="244692" y="248966"/>
                    <a:pt x="241780" y="162521"/>
                  </a:cubicBezTo>
                  <a:cubicBezTo>
                    <a:pt x="238867" y="76076"/>
                    <a:pt x="83685" y="65824"/>
                    <a:pt x="23453" y="0"/>
                  </a:cubicBezTo>
                  <a:cubicBezTo>
                    <a:pt x="23453" y="0"/>
                    <a:pt x="-38701" y="183725"/>
                    <a:pt x="39356" y="256014"/>
                  </a:cubicBezTo>
                  <a:cubicBezTo>
                    <a:pt x="117413" y="328363"/>
                    <a:pt x="177469" y="270752"/>
                    <a:pt x="171412" y="222287"/>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3" name="Google Shape;883;p42"/>
            <p:cNvSpPr/>
            <p:nvPr/>
          </p:nvSpPr>
          <p:spPr>
            <a:xfrm>
              <a:off x="11728572" y="3413485"/>
              <a:ext cx="221694" cy="379230"/>
            </a:xfrm>
            <a:custGeom>
              <a:rect b="b" l="l" r="r" t="t"/>
              <a:pathLst>
                <a:path extrusionOk="0" h="379230" w="221694">
                  <a:moveTo>
                    <a:pt x="737" y="19010"/>
                  </a:moveTo>
                  <a:cubicBezTo>
                    <a:pt x="1320" y="19301"/>
                    <a:pt x="2193" y="19301"/>
                    <a:pt x="2834" y="19534"/>
                  </a:cubicBezTo>
                  <a:cubicBezTo>
                    <a:pt x="3533" y="19825"/>
                    <a:pt x="4232" y="20175"/>
                    <a:pt x="4989" y="20466"/>
                  </a:cubicBezTo>
                  <a:cubicBezTo>
                    <a:pt x="6504" y="21107"/>
                    <a:pt x="7902" y="21748"/>
                    <a:pt x="9358" y="22563"/>
                  </a:cubicBezTo>
                  <a:cubicBezTo>
                    <a:pt x="12154" y="24136"/>
                    <a:pt x="15009" y="25417"/>
                    <a:pt x="17979" y="26641"/>
                  </a:cubicBezTo>
                  <a:cubicBezTo>
                    <a:pt x="20018" y="27456"/>
                    <a:pt x="22057" y="28155"/>
                    <a:pt x="24154" y="28796"/>
                  </a:cubicBezTo>
                  <a:cubicBezTo>
                    <a:pt x="19843" y="19825"/>
                    <a:pt x="16407" y="10388"/>
                    <a:pt x="15766" y="602"/>
                  </a:cubicBezTo>
                  <a:cubicBezTo>
                    <a:pt x="15766" y="194"/>
                    <a:pt x="16290" y="-271"/>
                    <a:pt x="16640" y="194"/>
                  </a:cubicBezTo>
                  <a:cubicBezTo>
                    <a:pt x="24154" y="11554"/>
                    <a:pt x="28639" y="24660"/>
                    <a:pt x="35105" y="36660"/>
                  </a:cubicBezTo>
                  <a:cubicBezTo>
                    <a:pt x="40523" y="46679"/>
                    <a:pt x="46755" y="56291"/>
                    <a:pt x="53279" y="65669"/>
                  </a:cubicBezTo>
                  <a:cubicBezTo>
                    <a:pt x="53513" y="64620"/>
                    <a:pt x="53746" y="63572"/>
                    <a:pt x="53920" y="62523"/>
                  </a:cubicBezTo>
                  <a:cubicBezTo>
                    <a:pt x="54794" y="57980"/>
                    <a:pt x="55610" y="53378"/>
                    <a:pt x="56542" y="48834"/>
                  </a:cubicBezTo>
                  <a:cubicBezTo>
                    <a:pt x="58405" y="39747"/>
                    <a:pt x="59920" y="30485"/>
                    <a:pt x="61201" y="21281"/>
                  </a:cubicBezTo>
                  <a:cubicBezTo>
                    <a:pt x="61260" y="20932"/>
                    <a:pt x="61843" y="20874"/>
                    <a:pt x="61843" y="21223"/>
                  </a:cubicBezTo>
                  <a:cubicBezTo>
                    <a:pt x="62425" y="30543"/>
                    <a:pt x="62309" y="39864"/>
                    <a:pt x="61726" y="49184"/>
                  </a:cubicBezTo>
                  <a:cubicBezTo>
                    <a:pt x="61435" y="53844"/>
                    <a:pt x="60736" y="58387"/>
                    <a:pt x="59978" y="62989"/>
                  </a:cubicBezTo>
                  <a:cubicBezTo>
                    <a:pt x="59571" y="65261"/>
                    <a:pt x="59163" y="67533"/>
                    <a:pt x="58755" y="69805"/>
                  </a:cubicBezTo>
                  <a:cubicBezTo>
                    <a:pt x="58580" y="70795"/>
                    <a:pt x="58405" y="71844"/>
                    <a:pt x="58231" y="72834"/>
                  </a:cubicBezTo>
                  <a:cubicBezTo>
                    <a:pt x="58464" y="73183"/>
                    <a:pt x="58697" y="73533"/>
                    <a:pt x="58930" y="73882"/>
                  </a:cubicBezTo>
                  <a:cubicBezTo>
                    <a:pt x="76056" y="97300"/>
                    <a:pt x="95162" y="119144"/>
                    <a:pt x="114269" y="140930"/>
                  </a:cubicBezTo>
                  <a:cubicBezTo>
                    <a:pt x="117881" y="145007"/>
                    <a:pt x="121492" y="149143"/>
                    <a:pt x="125104" y="153279"/>
                  </a:cubicBezTo>
                  <a:cubicBezTo>
                    <a:pt x="126676" y="147570"/>
                    <a:pt x="128016" y="141920"/>
                    <a:pt x="128889" y="135862"/>
                  </a:cubicBezTo>
                  <a:cubicBezTo>
                    <a:pt x="130113" y="127357"/>
                    <a:pt x="130870" y="118794"/>
                    <a:pt x="131511" y="110173"/>
                  </a:cubicBezTo>
                  <a:cubicBezTo>
                    <a:pt x="132094" y="101901"/>
                    <a:pt x="132327" y="93571"/>
                    <a:pt x="132152" y="85300"/>
                  </a:cubicBezTo>
                  <a:cubicBezTo>
                    <a:pt x="131977" y="76737"/>
                    <a:pt x="131161" y="68290"/>
                    <a:pt x="131919" y="59727"/>
                  </a:cubicBezTo>
                  <a:cubicBezTo>
                    <a:pt x="131977" y="59320"/>
                    <a:pt x="132618" y="59145"/>
                    <a:pt x="132734" y="59553"/>
                  </a:cubicBezTo>
                  <a:cubicBezTo>
                    <a:pt x="138501" y="75863"/>
                    <a:pt x="137860" y="95261"/>
                    <a:pt x="137220" y="112328"/>
                  </a:cubicBezTo>
                  <a:cubicBezTo>
                    <a:pt x="136870" y="121532"/>
                    <a:pt x="135822" y="130677"/>
                    <a:pt x="134365" y="139765"/>
                  </a:cubicBezTo>
                  <a:cubicBezTo>
                    <a:pt x="133433" y="145823"/>
                    <a:pt x="132618" y="152696"/>
                    <a:pt x="129298" y="157939"/>
                  </a:cubicBezTo>
                  <a:cubicBezTo>
                    <a:pt x="160870" y="194171"/>
                    <a:pt x="191568" y="232268"/>
                    <a:pt x="208461" y="277587"/>
                  </a:cubicBezTo>
                  <a:cubicBezTo>
                    <a:pt x="220228" y="309159"/>
                    <a:pt x="224888" y="341664"/>
                    <a:pt x="219413" y="375158"/>
                  </a:cubicBezTo>
                  <a:cubicBezTo>
                    <a:pt x="218480" y="381042"/>
                    <a:pt x="209219" y="380343"/>
                    <a:pt x="210150" y="374401"/>
                  </a:cubicBezTo>
                  <a:cubicBezTo>
                    <a:pt x="214811" y="344169"/>
                    <a:pt x="212655" y="312363"/>
                    <a:pt x="202344" y="283412"/>
                  </a:cubicBezTo>
                  <a:cubicBezTo>
                    <a:pt x="193024" y="257432"/>
                    <a:pt x="178870" y="233433"/>
                    <a:pt x="162792" y="211122"/>
                  </a:cubicBezTo>
                  <a:cubicBezTo>
                    <a:pt x="144501" y="185725"/>
                    <a:pt x="123472" y="162541"/>
                    <a:pt x="102793" y="139124"/>
                  </a:cubicBezTo>
                  <a:cubicBezTo>
                    <a:pt x="91434" y="145299"/>
                    <a:pt x="77337" y="144075"/>
                    <a:pt x="64813" y="141920"/>
                  </a:cubicBezTo>
                  <a:cubicBezTo>
                    <a:pt x="55668" y="140347"/>
                    <a:pt x="46580" y="138367"/>
                    <a:pt x="37552" y="136444"/>
                  </a:cubicBezTo>
                  <a:cubicBezTo>
                    <a:pt x="28406" y="134464"/>
                    <a:pt x="18853" y="133008"/>
                    <a:pt x="10523" y="128406"/>
                  </a:cubicBezTo>
                  <a:cubicBezTo>
                    <a:pt x="10348" y="128347"/>
                    <a:pt x="10406" y="127998"/>
                    <a:pt x="10581" y="127998"/>
                  </a:cubicBezTo>
                  <a:cubicBezTo>
                    <a:pt x="19552" y="127532"/>
                    <a:pt x="28232" y="129920"/>
                    <a:pt x="37028" y="131493"/>
                  </a:cubicBezTo>
                  <a:cubicBezTo>
                    <a:pt x="45532" y="133066"/>
                    <a:pt x="54037" y="134580"/>
                    <a:pt x="62542" y="135862"/>
                  </a:cubicBezTo>
                  <a:cubicBezTo>
                    <a:pt x="74891" y="137726"/>
                    <a:pt x="87182" y="138425"/>
                    <a:pt x="99065" y="134930"/>
                  </a:cubicBezTo>
                  <a:cubicBezTo>
                    <a:pt x="83978" y="117746"/>
                    <a:pt x="69182" y="100387"/>
                    <a:pt x="55901" y="81805"/>
                  </a:cubicBezTo>
                  <a:cubicBezTo>
                    <a:pt x="46988" y="69339"/>
                    <a:pt x="38658" y="56407"/>
                    <a:pt x="31435" y="42951"/>
                  </a:cubicBezTo>
                  <a:cubicBezTo>
                    <a:pt x="30270" y="40796"/>
                    <a:pt x="29105" y="38582"/>
                    <a:pt x="27940" y="36369"/>
                  </a:cubicBezTo>
                  <a:cubicBezTo>
                    <a:pt x="26192" y="36136"/>
                    <a:pt x="24445" y="35495"/>
                    <a:pt x="23222" y="35087"/>
                  </a:cubicBezTo>
                  <a:cubicBezTo>
                    <a:pt x="20135" y="34155"/>
                    <a:pt x="17047" y="33048"/>
                    <a:pt x="14193" y="31592"/>
                  </a:cubicBezTo>
                  <a:cubicBezTo>
                    <a:pt x="11280" y="30077"/>
                    <a:pt x="8426" y="28446"/>
                    <a:pt x="5688" y="26524"/>
                  </a:cubicBezTo>
                  <a:cubicBezTo>
                    <a:pt x="4348" y="25592"/>
                    <a:pt x="3300" y="24427"/>
                    <a:pt x="2251" y="23146"/>
                  </a:cubicBezTo>
                  <a:cubicBezTo>
                    <a:pt x="1785" y="22563"/>
                    <a:pt x="1145" y="21922"/>
                    <a:pt x="795" y="21281"/>
                  </a:cubicBezTo>
                  <a:cubicBezTo>
                    <a:pt x="504" y="20757"/>
                    <a:pt x="446" y="20058"/>
                    <a:pt x="38" y="19592"/>
                  </a:cubicBezTo>
                  <a:cubicBezTo>
                    <a:pt x="-137" y="19243"/>
                    <a:pt x="329" y="18777"/>
                    <a:pt x="737" y="19010"/>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84" name="Google Shape;884;p42"/>
            <p:cNvGrpSpPr/>
            <p:nvPr/>
          </p:nvGrpSpPr>
          <p:grpSpPr>
            <a:xfrm>
              <a:off x="11165495" y="3090618"/>
              <a:ext cx="350136" cy="383918"/>
              <a:chOff x="11165495" y="3090618"/>
              <a:chExt cx="350136" cy="383918"/>
            </a:xfrm>
          </p:grpSpPr>
          <p:grpSp>
            <p:nvGrpSpPr>
              <p:cNvPr id="885" name="Google Shape;885;p42"/>
              <p:cNvGrpSpPr/>
              <p:nvPr/>
            </p:nvGrpSpPr>
            <p:grpSpPr>
              <a:xfrm>
                <a:off x="11165495" y="3090618"/>
                <a:ext cx="339661" cy="375200"/>
                <a:chOff x="11165495" y="3090618"/>
                <a:chExt cx="339661" cy="375200"/>
              </a:xfrm>
            </p:grpSpPr>
            <p:sp>
              <p:nvSpPr>
                <p:cNvPr id="886" name="Google Shape;886;p42"/>
                <p:cNvSpPr/>
                <p:nvPr/>
              </p:nvSpPr>
              <p:spPr>
                <a:xfrm>
                  <a:off x="11165495" y="3090618"/>
                  <a:ext cx="292687" cy="306234"/>
                </a:xfrm>
                <a:custGeom>
                  <a:rect b="b" l="l" r="r" t="t"/>
                  <a:pathLst>
                    <a:path extrusionOk="0" h="306234" w="292687">
                      <a:moveTo>
                        <a:pt x="108581" y="266092"/>
                      </a:moveTo>
                      <a:cubicBezTo>
                        <a:pt x="30407" y="164851"/>
                        <a:pt x="7805" y="96348"/>
                        <a:pt x="0" y="38737"/>
                      </a:cubicBezTo>
                      <a:lnTo>
                        <a:pt x="36349" y="41300"/>
                      </a:lnTo>
                      <a:lnTo>
                        <a:pt x="28077" y="0"/>
                      </a:lnTo>
                      <a:cubicBezTo>
                        <a:pt x="28077" y="0"/>
                        <a:pt x="164618" y="21961"/>
                        <a:pt x="251296" y="146036"/>
                      </a:cubicBezTo>
                      <a:cubicBezTo>
                        <a:pt x="337974" y="270053"/>
                        <a:pt x="261606" y="299878"/>
                        <a:pt x="261606" y="299878"/>
                      </a:cubicBezTo>
                      <a:cubicBezTo>
                        <a:pt x="261606" y="299878"/>
                        <a:pt x="156346" y="327955"/>
                        <a:pt x="108581" y="266092"/>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7" name="Google Shape;887;p42"/>
                <p:cNvSpPr/>
                <p:nvPr/>
              </p:nvSpPr>
              <p:spPr>
                <a:xfrm>
                  <a:off x="11230561" y="3174500"/>
                  <a:ext cx="274595" cy="291318"/>
                </a:xfrm>
                <a:custGeom>
                  <a:rect b="b" l="l" r="r" t="t"/>
                  <a:pathLst>
                    <a:path extrusionOk="0" h="291318" w="274595">
                      <a:moveTo>
                        <a:pt x="233704" y="270461"/>
                      </a:moveTo>
                      <a:cubicBezTo>
                        <a:pt x="153667" y="335236"/>
                        <a:pt x="26388" y="237199"/>
                        <a:pt x="0" y="139745"/>
                      </a:cubicBezTo>
                      <a:cubicBezTo>
                        <a:pt x="0" y="139745"/>
                        <a:pt x="62678" y="143823"/>
                        <a:pt x="95824" y="165026"/>
                      </a:cubicBezTo>
                      <a:cubicBezTo>
                        <a:pt x="95824" y="165026"/>
                        <a:pt x="37106" y="75494"/>
                        <a:pt x="36058" y="37514"/>
                      </a:cubicBezTo>
                      <a:cubicBezTo>
                        <a:pt x="36058" y="37514"/>
                        <a:pt x="126347" y="67222"/>
                        <a:pt x="157862" y="103396"/>
                      </a:cubicBezTo>
                      <a:cubicBezTo>
                        <a:pt x="157862" y="103396"/>
                        <a:pt x="144755" y="36349"/>
                        <a:pt x="147318" y="0"/>
                      </a:cubicBezTo>
                      <a:cubicBezTo>
                        <a:pt x="147318" y="0"/>
                        <a:pt x="362032" y="166599"/>
                        <a:pt x="233704" y="270461"/>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8" name="Google Shape;888;p42"/>
                <p:cNvSpPr/>
                <p:nvPr/>
              </p:nvSpPr>
              <p:spPr>
                <a:xfrm>
                  <a:off x="11253978" y="3334349"/>
                  <a:ext cx="175467" cy="114103"/>
                </a:xfrm>
                <a:custGeom>
                  <a:rect b="b" l="l" r="r" t="t"/>
                  <a:pathLst>
                    <a:path extrusionOk="0" h="114103" w="175467">
                      <a:moveTo>
                        <a:pt x="173706" y="108689"/>
                      </a:moveTo>
                      <a:cubicBezTo>
                        <a:pt x="157279" y="104379"/>
                        <a:pt x="140502" y="101466"/>
                        <a:pt x="124367" y="96049"/>
                      </a:cubicBezTo>
                      <a:cubicBezTo>
                        <a:pt x="107590" y="90457"/>
                        <a:pt x="91455" y="82884"/>
                        <a:pt x="76484" y="73447"/>
                      </a:cubicBezTo>
                      <a:cubicBezTo>
                        <a:pt x="61863" y="64243"/>
                        <a:pt x="48116" y="53584"/>
                        <a:pt x="35941" y="41351"/>
                      </a:cubicBezTo>
                      <a:cubicBezTo>
                        <a:pt x="23359" y="28768"/>
                        <a:pt x="13864" y="14264"/>
                        <a:pt x="2738" y="575"/>
                      </a:cubicBezTo>
                      <a:cubicBezTo>
                        <a:pt x="1631" y="-823"/>
                        <a:pt x="-524" y="575"/>
                        <a:pt x="117" y="2148"/>
                      </a:cubicBezTo>
                      <a:cubicBezTo>
                        <a:pt x="6757" y="18749"/>
                        <a:pt x="19457" y="33836"/>
                        <a:pt x="31631" y="46652"/>
                      </a:cubicBezTo>
                      <a:cubicBezTo>
                        <a:pt x="43980" y="59642"/>
                        <a:pt x="57786" y="71234"/>
                        <a:pt x="72814" y="80962"/>
                      </a:cubicBezTo>
                      <a:cubicBezTo>
                        <a:pt x="101649" y="99544"/>
                        <a:pt x="138172" y="115971"/>
                        <a:pt x="173123" y="113932"/>
                      </a:cubicBezTo>
                      <a:cubicBezTo>
                        <a:pt x="175861" y="113815"/>
                        <a:pt x="176385" y="109388"/>
                        <a:pt x="173706" y="108689"/>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9" name="Google Shape;889;p42"/>
                <p:cNvSpPr/>
                <p:nvPr/>
              </p:nvSpPr>
              <p:spPr>
                <a:xfrm>
                  <a:off x="11291132" y="3236189"/>
                  <a:ext cx="149238" cy="174874"/>
                </a:xfrm>
                <a:custGeom>
                  <a:rect b="b" l="l" r="r" t="t"/>
                  <a:pathLst>
                    <a:path extrusionOk="0" h="174874" w="149238">
                      <a:moveTo>
                        <a:pt x="81331" y="80444"/>
                      </a:moveTo>
                      <a:cubicBezTo>
                        <a:pt x="68748" y="65940"/>
                        <a:pt x="55700" y="51901"/>
                        <a:pt x="42243" y="38212"/>
                      </a:cubicBezTo>
                      <a:cubicBezTo>
                        <a:pt x="29428" y="25164"/>
                        <a:pt x="16554" y="9960"/>
                        <a:pt x="1002" y="116"/>
                      </a:cubicBezTo>
                      <a:cubicBezTo>
                        <a:pt x="361" y="-292"/>
                        <a:pt x="-280" y="465"/>
                        <a:pt x="128" y="1047"/>
                      </a:cubicBezTo>
                      <a:cubicBezTo>
                        <a:pt x="10788" y="16601"/>
                        <a:pt x="25992" y="29532"/>
                        <a:pt x="38632" y="43454"/>
                      </a:cubicBezTo>
                      <a:cubicBezTo>
                        <a:pt x="51448" y="57668"/>
                        <a:pt x="64029" y="72172"/>
                        <a:pt x="76262" y="86852"/>
                      </a:cubicBezTo>
                      <a:cubicBezTo>
                        <a:pt x="88554" y="101589"/>
                        <a:pt x="100436" y="116618"/>
                        <a:pt x="111913" y="131938"/>
                      </a:cubicBezTo>
                      <a:cubicBezTo>
                        <a:pt x="122397" y="145977"/>
                        <a:pt x="132009" y="163510"/>
                        <a:pt x="145873" y="174403"/>
                      </a:cubicBezTo>
                      <a:cubicBezTo>
                        <a:pt x="147737" y="175860"/>
                        <a:pt x="149718" y="173646"/>
                        <a:pt x="149135" y="171782"/>
                      </a:cubicBezTo>
                      <a:cubicBezTo>
                        <a:pt x="143776" y="155006"/>
                        <a:pt x="129679" y="139919"/>
                        <a:pt x="118961" y="126230"/>
                      </a:cubicBezTo>
                      <a:cubicBezTo>
                        <a:pt x="106902" y="110618"/>
                        <a:pt x="94321" y="95356"/>
                        <a:pt x="81331" y="80444"/>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0" name="Google Shape;890;p42"/>
                <p:cNvSpPr/>
                <p:nvPr/>
              </p:nvSpPr>
              <p:spPr>
                <a:xfrm>
                  <a:off x="11408802" y="3226647"/>
                  <a:ext cx="55019" cy="154018"/>
                </a:xfrm>
                <a:custGeom>
                  <a:rect b="b" l="l" r="r" t="t"/>
                  <a:pathLst>
                    <a:path extrusionOk="0" h="154018" w="55019">
                      <a:moveTo>
                        <a:pt x="358" y="46"/>
                      </a:moveTo>
                      <a:cubicBezTo>
                        <a:pt x="183" y="-71"/>
                        <a:pt x="-49" y="46"/>
                        <a:pt x="9" y="279"/>
                      </a:cubicBezTo>
                      <a:cubicBezTo>
                        <a:pt x="3213" y="12628"/>
                        <a:pt x="10902" y="23521"/>
                        <a:pt x="16261" y="34996"/>
                      </a:cubicBezTo>
                      <a:cubicBezTo>
                        <a:pt x="21912" y="47055"/>
                        <a:pt x="27270" y="59229"/>
                        <a:pt x="31581" y="71870"/>
                      </a:cubicBezTo>
                      <a:cubicBezTo>
                        <a:pt x="36008" y="84918"/>
                        <a:pt x="39853" y="98141"/>
                        <a:pt x="42532" y="111655"/>
                      </a:cubicBezTo>
                      <a:cubicBezTo>
                        <a:pt x="45270" y="125053"/>
                        <a:pt x="45969" y="139033"/>
                        <a:pt x="49639" y="152198"/>
                      </a:cubicBezTo>
                      <a:cubicBezTo>
                        <a:pt x="50280" y="154586"/>
                        <a:pt x="53600" y="154703"/>
                        <a:pt x="54066" y="152082"/>
                      </a:cubicBezTo>
                      <a:cubicBezTo>
                        <a:pt x="56396" y="138800"/>
                        <a:pt x="54008" y="124704"/>
                        <a:pt x="51678" y="111539"/>
                      </a:cubicBezTo>
                      <a:cubicBezTo>
                        <a:pt x="49173" y="97617"/>
                        <a:pt x="45795" y="83811"/>
                        <a:pt x="41134" y="70471"/>
                      </a:cubicBezTo>
                      <a:cubicBezTo>
                        <a:pt x="36475" y="57132"/>
                        <a:pt x="30999" y="43909"/>
                        <a:pt x="24067" y="31560"/>
                      </a:cubicBezTo>
                      <a:cubicBezTo>
                        <a:pt x="17775" y="20317"/>
                        <a:pt x="11135" y="7618"/>
                        <a:pt x="358" y="46"/>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1" name="Google Shape;891;p42"/>
                <p:cNvSpPr/>
                <p:nvPr/>
              </p:nvSpPr>
              <p:spPr>
                <a:xfrm>
                  <a:off x="11187398" y="3149512"/>
                  <a:ext cx="96981" cy="170053"/>
                </a:xfrm>
                <a:custGeom>
                  <a:rect b="b" l="l" r="r" t="t"/>
                  <a:pathLst>
                    <a:path extrusionOk="0" h="170053" w="96981">
                      <a:moveTo>
                        <a:pt x="0" y="231"/>
                      </a:moveTo>
                      <a:cubicBezTo>
                        <a:pt x="1398" y="16308"/>
                        <a:pt x="8213" y="33318"/>
                        <a:pt x="14096" y="48230"/>
                      </a:cubicBezTo>
                      <a:cubicBezTo>
                        <a:pt x="20213" y="63667"/>
                        <a:pt x="27320" y="78637"/>
                        <a:pt x="35533" y="93084"/>
                      </a:cubicBezTo>
                      <a:cubicBezTo>
                        <a:pt x="43280" y="106773"/>
                        <a:pt x="51901" y="119996"/>
                        <a:pt x="61222" y="132636"/>
                      </a:cubicBezTo>
                      <a:cubicBezTo>
                        <a:pt x="70891" y="145685"/>
                        <a:pt x="81494" y="160364"/>
                        <a:pt x="94949" y="169801"/>
                      </a:cubicBezTo>
                      <a:cubicBezTo>
                        <a:pt x="96231" y="170674"/>
                        <a:pt x="97513" y="169102"/>
                        <a:pt x="96755" y="167878"/>
                      </a:cubicBezTo>
                      <a:cubicBezTo>
                        <a:pt x="87784" y="154131"/>
                        <a:pt x="75435" y="142306"/>
                        <a:pt x="65591" y="129141"/>
                      </a:cubicBezTo>
                      <a:cubicBezTo>
                        <a:pt x="55746" y="116093"/>
                        <a:pt x="46775" y="102404"/>
                        <a:pt x="38679" y="88132"/>
                      </a:cubicBezTo>
                      <a:cubicBezTo>
                        <a:pt x="31048" y="74676"/>
                        <a:pt x="24116" y="60754"/>
                        <a:pt x="17999" y="46541"/>
                      </a:cubicBezTo>
                      <a:cubicBezTo>
                        <a:pt x="11534" y="31396"/>
                        <a:pt x="7398" y="14969"/>
                        <a:pt x="407" y="173"/>
                      </a:cubicBezTo>
                      <a:cubicBezTo>
                        <a:pt x="349" y="-118"/>
                        <a:pt x="0" y="-2"/>
                        <a:pt x="0" y="231"/>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2" name="Google Shape;892;p42"/>
                <p:cNvSpPr/>
                <p:nvPr/>
              </p:nvSpPr>
              <p:spPr>
                <a:xfrm>
                  <a:off x="11216193" y="3114888"/>
                  <a:ext cx="137818" cy="106397"/>
                </a:xfrm>
                <a:custGeom>
                  <a:rect b="b" l="l" r="r" t="t"/>
                  <a:pathLst>
                    <a:path extrusionOk="0" h="106397" w="137818">
                      <a:moveTo>
                        <a:pt x="74367" y="43243"/>
                      </a:moveTo>
                      <a:cubicBezTo>
                        <a:pt x="51241" y="26001"/>
                        <a:pt x="26717" y="11555"/>
                        <a:pt x="330" y="21"/>
                      </a:cubicBezTo>
                      <a:cubicBezTo>
                        <a:pt x="97" y="-96"/>
                        <a:pt x="-137" y="312"/>
                        <a:pt x="97" y="428"/>
                      </a:cubicBezTo>
                      <a:cubicBezTo>
                        <a:pt x="24388" y="15108"/>
                        <a:pt x="48212" y="31069"/>
                        <a:pt x="70522" y="48602"/>
                      </a:cubicBezTo>
                      <a:cubicBezTo>
                        <a:pt x="81765" y="57398"/>
                        <a:pt x="92775" y="66485"/>
                        <a:pt x="103259" y="76155"/>
                      </a:cubicBezTo>
                      <a:cubicBezTo>
                        <a:pt x="113745" y="85767"/>
                        <a:pt x="123298" y="96310"/>
                        <a:pt x="133900" y="105805"/>
                      </a:cubicBezTo>
                      <a:cubicBezTo>
                        <a:pt x="136113" y="107786"/>
                        <a:pt x="138968" y="104349"/>
                        <a:pt x="137337" y="102135"/>
                      </a:cubicBezTo>
                      <a:cubicBezTo>
                        <a:pt x="120502" y="79592"/>
                        <a:pt x="96794" y="59961"/>
                        <a:pt x="74367" y="43243"/>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93" name="Google Shape;893;p42"/>
              <p:cNvSpPr/>
              <p:nvPr/>
            </p:nvSpPr>
            <p:spPr>
              <a:xfrm>
                <a:off x="11377297" y="3349251"/>
                <a:ext cx="138334" cy="125285"/>
              </a:xfrm>
              <a:custGeom>
                <a:rect b="b" l="l" r="r" t="t"/>
                <a:pathLst>
                  <a:path extrusionOk="0" h="125285" w="138334">
                    <a:moveTo>
                      <a:pt x="102522" y="103631"/>
                    </a:moveTo>
                    <a:cubicBezTo>
                      <a:pt x="44621" y="141611"/>
                      <a:pt x="0" y="118077"/>
                      <a:pt x="0" y="118077"/>
                    </a:cubicBezTo>
                    <a:cubicBezTo>
                      <a:pt x="0" y="118077"/>
                      <a:pt x="36174" y="86564"/>
                      <a:pt x="68620" y="89942"/>
                    </a:cubicBezTo>
                    <a:cubicBezTo>
                      <a:pt x="68620" y="89942"/>
                      <a:pt x="41824" y="56797"/>
                      <a:pt x="43572" y="27963"/>
                    </a:cubicBezTo>
                    <a:cubicBezTo>
                      <a:pt x="43572" y="27963"/>
                      <a:pt x="76076" y="42758"/>
                      <a:pt x="96989" y="60117"/>
                    </a:cubicBezTo>
                    <a:cubicBezTo>
                      <a:pt x="96989" y="60117"/>
                      <a:pt x="109687" y="-406"/>
                      <a:pt x="137415" y="2"/>
                    </a:cubicBezTo>
                    <a:cubicBezTo>
                      <a:pt x="137415" y="2"/>
                      <a:pt x="147260" y="74272"/>
                      <a:pt x="102522" y="103631"/>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94" name="Google Shape;894;p42"/>
          <p:cNvGrpSpPr/>
          <p:nvPr/>
        </p:nvGrpSpPr>
        <p:grpSpPr>
          <a:xfrm>
            <a:off x="8336539" y="4233580"/>
            <a:ext cx="723863" cy="909918"/>
            <a:chOff x="1978460" y="3639408"/>
            <a:chExt cx="1779845" cy="2237321"/>
          </a:xfrm>
        </p:grpSpPr>
        <p:sp>
          <p:nvSpPr>
            <p:cNvPr id="895" name="Google Shape;895;p42"/>
            <p:cNvSpPr/>
            <p:nvPr/>
          </p:nvSpPr>
          <p:spPr>
            <a:xfrm>
              <a:off x="2776347" y="4342119"/>
              <a:ext cx="396202" cy="1534610"/>
            </a:xfrm>
            <a:custGeom>
              <a:rect b="b" l="l" r="r" t="t"/>
              <a:pathLst>
                <a:path extrusionOk="0" h="1534610" w="396202">
                  <a:moveTo>
                    <a:pt x="394155" y="1212238"/>
                  </a:moveTo>
                  <a:cubicBezTo>
                    <a:pt x="389844" y="1107677"/>
                    <a:pt x="379068" y="1003290"/>
                    <a:pt x="362117" y="900069"/>
                  </a:cubicBezTo>
                  <a:cubicBezTo>
                    <a:pt x="328447" y="695258"/>
                    <a:pt x="269264" y="493533"/>
                    <a:pt x="183810" y="304275"/>
                  </a:cubicBezTo>
                  <a:cubicBezTo>
                    <a:pt x="159752" y="250975"/>
                    <a:pt x="133771" y="198549"/>
                    <a:pt x="105869" y="147171"/>
                  </a:cubicBezTo>
                  <a:cubicBezTo>
                    <a:pt x="78957" y="97541"/>
                    <a:pt x="50996" y="41853"/>
                    <a:pt x="10803" y="1717"/>
                  </a:cubicBezTo>
                  <a:cubicBezTo>
                    <a:pt x="6551" y="-2535"/>
                    <a:pt x="-1721" y="1717"/>
                    <a:pt x="318" y="7834"/>
                  </a:cubicBezTo>
                  <a:cubicBezTo>
                    <a:pt x="15754" y="54202"/>
                    <a:pt x="43191" y="97716"/>
                    <a:pt x="65618" y="141054"/>
                  </a:cubicBezTo>
                  <a:cubicBezTo>
                    <a:pt x="89209" y="186607"/>
                    <a:pt x="111287" y="232917"/>
                    <a:pt x="131908" y="279867"/>
                  </a:cubicBezTo>
                  <a:cubicBezTo>
                    <a:pt x="173383" y="374293"/>
                    <a:pt x="209323" y="471398"/>
                    <a:pt x="239090" y="570134"/>
                  </a:cubicBezTo>
                  <a:cubicBezTo>
                    <a:pt x="298332" y="766557"/>
                    <a:pt x="333515" y="970612"/>
                    <a:pt x="340622" y="1175715"/>
                  </a:cubicBezTo>
                  <a:cubicBezTo>
                    <a:pt x="342544" y="1231810"/>
                    <a:pt x="342544" y="1287906"/>
                    <a:pt x="340564" y="1344002"/>
                  </a:cubicBezTo>
                  <a:cubicBezTo>
                    <a:pt x="339515" y="1373245"/>
                    <a:pt x="337942" y="1402545"/>
                    <a:pt x="335787" y="1431729"/>
                  </a:cubicBezTo>
                  <a:cubicBezTo>
                    <a:pt x="333690" y="1460797"/>
                    <a:pt x="329613" y="1489398"/>
                    <a:pt x="336137" y="1518057"/>
                  </a:cubicBezTo>
                  <a:cubicBezTo>
                    <a:pt x="340214" y="1535882"/>
                    <a:pt x="369806" y="1541707"/>
                    <a:pt x="377786" y="1523475"/>
                  </a:cubicBezTo>
                  <a:cubicBezTo>
                    <a:pt x="398466" y="1476233"/>
                    <a:pt x="394388" y="1416816"/>
                    <a:pt x="395553" y="1365905"/>
                  </a:cubicBezTo>
                  <a:cubicBezTo>
                    <a:pt x="396776" y="1314702"/>
                    <a:pt x="396252" y="1263441"/>
                    <a:pt x="394155" y="1212238"/>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6" name="Google Shape;896;p42"/>
            <p:cNvSpPr/>
            <p:nvPr/>
          </p:nvSpPr>
          <p:spPr>
            <a:xfrm>
              <a:off x="1978460" y="3639408"/>
              <a:ext cx="1779845" cy="1155662"/>
            </a:xfrm>
            <a:custGeom>
              <a:rect b="b" l="l" r="r" t="t"/>
              <a:pathLst>
                <a:path extrusionOk="0" h="1155662" w="1779845">
                  <a:moveTo>
                    <a:pt x="224429" y="192691"/>
                  </a:moveTo>
                  <a:cubicBezTo>
                    <a:pt x="215109" y="220360"/>
                    <a:pt x="215167" y="250651"/>
                    <a:pt x="205148" y="278087"/>
                  </a:cubicBezTo>
                  <a:cubicBezTo>
                    <a:pt x="179168" y="349037"/>
                    <a:pt x="96742" y="379969"/>
                    <a:pt x="47578" y="437288"/>
                  </a:cubicBezTo>
                  <a:cubicBezTo>
                    <a:pt x="28122" y="459948"/>
                    <a:pt x="13618" y="488316"/>
                    <a:pt x="13909" y="518141"/>
                  </a:cubicBezTo>
                  <a:cubicBezTo>
                    <a:pt x="14200" y="550179"/>
                    <a:pt x="31384" y="581635"/>
                    <a:pt x="24802" y="612974"/>
                  </a:cubicBezTo>
                  <a:cubicBezTo>
                    <a:pt x="21132" y="630391"/>
                    <a:pt x="10472" y="645478"/>
                    <a:pt x="4822" y="662371"/>
                  </a:cubicBezTo>
                  <a:cubicBezTo>
                    <a:pt x="-15450" y="722312"/>
                    <a:pt x="31443" y="785049"/>
                    <a:pt x="84917" y="818893"/>
                  </a:cubicBezTo>
                  <a:cubicBezTo>
                    <a:pt x="138392" y="852737"/>
                    <a:pt x="201886" y="872076"/>
                    <a:pt x="247031" y="916405"/>
                  </a:cubicBezTo>
                  <a:cubicBezTo>
                    <a:pt x="285302" y="954036"/>
                    <a:pt x="306214" y="1005705"/>
                    <a:pt x="339301" y="1047937"/>
                  </a:cubicBezTo>
                  <a:cubicBezTo>
                    <a:pt x="384912" y="1106188"/>
                    <a:pt x="454347" y="1145158"/>
                    <a:pt x="527860" y="1153663"/>
                  </a:cubicBezTo>
                  <a:cubicBezTo>
                    <a:pt x="640285" y="1166711"/>
                    <a:pt x="751079" y="1111430"/>
                    <a:pt x="864087" y="1117139"/>
                  </a:cubicBezTo>
                  <a:cubicBezTo>
                    <a:pt x="924377" y="1120168"/>
                    <a:pt x="982570" y="1140498"/>
                    <a:pt x="1042627" y="1146615"/>
                  </a:cubicBezTo>
                  <a:cubicBezTo>
                    <a:pt x="1174858" y="1160129"/>
                    <a:pt x="1312156" y="1098790"/>
                    <a:pt x="1390388" y="991316"/>
                  </a:cubicBezTo>
                  <a:cubicBezTo>
                    <a:pt x="1408329" y="966676"/>
                    <a:pt x="1423533" y="939647"/>
                    <a:pt x="1445901" y="919027"/>
                  </a:cubicBezTo>
                  <a:cubicBezTo>
                    <a:pt x="1483998" y="883901"/>
                    <a:pt x="1537297" y="871785"/>
                    <a:pt x="1583316" y="848018"/>
                  </a:cubicBezTo>
                  <a:cubicBezTo>
                    <a:pt x="1666615" y="804912"/>
                    <a:pt x="1726265" y="718875"/>
                    <a:pt x="1737332" y="625731"/>
                  </a:cubicBezTo>
                  <a:cubicBezTo>
                    <a:pt x="1744031" y="569635"/>
                    <a:pt x="1734187" y="512665"/>
                    <a:pt x="1740303" y="456511"/>
                  </a:cubicBezTo>
                  <a:cubicBezTo>
                    <a:pt x="1748225" y="383406"/>
                    <a:pt x="1782943" y="313562"/>
                    <a:pt x="1779623" y="240107"/>
                  </a:cubicBezTo>
                  <a:cubicBezTo>
                    <a:pt x="1776244" y="165488"/>
                    <a:pt x="1731449" y="95353"/>
                    <a:pt x="1668304" y="55509"/>
                  </a:cubicBezTo>
                  <a:cubicBezTo>
                    <a:pt x="1605102" y="15665"/>
                    <a:pt x="1525589" y="5005"/>
                    <a:pt x="1452483" y="20442"/>
                  </a:cubicBezTo>
                  <a:cubicBezTo>
                    <a:pt x="1382931" y="35179"/>
                    <a:pt x="1317981" y="72169"/>
                    <a:pt x="1246915" y="74499"/>
                  </a:cubicBezTo>
                  <a:cubicBezTo>
                    <a:pt x="1158314" y="77353"/>
                    <a:pt x="1077753" y="26209"/>
                    <a:pt x="991249" y="6869"/>
                  </a:cubicBezTo>
                  <a:cubicBezTo>
                    <a:pt x="833971" y="-28315"/>
                    <a:pt x="718866" y="83178"/>
                    <a:pt x="567995" y="81780"/>
                  </a:cubicBezTo>
                  <a:cubicBezTo>
                    <a:pt x="453939" y="80615"/>
                    <a:pt x="271787" y="51781"/>
                    <a:pt x="224429" y="192691"/>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7" name="Google Shape;897;p42"/>
            <p:cNvSpPr/>
            <p:nvPr/>
          </p:nvSpPr>
          <p:spPr>
            <a:xfrm>
              <a:off x="1978564" y="3639636"/>
              <a:ext cx="1779111" cy="1134094"/>
            </a:xfrm>
            <a:custGeom>
              <a:rect b="b" l="l" r="r" t="t"/>
              <a:pathLst>
                <a:path extrusionOk="0" h="1134094" w="1779111">
                  <a:moveTo>
                    <a:pt x="1730530" y="660919"/>
                  </a:moveTo>
                  <a:cubicBezTo>
                    <a:pt x="1704666" y="654570"/>
                    <a:pt x="1678861" y="647929"/>
                    <a:pt x="1652939" y="641755"/>
                  </a:cubicBezTo>
                  <a:cubicBezTo>
                    <a:pt x="1514767" y="608901"/>
                    <a:pt x="1376013" y="578261"/>
                    <a:pt x="1236617" y="551057"/>
                  </a:cubicBezTo>
                  <a:cubicBezTo>
                    <a:pt x="1167881" y="537601"/>
                    <a:pt x="1098794" y="523330"/>
                    <a:pt x="1029242" y="513951"/>
                  </a:cubicBezTo>
                  <a:cubicBezTo>
                    <a:pt x="1276345" y="430419"/>
                    <a:pt x="1525311" y="352362"/>
                    <a:pt x="1777073" y="284033"/>
                  </a:cubicBezTo>
                  <a:cubicBezTo>
                    <a:pt x="1777947" y="277276"/>
                    <a:pt x="1778704" y="270577"/>
                    <a:pt x="1779112" y="263762"/>
                  </a:cubicBezTo>
                  <a:cubicBezTo>
                    <a:pt x="1747365" y="272325"/>
                    <a:pt x="1715618" y="280946"/>
                    <a:pt x="1683929" y="289859"/>
                  </a:cubicBezTo>
                  <a:cubicBezTo>
                    <a:pt x="1533058" y="332091"/>
                    <a:pt x="1383177" y="377818"/>
                    <a:pt x="1234404" y="426924"/>
                  </a:cubicBezTo>
                  <a:cubicBezTo>
                    <a:pt x="1155415" y="453020"/>
                    <a:pt x="1077067" y="480631"/>
                    <a:pt x="999010" y="509349"/>
                  </a:cubicBezTo>
                  <a:cubicBezTo>
                    <a:pt x="998952" y="509291"/>
                    <a:pt x="998894" y="509291"/>
                    <a:pt x="998835" y="509233"/>
                  </a:cubicBezTo>
                  <a:cubicBezTo>
                    <a:pt x="1030874" y="466535"/>
                    <a:pt x="1058426" y="419701"/>
                    <a:pt x="1088950" y="376187"/>
                  </a:cubicBezTo>
                  <a:cubicBezTo>
                    <a:pt x="1127920" y="320615"/>
                    <a:pt x="1168347" y="266150"/>
                    <a:pt x="1210346" y="212850"/>
                  </a:cubicBezTo>
                  <a:cubicBezTo>
                    <a:pt x="1252753" y="158968"/>
                    <a:pt x="1296499" y="106192"/>
                    <a:pt x="1341528" y="54523"/>
                  </a:cubicBezTo>
                  <a:cubicBezTo>
                    <a:pt x="1329819" y="58368"/>
                    <a:pt x="1318052" y="61863"/>
                    <a:pt x="1306228" y="64892"/>
                  </a:cubicBezTo>
                  <a:cubicBezTo>
                    <a:pt x="1231025" y="151686"/>
                    <a:pt x="1159900" y="241859"/>
                    <a:pt x="1093377" y="335528"/>
                  </a:cubicBezTo>
                  <a:cubicBezTo>
                    <a:pt x="1071708" y="366051"/>
                    <a:pt x="1050446" y="396983"/>
                    <a:pt x="1029708" y="428147"/>
                  </a:cubicBezTo>
                  <a:cubicBezTo>
                    <a:pt x="1016660" y="447778"/>
                    <a:pt x="1003321" y="467642"/>
                    <a:pt x="991263" y="488146"/>
                  </a:cubicBezTo>
                  <a:cubicBezTo>
                    <a:pt x="989748" y="443992"/>
                    <a:pt x="984272" y="399487"/>
                    <a:pt x="981010" y="355857"/>
                  </a:cubicBezTo>
                  <a:cubicBezTo>
                    <a:pt x="976525" y="295975"/>
                    <a:pt x="972273" y="236093"/>
                    <a:pt x="968195" y="176152"/>
                  </a:cubicBezTo>
                  <a:cubicBezTo>
                    <a:pt x="964234" y="117842"/>
                    <a:pt x="960564" y="59475"/>
                    <a:pt x="956603" y="1165"/>
                  </a:cubicBezTo>
                  <a:cubicBezTo>
                    <a:pt x="950720" y="583"/>
                    <a:pt x="944836" y="175"/>
                    <a:pt x="939011" y="0"/>
                  </a:cubicBezTo>
                  <a:cubicBezTo>
                    <a:pt x="942390" y="60174"/>
                    <a:pt x="946409" y="120289"/>
                    <a:pt x="950603" y="180346"/>
                  </a:cubicBezTo>
                  <a:cubicBezTo>
                    <a:pt x="954739" y="240228"/>
                    <a:pt x="959050" y="300169"/>
                    <a:pt x="963593" y="360051"/>
                  </a:cubicBezTo>
                  <a:cubicBezTo>
                    <a:pt x="967030" y="405429"/>
                    <a:pt x="968836" y="452089"/>
                    <a:pt x="975069" y="497641"/>
                  </a:cubicBezTo>
                  <a:cubicBezTo>
                    <a:pt x="926021" y="460360"/>
                    <a:pt x="874643" y="425759"/>
                    <a:pt x="825479" y="388711"/>
                  </a:cubicBezTo>
                  <a:cubicBezTo>
                    <a:pt x="762219" y="341119"/>
                    <a:pt x="699948" y="292247"/>
                    <a:pt x="638842" y="241976"/>
                  </a:cubicBezTo>
                  <a:cubicBezTo>
                    <a:pt x="574416" y="188967"/>
                    <a:pt x="511330" y="134269"/>
                    <a:pt x="449409" y="78348"/>
                  </a:cubicBezTo>
                  <a:cubicBezTo>
                    <a:pt x="441312" y="78406"/>
                    <a:pt x="433215" y="78523"/>
                    <a:pt x="425176" y="78814"/>
                  </a:cubicBezTo>
                  <a:cubicBezTo>
                    <a:pt x="539640" y="184540"/>
                    <a:pt x="659405" y="284558"/>
                    <a:pt x="783131" y="378867"/>
                  </a:cubicBezTo>
                  <a:cubicBezTo>
                    <a:pt x="835732" y="418944"/>
                    <a:pt x="888799" y="460477"/>
                    <a:pt x="944312" y="497408"/>
                  </a:cubicBezTo>
                  <a:cubicBezTo>
                    <a:pt x="943322" y="497058"/>
                    <a:pt x="942390" y="496592"/>
                    <a:pt x="941399" y="496243"/>
                  </a:cubicBezTo>
                  <a:cubicBezTo>
                    <a:pt x="921536" y="489195"/>
                    <a:pt x="901439" y="482903"/>
                    <a:pt x="881342" y="476612"/>
                  </a:cubicBezTo>
                  <a:cubicBezTo>
                    <a:pt x="839809" y="463564"/>
                    <a:pt x="798276" y="450574"/>
                    <a:pt x="756743" y="437526"/>
                  </a:cubicBezTo>
                  <a:cubicBezTo>
                    <a:pt x="675016" y="411895"/>
                    <a:pt x="593057" y="387138"/>
                    <a:pt x="511214" y="362032"/>
                  </a:cubicBezTo>
                  <a:cubicBezTo>
                    <a:pt x="410031" y="330984"/>
                    <a:pt x="308848" y="299878"/>
                    <a:pt x="207608" y="268771"/>
                  </a:cubicBezTo>
                  <a:cubicBezTo>
                    <a:pt x="206734" y="271801"/>
                    <a:pt x="206151" y="274888"/>
                    <a:pt x="205045" y="277801"/>
                  </a:cubicBezTo>
                  <a:cubicBezTo>
                    <a:pt x="203647" y="281587"/>
                    <a:pt x="202016" y="285198"/>
                    <a:pt x="200326" y="288752"/>
                  </a:cubicBezTo>
                  <a:cubicBezTo>
                    <a:pt x="208132" y="291198"/>
                    <a:pt x="215938" y="293587"/>
                    <a:pt x="223743" y="295975"/>
                  </a:cubicBezTo>
                  <a:lnTo>
                    <a:pt x="714511" y="448069"/>
                  </a:lnTo>
                  <a:cubicBezTo>
                    <a:pt x="761461" y="462632"/>
                    <a:pt x="808470" y="476729"/>
                    <a:pt x="855479" y="490942"/>
                  </a:cubicBezTo>
                  <a:cubicBezTo>
                    <a:pt x="878313" y="497874"/>
                    <a:pt x="901090" y="504864"/>
                    <a:pt x="924099" y="511272"/>
                  </a:cubicBezTo>
                  <a:cubicBezTo>
                    <a:pt x="932312" y="513544"/>
                    <a:pt x="940526" y="515349"/>
                    <a:pt x="948739" y="516922"/>
                  </a:cubicBezTo>
                  <a:cubicBezTo>
                    <a:pt x="920254" y="518320"/>
                    <a:pt x="891595" y="521932"/>
                    <a:pt x="863692" y="525077"/>
                  </a:cubicBezTo>
                  <a:cubicBezTo>
                    <a:pt x="821052" y="529796"/>
                    <a:pt x="778470" y="534980"/>
                    <a:pt x="735947" y="540747"/>
                  </a:cubicBezTo>
                  <a:cubicBezTo>
                    <a:pt x="651366" y="552164"/>
                    <a:pt x="567077" y="566203"/>
                    <a:pt x="483136" y="581814"/>
                  </a:cubicBezTo>
                  <a:cubicBezTo>
                    <a:pt x="320673" y="611988"/>
                    <a:pt x="159376" y="648803"/>
                    <a:pt x="0" y="692317"/>
                  </a:cubicBezTo>
                  <a:cubicBezTo>
                    <a:pt x="58" y="697676"/>
                    <a:pt x="466" y="703035"/>
                    <a:pt x="1398" y="708336"/>
                  </a:cubicBezTo>
                  <a:cubicBezTo>
                    <a:pt x="66115" y="690861"/>
                    <a:pt x="131007" y="674026"/>
                    <a:pt x="196423" y="658939"/>
                  </a:cubicBezTo>
                  <a:cubicBezTo>
                    <a:pt x="366634" y="619677"/>
                    <a:pt x="538825" y="588921"/>
                    <a:pt x="712006" y="566086"/>
                  </a:cubicBezTo>
                  <a:cubicBezTo>
                    <a:pt x="759830" y="559795"/>
                    <a:pt x="807713" y="553562"/>
                    <a:pt x="855653" y="548203"/>
                  </a:cubicBezTo>
                  <a:cubicBezTo>
                    <a:pt x="885420" y="544883"/>
                    <a:pt x="915944" y="542553"/>
                    <a:pt x="946001" y="538417"/>
                  </a:cubicBezTo>
                  <a:cubicBezTo>
                    <a:pt x="733093" y="693074"/>
                    <a:pt x="522573" y="853906"/>
                    <a:pt x="325159" y="1028194"/>
                  </a:cubicBezTo>
                  <a:cubicBezTo>
                    <a:pt x="327838" y="1032097"/>
                    <a:pt x="330576" y="1035941"/>
                    <a:pt x="333372" y="1039786"/>
                  </a:cubicBezTo>
                  <a:cubicBezTo>
                    <a:pt x="540980" y="869808"/>
                    <a:pt x="749520" y="702045"/>
                    <a:pt x="968079" y="546048"/>
                  </a:cubicBezTo>
                  <a:cubicBezTo>
                    <a:pt x="912740" y="663366"/>
                    <a:pt x="862877" y="783597"/>
                    <a:pt x="811790" y="902662"/>
                  </a:cubicBezTo>
                  <a:cubicBezTo>
                    <a:pt x="778762" y="979671"/>
                    <a:pt x="746083" y="1056854"/>
                    <a:pt x="713637" y="1134095"/>
                  </a:cubicBezTo>
                  <a:cubicBezTo>
                    <a:pt x="722258" y="1132347"/>
                    <a:pt x="730938" y="1130600"/>
                    <a:pt x="739559" y="1128911"/>
                  </a:cubicBezTo>
                  <a:cubicBezTo>
                    <a:pt x="794431" y="998427"/>
                    <a:pt x="850178" y="868294"/>
                    <a:pt x="906740" y="738568"/>
                  </a:cubicBezTo>
                  <a:cubicBezTo>
                    <a:pt x="934817" y="674259"/>
                    <a:pt x="963826" y="610299"/>
                    <a:pt x="990913" y="545582"/>
                  </a:cubicBezTo>
                  <a:cubicBezTo>
                    <a:pt x="1029417" y="614959"/>
                    <a:pt x="1073514" y="681657"/>
                    <a:pt x="1113998" y="749869"/>
                  </a:cubicBezTo>
                  <a:cubicBezTo>
                    <a:pt x="1157803" y="823674"/>
                    <a:pt x="1200734" y="898002"/>
                    <a:pt x="1243025" y="972680"/>
                  </a:cubicBezTo>
                  <a:cubicBezTo>
                    <a:pt x="1262714" y="1007456"/>
                    <a:pt x="1282170" y="1042349"/>
                    <a:pt x="1301451" y="1077358"/>
                  </a:cubicBezTo>
                  <a:cubicBezTo>
                    <a:pt x="1309256" y="1071941"/>
                    <a:pt x="1316829" y="1066115"/>
                    <a:pt x="1324227" y="1060116"/>
                  </a:cubicBezTo>
                  <a:cubicBezTo>
                    <a:pt x="1305295" y="1026213"/>
                    <a:pt x="1286189" y="992428"/>
                    <a:pt x="1266850" y="958758"/>
                  </a:cubicBezTo>
                  <a:cubicBezTo>
                    <a:pt x="1224093" y="884313"/>
                    <a:pt x="1180055" y="810684"/>
                    <a:pt x="1134910" y="737636"/>
                  </a:cubicBezTo>
                  <a:cubicBezTo>
                    <a:pt x="1092096" y="668317"/>
                    <a:pt x="1050271" y="596785"/>
                    <a:pt x="1001806" y="531136"/>
                  </a:cubicBezTo>
                  <a:cubicBezTo>
                    <a:pt x="1003728" y="530495"/>
                    <a:pt x="1005301" y="529038"/>
                    <a:pt x="1006175" y="527233"/>
                  </a:cubicBezTo>
                  <a:cubicBezTo>
                    <a:pt x="1072174" y="543543"/>
                    <a:pt x="1139454" y="555135"/>
                    <a:pt x="1205977" y="568824"/>
                  </a:cubicBezTo>
                  <a:cubicBezTo>
                    <a:pt x="1276170" y="583270"/>
                    <a:pt x="1346305" y="598183"/>
                    <a:pt x="1416322" y="613444"/>
                  </a:cubicBezTo>
                  <a:cubicBezTo>
                    <a:pt x="1518903" y="635813"/>
                    <a:pt x="1621076" y="659929"/>
                    <a:pt x="1723016" y="684977"/>
                  </a:cubicBezTo>
                  <a:cubicBezTo>
                    <a:pt x="1725928" y="677113"/>
                    <a:pt x="1728433" y="669075"/>
                    <a:pt x="1730530" y="660919"/>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6" name="Shape 1886"/>
        <p:cNvGrpSpPr/>
        <p:nvPr/>
      </p:nvGrpSpPr>
      <p:grpSpPr>
        <a:xfrm>
          <a:off x="0" y="0"/>
          <a:ext cx="0" cy="0"/>
          <a:chOff x="0" y="0"/>
          <a:chExt cx="0" cy="0"/>
        </a:xfrm>
      </p:grpSpPr>
      <p:grpSp>
        <p:nvGrpSpPr>
          <p:cNvPr id="1887" name="Google Shape;1887;p60"/>
          <p:cNvGrpSpPr/>
          <p:nvPr/>
        </p:nvGrpSpPr>
        <p:grpSpPr>
          <a:xfrm>
            <a:off x="1561951" y="735560"/>
            <a:ext cx="2697276" cy="3672287"/>
            <a:chOff x="1561951" y="735560"/>
            <a:chExt cx="2697276" cy="3672287"/>
          </a:xfrm>
        </p:grpSpPr>
        <p:sp>
          <p:nvSpPr>
            <p:cNvPr id="1888" name="Google Shape;1888;p60"/>
            <p:cNvSpPr/>
            <p:nvPr/>
          </p:nvSpPr>
          <p:spPr>
            <a:xfrm>
              <a:off x="1561951" y="735560"/>
              <a:ext cx="2697276" cy="3672287"/>
            </a:xfrm>
            <a:custGeom>
              <a:rect b="b" l="l" r="r" t="t"/>
              <a:pathLst>
                <a:path extrusionOk="0" h="190426" w="143096">
                  <a:moveTo>
                    <a:pt x="2914" y="0"/>
                  </a:moveTo>
                  <a:cubicBezTo>
                    <a:pt x="1280" y="0"/>
                    <a:pt x="0" y="1281"/>
                    <a:pt x="0" y="2914"/>
                  </a:cubicBezTo>
                  <a:lnTo>
                    <a:pt x="0" y="187512"/>
                  </a:lnTo>
                  <a:cubicBezTo>
                    <a:pt x="0" y="189101"/>
                    <a:pt x="1280" y="190426"/>
                    <a:pt x="2914" y="190426"/>
                  </a:cubicBezTo>
                  <a:lnTo>
                    <a:pt x="140182" y="190426"/>
                  </a:lnTo>
                  <a:cubicBezTo>
                    <a:pt x="141771" y="190426"/>
                    <a:pt x="143096" y="189101"/>
                    <a:pt x="143096" y="187512"/>
                  </a:cubicBezTo>
                  <a:lnTo>
                    <a:pt x="143096" y="2914"/>
                  </a:lnTo>
                  <a:cubicBezTo>
                    <a:pt x="143096" y="1281"/>
                    <a:pt x="141771" y="0"/>
                    <a:pt x="14018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0"/>
            <p:cNvSpPr/>
            <p:nvPr/>
          </p:nvSpPr>
          <p:spPr>
            <a:xfrm>
              <a:off x="2883438" y="782125"/>
              <a:ext cx="54300" cy="543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utfit Light"/>
                <a:ea typeface="Outfit Light"/>
                <a:cs typeface="Outfit Light"/>
                <a:sym typeface="Outfit Light"/>
              </a:endParaRPr>
            </a:p>
          </p:txBody>
        </p:sp>
      </p:grpSp>
      <p:sp>
        <p:nvSpPr>
          <p:cNvPr id="1890" name="Google Shape;1890;p60"/>
          <p:cNvSpPr txBox="1"/>
          <p:nvPr>
            <p:ph type="title"/>
          </p:nvPr>
        </p:nvSpPr>
        <p:spPr>
          <a:xfrm>
            <a:off x="4776275" y="1723075"/>
            <a:ext cx="2630400" cy="693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a:t>
            </a:r>
            <a:r>
              <a:rPr lang="en"/>
              <a:t>ablet mockup</a:t>
            </a:r>
            <a:endParaRPr/>
          </a:p>
        </p:txBody>
      </p:sp>
      <p:sp>
        <p:nvSpPr>
          <p:cNvPr id="1891" name="Google Shape;1891;p60"/>
          <p:cNvSpPr txBox="1"/>
          <p:nvPr>
            <p:ph idx="1" type="subTitle"/>
          </p:nvPr>
        </p:nvSpPr>
        <p:spPr>
          <a:xfrm>
            <a:off x="4776400" y="2340125"/>
            <a:ext cx="2630400" cy="108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grpSp>
        <p:nvGrpSpPr>
          <p:cNvPr id="1892" name="Google Shape;1892;p60"/>
          <p:cNvGrpSpPr/>
          <p:nvPr/>
        </p:nvGrpSpPr>
        <p:grpSpPr>
          <a:xfrm flipH="1">
            <a:off x="7051378" y="3547422"/>
            <a:ext cx="1379385" cy="1653756"/>
            <a:chOff x="4364743" y="539511"/>
            <a:chExt cx="891133" cy="1068387"/>
          </a:xfrm>
        </p:grpSpPr>
        <p:sp>
          <p:nvSpPr>
            <p:cNvPr id="1893" name="Google Shape;1893;p60"/>
            <p:cNvSpPr/>
            <p:nvPr/>
          </p:nvSpPr>
          <p:spPr>
            <a:xfrm rot="2007642">
              <a:off x="4547843" y="1042214"/>
              <a:ext cx="644870" cy="422955"/>
            </a:xfrm>
            <a:custGeom>
              <a:rect b="b" l="l" r="r" t="t"/>
              <a:pathLst>
                <a:path extrusionOk="0" h="488382" w="744626">
                  <a:moveTo>
                    <a:pt x="732144" y="459646"/>
                  </a:moveTo>
                  <a:cubicBezTo>
                    <a:pt x="702670" y="463782"/>
                    <a:pt x="673370" y="453763"/>
                    <a:pt x="645642" y="445142"/>
                  </a:cubicBezTo>
                  <a:cubicBezTo>
                    <a:pt x="619079" y="436928"/>
                    <a:pt x="592808" y="427666"/>
                    <a:pt x="566886" y="417589"/>
                  </a:cubicBezTo>
                  <a:cubicBezTo>
                    <a:pt x="513760" y="396968"/>
                    <a:pt x="461975" y="372677"/>
                    <a:pt x="412112" y="345066"/>
                  </a:cubicBezTo>
                  <a:cubicBezTo>
                    <a:pt x="312502" y="289902"/>
                    <a:pt x="219708" y="221224"/>
                    <a:pt x="137399" y="142526"/>
                  </a:cubicBezTo>
                  <a:cubicBezTo>
                    <a:pt x="90972" y="98139"/>
                    <a:pt x="50371" y="48975"/>
                    <a:pt x="7440" y="1383"/>
                  </a:cubicBezTo>
                  <a:cubicBezTo>
                    <a:pt x="3712" y="-2752"/>
                    <a:pt x="-1880" y="3306"/>
                    <a:pt x="624" y="7500"/>
                  </a:cubicBezTo>
                  <a:cubicBezTo>
                    <a:pt x="30507" y="58062"/>
                    <a:pt x="70293" y="103381"/>
                    <a:pt x="110545" y="145963"/>
                  </a:cubicBezTo>
                  <a:cubicBezTo>
                    <a:pt x="151379" y="189127"/>
                    <a:pt x="195184" y="229787"/>
                    <a:pt x="242077" y="266310"/>
                  </a:cubicBezTo>
                  <a:cubicBezTo>
                    <a:pt x="334929" y="338542"/>
                    <a:pt x="438092" y="397783"/>
                    <a:pt x="547430" y="441239"/>
                  </a:cubicBezTo>
                  <a:cubicBezTo>
                    <a:pt x="577953" y="453355"/>
                    <a:pt x="609002" y="464190"/>
                    <a:pt x="640398" y="473918"/>
                  </a:cubicBezTo>
                  <a:cubicBezTo>
                    <a:pt x="672845" y="483937"/>
                    <a:pt x="707387" y="497160"/>
                    <a:pt x="739659" y="480326"/>
                  </a:cubicBezTo>
                  <a:cubicBezTo>
                    <a:pt x="749853" y="475025"/>
                    <a:pt x="742863" y="458132"/>
                    <a:pt x="732144" y="45964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4" name="Google Shape;1894;p60"/>
            <p:cNvSpPr/>
            <p:nvPr/>
          </p:nvSpPr>
          <p:spPr>
            <a:xfrm rot="2007642">
              <a:off x="4404071" y="1017801"/>
              <a:ext cx="302805" cy="233676"/>
            </a:xfrm>
            <a:custGeom>
              <a:rect b="b" l="l" r="r" t="t"/>
              <a:pathLst>
                <a:path extrusionOk="0" h="269823" w="349646">
                  <a:moveTo>
                    <a:pt x="302150" y="108273"/>
                  </a:moveTo>
                  <a:cubicBezTo>
                    <a:pt x="302150" y="108273"/>
                    <a:pt x="365527" y="45420"/>
                    <a:pt x="274655" y="6275"/>
                  </a:cubicBezTo>
                  <a:cubicBezTo>
                    <a:pt x="183783" y="-32870"/>
                    <a:pt x="97454" y="122719"/>
                    <a:pt x="0" y="152952"/>
                  </a:cubicBezTo>
                  <a:cubicBezTo>
                    <a:pt x="0" y="152952"/>
                    <a:pt x="159784" y="306910"/>
                    <a:pt x="272675" y="261416"/>
                  </a:cubicBezTo>
                  <a:cubicBezTo>
                    <a:pt x="385508" y="215922"/>
                    <a:pt x="355275" y="125632"/>
                    <a:pt x="302150" y="10827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5" name="Google Shape;1895;p60"/>
            <p:cNvSpPr/>
            <p:nvPr/>
          </p:nvSpPr>
          <p:spPr>
            <a:xfrm rot="2007642">
              <a:off x="4423870" y="1126098"/>
              <a:ext cx="424232" cy="138609"/>
            </a:xfrm>
            <a:custGeom>
              <a:rect b="b" l="l" r="r" t="t"/>
              <a:pathLst>
                <a:path extrusionOk="0" h="160050" w="489857">
                  <a:moveTo>
                    <a:pt x="12126" y="116855"/>
                  </a:moveTo>
                  <a:cubicBezTo>
                    <a:pt x="12708" y="116389"/>
                    <a:pt x="13117" y="115457"/>
                    <a:pt x="13699" y="114933"/>
                  </a:cubicBezTo>
                  <a:cubicBezTo>
                    <a:pt x="14340" y="114351"/>
                    <a:pt x="15039" y="113768"/>
                    <a:pt x="15679" y="113185"/>
                  </a:cubicBezTo>
                  <a:cubicBezTo>
                    <a:pt x="17077" y="111904"/>
                    <a:pt x="18417" y="110797"/>
                    <a:pt x="19990" y="109691"/>
                  </a:cubicBezTo>
                  <a:cubicBezTo>
                    <a:pt x="23019" y="107593"/>
                    <a:pt x="25757" y="105205"/>
                    <a:pt x="28437" y="102759"/>
                  </a:cubicBezTo>
                  <a:cubicBezTo>
                    <a:pt x="30300" y="101069"/>
                    <a:pt x="31990" y="99263"/>
                    <a:pt x="33679" y="97399"/>
                  </a:cubicBezTo>
                  <a:cubicBezTo>
                    <a:pt x="22262" y="97458"/>
                    <a:pt x="10845" y="96467"/>
                    <a:pt x="417" y="92332"/>
                  </a:cubicBezTo>
                  <a:cubicBezTo>
                    <a:pt x="-48" y="92157"/>
                    <a:pt x="-223" y="91341"/>
                    <a:pt x="417" y="91283"/>
                  </a:cubicBezTo>
                  <a:cubicBezTo>
                    <a:pt x="15854" y="89011"/>
                    <a:pt x="31582" y="90817"/>
                    <a:pt x="47135" y="89943"/>
                  </a:cubicBezTo>
                  <a:cubicBezTo>
                    <a:pt x="60183" y="89186"/>
                    <a:pt x="73115" y="87438"/>
                    <a:pt x="86047" y="85283"/>
                  </a:cubicBezTo>
                  <a:cubicBezTo>
                    <a:pt x="85057" y="84526"/>
                    <a:pt x="84125" y="83769"/>
                    <a:pt x="83134" y="83070"/>
                  </a:cubicBezTo>
                  <a:cubicBezTo>
                    <a:pt x="78824" y="79924"/>
                    <a:pt x="74455" y="76895"/>
                    <a:pt x="70202" y="73691"/>
                  </a:cubicBezTo>
                  <a:cubicBezTo>
                    <a:pt x="61698" y="67284"/>
                    <a:pt x="52902" y="61284"/>
                    <a:pt x="43989" y="55400"/>
                  </a:cubicBezTo>
                  <a:cubicBezTo>
                    <a:pt x="43640" y="55167"/>
                    <a:pt x="43873" y="54527"/>
                    <a:pt x="44281" y="54701"/>
                  </a:cubicBezTo>
                  <a:cubicBezTo>
                    <a:pt x="54242" y="58662"/>
                    <a:pt x="63795" y="63322"/>
                    <a:pt x="73173" y="68448"/>
                  </a:cubicBezTo>
                  <a:cubicBezTo>
                    <a:pt x="77834" y="71012"/>
                    <a:pt x="82203" y="73924"/>
                    <a:pt x="86571" y="76953"/>
                  </a:cubicBezTo>
                  <a:cubicBezTo>
                    <a:pt x="88727" y="78468"/>
                    <a:pt x="90882" y="79982"/>
                    <a:pt x="93037" y="81555"/>
                  </a:cubicBezTo>
                  <a:cubicBezTo>
                    <a:pt x="93969" y="82254"/>
                    <a:pt x="94959" y="82895"/>
                    <a:pt x="95891" y="83594"/>
                  </a:cubicBezTo>
                  <a:cubicBezTo>
                    <a:pt x="96357" y="83477"/>
                    <a:pt x="96824" y="83477"/>
                    <a:pt x="97289" y="83361"/>
                  </a:cubicBezTo>
                  <a:cubicBezTo>
                    <a:pt x="129852" y="77070"/>
                    <a:pt x="161832" y="67983"/>
                    <a:pt x="193637" y="58779"/>
                  </a:cubicBezTo>
                  <a:cubicBezTo>
                    <a:pt x="199637" y="57031"/>
                    <a:pt x="205637" y="55284"/>
                    <a:pt x="211695" y="53594"/>
                  </a:cubicBezTo>
                  <a:cubicBezTo>
                    <a:pt x="206569" y="49167"/>
                    <a:pt x="201326" y="45032"/>
                    <a:pt x="195559" y="41187"/>
                  </a:cubicBezTo>
                  <a:cubicBezTo>
                    <a:pt x="187346" y="35770"/>
                    <a:pt x="178841" y="30818"/>
                    <a:pt x="170279" y="25983"/>
                  </a:cubicBezTo>
                  <a:cubicBezTo>
                    <a:pt x="162007" y="21323"/>
                    <a:pt x="153502" y="17071"/>
                    <a:pt x="144881" y="13168"/>
                  </a:cubicBezTo>
                  <a:cubicBezTo>
                    <a:pt x="135968" y="9149"/>
                    <a:pt x="126823" y="5887"/>
                    <a:pt x="118318" y="935"/>
                  </a:cubicBezTo>
                  <a:cubicBezTo>
                    <a:pt x="117911" y="702"/>
                    <a:pt x="118027" y="-55"/>
                    <a:pt x="118551" y="3"/>
                  </a:cubicBezTo>
                  <a:cubicBezTo>
                    <a:pt x="138240" y="1984"/>
                    <a:pt x="157988" y="12178"/>
                    <a:pt x="175405" y="21148"/>
                  </a:cubicBezTo>
                  <a:cubicBezTo>
                    <a:pt x="184725" y="25983"/>
                    <a:pt x="193696" y="31575"/>
                    <a:pt x="202375" y="37459"/>
                  </a:cubicBezTo>
                  <a:cubicBezTo>
                    <a:pt x="208200" y="41420"/>
                    <a:pt x="214899" y="45556"/>
                    <a:pt x="218743" y="51556"/>
                  </a:cubicBezTo>
                  <a:cubicBezTo>
                    <a:pt x="271636" y="36585"/>
                    <a:pt x="326042" y="23362"/>
                    <a:pt x="381148" y="28022"/>
                  </a:cubicBezTo>
                  <a:cubicBezTo>
                    <a:pt x="419594" y="31226"/>
                    <a:pt x="455477" y="42294"/>
                    <a:pt x="487457" y="64254"/>
                  </a:cubicBezTo>
                  <a:cubicBezTo>
                    <a:pt x="493049" y="68099"/>
                    <a:pt x="487865" y="77303"/>
                    <a:pt x="482156" y="73458"/>
                  </a:cubicBezTo>
                  <a:cubicBezTo>
                    <a:pt x="453088" y="53886"/>
                    <a:pt x="419186" y="40604"/>
                    <a:pt x="384177" y="37168"/>
                  </a:cubicBezTo>
                  <a:cubicBezTo>
                    <a:pt x="352780" y="34139"/>
                    <a:pt x="321033" y="37051"/>
                    <a:pt x="290101" y="42818"/>
                  </a:cubicBezTo>
                  <a:cubicBezTo>
                    <a:pt x="254918" y="49342"/>
                    <a:pt x="220666" y="59827"/>
                    <a:pt x="186298" y="69788"/>
                  </a:cubicBezTo>
                  <a:cubicBezTo>
                    <a:pt x="187172" y="84584"/>
                    <a:pt x="178958" y="98564"/>
                    <a:pt x="170686" y="110448"/>
                  </a:cubicBezTo>
                  <a:cubicBezTo>
                    <a:pt x="164628" y="119127"/>
                    <a:pt x="158162" y="127574"/>
                    <a:pt x="151696" y="136020"/>
                  </a:cubicBezTo>
                  <a:cubicBezTo>
                    <a:pt x="145172" y="144525"/>
                    <a:pt x="138998" y="153670"/>
                    <a:pt x="130202" y="160020"/>
                  </a:cubicBezTo>
                  <a:cubicBezTo>
                    <a:pt x="130027" y="160136"/>
                    <a:pt x="129735" y="159903"/>
                    <a:pt x="129852" y="159728"/>
                  </a:cubicBezTo>
                  <a:cubicBezTo>
                    <a:pt x="133755" y="150233"/>
                    <a:pt x="140454" y="142369"/>
                    <a:pt x="146396" y="134098"/>
                  </a:cubicBezTo>
                  <a:cubicBezTo>
                    <a:pt x="152162" y="126059"/>
                    <a:pt x="157871" y="118020"/>
                    <a:pt x="163346" y="109807"/>
                  </a:cubicBezTo>
                  <a:cubicBezTo>
                    <a:pt x="171268" y="97982"/>
                    <a:pt x="178084" y="85574"/>
                    <a:pt x="180239" y="71536"/>
                  </a:cubicBezTo>
                  <a:cubicBezTo>
                    <a:pt x="155133" y="78759"/>
                    <a:pt x="129910" y="85633"/>
                    <a:pt x="104163" y="90293"/>
                  </a:cubicBezTo>
                  <a:cubicBezTo>
                    <a:pt x="86921" y="93438"/>
                    <a:pt x="69503" y="95710"/>
                    <a:pt x="52028" y="96642"/>
                  </a:cubicBezTo>
                  <a:cubicBezTo>
                    <a:pt x="49232" y="96759"/>
                    <a:pt x="46378" y="96933"/>
                    <a:pt x="43524" y="97050"/>
                  </a:cubicBezTo>
                  <a:cubicBezTo>
                    <a:pt x="42416" y="98681"/>
                    <a:pt x="40902" y="100254"/>
                    <a:pt x="39912" y="101302"/>
                  </a:cubicBezTo>
                  <a:cubicBezTo>
                    <a:pt x="37465" y="104040"/>
                    <a:pt x="34786" y="106720"/>
                    <a:pt x="31873" y="108933"/>
                  </a:cubicBezTo>
                  <a:cubicBezTo>
                    <a:pt x="28902" y="111263"/>
                    <a:pt x="25815" y="113360"/>
                    <a:pt x="22495" y="115224"/>
                  </a:cubicBezTo>
                  <a:cubicBezTo>
                    <a:pt x="20864" y="116156"/>
                    <a:pt x="19174" y="116681"/>
                    <a:pt x="17369" y="117088"/>
                  </a:cubicBezTo>
                  <a:cubicBezTo>
                    <a:pt x="16553" y="117321"/>
                    <a:pt x="15621" y="117613"/>
                    <a:pt x="14747" y="117671"/>
                  </a:cubicBezTo>
                  <a:cubicBezTo>
                    <a:pt x="14048" y="117729"/>
                    <a:pt x="13291" y="117438"/>
                    <a:pt x="12592" y="117613"/>
                  </a:cubicBezTo>
                  <a:cubicBezTo>
                    <a:pt x="11951" y="117846"/>
                    <a:pt x="11719" y="117147"/>
                    <a:pt x="12126" y="1168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6" name="Google Shape;1896;p60"/>
            <p:cNvSpPr/>
            <p:nvPr/>
          </p:nvSpPr>
          <p:spPr>
            <a:xfrm rot="2007642">
              <a:off x="4830913" y="1039972"/>
              <a:ext cx="209462" cy="251329"/>
            </a:xfrm>
            <a:custGeom>
              <a:rect b="b" l="l" r="r" t="t"/>
              <a:pathLst>
                <a:path extrusionOk="0" h="290207" w="241864">
                  <a:moveTo>
                    <a:pt x="171412" y="222287"/>
                  </a:moveTo>
                  <a:cubicBezTo>
                    <a:pt x="171412" y="222287"/>
                    <a:pt x="244692" y="248966"/>
                    <a:pt x="241780" y="162521"/>
                  </a:cubicBezTo>
                  <a:cubicBezTo>
                    <a:pt x="238867" y="76076"/>
                    <a:pt x="83685" y="65824"/>
                    <a:pt x="23453" y="0"/>
                  </a:cubicBezTo>
                  <a:cubicBezTo>
                    <a:pt x="23453" y="0"/>
                    <a:pt x="-38701" y="183725"/>
                    <a:pt x="39356" y="256014"/>
                  </a:cubicBezTo>
                  <a:cubicBezTo>
                    <a:pt x="117413" y="328363"/>
                    <a:pt x="177469" y="270752"/>
                    <a:pt x="171412" y="22228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7" name="Google Shape;1897;p60"/>
            <p:cNvSpPr/>
            <p:nvPr/>
          </p:nvSpPr>
          <p:spPr>
            <a:xfrm rot="2007642">
              <a:off x="4810753" y="1066738"/>
              <a:ext cx="191994" cy="328426"/>
            </a:xfrm>
            <a:custGeom>
              <a:rect b="b" l="l" r="r" t="t"/>
              <a:pathLst>
                <a:path extrusionOk="0" h="379230" w="221694">
                  <a:moveTo>
                    <a:pt x="737" y="19010"/>
                  </a:moveTo>
                  <a:cubicBezTo>
                    <a:pt x="1320" y="19301"/>
                    <a:pt x="2193" y="19301"/>
                    <a:pt x="2834" y="19534"/>
                  </a:cubicBezTo>
                  <a:cubicBezTo>
                    <a:pt x="3533" y="19825"/>
                    <a:pt x="4232" y="20175"/>
                    <a:pt x="4989" y="20466"/>
                  </a:cubicBezTo>
                  <a:cubicBezTo>
                    <a:pt x="6504" y="21107"/>
                    <a:pt x="7902" y="21748"/>
                    <a:pt x="9358" y="22563"/>
                  </a:cubicBezTo>
                  <a:cubicBezTo>
                    <a:pt x="12154" y="24136"/>
                    <a:pt x="15009" y="25417"/>
                    <a:pt x="17979" y="26641"/>
                  </a:cubicBezTo>
                  <a:cubicBezTo>
                    <a:pt x="20018" y="27456"/>
                    <a:pt x="22057" y="28155"/>
                    <a:pt x="24154" y="28796"/>
                  </a:cubicBezTo>
                  <a:cubicBezTo>
                    <a:pt x="19843" y="19825"/>
                    <a:pt x="16407" y="10388"/>
                    <a:pt x="15766" y="602"/>
                  </a:cubicBezTo>
                  <a:cubicBezTo>
                    <a:pt x="15766" y="194"/>
                    <a:pt x="16290" y="-271"/>
                    <a:pt x="16640" y="194"/>
                  </a:cubicBezTo>
                  <a:cubicBezTo>
                    <a:pt x="24154" y="11554"/>
                    <a:pt x="28639" y="24660"/>
                    <a:pt x="35105" y="36660"/>
                  </a:cubicBezTo>
                  <a:cubicBezTo>
                    <a:pt x="40523" y="46679"/>
                    <a:pt x="46755" y="56291"/>
                    <a:pt x="53279" y="65669"/>
                  </a:cubicBezTo>
                  <a:cubicBezTo>
                    <a:pt x="53513" y="64620"/>
                    <a:pt x="53746" y="63572"/>
                    <a:pt x="53920" y="62523"/>
                  </a:cubicBezTo>
                  <a:cubicBezTo>
                    <a:pt x="54794" y="57980"/>
                    <a:pt x="55610" y="53378"/>
                    <a:pt x="56542" y="48834"/>
                  </a:cubicBezTo>
                  <a:cubicBezTo>
                    <a:pt x="58405" y="39747"/>
                    <a:pt x="59920" y="30485"/>
                    <a:pt x="61201" y="21281"/>
                  </a:cubicBezTo>
                  <a:cubicBezTo>
                    <a:pt x="61260" y="20932"/>
                    <a:pt x="61843" y="20874"/>
                    <a:pt x="61843" y="21223"/>
                  </a:cubicBezTo>
                  <a:cubicBezTo>
                    <a:pt x="62425" y="30543"/>
                    <a:pt x="62309" y="39864"/>
                    <a:pt x="61726" y="49184"/>
                  </a:cubicBezTo>
                  <a:cubicBezTo>
                    <a:pt x="61435" y="53844"/>
                    <a:pt x="60736" y="58387"/>
                    <a:pt x="59978" y="62989"/>
                  </a:cubicBezTo>
                  <a:cubicBezTo>
                    <a:pt x="59571" y="65261"/>
                    <a:pt x="59163" y="67533"/>
                    <a:pt x="58755" y="69805"/>
                  </a:cubicBezTo>
                  <a:cubicBezTo>
                    <a:pt x="58580" y="70795"/>
                    <a:pt x="58405" y="71844"/>
                    <a:pt x="58231" y="72834"/>
                  </a:cubicBezTo>
                  <a:cubicBezTo>
                    <a:pt x="58464" y="73183"/>
                    <a:pt x="58697" y="73533"/>
                    <a:pt x="58930" y="73882"/>
                  </a:cubicBezTo>
                  <a:cubicBezTo>
                    <a:pt x="76056" y="97300"/>
                    <a:pt x="95162" y="119144"/>
                    <a:pt x="114269" y="140930"/>
                  </a:cubicBezTo>
                  <a:cubicBezTo>
                    <a:pt x="117881" y="145007"/>
                    <a:pt x="121492" y="149143"/>
                    <a:pt x="125104" y="153279"/>
                  </a:cubicBezTo>
                  <a:cubicBezTo>
                    <a:pt x="126676" y="147570"/>
                    <a:pt x="128016" y="141920"/>
                    <a:pt x="128889" y="135862"/>
                  </a:cubicBezTo>
                  <a:cubicBezTo>
                    <a:pt x="130113" y="127357"/>
                    <a:pt x="130870" y="118794"/>
                    <a:pt x="131511" y="110173"/>
                  </a:cubicBezTo>
                  <a:cubicBezTo>
                    <a:pt x="132094" y="101901"/>
                    <a:pt x="132327" y="93571"/>
                    <a:pt x="132152" y="85300"/>
                  </a:cubicBezTo>
                  <a:cubicBezTo>
                    <a:pt x="131977" y="76737"/>
                    <a:pt x="131161" y="68290"/>
                    <a:pt x="131919" y="59727"/>
                  </a:cubicBezTo>
                  <a:cubicBezTo>
                    <a:pt x="131977" y="59320"/>
                    <a:pt x="132618" y="59145"/>
                    <a:pt x="132734" y="59553"/>
                  </a:cubicBezTo>
                  <a:cubicBezTo>
                    <a:pt x="138501" y="75863"/>
                    <a:pt x="137860" y="95261"/>
                    <a:pt x="137220" y="112328"/>
                  </a:cubicBezTo>
                  <a:cubicBezTo>
                    <a:pt x="136870" y="121532"/>
                    <a:pt x="135822" y="130677"/>
                    <a:pt x="134365" y="139765"/>
                  </a:cubicBezTo>
                  <a:cubicBezTo>
                    <a:pt x="133433" y="145823"/>
                    <a:pt x="132618" y="152696"/>
                    <a:pt x="129298" y="157939"/>
                  </a:cubicBezTo>
                  <a:cubicBezTo>
                    <a:pt x="160870" y="194171"/>
                    <a:pt x="191568" y="232268"/>
                    <a:pt x="208461" y="277587"/>
                  </a:cubicBezTo>
                  <a:cubicBezTo>
                    <a:pt x="220228" y="309159"/>
                    <a:pt x="224888" y="341664"/>
                    <a:pt x="219413" y="375158"/>
                  </a:cubicBezTo>
                  <a:cubicBezTo>
                    <a:pt x="218480" y="381042"/>
                    <a:pt x="209219" y="380343"/>
                    <a:pt x="210150" y="374401"/>
                  </a:cubicBezTo>
                  <a:cubicBezTo>
                    <a:pt x="214811" y="344169"/>
                    <a:pt x="212655" y="312363"/>
                    <a:pt x="202344" y="283412"/>
                  </a:cubicBezTo>
                  <a:cubicBezTo>
                    <a:pt x="193024" y="257432"/>
                    <a:pt x="178870" y="233433"/>
                    <a:pt x="162792" y="211122"/>
                  </a:cubicBezTo>
                  <a:cubicBezTo>
                    <a:pt x="144501" y="185725"/>
                    <a:pt x="123472" y="162541"/>
                    <a:pt x="102793" y="139124"/>
                  </a:cubicBezTo>
                  <a:cubicBezTo>
                    <a:pt x="91434" y="145299"/>
                    <a:pt x="77337" y="144075"/>
                    <a:pt x="64813" y="141920"/>
                  </a:cubicBezTo>
                  <a:cubicBezTo>
                    <a:pt x="55668" y="140347"/>
                    <a:pt x="46580" y="138367"/>
                    <a:pt x="37552" y="136444"/>
                  </a:cubicBezTo>
                  <a:cubicBezTo>
                    <a:pt x="28406" y="134464"/>
                    <a:pt x="18853" y="133008"/>
                    <a:pt x="10523" y="128406"/>
                  </a:cubicBezTo>
                  <a:cubicBezTo>
                    <a:pt x="10348" y="128347"/>
                    <a:pt x="10406" y="127998"/>
                    <a:pt x="10581" y="127998"/>
                  </a:cubicBezTo>
                  <a:cubicBezTo>
                    <a:pt x="19552" y="127532"/>
                    <a:pt x="28232" y="129920"/>
                    <a:pt x="37028" y="131493"/>
                  </a:cubicBezTo>
                  <a:cubicBezTo>
                    <a:pt x="45532" y="133066"/>
                    <a:pt x="54037" y="134580"/>
                    <a:pt x="62542" y="135862"/>
                  </a:cubicBezTo>
                  <a:cubicBezTo>
                    <a:pt x="74891" y="137726"/>
                    <a:pt x="87182" y="138425"/>
                    <a:pt x="99065" y="134930"/>
                  </a:cubicBezTo>
                  <a:cubicBezTo>
                    <a:pt x="83978" y="117746"/>
                    <a:pt x="69182" y="100387"/>
                    <a:pt x="55901" y="81805"/>
                  </a:cubicBezTo>
                  <a:cubicBezTo>
                    <a:pt x="46988" y="69339"/>
                    <a:pt x="38658" y="56407"/>
                    <a:pt x="31435" y="42951"/>
                  </a:cubicBezTo>
                  <a:cubicBezTo>
                    <a:pt x="30270" y="40796"/>
                    <a:pt x="29105" y="38582"/>
                    <a:pt x="27940" y="36369"/>
                  </a:cubicBezTo>
                  <a:cubicBezTo>
                    <a:pt x="26192" y="36136"/>
                    <a:pt x="24445" y="35495"/>
                    <a:pt x="23222" y="35087"/>
                  </a:cubicBezTo>
                  <a:cubicBezTo>
                    <a:pt x="20135" y="34155"/>
                    <a:pt x="17047" y="33048"/>
                    <a:pt x="14193" y="31592"/>
                  </a:cubicBezTo>
                  <a:cubicBezTo>
                    <a:pt x="11280" y="30077"/>
                    <a:pt x="8426" y="28446"/>
                    <a:pt x="5688" y="26524"/>
                  </a:cubicBezTo>
                  <a:cubicBezTo>
                    <a:pt x="4348" y="25592"/>
                    <a:pt x="3300" y="24427"/>
                    <a:pt x="2251" y="23146"/>
                  </a:cubicBezTo>
                  <a:cubicBezTo>
                    <a:pt x="1785" y="22563"/>
                    <a:pt x="1145" y="21922"/>
                    <a:pt x="795" y="21281"/>
                  </a:cubicBezTo>
                  <a:cubicBezTo>
                    <a:pt x="504" y="20757"/>
                    <a:pt x="446" y="20058"/>
                    <a:pt x="38" y="19592"/>
                  </a:cubicBezTo>
                  <a:cubicBezTo>
                    <a:pt x="-137" y="19243"/>
                    <a:pt x="329" y="18777"/>
                    <a:pt x="737" y="190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8" name="Google Shape;1898;p60"/>
            <p:cNvSpPr/>
            <p:nvPr/>
          </p:nvSpPr>
          <p:spPr>
            <a:xfrm rot="2007642">
              <a:off x="4570222" y="587413"/>
              <a:ext cx="253476" cy="265209"/>
            </a:xfrm>
            <a:custGeom>
              <a:rect b="b" l="l" r="r" t="t"/>
              <a:pathLst>
                <a:path extrusionOk="0" h="306234" w="292687">
                  <a:moveTo>
                    <a:pt x="108581" y="266092"/>
                  </a:moveTo>
                  <a:cubicBezTo>
                    <a:pt x="30407" y="164851"/>
                    <a:pt x="7805" y="96348"/>
                    <a:pt x="0" y="38737"/>
                  </a:cubicBezTo>
                  <a:lnTo>
                    <a:pt x="36349" y="41300"/>
                  </a:lnTo>
                  <a:lnTo>
                    <a:pt x="28077" y="0"/>
                  </a:lnTo>
                  <a:cubicBezTo>
                    <a:pt x="28077" y="0"/>
                    <a:pt x="164618" y="21961"/>
                    <a:pt x="251296" y="146036"/>
                  </a:cubicBezTo>
                  <a:cubicBezTo>
                    <a:pt x="337974" y="270053"/>
                    <a:pt x="261606" y="299878"/>
                    <a:pt x="261606" y="299878"/>
                  </a:cubicBezTo>
                  <a:cubicBezTo>
                    <a:pt x="261606" y="299878"/>
                    <a:pt x="156346" y="327955"/>
                    <a:pt x="108581" y="2660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9" name="Google Shape;1899;p60"/>
            <p:cNvSpPr/>
            <p:nvPr/>
          </p:nvSpPr>
          <p:spPr>
            <a:xfrm rot="2007642">
              <a:off x="4582109" y="675756"/>
              <a:ext cx="237808" cy="252291"/>
            </a:xfrm>
            <a:custGeom>
              <a:rect b="b" l="l" r="r" t="t"/>
              <a:pathLst>
                <a:path extrusionOk="0" h="291318" w="274595">
                  <a:moveTo>
                    <a:pt x="233704" y="270461"/>
                  </a:moveTo>
                  <a:cubicBezTo>
                    <a:pt x="153667" y="335236"/>
                    <a:pt x="26388" y="237199"/>
                    <a:pt x="0" y="139745"/>
                  </a:cubicBezTo>
                  <a:cubicBezTo>
                    <a:pt x="0" y="139745"/>
                    <a:pt x="62678" y="143823"/>
                    <a:pt x="95824" y="165026"/>
                  </a:cubicBezTo>
                  <a:cubicBezTo>
                    <a:pt x="95824" y="165026"/>
                    <a:pt x="37106" y="75494"/>
                    <a:pt x="36058" y="37514"/>
                  </a:cubicBezTo>
                  <a:cubicBezTo>
                    <a:pt x="36058" y="37514"/>
                    <a:pt x="126347" y="67222"/>
                    <a:pt x="157862" y="103396"/>
                  </a:cubicBezTo>
                  <a:cubicBezTo>
                    <a:pt x="157862" y="103396"/>
                    <a:pt x="144755" y="36349"/>
                    <a:pt x="147318" y="0"/>
                  </a:cubicBezTo>
                  <a:cubicBezTo>
                    <a:pt x="147318" y="0"/>
                    <a:pt x="362032" y="166599"/>
                    <a:pt x="233704" y="2704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0" name="Google Shape;1900;p60"/>
            <p:cNvSpPr/>
            <p:nvPr/>
          </p:nvSpPr>
          <p:spPr>
            <a:xfrm rot="2007642">
              <a:off x="4572279" y="791424"/>
              <a:ext cx="151960" cy="98817"/>
            </a:xfrm>
            <a:custGeom>
              <a:rect b="b" l="l" r="r" t="t"/>
              <a:pathLst>
                <a:path extrusionOk="0" h="114103" w="175467">
                  <a:moveTo>
                    <a:pt x="173706" y="108689"/>
                  </a:moveTo>
                  <a:cubicBezTo>
                    <a:pt x="157279" y="104379"/>
                    <a:pt x="140502" y="101466"/>
                    <a:pt x="124367" y="96049"/>
                  </a:cubicBezTo>
                  <a:cubicBezTo>
                    <a:pt x="107590" y="90457"/>
                    <a:pt x="91455" y="82884"/>
                    <a:pt x="76484" y="73447"/>
                  </a:cubicBezTo>
                  <a:cubicBezTo>
                    <a:pt x="61863" y="64243"/>
                    <a:pt x="48116" y="53584"/>
                    <a:pt x="35941" y="41351"/>
                  </a:cubicBezTo>
                  <a:cubicBezTo>
                    <a:pt x="23359" y="28768"/>
                    <a:pt x="13864" y="14264"/>
                    <a:pt x="2738" y="575"/>
                  </a:cubicBezTo>
                  <a:cubicBezTo>
                    <a:pt x="1631" y="-823"/>
                    <a:pt x="-524" y="575"/>
                    <a:pt x="117" y="2148"/>
                  </a:cubicBezTo>
                  <a:cubicBezTo>
                    <a:pt x="6757" y="18749"/>
                    <a:pt x="19457" y="33836"/>
                    <a:pt x="31631" y="46652"/>
                  </a:cubicBezTo>
                  <a:cubicBezTo>
                    <a:pt x="43980" y="59642"/>
                    <a:pt x="57786" y="71234"/>
                    <a:pt x="72814" y="80962"/>
                  </a:cubicBezTo>
                  <a:cubicBezTo>
                    <a:pt x="101649" y="99544"/>
                    <a:pt x="138172" y="115971"/>
                    <a:pt x="173123" y="113932"/>
                  </a:cubicBezTo>
                  <a:cubicBezTo>
                    <a:pt x="175861" y="113815"/>
                    <a:pt x="176385" y="109388"/>
                    <a:pt x="173706" y="1086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1" name="Google Shape;1901;p60"/>
            <p:cNvSpPr/>
            <p:nvPr/>
          </p:nvSpPr>
          <p:spPr>
            <a:xfrm rot="2007642">
              <a:off x="4633262" y="727604"/>
              <a:ext cx="129245" cy="151447"/>
            </a:xfrm>
            <a:custGeom>
              <a:rect b="b" l="l" r="r" t="t"/>
              <a:pathLst>
                <a:path extrusionOk="0" h="174874" w="149238">
                  <a:moveTo>
                    <a:pt x="81331" y="80444"/>
                  </a:moveTo>
                  <a:cubicBezTo>
                    <a:pt x="68748" y="65940"/>
                    <a:pt x="55700" y="51901"/>
                    <a:pt x="42243" y="38212"/>
                  </a:cubicBezTo>
                  <a:cubicBezTo>
                    <a:pt x="29428" y="25164"/>
                    <a:pt x="16554" y="9960"/>
                    <a:pt x="1002" y="116"/>
                  </a:cubicBezTo>
                  <a:cubicBezTo>
                    <a:pt x="361" y="-292"/>
                    <a:pt x="-280" y="465"/>
                    <a:pt x="128" y="1047"/>
                  </a:cubicBezTo>
                  <a:cubicBezTo>
                    <a:pt x="10788" y="16601"/>
                    <a:pt x="25992" y="29532"/>
                    <a:pt x="38632" y="43454"/>
                  </a:cubicBezTo>
                  <a:cubicBezTo>
                    <a:pt x="51448" y="57668"/>
                    <a:pt x="64029" y="72172"/>
                    <a:pt x="76262" y="86852"/>
                  </a:cubicBezTo>
                  <a:cubicBezTo>
                    <a:pt x="88554" y="101589"/>
                    <a:pt x="100436" y="116618"/>
                    <a:pt x="111913" y="131938"/>
                  </a:cubicBezTo>
                  <a:cubicBezTo>
                    <a:pt x="122397" y="145977"/>
                    <a:pt x="132009" y="163510"/>
                    <a:pt x="145873" y="174403"/>
                  </a:cubicBezTo>
                  <a:cubicBezTo>
                    <a:pt x="147737" y="175860"/>
                    <a:pt x="149718" y="173646"/>
                    <a:pt x="149135" y="171782"/>
                  </a:cubicBezTo>
                  <a:cubicBezTo>
                    <a:pt x="143776" y="155006"/>
                    <a:pt x="129679" y="139919"/>
                    <a:pt x="118961" y="126230"/>
                  </a:cubicBezTo>
                  <a:cubicBezTo>
                    <a:pt x="106902" y="110618"/>
                    <a:pt x="94321" y="95356"/>
                    <a:pt x="81331" y="8044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2" name="Google Shape;1902;p60"/>
            <p:cNvSpPr/>
            <p:nvPr/>
          </p:nvSpPr>
          <p:spPr>
            <a:xfrm rot="2007642">
              <a:off x="4734543" y="755783"/>
              <a:ext cx="47648" cy="133385"/>
            </a:xfrm>
            <a:custGeom>
              <a:rect b="b" l="l" r="r" t="t"/>
              <a:pathLst>
                <a:path extrusionOk="0" h="154018" w="55019">
                  <a:moveTo>
                    <a:pt x="358" y="46"/>
                  </a:moveTo>
                  <a:cubicBezTo>
                    <a:pt x="183" y="-71"/>
                    <a:pt x="-49" y="46"/>
                    <a:pt x="9" y="279"/>
                  </a:cubicBezTo>
                  <a:cubicBezTo>
                    <a:pt x="3213" y="12628"/>
                    <a:pt x="10902" y="23521"/>
                    <a:pt x="16261" y="34996"/>
                  </a:cubicBezTo>
                  <a:cubicBezTo>
                    <a:pt x="21912" y="47055"/>
                    <a:pt x="27270" y="59229"/>
                    <a:pt x="31581" y="71870"/>
                  </a:cubicBezTo>
                  <a:cubicBezTo>
                    <a:pt x="36008" y="84918"/>
                    <a:pt x="39853" y="98141"/>
                    <a:pt x="42532" y="111655"/>
                  </a:cubicBezTo>
                  <a:cubicBezTo>
                    <a:pt x="45270" y="125053"/>
                    <a:pt x="45969" y="139033"/>
                    <a:pt x="49639" y="152198"/>
                  </a:cubicBezTo>
                  <a:cubicBezTo>
                    <a:pt x="50280" y="154586"/>
                    <a:pt x="53600" y="154703"/>
                    <a:pt x="54066" y="152082"/>
                  </a:cubicBezTo>
                  <a:cubicBezTo>
                    <a:pt x="56396" y="138800"/>
                    <a:pt x="54008" y="124704"/>
                    <a:pt x="51678" y="111539"/>
                  </a:cubicBezTo>
                  <a:cubicBezTo>
                    <a:pt x="49173" y="97617"/>
                    <a:pt x="45795" y="83811"/>
                    <a:pt x="41134" y="70471"/>
                  </a:cubicBezTo>
                  <a:cubicBezTo>
                    <a:pt x="36475" y="57132"/>
                    <a:pt x="30999" y="43909"/>
                    <a:pt x="24067" y="31560"/>
                  </a:cubicBezTo>
                  <a:cubicBezTo>
                    <a:pt x="17775" y="20317"/>
                    <a:pt x="11135" y="7618"/>
                    <a:pt x="358" y="4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3" name="Google Shape;1903;p60"/>
            <p:cNvSpPr/>
            <p:nvPr/>
          </p:nvSpPr>
          <p:spPr>
            <a:xfrm rot="2007642">
              <a:off x="4604537" y="603437"/>
              <a:ext cx="83989" cy="147271"/>
            </a:xfrm>
            <a:custGeom>
              <a:rect b="b" l="l" r="r" t="t"/>
              <a:pathLst>
                <a:path extrusionOk="0" h="170053" w="96981">
                  <a:moveTo>
                    <a:pt x="0" y="231"/>
                  </a:moveTo>
                  <a:cubicBezTo>
                    <a:pt x="1398" y="16308"/>
                    <a:pt x="8213" y="33318"/>
                    <a:pt x="14096" y="48230"/>
                  </a:cubicBezTo>
                  <a:cubicBezTo>
                    <a:pt x="20213" y="63667"/>
                    <a:pt x="27320" y="78637"/>
                    <a:pt x="35533" y="93084"/>
                  </a:cubicBezTo>
                  <a:cubicBezTo>
                    <a:pt x="43280" y="106773"/>
                    <a:pt x="51901" y="119996"/>
                    <a:pt x="61222" y="132636"/>
                  </a:cubicBezTo>
                  <a:cubicBezTo>
                    <a:pt x="70891" y="145685"/>
                    <a:pt x="81494" y="160364"/>
                    <a:pt x="94949" y="169801"/>
                  </a:cubicBezTo>
                  <a:cubicBezTo>
                    <a:pt x="96231" y="170674"/>
                    <a:pt x="97513" y="169102"/>
                    <a:pt x="96755" y="167878"/>
                  </a:cubicBezTo>
                  <a:cubicBezTo>
                    <a:pt x="87784" y="154131"/>
                    <a:pt x="75435" y="142306"/>
                    <a:pt x="65591" y="129141"/>
                  </a:cubicBezTo>
                  <a:cubicBezTo>
                    <a:pt x="55746" y="116093"/>
                    <a:pt x="46775" y="102404"/>
                    <a:pt x="38679" y="88132"/>
                  </a:cubicBezTo>
                  <a:cubicBezTo>
                    <a:pt x="31048" y="74676"/>
                    <a:pt x="24116" y="60754"/>
                    <a:pt x="17999" y="46541"/>
                  </a:cubicBezTo>
                  <a:cubicBezTo>
                    <a:pt x="11534" y="31396"/>
                    <a:pt x="7398" y="14969"/>
                    <a:pt x="407" y="173"/>
                  </a:cubicBezTo>
                  <a:cubicBezTo>
                    <a:pt x="349" y="-118"/>
                    <a:pt x="0" y="-2"/>
                    <a:pt x="0" y="23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4" name="Google Shape;1904;p60"/>
            <p:cNvSpPr/>
            <p:nvPr/>
          </p:nvSpPr>
          <p:spPr>
            <a:xfrm rot="2007642">
              <a:off x="4654102" y="606467"/>
              <a:ext cx="119355" cy="92143"/>
            </a:xfrm>
            <a:custGeom>
              <a:rect b="b" l="l" r="r" t="t"/>
              <a:pathLst>
                <a:path extrusionOk="0" h="106397" w="137818">
                  <a:moveTo>
                    <a:pt x="74367" y="43243"/>
                  </a:moveTo>
                  <a:cubicBezTo>
                    <a:pt x="51241" y="26001"/>
                    <a:pt x="26717" y="11555"/>
                    <a:pt x="330" y="21"/>
                  </a:cubicBezTo>
                  <a:cubicBezTo>
                    <a:pt x="97" y="-96"/>
                    <a:pt x="-137" y="312"/>
                    <a:pt x="97" y="428"/>
                  </a:cubicBezTo>
                  <a:cubicBezTo>
                    <a:pt x="24388" y="15108"/>
                    <a:pt x="48212" y="31069"/>
                    <a:pt x="70522" y="48602"/>
                  </a:cubicBezTo>
                  <a:cubicBezTo>
                    <a:pt x="81765" y="57398"/>
                    <a:pt x="92775" y="66485"/>
                    <a:pt x="103259" y="76155"/>
                  </a:cubicBezTo>
                  <a:cubicBezTo>
                    <a:pt x="113745" y="85767"/>
                    <a:pt x="123298" y="96310"/>
                    <a:pt x="133900" y="105805"/>
                  </a:cubicBezTo>
                  <a:cubicBezTo>
                    <a:pt x="136113" y="107786"/>
                    <a:pt x="138968" y="104349"/>
                    <a:pt x="137337" y="102135"/>
                  </a:cubicBezTo>
                  <a:cubicBezTo>
                    <a:pt x="120502" y="79592"/>
                    <a:pt x="96794" y="59961"/>
                    <a:pt x="74367" y="432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5" name="Google Shape;1905;p60"/>
            <p:cNvSpPr/>
            <p:nvPr/>
          </p:nvSpPr>
          <p:spPr>
            <a:xfrm rot="2007642">
              <a:off x="4654247" y="851282"/>
              <a:ext cx="119802" cy="108501"/>
            </a:xfrm>
            <a:custGeom>
              <a:rect b="b" l="l" r="r" t="t"/>
              <a:pathLst>
                <a:path extrusionOk="0" h="125285" w="138334">
                  <a:moveTo>
                    <a:pt x="102522" y="103631"/>
                  </a:moveTo>
                  <a:cubicBezTo>
                    <a:pt x="44621" y="141611"/>
                    <a:pt x="0" y="118077"/>
                    <a:pt x="0" y="118077"/>
                  </a:cubicBezTo>
                  <a:cubicBezTo>
                    <a:pt x="0" y="118077"/>
                    <a:pt x="36174" y="86564"/>
                    <a:pt x="68620" y="89942"/>
                  </a:cubicBezTo>
                  <a:cubicBezTo>
                    <a:pt x="68620" y="89942"/>
                    <a:pt x="41824" y="56797"/>
                    <a:pt x="43572" y="27963"/>
                  </a:cubicBezTo>
                  <a:cubicBezTo>
                    <a:pt x="43572" y="27963"/>
                    <a:pt x="76076" y="42758"/>
                    <a:pt x="96989" y="60117"/>
                  </a:cubicBezTo>
                  <a:cubicBezTo>
                    <a:pt x="96989" y="60117"/>
                    <a:pt x="109687" y="-406"/>
                    <a:pt x="137415" y="2"/>
                  </a:cubicBezTo>
                  <a:cubicBezTo>
                    <a:pt x="137415" y="2"/>
                    <a:pt x="147260" y="74272"/>
                    <a:pt x="102522" y="1036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id="1906" name="Google Shape;1906;p60"/>
          <p:cNvPicPr preferRelativeResize="0"/>
          <p:nvPr/>
        </p:nvPicPr>
        <p:blipFill rotWithShape="1">
          <a:blip r:embed="rId3">
            <a:alphaModFix/>
          </a:blip>
          <a:srcRect b="0" l="12714" r="12714" t="0"/>
          <a:stretch/>
        </p:blipFill>
        <p:spPr>
          <a:xfrm>
            <a:off x="1617363" y="890850"/>
            <a:ext cx="2586449" cy="3361800"/>
          </a:xfrm>
          <a:prstGeom prst="rect">
            <a:avLst/>
          </a:prstGeom>
          <a:noFill/>
          <a:ln>
            <a:noFill/>
          </a:ln>
        </p:spPr>
      </p:pic>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10" name="Shape 1910"/>
        <p:cNvGrpSpPr/>
        <p:nvPr/>
      </p:nvGrpSpPr>
      <p:grpSpPr>
        <a:xfrm>
          <a:off x="0" y="0"/>
          <a:ext cx="0" cy="0"/>
          <a:chOff x="0" y="0"/>
          <a:chExt cx="0" cy="0"/>
        </a:xfrm>
      </p:grpSpPr>
      <p:sp>
        <p:nvSpPr>
          <p:cNvPr id="1911" name="Google Shape;1911;p61"/>
          <p:cNvSpPr txBox="1"/>
          <p:nvPr>
            <p:ph type="title"/>
          </p:nvPr>
        </p:nvSpPr>
        <p:spPr>
          <a:xfrm>
            <a:off x="1750275" y="1740438"/>
            <a:ext cx="2730300" cy="722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a:t>
            </a:r>
            <a:r>
              <a:rPr lang="en"/>
              <a:t>hone mockup</a:t>
            </a:r>
            <a:endParaRPr/>
          </a:p>
        </p:txBody>
      </p:sp>
      <p:sp>
        <p:nvSpPr>
          <p:cNvPr id="1912" name="Google Shape;1912;p61"/>
          <p:cNvSpPr txBox="1"/>
          <p:nvPr>
            <p:ph idx="1" type="subTitle"/>
          </p:nvPr>
        </p:nvSpPr>
        <p:spPr>
          <a:xfrm>
            <a:off x="1750275" y="2386663"/>
            <a:ext cx="2730300" cy="1016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 work. Just right-click on it and select “Replace image”</a:t>
            </a:r>
            <a:endParaRPr/>
          </a:p>
        </p:txBody>
      </p:sp>
      <p:sp>
        <p:nvSpPr>
          <p:cNvPr id="1913" name="Google Shape;1913;p61"/>
          <p:cNvSpPr/>
          <p:nvPr/>
        </p:nvSpPr>
        <p:spPr>
          <a:xfrm>
            <a:off x="5048054" y="891931"/>
            <a:ext cx="1664618" cy="3176204"/>
          </a:xfrm>
          <a:custGeom>
            <a:rect b="b" l="l" r="r" t="t"/>
            <a:pathLst>
              <a:path extrusionOk="0" h="161331" w="84552">
                <a:moveTo>
                  <a:pt x="1" y="1"/>
                </a:moveTo>
                <a:lnTo>
                  <a:pt x="1" y="161331"/>
                </a:lnTo>
                <a:lnTo>
                  <a:pt x="84551" y="161331"/>
                </a:lnTo>
                <a:lnTo>
                  <a:pt x="845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1"/>
          <p:cNvSpPr/>
          <p:nvPr/>
        </p:nvSpPr>
        <p:spPr>
          <a:xfrm>
            <a:off x="4962876" y="709411"/>
            <a:ext cx="1834973" cy="3724678"/>
          </a:xfrm>
          <a:custGeom>
            <a:rect b="b" l="l" r="r" t="t"/>
            <a:pathLst>
              <a:path extrusionOk="0" h="189190" w="93205">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5" name="Google Shape;1915;p61"/>
          <p:cNvGrpSpPr/>
          <p:nvPr/>
        </p:nvGrpSpPr>
        <p:grpSpPr>
          <a:xfrm rot="312989">
            <a:off x="350586" y="4000991"/>
            <a:ext cx="725274" cy="1206010"/>
            <a:chOff x="5776026" y="1778770"/>
            <a:chExt cx="592997" cy="986055"/>
          </a:xfrm>
        </p:grpSpPr>
        <p:sp>
          <p:nvSpPr>
            <p:cNvPr id="1916" name="Google Shape;1916;p61"/>
            <p:cNvSpPr/>
            <p:nvPr/>
          </p:nvSpPr>
          <p:spPr>
            <a:xfrm>
              <a:off x="5966815" y="2224874"/>
              <a:ext cx="402208" cy="539951"/>
            </a:xfrm>
            <a:custGeom>
              <a:rect b="b" l="l" r="r" t="t"/>
              <a:pathLst>
                <a:path extrusionOk="0" h="539951" w="402208">
                  <a:moveTo>
                    <a:pt x="398239" y="514634"/>
                  </a:moveTo>
                  <a:cubicBezTo>
                    <a:pt x="390666" y="506304"/>
                    <a:pt x="380822" y="501178"/>
                    <a:pt x="371502" y="495062"/>
                  </a:cubicBezTo>
                  <a:cubicBezTo>
                    <a:pt x="362473" y="489120"/>
                    <a:pt x="353560" y="482946"/>
                    <a:pt x="344764" y="476596"/>
                  </a:cubicBezTo>
                  <a:cubicBezTo>
                    <a:pt x="327464" y="464130"/>
                    <a:pt x="310745" y="450966"/>
                    <a:pt x="294493" y="437160"/>
                  </a:cubicBezTo>
                  <a:cubicBezTo>
                    <a:pt x="262339" y="409782"/>
                    <a:pt x="232281" y="380016"/>
                    <a:pt x="204495" y="348210"/>
                  </a:cubicBezTo>
                  <a:cubicBezTo>
                    <a:pt x="148457" y="284017"/>
                    <a:pt x="100982" y="212310"/>
                    <a:pt x="65799" y="134603"/>
                  </a:cubicBezTo>
                  <a:cubicBezTo>
                    <a:pt x="56013" y="112991"/>
                    <a:pt x="47042" y="91031"/>
                    <a:pt x="39062" y="68779"/>
                  </a:cubicBezTo>
                  <a:cubicBezTo>
                    <a:pt x="34867" y="57012"/>
                    <a:pt x="30382" y="45362"/>
                    <a:pt x="26188" y="33595"/>
                  </a:cubicBezTo>
                  <a:cubicBezTo>
                    <a:pt x="22227" y="22469"/>
                    <a:pt x="19256" y="11343"/>
                    <a:pt x="11975" y="2023"/>
                  </a:cubicBezTo>
                  <a:cubicBezTo>
                    <a:pt x="8945" y="-1880"/>
                    <a:pt x="1489" y="275"/>
                    <a:pt x="674" y="4994"/>
                  </a:cubicBezTo>
                  <a:cubicBezTo>
                    <a:pt x="-1132" y="15304"/>
                    <a:pt x="1023" y="24624"/>
                    <a:pt x="3237" y="34818"/>
                  </a:cubicBezTo>
                  <a:cubicBezTo>
                    <a:pt x="5742" y="46410"/>
                    <a:pt x="8421" y="58061"/>
                    <a:pt x="11858" y="69478"/>
                  </a:cubicBezTo>
                  <a:cubicBezTo>
                    <a:pt x="18033" y="90157"/>
                    <a:pt x="25431" y="110603"/>
                    <a:pt x="33586" y="130525"/>
                  </a:cubicBezTo>
                  <a:cubicBezTo>
                    <a:pt x="50479" y="171709"/>
                    <a:pt x="70284" y="211727"/>
                    <a:pt x="93002" y="250057"/>
                  </a:cubicBezTo>
                  <a:cubicBezTo>
                    <a:pt x="137856" y="325842"/>
                    <a:pt x="194942" y="394112"/>
                    <a:pt x="261116" y="452189"/>
                  </a:cubicBezTo>
                  <a:cubicBezTo>
                    <a:pt x="280105" y="468849"/>
                    <a:pt x="299794" y="484635"/>
                    <a:pt x="320124" y="499605"/>
                  </a:cubicBezTo>
                  <a:cubicBezTo>
                    <a:pt x="329677" y="506654"/>
                    <a:pt x="339463" y="513528"/>
                    <a:pt x="349308" y="520168"/>
                  </a:cubicBezTo>
                  <a:cubicBezTo>
                    <a:pt x="360259" y="527566"/>
                    <a:pt x="371036" y="535838"/>
                    <a:pt x="383851" y="539333"/>
                  </a:cubicBezTo>
                  <a:cubicBezTo>
                    <a:pt x="398530" y="543527"/>
                    <a:pt x="407967" y="525411"/>
                    <a:pt x="398239" y="51463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7" name="Google Shape;1917;p61"/>
            <p:cNvSpPr/>
            <p:nvPr/>
          </p:nvSpPr>
          <p:spPr>
            <a:xfrm>
              <a:off x="5966815" y="2224874"/>
              <a:ext cx="51585" cy="101166"/>
            </a:xfrm>
            <a:custGeom>
              <a:rect b="b" l="l" r="r" t="t"/>
              <a:pathLst>
                <a:path extrusionOk="0" h="101166" w="51585">
                  <a:moveTo>
                    <a:pt x="39062" y="68779"/>
                  </a:moveTo>
                  <a:cubicBezTo>
                    <a:pt x="34867" y="57012"/>
                    <a:pt x="30382" y="45362"/>
                    <a:pt x="26188" y="33595"/>
                  </a:cubicBezTo>
                  <a:cubicBezTo>
                    <a:pt x="22227" y="22469"/>
                    <a:pt x="19256" y="11343"/>
                    <a:pt x="11975" y="2023"/>
                  </a:cubicBezTo>
                  <a:cubicBezTo>
                    <a:pt x="8945" y="-1880"/>
                    <a:pt x="1489" y="275"/>
                    <a:pt x="674" y="4994"/>
                  </a:cubicBezTo>
                  <a:cubicBezTo>
                    <a:pt x="-1132" y="15304"/>
                    <a:pt x="1023" y="24624"/>
                    <a:pt x="3237" y="34818"/>
                  </a:cubicBezTo>
                  <a:cubicBezTo>
                    <a:pt x="5742" y="46410"/>
                    <a:pt x="8421" y="58061"/>
                    <a:pt x="11858" y="69478"/>
                  </a:cubicBezTo>
                  <a:cubicBezTo>
                    <a:pt x="13198" y="74080"/>
                    <a:pt x="14654" y="78623"/>
                    <a:pt x="16169" y="83167"/>
                  </a:cubicBezTo>
                  <a:cubicBezTo>
                    <a:pt x="27761" y="89574"/>
                    <a:pt x="39586" y="95633"/>
                    <a:pt x="51585" y="101166"/>
                  </a:cubicBezTo>
                  <a:cubicBezTo>
                    <a:pt x="47158" y="90565"/>
                    <a:pt x="42964" y="79730"/>
                    <a:pt x="39062" y="6877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8" name="Google Shape;1918;p61"/>
            <p:cNvSpPr/>
            <p:nvPr/>
          </p:nvSpPr>
          <p:spPr>
            <a:xfrm>
              <a:off x="5776026" y="1778770"/>
              <a:ext cx="288520" cy="479026"/>
            </a:xfrm>
            <a:custGeom>
              <a:rect b="b" l="l" r="r" t="t"/>
              <a:pathLst>
                <a:path extrusionOk="0" h="479026" w="288520">
                  <a:moveTo>
                    <a:pt x="632" y="244481"/>
                  </a:moveTo>
                  <a:cubicBezTo>
                    <a:pt x="-4378" y="159900"/>
                    <a:pt x="20903" y="75727"/>
                    <a:pt x="58883" y="0"/>
                  </a:cubicBezTo>
                  <a:cubicBezTo>
                    <a:pt x="190123" y="49805"/>
                    <a:pt x="287170" y="181103"/>
                    <a:pt x="288510" y="321489"/>
                  </a:cubicBezTo>
                  <a:cubicBezTo>
                    <a:pt x="288859" y="355566"/>
                    <a:pt x="280937" y="394245"/>
                    <a:pt x="264277" y="423953"/>
                  </a:cubicBezTo>
                  <a:cubicBezTo>
                    <a:pt x="227404" y="489544"/>
                    <a:pt x="144629" y="495893"/>
                    <a:pt x="92145" y="446496"/>
                  </a:cubicBezTo>
                  <a:cubicBezTo>
                    <a:pt x="36223" y="393779"/>
                    <a:pt x="5117" y="320848"/>
                    <a:pt x="632" y="2444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9" name="Google Shape;1919;p61"/>
            <p:cNvSpPr/>
            <p:nvPr/>
          </p:nvSpPr>
          <p:spPr>
            <a:xfrm>
              <a:off x="5816327" y="2004144"/>
              <a:ext cx="240293" cy="253198"/>
            </a:xfrm>
            <a:custGeom>
              <a:rect b="b" l="l" r="r" t="t"/>
              <a:pathLst>
                <a:path extrusionOk="0" h="253198" w="240293">
                  <a:moveTo>
                    <a:pt x="43514" y="191356"/>
                  </a:moveTo>
                  <a:cubicBezTo>
                    <a:pt x="30524" y="174346"/>
                    <a:pt x="23592" y="154075"/>
                    <a:pt x="18174" y="133920"/>
                  </a:cubicBezTo>
                  <a:cubicBezTo>
                    <a:pt x="8039" y="95765"/>
                    <a:pt x="175" y="61455"/>
                    <a:pt x="0" y="22369"/>
                  </a:cubicBezTo>
                  <a:cubicBezTo>
                    <a:pt x="16602" y="31980"/>
                    <a:pt x="43106" y="45203"/>
                    <a:pt x="57145" y="57844"/>
                  </a:cubicBezTo>
                  <a:cubicBezTo>
                    <a:pt x="83998" y="82018"/>
                    <a:pt x="101183" y="100950"/>
                    <a:pt x="128036" y="125124"/>
                  </a:cubicBezTo>
                  <a:cubicBezTo>
                    <a:pt x="140036" y="83416"/>
                    <a:pt x="152036" y="41708"/>
                    <a:pt x="164036" y="0"/>
                  </a:cubicBezTo>
                  <a:cubicBezTo>
                    <a:pt x="185123" y="22194"/>
                    <a:pt x="203647" y="46543"/>
                    <a:pt x="219200" y="72348"/>
                  </a:cubicBezTo>
                  <a:cubicBezTo>
                    <a:pt x="231432" y="92678"/>
                    <a:pt x="242034" y="115163"/>
                    <a:pt x="240054" y="138114"/>
                  </a:cubicBezTo>
                  <a:cubicBezTo>
                    <a:pt x="238015" y="161706"/>
                    <a:pt x="223045" y="182210"/>
                    <a:pt x="208190" y="201200"/>
                  </a:cubicBezTo>
                  <a:cubicBezTo>
                    <a:pt x="190074" y="224384"/>
                    <a:pt x="162172" y="256481"/>
                    <a:pt x="126638" y="252927"/>
                  </a:cubicBezTo>
                  <a:cubicBezTo>
                    <a:pt x="111027" y="251354"/>
                    <a:pt x="97862" y="239355"/>
                    <a:pt x="86270" y="230442"/>
                  </a:cubicBezTo>
                  <a:cubicBezTo>
                    <a:pt x="71008" y="218617"/>
                    <a:pt x="55164" y="206559"/>
                    <a:pt x="43514" y="1913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0" name="Google Shape;1920;p61"/>
            <p:cNvSpPr/>
            <p:nvPr/>
          </p:nvSpPr>
          <p:spPr>
            <a:xfrm>
              <a:off x="5786735" y="2032163"/>
              <a:ext cx="304427" cy="250834"/>
            </a:xfrm>
            <a:custGeom>
              <a:rect b="b" l="l" r="r" t="t"/>
              <a:pathLst>
                <a:path extrusionOk="0" h="250834" w="304427">
                  <a:moveTo>
                    <a:pt x="165842" y="250830"/>
                  </a:moveTo>
                  <a:cubicBezTo>
                    <a:pt x="123085" y="250481"/>
                    <a:pt x="82193" y="228462"/>
                    <a:pt x="53708" y="196540"/>
                  </a:cubicBezTo>
                  <a:cubicBezTo>
                    <a:pt x="25223" y="164618"/>
                    <a:pt x="8388" y="123668"/>
                    <a:pt x="0" y="81727"/>
                  </a:cubicBezTo>
                  <a:cubicBezTo>
                    <a:pt x="37863" y="94950"/>
                    <a:pt x="74445" y="111959"/>
                    <a:pt x="109047" y="132347"/>
                  </a:cubicBezTo>
                  <a:cubicBezTo>
                    <a:pt x="119590" y="87959"/>
                    <a:pt x="130774" y="43747"/>
                    <a:pt x="143765" y="0"/>
                  </a:cubicBezTo>
                  <a:cubicBezTo>
                    <a:pt x="172541" y="31980"/>
                    <a:pt x="197355" y="67455"/>
                    <a:pt x="217627" y="105377"/>
                  </a:cubicBezTo>
                  <a:cubicBezTo>
                    <a:pt x="234869" y="72290"/>
                    <a:pt x="258228" y="45960"/>
                    <a:pt x="275471" y="12874"/>
                  </a:cubicBezTo>
                  <a:cubicBezTo>
                    <a:pt x="292072" y="49222"/>
                    <a:pt x="307683" y="88076"/>
                    <a:pt x="303839" y="127862"/>
                  </a:cubicBezTo>
                  <a:cubicBezTo>
                    <a:pt x="299820" y="170036"/>
                    <a:pt x="273607" y="208074"/>
                    <a:pt x="239413" y="233064"/>
                  </a:cubicBezTo>
                  <a:cubicBezTo>
                    <a:pt x="222462" y="245471"/>
                    <a:pt x="186812" y="251005"/>
                    <a:pt x="165842" y="25083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1" name="Google Shape;1921;p61"/>
            <p:cNvSpPr/>
            <p:nvPr/>
          </p:nvSpPr>
          <p:spPr>
            <a:xfrm>
              <a:off x="5839819" y="2110341"/>
              <a:ext cx="202815" cy="148833"/>
            </a:xfrm>
            <a:custGeom>
              <a:rect b="b" l="l" r="r" t="t"/>
              <a:pathLst>
                <a:path extrusionOk="0" h="148833" w="202815">
                  <a:moveTo>
                    <a:pt x="201415" y="19276"/>
                  </a:moveTo>
                  <a:cubicBezTo>
                    <a:pt x="201241" y="18927"/>
                    <a:pt x="200716" y="18869"/>
                    <a:pt x="200425" y="19160"/>
                  </a:cubicBezTo>
                  <a:cubicBezTo>
                    <a:pt x="197338" y="22597"/>
                    <a:pt x="196348" y="27956"/>
                    <a:pt x="195183" y="32325"/>
                  </a:cubicBezTo>
                  <a:cubicBezTo>
                    <a:pt x="193726" y="37742"/>
                    <a:pt x="192561" y="43276"/>
                    <a:pt x="191047" y="48693"/>
                  </a:cubicBezTo>
                  <a:cubicBezTo>
                    <a:pt x="187668" y="60402"/>
                    <a:pt x="183533" y="71819"/>
                    <a:pt x="178523" y="83003"/>
                  </a:cubicBezTo>
                  <a:cubicBezTo>
                    <a:pt x="173863" y="93488"/>
                    <a:pt x="168329" y="103624"/>
                    <a:pt x="161805" y="113061"/>
                  </a:cubicBezTo>
                  <a:cubicBezTo>
                    <a:pt x="156504" y="120750"/>
                    <a:pt x="150504" y="127216"/>
                    <a:pt x="144096" y="133682"/>
                  </a:cubicBezTo>
                  <a:cubicBezTo>
                    <a:pt x="144038" y="133507"/>
                    <a:pt x="143980" y="133274"/>
                    <a:pt x="143863" y="133099"/>
                  </a:cubicBezTo>
                  <a:cubicBezTo>
                    <a:pt x="143805" y="132983"/>
                    <a:pt x="143688" y="132808"/>
                    <a:pt x="143630" y="132692"/>
                  </a:cubicBezTo>
                  <a:cubicBezTo>
                    <a:pt x="143514" y="132517"/>
                    <a:pt x="143281" y="132459"/>
                    <a:pt x="143164" y="132284"/>
                  </a:cubicBezTo>
                  <a:cubicBezTo>
                    <a:pt x="143222" y="132284"/>
                    <a:pt x="143222" y="132284"/>
                    <a:pt x="143281" y="132342"/>
                  </a:cubicBezTo>
                  <a:cubicBezTo>
                    <a:pt x="142057" y="131294"/>
                    <a:pt x="140194" y="123197"/>
                    <a:pt x="139203" y="120051"/>
                  </a:cubicBezTo>
                  <a:cubicBezTo>
                    <a:pt x="137106" y="113818"/>
                    <a:pt x="134834" y="107585"/>
                    <a:pt x="132679" y="101411"/>
                  </a:cubicBezTo>
                  <a:cubicBezTo>
                    <a:pt x="128601" y="89819"/>
                    <a:pt x="124524" y="78227"/>
                    <a:pt x="120388" y="66635"/>
                  </a:cubicBezTo>
                  <a:cubicBezTo>
                    <a:pt x="116252" y="55043"/>
                    <a:pt x="111825" y="43567"/>
                    <a:pt x="107514" y="32033"/>
                  </a:cubicBezTo>
                  <a:cubicBezTo>
                    <a:pt x="103670" y="21665"/>
                    <a:pt x="100349" y="8675"/>
                    <a:pt x="92893" y="228"/>
                  </a:cubicBezTo>
                  <a:cubicBezTo>
                    <a:pt x="92427" y="-296"/>
                    <a:pt x="91670" y="170"/>
                    <a:pt x="91612" y="752"/>
                  </a:cubicBezTo>
                  <a:cubicBezTo>
                    <a:pt x="90680" y="13859"/>
                    <a:pt x="97379" y="28247"/>
                    <a:pt x="101165" y="40596"/>
                  </a:cubicBezTo>
                  <a:cubicBezTo>
                    <a:pt x="105417" y="54460"/>
                    <a:pt x="109670" y="68266"/>
                    <a:pt x="114155" y="82013"/>
                  </a:cubicBezTo>
                  <a:cubicBezTo>
                    <a:pt x="118524" y="95353"/>
                    <a:pt x="122718" y="108750"/>
                    <a:pt x="127262" y="122032"/>
                  </a:cubicBezTo>
                  <a:cubicBezTo>
                    <a:pt x="128893" y="126750"/>
                    <a:pt x="130174" y="135371"/>
                    <a:pt x="134543" y="138284"/>
                  </a:cubicBezTo>
                  <a:cubicBezTo>
                    <a:pt x="135591" y="138983"/>
                    <a:pt x="136989" y="139391"/>
                    <a:pt x="138388" y="139507"/>
                  </a:cubicBezTo>
                  <a:lnTo>
                    <a:pt x="138096" y="139798"/>
                  </a:lnTo>
                  <a:cubicBezTo>
                    <a:pt x="112699" y="133274"/>
                    <a:pt x="88233" y="127099"/>
                    <a:pt x="64758" y="114867"/>
                  </a:cubicBezTo>
                  <a:cubicBezTo>
                    <a:pt x="52933" y="108692"/>
                    <a:pt x="41807" y="101411"/>
                    <a:pt x="31205" y="93314"/>
                  </a:cubicBezTo>
                  <a:cubicBezTo>
                    <a:pt x="21011" y="85508"/>
                    <a:pt x="12506" y="74207"/>
                    <a:pt x="1206" y="68091"/>
                  </a:cubicBezTo>
                  <a:cubicBezTo>
                    <a:pt x="623" y="67741"/>
                    <a:pt x="-192" y="68324"/>
                    <a:pt x="41" y="69023"/>
                  </a:cubicBezTo>
                  <a:cubicBezTo>
                    <a:pt x="3710" y="81430"/>
                    <a:pt x="15885" y="91741"/>
                    <a:pt x="25147" y="100187"/>
                  </a:cubicBezTo>
                  <a:cubicBezTo>
                    <a:pt x="35457" y="109566"/>
                    <a:pt x="46933" y="117779"/>
                    <a:pt x="58991" y="124769"/>
                  </a:cubicBezTo>
                  <a:cubicBezTo>
                    <a:pt x="82757" y="138575"/>
                    <a:pt x="111883" y="149351"/>
                    <a:pt x="139669" y="148361"/>
                  </a:cubicBezTo>
                  <a:cubicBezTo>
                    <a:pt x="141417" y="149118"/>
                    <a:pt x="143514" y="149060"/>
                    <a:pt x="145378" y="147487"/>
                  </a:cubicBezTo>
                  <a:cubicBezTo>
                    <a:pt x="163844" y="132051"/>
                    <a:pt x="177882" y="108925"/>
                    <a:pt x="187319" y="87081"/>
                  </a:cubicBezTo>
                  <a:cubicBezTo>
                    <a:pt x="192095" y="76071"/>
                    <a:pt x="195765" y="64538"/>
                    <a:pt x="198503" y="52887"/>
                  </a:cubicBezTo>
                  <a:cubicBezTo>
                    <a:pt x="199959" y="46771"/>
                    <a:pt x="201357" y="40538"/>
                    <a:pt x="202114" y="34305"/>
                  </a:cubicBezTo>
                  <a:cubicBezTo>
                    <a:pt x="202697" y="29470"/>
                    <a:pt x="203629" y="23703"/>
                    <a:pt x="201415" y="192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22" name="Google Shape;1922;p61"/>
          <p:cNvGrpSpPr/>
          <p:nvPr/>
        </p:nvGrpSpPr>
        <p:grpSpPr>
          <a:xfrm>
            <a:off x="7705522" y="3895531"/>
            <a:ext cx="993353" cy="1247906"/>
            <a:chOff x="4594564" y="2066155"/>
            <a:chExt cx="725287" cy="911146"/>
          </a:xfrm>
        </p:grpSpPr>
        <p:sp>
          <p:nvSpPr>
            <p:cNvPr id="1923" name="Google Shape;1923;p61"/>
            <p:cNvSpPr/>
            <p:nvPr/>
          </p:nvSpPr>
          <p:spPr>
            <a:xfrm>
              <a:off x="4919064" y="2351947"/>
              <a:ext cx="161452" cy="625354"/>
            </a:xfrm>
            <a:custGeom>
              <a:rect b="b" l="l" r="r" t="t"/>
              <a:pathLst>
                <a:path extrusionOk="0" h="1534610" w="396202">
                  <a:moveTo>
                    <a:pt x="394155" y="1212238"/>
                  </a:moveTo>
                  <a:cubicBezTo>
                    <a:pt x="389844" y="1107677"/>
                    <a:pt x="379068" y="1003290"/>
                    <a:pt x="362117" y="900069"/>
                  </a:cubicBezTo>
                  <a:cubicBezTo>
                    <a:pt x="328447" y="695258"/>
                    <a:pt x="269264" y="493533"/>
                    <a:pt x="183810" y="304275"/>
                  </a:cubicBezTo>
                  <a:cubicBezTo>
                    <a:pt x="159752" y="250975"/>
                    <a:pt x="133771" y="198549"/>
                    <a:pt x="105869" y="147171"/>
                  </a:cubicBezTo>
                  <a:cubicBezTo>
                    <a:pt x="78957" y="97541"/>
                    <a:pt x="50996" y="41853"/>
                    <a:pt x="10803" y="1717"/>
                  </a:cubicBezTo>
                  <a:cubicBezTo>
                    <a:pt x="6551" y="-2535"/>
                    <a:pt x="-1721" y="1717"/>
                    <a:pt x="318" y="7834"/>
                  </a:cubicBezTo>
                  <a:cubicBezTo>
                    <a:pt x="15754" y="54202"/>
                    <a:pt x="43191" y="97716"/>
                    <a:pt x="65618" y="141054"/>
                  </a:cubicBezTo>
                  <a:cubicBezTo>
                    <a:pt x="89209" y="186607"/>
                    <a:pt x="111287" y="232917"/>
                    <a:pt x="131908" y="279867"/>
                  </a:cubicBezTo>
                  <a:cubicBezTo>
                    <a:pt x="173383" y="374293"/>
                    <a:pt x="209323" y="471398"/>
                    <a:pt x="239090" y="570134"/>
                  </a:cubicBezTo>
                  <a:cubicBezTo>
                    <a:pt x="298332" y="766557"/>
                    <a:pt x="333515" y="970612"/>
                    <a:pt x="340622" y="1175715"/>
                  </a:cubicBezTo>
                  <a:cubicBezTo>
                    <a:pt x="342544" y="1231810"/>
                    <a:pt x="342544" y="1287906"/>
                    <a:pt x="340564" y="1344002"/>
                  </a:cubicBezTo>
                  <a:cubicBezTo>
                    <a:pt x="339515" y="1373245"/>
                    <a:pt x="337942" y="1402545"/>
                    <a:pt x="335787" y="1431729"/>
                  </a:cubicBezTo>
                  <a:cubicBezTo>
                    <a:pt x="333690" y="1460797"/>
                    <a:pt x="329613" y="1489398"/>
                    <a:pt x="336137" y="1518057"/>
                  </a:cubicBezTo>
                  <a:cubicBezTo>
                    <a:pt x="340214" y="1535882"/>
                    <a:pt x="369806" y="1541707"/>
                    <a:pt x="377786" y="1523475"/>
                  </a:cubicBezTo>
                  <a:cubicBezTo>
                    <a:pt x="398466" y="1476233"/>
                    <a:pt x="394388" y="1416816"/>
                    <a:pt x="395553" y="1365905"/>
                  </a:cubicBezTo>
                  <a:cubicBezTo>
                    <a:pt x="396776" y="1314702"/>
                    <a:pt x="396252" y="1263441"/>
                    <a:pt x="394155" y="121223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4" name="Google Shape;1924;p61"/>
            <p:cNvSpPr/>
            <p:nvPr/>
          </p:nvSpPr>
          <p:spPr>
            <a:xfrm>
              <a:off x="4594564" y="2066155"/>
              <a:ext cx="725287" cy="470932"/>
            </a:xfrm>
            <a:custGeom>
              <a:rect b="b" l="l" r="r" t="t"/>
              <a:pathLst>
                <a:path extrusionOk="0" h="1155662" w="1779845">
                  <a:moveTo>
                    <a:pt x="224429" y="192691"/>
                  </a:moveTo>
                  <a:cubicBezTo>
                    <a:pt x="215109" y="220360"/>
                    <a:pt x="215167" y="250651"/>
                    <a:pt x="205148" y="278087"/>
                  </a:cubicBezTo>
                  <a:cubicBezTo>
                    <a:pt x="179168" y="349037"/>
                    <a:pt x="96742" y="379969"/>
                    <a:pt x="47578" y="437288"/>
                  </a:cubicBezTo>
                  <a:cubicBezTo>
                    <a:pt x="28122" y="459948"/>
                    <a:pt x="13618" y="488316"/>
                    <a:pt x="13909" y="518141"/>
                  </a:cubicBezTo>
                  <a:cubicBezTo>
                    <a:pt x="14200" y="550179"/>
                    <a:pt x="31384" y="581635"/>
                    <a:pt x="24802" y="612974"/>
                  </a:cubicBezTo>
                  <a:cubicBezTo>
                    <a:pt x="21132" y="630391"/>
                    <a:pt x="10472" y="645478"/>
                    <a:pt x="4822" y="662371"/>
                  </a:cubicBezTo>
                  <a:cubicBezTo>
                    <a:pt x="-15450" y="722312"/>
                    <a:pt x="31443" y="785049"/>
                    <a:pt x="84917" y="818893"/>
                  </a:cubicBezTo>
                  <a:cubicBezTo>
                    <a:pt x="138392" y="852737"/>
                    <a:pt x="201886" y="872076"/>
                    <a:pt x="247031" y="916405"/>
                  </a:cubicBezTo>
                  <a:cubicBezTo>
                    <a:pt x="285302" y="954036"/>
                    <a:pt x="306214" y="1005705"/>
                    <a:pt x="339301" y="1047937"/>
                  </a:cubicBezTo>
                  <a:cubicBezTo>
                    <a:pt x="384912" y="1106188"/>
                    <a:pt x="454347" y="1145158"/>
                    <a:pt x="527860" y="1153663"/>
                  </a:cubicBezTo>
                  <a:cubicBezTo>
                    <a:pt x="640285" y="1166711"/>
                    <a:pt x="751079" y="1111430"/>
                    <a:pt x="864087" y="1117139"/>
                  </a:cubicBezTo>
                  <a:cubicBezTo>
                    <a:pt x="924377" y="1120168"/>
                    <a:pt x="982570" y="1140498"/>
                    <a:pt x="1042627" y="1146615"/>
                  </a:cubicBezTo>
                  <a:cubicBezTo>
                    <a:pt x="1174858" y="1160129"/>
                    <a:pt x="1312156" y="1098790"/>
                    <a:pt x="1390388" y="991316"/>
                  </a:cubicBezTo>
                  <a:cubicBezTo>
                    <a:pt x="1408329" y="966676"/>
                    <a:pt x="1423533" y="939647"/>
                    <a:pt x="1445901" y="919027"/>
                  </a:cubicBezTo>
                  <a:cubicBezTo>
                    <a:pt x="1483998" y="883901"/>
                    <a:pt x="1537297" y="871785"/>
                    <a:pt x="1583316" y="848018"/>
                  </a:cubicBezTo>
                  <a:cubicBezTo>
                    <a:pt x="1666615" y="804912"/>
                    <a:pt x="1726265" y="718875"/>
                    <a:pt x="1737332" y="625731"/>
                  </a:cubicBezTo>
                  <a:cubicBezTo>
                    <a:pt x="1744031" y="569635"/>
                    <a:pt x="1734187" y="512665"/>
                    <a:pt x="1740303" y="456511"/>
                  </a:cubicBezTo>
                  <a:cubicBezTo>
                    <a:pt x="1748225" y="383406"/>
                    <a:pt x="1782943" y="313562"/>
                    <a:pt x="1779623" y="240107"/>
                  </a:cubicBezTo>
                  <a:cubicBezTo>
                    <a:pt x="1776244" y="165488"/>
                    <a:pt x="1731449" y="95353"/>
                    <a:pt x="1668304" y="55509"/>
                  </a:cubicBezTo>
                  <a:cubicBezTo>
                    <a:pt x="1605102" y="15665"/>
                    <a:pt x="1525589" y="5005"/>
                    <a:pt x="1452483" y="20442"/>
                  </a:cubicBezTo>
                  <a:cubicBezTo>
                    <a:pt x="1382931" y="35179"/>
                    <a:pt x="1317981" y="72169"/>
                    <a:pt x="1246915" y="74499"/>
                  </a:cubicBezTo>
                  <a:cubicBezTo>
                    <a:pt x="1158314" y="77353"/>
                    <a:pt x="1077753" y="26209"/>
                    <a:pt x="991249" y="6869"/>
                  </a:cubicBezTo>
                  <a:cubicBezTo>
                    <a:pt x="833971" y="-28315"/>
                    <a:pt x="718866" y="83178"/>
                    <a:pt x="567995" y="81780"/>
                  </a:cubicBezTo>
                  <a:cubicBezTo>
                    <a:pt x="453939" y="80615"/>
                    <a:pt x="271787" y="51781"/>
                    <a:pt x="224429" y="19269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5" name="Google Shape;1925;p61"/>
            <p:cNvSpPr/>
            <p:nvPr/>
          </p:nvSpPr>
          <p:spPr>
            <a:xfrm>
              <a:off x="4594606" y="2066247"/>
              <a:ext cx="724988" cy="462143"/>
            </a:xfrm>
            <a:custGeom>
              <a:rect b="b" l="l" r="r" t="t"/>
              <a:pathLst>
                <a:path extrusionOk="0" h="1134094" w="1779111">
                  <a:moveTo>
                    <a:pt x="1730530" y="660919"/>
                  </a:moveTo>
                  <a:cubicBezTo>
                    <a:pt x="1704666" y="654570"/>
                    <a:pt x="1678861" y="647929"/>
                    <a:pt x="1652939" y="641755"/>
                  </a:cubicBezTo>
                  <a:cubicBezTo>
                    <a:pt x="1514767" y="608901"/>
                    <a:pt x="1376013" y="578261"/>
                    <a:pt x="1236617" y="551057"/>
                  </a:cubicBezTo>
                  <a:cubicBezTo>
                    <a:pt x="1167881" y="537601"/>
                    <a:pt x="1098794" y="523330"/>
                    <a:pt x="1029242" y="513951"/>
                  </a:cubicBezTo>
                  <a:cubicBezTo>
                    <a:pt x="1276345" y="430419"/>
                    <a:pt x="1525311" y="352362"/>
                    <a:pt x="1777073" y="284033"/>
                  </a:cubicBezTo>
                  <a:cubicBezTo>
                    <a:pt x="1777947" y="277276"/>
                    <a:pt x="1778704" y="270577"/>
                    <a:pt x="1779112" y="263762"/>
                  </a:cubicBezTo>
                  <a:cubicBezTo>
                    <a:pt x="1747365" y="272325"/>
                    <a:pt x="1715618" y="280946"/>
                    <a:pt x="1683929" y="289859"/>
                  </a:cubicBezTo>
                  <a:cubicBezTo>
                    <a:pt x="1533058" y="332091"/>
                    <a:pt x="1383177" y="377818"/>
                    <a:pt x="1234404" y="426924"/>
                  </a:cubicBezTo>
                  <a:cubicBezTo>
                    <a:pt x="1155415" y="453020"/>
                    <a:pt x="1077067" y="480631"/>
                    <a:pt x="999010" y="509349"/>
                  </a:cubicBezTo>
                  <a:cubicBezTo>
                    <a:pt x="998952" y="509291"/>
                    <a:pt x="998894" y="509291"/>
                    <a:pt x="998835" y="509233"/>
                  </a:cubicBezTo>
                  <a:cubicBezTo>
                    <a:pt x="1030874" y="466535"/>
                    <a:pt x="1058426" y="419701"/>
                    <a:pt x="1088950" y="376187"/>
                  </a:cubicBezTo>
                  <a:cubicBezTo>
                    <a:pt x="1127920" y="320615"/>
                    <a:pt x="1168347" y="266150"/>
                    <a:pt x="1210346" y="212850"/>
                  </a:cubicBezTo>
                  <a:cubicBezTo>
                    <a:pt x="1252753" y="158968"/>
                    <a:pt x="1296499" y="106192"/>
                    <a:pt x="1341528" y="54523"/>
                  </a:cubicBezTo>
                  <a:cubicBezTo>
                    <a:pt x="1329819" y="58368"/>
                    <a:pt x="1318052" y="61863"/>
                    <a:pt x="1306228" y="64892"/>
                  </a:cubicBezTo>
                  <a:cubicBezTo>
                    <a:pt x="1231025" y="151686"/>
                    <a:pt x="1159900" y="241859"/>
                    <a:pt x="1093377" y="335528"/>
                  </a:cubicBezTo>
                  <a:cubicBezTo>
                    <a:pt x="1071708" y="366051"/>
                    <a:pt x="1050446" y="396983"/>
                    <a:pt x="1029708" y="428147"/>
                  </a:cubicBezTo>
                  <a:cubicBezTo>
                    <a:pt x="1016660" y="447778"/>
                    <a:pt x="1003321" y="467642"/>
                    <a:pt x="991263" y="488146"/>
                  </a:cubicBezTo>
                  <a:cubicBezTo>
                    <a:pt x="989748" y="443992"/>
                    <a:pt x="984272" y="399487"/>
                    <a:pt x="981010" y="355857"/>
                  </a:cubicBezTo>
                  <a:cubicBezTo>
                    <a:pt x="976525" y="295975"/>
                    <a:pt x="972273" y="236093"/>
                    <a:pt x="968195" y="176152"/>
                  </a:cubicBezTo>
                  <a:cubicBezTo>
                    <a:pt x="964234" y="117842"/>
                    <a:pt x="960564" y="59475"/>
                    <a:pt x="956603" y="1165"/>
                  </a:cubicBezTo>
                  <a:cubicBezTo>
                    <a:pt x="950720" y="583"/>
                    <a:pt x="944836" y="175"/>
                    <a:pt x="939011" y="0"/>
                  </a:cubicBezTo>
                  <a:cubicBezTo>
                    <a:pt x="942390" y="60174"/>
                    <a:pt x="946409" y="120289"/>
                    <a:pt x="950603" y="180346"/>
                  </a:cubicBezTo>
                  <a:cubicBezTo>
                    <a:pt x="954739" y="240228"/>
                    <a:pt x="959050" y="300169"/>
                    <a:pt x="963593" y="360051"/>
                  </a:cubicBezTo>
                  <a:cubicBezTo>
                    <a:pt x="967030" y="405429"/>
                    <a:pt x="968836" y="452089"/>
                    <a:pt x="975069" y="497641"/>
                  </a:cubicBezTo>
                  <a:cubicBezTo>
                    <a:pt x="926021" y="460360"/>
                    <a:pt x="874643" y="425759"/>
                    <a:pt x="825479" y="388711"/>
                  </a:cubicBezTo>
                  <a:cubicBezTo>
                    <a:pt x="762219" y="341119"/>
                    <a:pt x="699948" y="292247"/>
                    <a:pt x="638842" y="241976"/>
                  </a:cubicBezTo>
                  <a:cubicBezTo>
                    <a:pt x="574416" y="188967"/>
                    <a:pt x="511330" y="134269"/>
                    <a:pt x="449409" y="78348"/>
                  </a:cubicBezTo>
                  <a:cubicBezTo>
                    <a:pt x="441312" y="78406"/>
                    <a:pt x="433215" y="78523"/>
                    <a:pt x="425176" y="78814"/>
                  </a:cubicBezTo>
                  <a:cubicBezTo>
                    <a:pt x="539640" y="184540"/>
                    <a:pt x="659405" y="284558"/>
                    <a:pt x="783131" y="378867"/>
                  </a:cubicBezTo>
                  <a:cubicBezTo>
                    <a:pt x="835732" y="418944"/>
                    <a:pt x="888799" y="460477"/>
                    <a:pt x="944312" y="497408"/>
                  </a:cubicBezTo>
                  <a:cubicBezTo>
                    <a:pt x="943322" y="497058"/>
                    <a:pt x="942390" y="496592"/>
                    <a:pt x="941399" y="496243"/>
                  </a:cubicBezTo>
                  <a:cubicBezTo>
                    <a:pt x="921536" y="489195"/>
                    <a:pt x="901439" y="482903"/>
                    <a:pt x="881342" y="476612"/>
                  </a:cubicBezTo>
                  <a:cubicBezTo>
                    <a:pt x="839809" y="463564"/>
                    <a:pt x="798276" y="450574"/>
                    <a:pt x="756743" y="437526"/>
                  </a:cubicBezTo>
                  <a:cubicBezTo>
                    <a:pt x="675016" y="411895"/>
                    <a:pt x="593057" y="387138"/>
                    <a:pt x="511214" y="362032"/>
                  </a:cubicBezTo>
                  <a:cubicBezTo>
                    <a:pt x="410031" y="330984"/>
                    <a:pt x="308848" y="299878"/>
                    <a:pt x="207608" y="268771"/>
                  </a:cubicBezTo>
                  <a:cubicBezTo>
                    <a:pt x="206734" y="271801"/>
                    <a:pt x="206151" y="274888"/>
                    <a:pt x="205045" y="277801"/>
                  </a:cubicBezTo>
                  <a:cubicBezTo>
                    <a:pt x="203647" y="281587"/>
                    <a:pt x="202016" y="285198"/>
                    <a:pt x="200326" y="288752"/>
                  </a:cubicBezTo>
                  <a:cubicBezTo>
                    <a:pt x="208132" y="291198"/>
                    <a:pt x="215938" y="293587"/>
                    <a:pt x="223743" y="295975"/>
                  </a:cubicBezTo>
                  <a:lnTo>
                    <a:pt x="714511" y="448069"/>
                  </a:lnTo>
                  <a:cubicBezTo>
                    <a:pt x="761461" y="462632"/>
                    <a:pt x="808470" y="476729"/>
                    <a:pt x="855479" y="490942"/>
                  </a:cubicBezTo>
                  <a:cubicBezTo>
                    <a:pt x="878313" y="497874"/>
                    <a:pt x="901090" y="504864"/>
                    <a:pt x="924099" y="511272"/>
                  </a:cubicBezTo>
                  <a:cubicBezTo>
                    <a:pt x="932312" y="513544"/>
                    <a:pt x="940526" y="515349"/>
                    <a:pt x="948739" y="516922"/>
                  </a:cubicBezTo>
                  <a:cubicBezTo>
                    <a:pt x="920254" y="518320"/>
                    <a:pt x="891595" y="521932"/>
                    <a:pt x="863692" y="525077"/>
                  </a:cubicBezTo>
                  <a:cubicBezTo>
                    <a:pt x="821052" y="529796"/>
                    <a:pt x="778470" y="534980"/>
                    <a:pt x="735947" y="540747"/>
                  </a:cubicBezTo>
                  <a:cubicBezTo>
                    <a:pt x="651366" y="552164"/>
                    <a:pt x="567077" y="566203"/>
                    <a:pt x="483136" y="581814"/>
                  </a:cubicBezTo>
                  <a:cubicBezTo>
                    <a:pt x="320673" y="611988"/>
                    <a:pt x="159376" y="648803"/>
                    <a:pt x="0" y="692317"/>
                  </a:cubicBezTo>
                  <a:cubicBezTo>
                    <a:pt x="58" y="697676"/>
                    <a:pt x="466" y="703035"/>
                    <a:pt x="1398" y="708336"/>
                  </a:cubicBezTo>
                  <a:cubicBezTo>
                    <a:pt x="66115" y="690861"/>
                    <a:pt x="131007" y="674026"/>
                    <a:pt x="196423" y="658939"/>
                  </a:cubicBezTo>
                  <a:cubicBezTo>
                    <a:pt x="366634" y="619677"/>
                    <a:pt x="538825" y="588921"/>
                    <a:pt x="712006" y="566086"/>
                  </a:cubicBezTo>
                  <a:cubicBezTo>
                    <a:pt x="759830" y="559795"/>
                    <a:pt x="807713" y="553562"/>
                    <a:pt x="855653" y="548203"/>
                  </a:cubicBezTo>
                  <a:cubicBezTo>
                    <a:pt x="885420" y="544883"/>
                    <a:pt x="915944" y="542553"/>
                    <a:pt x="946001" y="538417"/>
                  </a:cubicBezTo>
                  <a:cubicBezTo>
                    <a:pt x="733093" y="693074"/>
                    <a:pt x="522573" y="853906"/>
                    <a:pt x="325159" y="1028194"/>
                  </a:cubicBezTo>
                  <a:cubicBezTo>
                    <a:pt x="327838" y="1032097"/>
                    <a:pt x="330576" y="1035941"/>
                    <a:pt x="333372" y="1039786"/>
                  </a:cubicBezTo>
                  <a:cubicBezTo>
                    <a:pt x="540980" y="869808"/>
                    <a:pt x="749520" y="702045"/>
                    <a:pt x="968079" y="546048"/>
                  </a:cubicBezTo>
                  <a:cubicBezTo>
                    <a:pt x="912740" y="663366"/>
                    <a:pt x="862877" y="783597"/>
                    <a:pt x="811790" y="902662"/>
                  </a:cubicBezTo>
                  <a:cubicBezTo>
                    <a:pt x="778762" y="979671"/>
                    <a:pt x="746083" y="1056854"/>
                    <a:pt x="713637" y="1134095"/>
                  </a:cubicBezTo>
                  <a:cubicBezTo>
                    <a:pt x="722258" y="1132347"/>
                    <a:pt x="730938" y="1130600"/>
                    <a:pt x="739559" y="1128911"/>
                  </a:cubicBezTo>
                  <a:cubicBezTo>
                    <a:pt x="794431" y="998427"/>
                    <a:pt x="850178" y="868294"/>
                    <a:pt x="906740" y="738568"/>
                  </a:cubicBezTo>
                  <a:cubicBezTo>
                    <a:pt x="934817" y="674259"/>
                    <a:pt x="963826" y="610299"/>
                    <a:pt x="990913" y="545582"/>
                  </a:cubicBezTo>
                  <a:cubicBezTo>
                    <a:pt x="1029417" y="614959"/>
                    <a:pt x="1073514" y="681657"/>
                    <a:pt x="1113998" y="749869"/>
                  </a:cubicBezTo>
                  <a:cubicBezTo>
                    <a:pt x="1157803" y="823674"/>
                    <a:pt x="1200734" y="898002"/>
                    <a:pt x="1243025" y="972680"/>
                  </a:cubicBezTo>
                  <a:cubicBezTo>
                    <a:pt x="1262714" y="1007456"/>
                    <a:pt x="1282170" y="1042349"/>
                    <a:pt x="1301451" y="1077358"/>
                  </a:cubicBezTo>
                  <a:cubicBezTo>
                    <a:pt x="1309256" y="1071941"/>
                    <a:pt x="1316829" y="1066115"/>
                    <a:pt x="1324227" y="1060116"/>
                  </a:cubicBezTo>
                  <a:cubicBezTo>
                    <a:pt x="1305295" y="1026213"/>
                    <a:pt x="1286189" y="992428"/>
                    <a:pt x="1266850" y="958758"/>
                  </a:cubicBezTo>
                  <a:cubicBezTo>
                    <a:pt x="1224093" y="884313"/>
                    <a:pt x="1180055" y="810684"/>
                    <a:pt x="1134910" y="737636"/>
                  </a:cubicBezTo>
                  <a:cubicBezTo>
                    <a:pt x="1092096" y="668317"/>
                    <a:pt x="1050271" y="596785"/>
                    <a:pt x="1001806" y="531136"/>
                  </a:cubicBezTo>
                  <a:cubicBezTo>
                    <a:pt x="1003728" y="530495"/>
                    <a:pt x="1005301" y="529038"/>
                    <a:pt x="1006175" y="527233"/>
                  </a:cubicBezTo>
                  <a:cubicBezTo>
                    <a:pt x="1072174" y="543543"/>
                    <a:pt x="1139454" y="555135"/>
                    <a:pt x="1205977" y="568824"/>
                  </a:cubicBezTo>
                  <a:cubicBezTo>
                    <a:pt x="1276170" y="583270"/>
                    <a:pt x="1346305" y="598183"/>
                    <a:pt x="1416322" y="613444"/>
                  </a:cubicBezTo>
                  <a:cubicBezTo>
                    <a:pt x="1518903" y="635813"/>
                    <a:pt x="1621076" y="659929"/>
                    <a:pt x="1723016" y="684977"/>
                  </a:cubicBezTo>
                  <a:cubicBezTo>
                    <a:pt x="1725928" y="677113"/>
                    <a:pt x="1728433" y="669075"/>
                    <a:pt x="1730530" y="66091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926" name="Google Shape;1926;p61"/>
          <p:cNvSpPr/>
          <p:nvPr/>
        </p:nvSpPr>
        <p:spPr>
          <a:xfrm>
            <a:off x="5845563" y="783600"/>
            <a:ext cx="69600" cy="696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utfit Light"/>
              <a:ea typeface="Outfit Light"/>
              <a:cs typeface="Outfit Light"/>
              <a:sym typeface="Outfit Light"/>
            </a:endParaRPr>
          </a:p>
        </p:txBody>
      </p:sp>
      <p:pic>
        <p:nvPicPr>
          <p:cNvPr id="1927" name="Google Shape;1927;p61"/>
          <p:cNvPicPr preferRelativeResize="0"/>
          <p:nvPr/>
        </p:nvPicPr>
        <p:blipFill rotWithShape="1">
          <a:blip r:embed="rId3">
            <a:alphaModFix/>
          </a:blip>
          <a:srcRect b="-451" l="15526" r="15526" t="10101"/>
          <a:stretch/>
        </p:blipFill>
        <p:spPr>
          <a:xfrm>
            <a:off x="5028050" y="920925"/>
            <a:ext cx="1704625" cy="3412099"/>
          </a:xfrm>
          <a:prstGeom prst="rect">
            <a:avLst/>
          </a:prstGeom>
          <a:noFill/>
          <a:ln>
            <a:noFill/>
          </a:ln>
        </p:spPr>
      </p:pic>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31" name="Shape 1931"/>
        <p:cNvGrpSpPr/>
        <p:nvPr/>
      </p:nvGrpSpPr>
      <p:grpSpPr>
        <a:xfrm>
          <a:off x="0" y="0"/>
          <a:ext cx="0" cy="0"/>
          <a:chOff x="0" y="0"/>
          <a:chExt cx="0" cy="0"/>
        </a:xfrm>
      </p:grpSpPr>
      <p:sp>
        <p:nvSpPr>
          <p:cNvPr id="1932" name="Google Shape;1932;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his is a</a:t>
            </a:r>
            <a:r>
              <a:rPr lang="en">
                <a:solidFill>
                  <a:srgbClr val="F4C5B1"/>
                </a:solidFill>
              </a:rPr>
              <a:t> </a:t>
            </a:r>
            <a:r>
              <a:rPr lang="en"/>
              <a:t>map</a:t>
            </a:r>
            <a:endParaRPr/>
          </a:p>
        </p:txBody>
      </p:sp>
      <p:grpSp>
        <p:nvGrpSpPr>
          <p:cNvPr id="1933" name="Google Shape;1933;p62"/>
          <p:cNvGrpSpPr/>
          <p:nvPr/>
        </p:nvGrpSpPr>
        <p:grpSpPr>
          <a:xfrm>
            <a:off x="2039966" y="1342693"/>
            <a:ext cx="4919741" cy="2620545"/>
            <a:chOff x="233350" y="949250"/>
            <a:chExt cx="7137300" cy="3802300"/>
          </a:xfrm>
        </p:grpSpPr>
        <p:sp>
          <p:nvSpPr>
            <p:cNvPr id="1934" name="Google Shape;1934;p6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5" name="Google Shape;1985;p62"/>
          <p:cNvSpPr txBox="1"/>
          <p:nvPr/>
        </p:nvSpPr>
        <p:spPr>
          <a:xfrm>
            <a:off x="790675" y="2815675"/>
            <a:ext cx="15513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Redressed"/>
                <a:ea typeface="Redressed"/>
                <a:cs typeface="Redressed"/>
                <a:sym typeface="Redressed"/>
              </a:rPr>
              <a:t>Earth</a:t>
            </a:r>
            <a:endParaRPr sz="2400">
              <a:solidFill>
                <a:schemeClr val="dk1"/>
              </a:solidFill>
              <a:latin typeface="Redressed"/>
              <a:ea typeface="Redressed"/>
              <a:cs typeface="Redressed"/>
              <a:sym typeface="Redressed"/>
            </a:endParaRPr>
          </a:p>
        </p:txBody>
      </p:sp>
      <p:sp>
        <p:nvSpPr>
          <p:cNvPr id="1986" name="Google Shape;1986;p62"/>
          <p:cNvSpPr txBox="1"/>
          <p:nvPr/>
        </p:nvSpPr>
        <p:spPr>
          <a:xfrm>
            <a:off x="713225" y="3196150"/>
            <a:ext cx="1551300" cy="7671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lang="en">
                <a:solidFill>
                  <a:schemeClr val="dk2"/>
                </a:solidFill>
                <a:latin typeface="Outfit Light"/>
                <a:ea typeface="Outfit Light"/>
                <a:cs typeface="Outfit Light"/>
                <a:sym typeface="Outfit Light"/>
              </a:rPr>
              <a:t>Earth is the third planet from the Sun and has life</a:t>
            </a:r>
            <a:endParaRPr>
              <a:solidFill>
                <a:schemeClr val="dk2"/>
              </a:solidFill>
              <a:latin typeface="Outfit Light"/>
              <a:ea typeface="Outfit Light"/>
              <a:cs typeface="Outfit Light"/>
              <a:sym typeface="Outfit Light"/>
            </a:endParaRPr>
          </a:p>
        </p:txBody>
      </p:sp>
      <p:sp>
        <p:nvSpPr>
          <p:cNvPr id="1987" name="Google Shape;1987;p62"/>
          <p:cNvSpPr txBox="1"/>
          <p:nvPr/>
        </p:nvSpPr>
        <p:spPr>
          <a:xfrm>
            <a:off x="6904475" y="1573875"/>
            <a:ext cx="15513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Redressed"/>
                <a:ea typeface="Redressed"/>
                <a:cs typeface="Redressed"/>
                <a:sym typeface="Redressed"/>
              </a:rPr>
              <a:t>Jupiter</a:t>
            </a:r>
            <a:endParaRPr sz="2400">
              <a:solidFill>
                <a:schemeClr val="dk1"/>
              </a:solidFill>
              <a:latin typeface="Redressed"/>
              <a:ea typeface="Redressed"/>
              <a:cs typeface="Redressed"/>
              <a:sym typeface="Redressed"/>
            </a:endParaRPr>
          </a:p>
        </p:txBody>
      </p:sp>
      <p:sp>
        <p:nvSpPr>
          <p:cNvPr id="1988" name="Google Shape;1988;p62"/>
          <p:cNvSpPr txBox="1"/>
          <p:nvPr/>
        </p:nvSpPr>
        <p:spPr>
          <a:xfrm>
            <a:off x="6904475" y="1954425"/>
            <a:ext cx="1551300" cy="767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utfit Light"/>
                <a:ea typeface="Outfit Light"/>
                <a:cs typeface="Outfit Light"/>
                <a:sym typeface="Outfit Light"/>
              </a:rPr>
              <a:t>Jupiter is the biggest planet of them all</a:t>
            </a:r>
            <a:endParaRPr>
              <a:solidFill>
                <a:schemeClr val="dk2"/>
              </a:solidFill>
              <a:latin typeface="Outfit Light"/>
              <a:ea typeface="Outfit Light"/>
              <a:cs typeface="Outfit Light"/>
              <a:sym typeface="Outfit Light"/>
            </a:endParaRPr>
          </a:p>
        </p:txBody>
      </p:sp>
      <p:sp>
        <p:nvSpPr>
          <p:cNvPr id="1989" name="Google Shape;1989;p62"/>
          <p:cNvSpPr txBox="1"/>
          <p:nvPr/>
        </p:nvSpPr>
        <p:spPr>
          <a:xfrm>
            <a:off x="2440188" y="4031300"/>
            <a:ext cx="4119300" cy="5727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800">
                <a:solidFill>
                  <a:schemeClr val="dk1"/>
                </a:solidFill>
                <a:latin typeface="Redressed"/>
                <a:ea typeface="Redressed"/>
                <a:cs typeface="Redressed"/>
                <a:sym typeface="Redressed"/>
              </a:rPr>
              <a:t>+50,000 participated</a:t>
            </a:r>
            <a:endParaRPr sz="2800">
              <a:solidFill>
                <a:schemeClr val="dk1"/>
              </a:solidFill>
              <a:latin typeface="Redressed"/>
              <a:ea typeface="Redressed"/>
              <a:cs typeface="Redressed"/>
              <a:sym typeface="Redressed"/>
            </a:endParaRPr>
          </a:p>
        </p:txBody>
      </p:sp>
      <p:sp>
        <p:nvSpPr>
          <p:cNvPr id="1990" name="Google Shape;1990;p62"/>
          <p:cNvSpPr/>
          <p:nvPr/>
        </p:nvSpPr>
        <p:spPr>
          <a:xfrm>
            <a:off x="2636450" y="1834368"/>
            <a:ext cx="308400" cy="308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991" name="Google Shape;1991;p62"/>
          <p:cNvSpPr/>
          <p:nvPr/>
        </p:nvSpPr>
        <p:spPr>
          <a:xfrm>
            <a:off x="5231525" y="2164818"/>
            <a:ext cx="308400" cy="308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cxnSp>
        <p:nvCxnSpPr>
          <p:cNvPr id="1992" name="Google Shape;1992;p62"/>
          <p:cNvCxnSpPr>
            <a:stCxn id="1990" idx="2"/>
            <a:endCxn id="1985" idx="0"/>
          </p:cNvCxnSpPr>
          <p:nvPr/>
        </p:nvCxnSpPr>
        <p:spPr>
          <a:xfrm flipH="1">
            <a:off x="1566350" y="1988568"/>
            <a:ext cx="1070100" cy="827100"/>
          </a:xfrm>
          <a:prstGeom prst="bentConnector2">
            <a:avLst/>
          </a:prstGeom>
          <a:noFill/>
          <a:ln cap="flat" cmpd="sng" w="9525">
            <a:solidFill>
              <a:schemeClr val="accent2"/>
            </a:solidFill>
            <a:prstDash val="solid"/>
            <a:round/>
            <a:headEnd len="med" w="med" type="none"/>
            <a:tailEnd len="med" w="med" type="none"/>
          </a:ln>
        </p:spPr>
      </p:cxnSp>
      <p:cxnSp>
        <p:nvCxnSpPr>
          <p:cNvPr id="1993" name="Google Shape;1993;p62"/>
          <p:cNvCxnSpPr>
            <a:stCxn id="1987" idx="1"/>
            <a:endCxn id="1991" idx="0"/>
          </p:cNvCxnSpPr>
          <p:nvPr/>
        </p:nvCxnSpPr>
        <p:spPr>
          <a:xfrm flipH="1">
            <a:off x="5385875" y="1816275"/>
            <a:ext cx="1518600" cy="348600"/>
          </a:xfrm>
          <a:prstGeom prst="bentConnector2">
            <a:avLst/>
          </a:prstGeom>
          <a:noFill/>
          <a:ln cap="flat" cmpd="sng" w="9525">
            <a:solidFill>
              <a:schemeClr val="accent2"/>
            </a:solidFill>
            <a:prstDash val="solid"/>
            <a:round/>
            <a:headEnd len="med" w="med" type="none"/>
            <a:tailEnd len="med" w="med" type="none"/>
          </a:ln>
        </p:spPr>
      </p:cxnSp>
      <p:grpSp>
        <p:nvGrpSpPr>
          <p:cNvPr id="1994" name="Google Shape;1994;p62"/>
          <p:cNvGrpSpPr/>
          <p:nvPr/>
        </p:nvGrpSpPr>
        <p:grpSpPr>
          <a:xfrm>
            <a:off x="7529729" y="3815635"/>
            <a:ext cx="1081672" cy="1004022"/>
            <a:chOff x="-1441236" y="3717479"/>
            <a:chExt cx="719580" cy="667923"/>
          </a:xfrm>
        </p:grpSpPr>
        <p:sp>
          <p:nvSpPr>
            <p:cNvPr id="1995" name="Google Shape;1995;p62"/>
            <p:cNvSpPr/>
            <p:nvPr/>
          </p:nvSpPr>
          <p:spPr>
            <a:xfrm rot="9662199">
              <a:off x="-1275420" y="4171922"/>
              <a:ext cx="308684" cy="167881"/>
            </a:xfrm>
            <a:custGeom>
              <a:rect b="b" l="l" r="r" t="t"/>
              <a:pathLst>
                <a:path extrusionOk="0" h="279770" w="514416">
                  <a:moveTo>
                    <a:pt x="514417" y="199161"/>
                  </a:moveTo>
                  <a:cubicBezTo>
                    <a:pt x="486573" y="170851"/>
                    <a:pt x="446729" y="156871"/>
                    <a:pt x="407176" y="153026"/>
                  </a:cubicBezTo>
                  <a:cubicBezTo>
                    <a:pt x="367624" y="149182"/>
                    <a:pt x="327896" y="154541"/>
                    <a:pt x="288518" y="159958"/>
                  </a:cubicBezTo>
                  <a:cubicBezTo>
                    <a:pt x="316945" y="112483"/>
                    <a:pt x="327080" y="54290"/>
                    <a:pt x="316304" y="0"/>
                  </a:cubicBezTo>
                  <a:cubicBezTo>
                    <a:pt x="254965" y="23009"/>
                    <a:pt x="201374" y="66173"/>
                    <a:pt x="165841" y="121221"/>
                  </a:cubicBezTo>
                  <a:cubicBezTo>
                    <a:pt x="123376" y="75552"/>
                    <a:pt x="65474" y="44562"/>
                    <a:pt x="3902" y="34485"/>
                  </a:cubicBezTo>
                  <a:cubicBezTo>
                    <a:pt x="-5360" y="32970"/>
                    <a:pt x="4543" y="112017"/>
                    <a:pt x="6291" y="118250"/>
                  </a:cubicBezTo>
                  <a:cubicBezTo>
                    <a:pt x="14795" y="148308"/>
                    <a:pt x="31106" y="175511"/>
                    <a:pt x="52775" y="197938"/>
                  </a:cubicBezTo>
                  <a:cubicBezTo>
                    <a:pt x="85105" y="231432"/>
                    <a:pt x="135842" y="263937"/>
                    <a:pt x="182035" y="273956"/>
                  </a:cubicBezTo>
                  <a:cubicBezTo>
                    <a:pt x="285839" y="296324"/>
                    <a:pt x="426341" y="250481"/>
                    <a:pt x="514417" y="19916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6" name="Google Shape;1996;p62"/>
            <p:cNvSpPr/>
            <p:nvPr/>
          </p:nvSpPr>
          <p:spPr>
            <a:xfrm rot="9662199">
              <a:off x="-1230225" y="4172017"/>
              <a:ext cx="227007" cy="123501"/>
            </a:xfrm>
            <a:custGeom>
              <a:rect b="b" l="l" r="r" t="t"/>
              <a:pathLst>
                <a:path extrusionOk="0" h="205812" w="378302">
                  <a:moveTo>
                    <a:pt x="378303" y="146560"/>
                  </a:moveTo>
                  <a:cubicBezTo>
                    <a:pt x="357857" y="125706"/>
                    <a:pt x="328498" y="115454"/>
                    <a:pt x="299430" y="112600"/>
                  </a:cubicBezTo>
                  <a:cubicBezTo>
                    <a:pt x="270363" y="109804"/>
                    <a:pt x="241121" y="113706"/>
                    <a:pt x="212170" y="117667"/>
                  </a:cubicBezTo>
                  <a:cubicBezTo>
                    <a:pt x="233082" y="82717"/>
                    <a:pt x="240538" y="39960"/>
                    <a:pt x="232616" y="0"/>
                  </a:cubicBezTo>
                  <a:cubicBezTo>
                    <a:pt x="187471" y="16893"/>
                    <a:pt x="148093" y="48698"/>
                    <a:pt x="121939" y="89183"/>
                  </a:cubicBezTo>
                  <a:cubicBezTo>
                    <a:pt x="90716" y="55630"/>
                    <a:pt x="48134" y="32795"/>
                    <a:pt x="2873" y="25397"/>
                  </a:cubicBezTo>
                  <a:cubicBezTo>
                    <a:pt x="-3942" y="24291"/>
                    <a:pt x="3339" y="82425"/>
                    <a:pt x="4620" y="86969"/>
                  </a:cubicBezTo>
                  <a:cubicBezTo>
                    <a:pt x="10911" y="109046"/>
                    <a:pt x="22911" y="129085"/>
                    <a:pt x="38814" y="145570"/>
                  </a:cubicBezTo>
                  <a:cubicBezTo>
                    <a:pt x="62580" y="170210"/>
                    <a:pt x="99920" y="194093"/>
                    <a:pt x="133880" y="201491"/>
                  </a:cubicBezTo>
                  <a:cubicBezTo>
                    <a:pt x="210189" y="218035"/>
                    <a:pt x="313527" y="184365"/>
                    <a:pt x="378303" y="14656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7" name="Google Shape;1997;p62"/>
            <p:cNvSpPr/>
            <p:nvPr/>
          </p:nvSpPr>
          <p:spPr>
            <a:xfrm rot="9662199">
              <a:off x="-1397837" y="3974205"/>
              <a:ext cx="254265" cy="309563"/>
            </a:xfrm>
            <a:custGeom>
              <a:rect b="b" l="l" r="r" t="t"/>
              <a:pathLst>
                <a:path extrusionOk="0" h="515880" w="423728">
                  <a:moveTo>
                    <a:pt x="0" y="0"/>
                  </a:moveTo>
                  <a:cubicBezTo>
                    <a:pt x="0" y="0"/>
                    <a:pt x="450865" y="129959"/>
                    <a:pt x="422439" y="515874"/>
                  </a:cubicBezTo>
                  <a:cubicBezTo>
                    <a:pt x="422439" y="515874"/>
                    <a:pt x="65009" y="523971"/>
                    <a:pt x="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8" name="Google Shape;1998;p62"/>
            <p:cNvSpPr/>
            <p:nvPr/>
          </p:nvSpPr>
          <p:spPr>
            <a:xfrm rot="9662199">
              <a:off x="-1302027" y="3820818"/>
              <a:ext cx="181645" cy="438752"/>
            </a:xfrm>
            <a:custGeom>
              <a:rect b="b" l="l" r="r" t="t"/>
              <a:pathLst>
                <a:path extrusionOk="0" h="731170" w="302708">
                  <a:moveTo>
                    <a:pt x="81223" y="0"/>
                  </a:moveTo>
                  <a:cubicBezTo>
                    <a:pt x="81223" y="0"/>
                    <a:pt x="454905" y="357430"/>
                    <a:pt x="231511" y="731170"/>
                  </a:cubicBezTo>
                  <a:cubicBezTo>
                    <a:pt x="231511" y="731170"/>
                    <a:pt x="-166520" y="621483"/>
                    <a:pt x="8122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9" name="Google Shape;1999;p62"/>
            <p:cNvSpPr/>
            <p:nvPr/>
          </p:nvSpPr>
          <p:spPr>
            <a:xfrm rot="9662199">
              <a:off x="-1126742" y="4043399"/>
              <a:ext cx="390060" cy="157627"/>
            </a:xfrm>
            <a:custGeom>
              <a:rect b="b" l="l" r="r" t="t"/>
              <a:pathLst>
                <a:path extrusionOk="0" h="262682" w="650026">
                  <a:moveTo>
                    <a:pt x="650026" y="46813"/>
                  </a:moveTo>
                  <a:cubicBezTo>
                    <a:pt x="650026" y="46813"/>
                    <a:pt x="214190" y="-127009"/>
                    <a:pt x="0" y="195237"/>
                  </a:cubicBezTo>
                  <a:cubicBezTo>
                    <a:pt x="0" y="195237"/>
                    <a:pt x="277334" y="420845"/>
                    <a:pt x="650026" y="468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0" name="Google Shape;2000;p62"/>
            <p:cNvSpPr/>
            <p:nvPr/>
          </p:nvSpPr>
          <p:spPr>
            <a:xfrm rot="9662199">
              <a:off x="-1157989" y="3885014"/>
              <a:ext cx="340319" cy="301466"/>
            </a:xfrm>
            <a:custGeom>
              <a:rect b="b" l="l" r="r" t="t"/>
              <a:pathLst>
                <a:path extrusionOk="0" h="502386" w="567134">
                  <a:moveTo>
                    <a:pt x="567134" y="0"/>
                  </a:moveTo>
                  <a:cubicBezTo>
                    <a:pt x="567134" y="0"/>
                    <a:pt x="52717" y="53183"/>
                    <a:pt x="0" y="485350"/>
                  </a:cubicBezTo>
                  <a:cubicBezTo>
                    <a:pt x="58" y="485350"/>
                    <a:pt x="381721" y="642861"/>
                    <a:pt x="56713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1" name="Google Shape;2001;p62"/>
            <p:cNvSpPr/>
            <p:nvPr/>
          </p:nvSpPr>
          <p:spPr>
            <a:xfrm rot="9662199">
              <a:off x="-1218667" y="3740227"/>
              <a:ext cx="220603" cy="482619"/>
            </a:xfrm>
            <a:custGeom>
              <a:rect b="b" l="l" r="r" t="t"/>
              <a:pathLst>
                <a:path extrusionOk="0" h="804275" w="367631">
                  <a:moveTo>
                    <a:pt x="307176" y="0"/>
                  </a:moveTo>
                  <a:cubicBezTo>
                    <a:pt x="307176" y="0"/>
                    <a:pt x="554977" y="459020"/>
                    <a:pt x="47200" y="804276"/>
                  </a:cubicBezTo>
                  <a:cubicBezTo>
                    <a:pt x="47200" y="804276"/>
                    <a:pt x="-164019" y="182793"/>
                    <a:pt x="30717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2" name="Google Shape;2002;p62"/>
            <p:cNvSpPr/>
            <p:nvPr/>
          </p:nvSpPr>
          <p:spPr>
            <a:xfrm rot="9662199">
              <a:off x="-1192940" y="3790334"/>
              <a:ext cx="136447" cy="391484"/>
            </a:xfrm>
            <a:custGeom>
              <a:rect b="b" l="l" r="r" t="t"/>
              <a:pathLst>
                <a:path extrusionOk="0" h="652400" w="227386">
                  <a:moveTo>
                    <a:pt x="566" y="652343"/>
                  </a:moveTo>
                  <a:cubicBezTo>
                    <a:pt x="46700" y="627120"/>
                    <a:pt x="78738" y="581859"/>
                    <a:pt x="103612" y="536772"/>
                  </a:cubicBezTo>
                  <a:cubicBezTo>
                    <a:pt x="132621" y="484230"/>
                    <a:pt x="155397" y="427668"/>
                    <a:pt x="174679" y="370931"/>
                  </a:cubicBezTo>
                  <a:cubicBezTo>
                    <a:pt x="195125" y="310990"/>
                    <a:pt x="210212" y="249535"/>
                    <a:pt x="218717" y="186741"/>
                  </a:cubicBezTo>
                  <a:cubicBezTo>
                    <a:pt x="226872" y="126392"/>
                    <a:pt x="232755" y="61675"/>
                    <a:pt x="219824" y="1618"/>
                  </a:cubicBezTo>
                  <a:cubicBezTo>
                    <a:pt x="219299" y="-945"/>
                    <a:pt x="215571" y="-246"/>
                    <a:pt x="215455" y="2200"/>
                  </a:cubicBezTo>
                  <a:cubicBezTo>
                    <a:pt x="212542" y="63131"/>
                    <a:pt x="214348" y="123363"/>
                    <a:pt x="205319" y="183944"/>
                  </a:cubicBezTo>
                  <a:cubicBezTo>
                    <a:pt x="196407" y="243536"/>
                    <a:pt x="181610" y="302428"/>
                    <a:pt x="162854" y="359630"/>
                  </a:cubicBezTo>
                  <a:cubicBezTo>
                    <a:pt x="144796" y="414678"/>
                    <a:pt x="123301" y="469259"/>
                    <a:pt x="96330" y="520637"/>
                  </a:cubicBezTo>
                  <a:cubicBezTo>
                    <a:pt x="70641" y="569568"/>
                    <a:pt x="37904" y="611626"/>
                    <a:pt x="99" y="651703"/>
                  </a:cubicBezTo>
                  <a:cubicBezTo>
                    <a:pt x="-192" y="652052"/>
                    <a:pt x="216" y="652576"/>
                    <a:pt x="566" y="65234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3" name="Google Shape;2003;p62"/>
            <p:cNvSpPr/>
            <p:nvPr/>
          </p:nvSpPr>
          <p:spPr>
            <a:xfrm rot="9662199">
              <a:off x="-1165760" y="3783776"/>
              <a:ext cx="123642" cy="408878"/>
            </a:xfrm>
            <a:custGeom>
              <a:rect b="b" l="l" r="r" t="t"/>
              <a:pathLst>
                <a:path extrusionOk="0" h="681387" w="206046">
                  <a:moveTo>
                    <a:pt x="3658" y="680384"/>
                  </a:moveTo>
                  <a:cubicBezTo>
                    <a:pt x="27774" y="629181"/>
                    <a:pt x="43910" y="572444"/>
                    <a:pt x="61560" y="518737"/>
                  </a:cubicBezTo>
                  <a:cubicBezTo>
                    <a:pt x="80201" y="462000"/>
                    <a:pt x="98083" y="404972"/>
                    <a:pt x="115210" y="347769"/>
                  </a:cubicBezTo>
                  <a:cubicBezTo>
                    <a:pt x="132335" y="290566"/>
                    <a:pt x="149578" y="233305"/>
                    <a:pt x="164840" y="175578"/>
                  </a:cubicBezTo>
                  <a:cubicBezTo>
                    <a:pt x="180160" y="117676"/>
                    <a:pt x="192276" y="59250"/>
                    <a:pt x="206023" y="1057"/>
                  </a:cubicBezTo>
                  <a:cubicBezTo>
                    <a:pt x="206257" y="8"/>
                    <a:pt x="204684" y="-457"/>
                    <a:pt x="204392" y="591"/>
                  </a:cubicBezTo>
                  <a:cubicBezTo>
                    <a:pt x="189772" y="58318"/>
                    <a:pt x="172005" y="115696"/>
                    <a:pt x="155986" y="173073"/>
                  </a:cubicBezTo>
                  <a:cubicBezTo>
                    <a:pt x="140258" y="229286"/>
                    <a:pt x="124996" y="285615"/>
                    <a:pt x="108220" y="341536"/>
                  </a:cubicBezTo>
                  <a:cubicBezTo>
                    <a:pt x="91443" y="397457"/>
                    <a:pt x="73910" y="453146"/>
                    <a:pt x="55735" y="508601"/>
                  </a:cubicBezTo>
                  <a:cubicBezTo>
                    <a:pt x="37328" y="564872"/>
                    <a:pt x="14318" y="621317"/>
                    <a:pt x="47" y="678811"/>
                  </a:cubicBezTo>
                  <a:cubicBezTo>
                    <a:pt x="-419" y="680966"/>
                    <a:pt x="2726" y="682481"/>
                    <a:pt x="3658" y="68038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4" name="Google Shape;2004;p62"/>
            <p:cNvSpPr/>
            <p:nvPr/>
          </p:nvSpPr>
          <p:spPr>
            <a:xfrm rot="9662199">
              <a:off x="-1141952" y="3820544"/>
              <a:ext cx="130992" cy="359025"/>
            </a:xfrm>
            <a:custGeom>
              <a:rect b="b" l="l" r="r" t="t"/>
              <a:pathLst>
                <a:path extrusionOk="0" h="598308" w="218295">
                  <a:moveTo>
                    <a:pt x="14295" y="596016"/>
                  </a:moveTo>
                  <a:cubicBezTo>
                    <a:pt x="15576" y="599394"/>
                    <a:pt x="20586" y="598986"/>
                    <a:pt x="20761" y="595142"/>
                  </a:cubicBezTo>
                  <a:cubicBezTo>
                    <a:pt x="21984" y="567764"/>
                    <a:pt x="17265" y="540153"/>
                    <a:pt x="16275" y="512774"/>
                  </a:cubicBezTo>
                  <a:cubicBezTo>
                    <a:pt x="15401" y="487260"/>
                    <a:pt x="15925" y="461688"/>
                    <a:pt x="17906" y="436232"/>
                  </a:cubicBezTo>
                  <a:cubicBezTo>
                    <a:pt x="22159" y="380719"/>
                    <a:pt x="32353" y="325671"/>
                    <a:pt x="49362" y="272663"/>
                  </a:cubicBezTo>
                  <a:cubicBezTo>
                    <a:pt x="66021" y="220702"/>
                    <a:pt x="89439" y="171596"/>
                    <a:pt x="117633" y="124995"/>
                  </a:cubicBezTo>
                  <a:cubicBezTo>
                    <a:pt x="132195" y="100938"/>
                    <a:pt x="148447" y="78103"/>
                    <a:pt x="166622" y="56608"/>
                  </a:cubicBezTo>
                  <a:cubicBezTo>
                    <a:pt x="182816" y="37444"/>
                    <a:pt x="203786" y="20900"/>
                    <a:pt x="218232" y="571"/>
                  </a:cubicBezTo>
                  <a:cubicBezTo>
                    <a:pt x="218465" y="221"/>
                    <a:pt x="218000" y="-128"/>
                    <a:pt x="217708" y="47"/>
                  </a:cubicBezTo>
                  <a:cubicBezTo>
                    <a:pt x="194524" y="12570"/>
                    <a:pt x="174835" y="36919"/>
                    <a:pt x="157651" y="56492"/>
                  </a:cubicBezTo>
                  <a:cubicBezTo>
                    <a:pt x="140758" y="75715"/>
                    <a:pt x="124914" y="96045"/>
                    <a:pt x="110351" y="117073"/>
                  </a:cubicBezTo>
                  <a:cubicBezTo>
                    <a:pt x="78779" y="162568"/>
                    <a:pt x="54954" y="213654"/>
                    <a:pt x="37187" y="266022"/>
                  </a:cubicBezTo>
                  <a:cubicBezTo>
                    <a:pt x="19188" y="318914"/>
                    <a:pt x="7538" y="374136"/>
                    <a:pt x="3285" y="429883"/>
                  </a:cubicBezTo>
                  <a:cubicBezTo>
                    <a:pt x="-734" y="482251"/>
                    <a:pt x="-4521" y="546036"/>
                    <a:pt x="14295" y="59601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5" name="Google Shape;2005;p62"/>
            <p:cNvSpPr/>
            <p:nvPr/>
          </p:nvSpPr>
          <p:spPr>
            <a:xfrm rot="9662199">
              <a:off x="-1273228" y="3862189"/>
              <a:ext cx="52167" cy="305004"/>
            </a:xfrm>
            <a:custGeom>
              <a:rect b="b" l="l" r="r" t="t"/>
              <a:pathLst>
                <a:path extrusionOk="0" h="508282" w="86935">
                  <a:moveTo>
                    <a:pt x="21764" y="63200"/>
                  </a:moveTo>
                  <a:cubicBezTo>
                    <a:pt x="29278" y="83064"/>
                    <a:pt x="36036" y="103161"/>
                    <a:pt x="42036" y="123490"/>
                  </a:cubicBezTo>
                  <a:cubicBezTo>
                    <a:pt x="53977" y="164150"/>
                    <a:pt x="63355" y="205683"/>
                    <a:pt x="69588" y="247624"/>
                  </a:cubicBezTo>
                  <a:cubicBezTo>
                    <a:pt x="82287" y="333428"/>
                    <a:pt x="80715" y="421271"/>
                    <a:pt x="69588" y="507250"/>
                  </a:cubicBezTo>
                  <a:cubicBezTo>
                    <a:pt x="69413" y="508415"/>
                    <a:pt x="71394" y="508706"/>
                    <a:pt x="71627" y="507541"/>
                  </a:cubicBezTo>
                  <a:cubicBezTo>
                    <a:pt x="89743" y="420164"/>
                    <a:pt x="91083" y="330981"/>
                    <a:pt x="79317" y="242556"/>
                  </a:cubicBezTo>
                  <a:cubicBezTo>
                    <a:pt x="73666" y="199974"/>
                    <a:pt x="64928" y="157917"/>
                    <a:pt x="52579" y="116733"/>
                  </a:cubicBezTo>
                  <a:cubicBezTo>
                    <a:pt x="46171" y="95239"/>
                    <a:pt x="38832" y="73977"/>
                    <a:pt x="30735" y="53006"/>
                  </a:cubicBezTo>
                  <a:cubicBezTo>
                    <a:pt x="23861" y="35356"/>
                    <a:pt x="17454" y="15376"/>
                    <a:pt x="4871" y="930"/>
                  </a:cubicBezTo>
                  <a:cubicBezTo>
                    <a:pt x="2774" y="-1459"/>
                    <a:pt x="-371" y="1221"/>
                    <a:pt x="36" y="3726"/>
                  </a:cubicBezTo>
                  <a:cubicBezTo>
                    <a:pt x="3182" y="24230"/>
                    <a:pt x="14483" y="43861"/>
                    <a:pt x="21764" y="632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6" name="Google Shape;2006;p62"/>
            <p:cNvSpPr/>
            <p:nvPr/>
          </p:nvSpPr>
          <p:spPr>
            <a:xfrm rot="9662199">
              <a:off x="-1276622" y="3863668"/>
              <a:ext cx="26888" cy="119753"/>
            </a:xfrm>
            <a:custGeom>
              <a:rect b="b" l="l" r="r" t="t"/>
              <a:pathLst>
                <a:path extrusionOk="0" h="199566" w="44809">
                  <a:moveTo>
                    <a:pt x="9973" y="51976"/>
                  </a:moveTo>
                  <a:cubicBezTo>
                    <a:pt x="13760" y="68461"/>
                    <a:pt x="17313" y="85004"/>
                    <a:pt x="20634" y="101606"/>
                  </a:cubicBezTo>
                  <a:cubicBezTo>
                    <a:pt x="23954" y="118207"/>
                    <a:pt x="27565" y="134692"/>
                    <a:pt x="30769" y="151294"/>
                  </a:cubicBezTo>
                  <a:cubicBezTo>
                    <a:pt x="33740" y="166672"/>
                    <a:pt x="34439" y="184963"/>
                    <a:pt x="41779" y="199002"/>
                  </a:cubicBezTo>
                  <a:cubicBezTo>
                    <a:pt x="42245" y="199876"/>
                    <a:pt x="43759" y="199701"/>
                    <a:pt x="43934" y="198711"/>
                  </a:cubicBezTo>
                  <a:cubicBezTo>
                    <a:pt x="46730" y="184032"/>
                    <a:pt x="42128" y="167255"/>
                    <a:pt x="39915" y="152634"/>
                  </a:cubicBezTo>
                  <a:cubicBezTo>
                    <a:pt x="37293" y="135275"/>
                    <a:pt x="34556" y="117858"/>
                    <a:pt x="31060" y="100674"/>
                  </a:cubicBezTo>
                  <a:cubicBezTo>
                    <a:pt x="27507" y="83490"/>
                    <a:pt x="23779" y="66364"/>
                    <a:pt x="19760" y="49238"/>
                  </a:cubicBezTo>
                  <a:cubicBezTo>
                    <a:pt x="15973" y="33102"/>
                    <a:pt x="12653" y="16734"/>
                    <a:pt x="5896" y="1530"/>
                  </a:cubicBezTo>
                  <a:cubicBezTo>
                    <a:pt x="4615" y="-1266"/>
                    <a:pt x="-279" y="74"/>
                    <a:pt x="12" y="3103"/>
                  </a:cubicBezTo>
                  <a:cubicBezTo>
                    <a:pt x="1469" y="19704"/>
                    <a:pt x="6245" y="35840"/>
                    <a:pt x="9973" y="519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7" name="Google Shape;2007;p62"/>
            <p:cNvSpPr/>
            <p:nvPr/>
          </p:nvSpPr>
          <p:spPr>
            <a:xfrm rot="9662199">
              <a:off x="-1246224" y="3888569"/>
              <a:ext cx="18695" cy="42488"/>
            </a:xfrm>
            <a:custGeom>
              <a:rect b="b" l="l" r="r" t="t"/>
              <a:pathLst>
                <a:path extrusionOk="0" h="70806" w="31155">
                  <a:moveTo>
                    <a:pt x="13121" y="36734"/>
                  </a:moveTo>
                  <a:cubicBezTo>
                    <a:pt x="15625" y="42093"/>
                    <a:pt x="18072" y="47510"/>
                    <a:pt x="20926" y="52695"/>
                  </a:cubicBezTo>
                  <a:cubicBezTo>
                    <a:pt x="22382" y="55374"/>
                    <a:pt x="23839" y="58112"/>
                    <a:pt x="25295" y="60791"/>
                  </a:cubicBezTo>
                  <a:cubicBezTo>
                    <a:pt x="26518" y="63063"/>
                    <a:pt x="29897" y="67199"/>
                    <a:pt x="29489" y="69821"/>
                  </a:cubicBezTo>
                  <a:cubicBezTo>
                    <a:pt x="29140" y="71743"/>
                    <a:pt x="32285" y="70461"/>
                    <a:pt x="30713" y="69296"/>
                  </a:cubicBezTo>
                  <a:cubicBezTo>
                    <a:pt x="28557" y="67723"/>
                    <a:pt x="28032" y="62423"/>
                    <a:pt x="27333" y="59918"/>
                  </a:cubicBezTo>
                  <a:cubicBezTo>
                    <a:pt x="26460" y="56947"/>
                    <a:pt x="25586" y="54034"/>
                    <a:pt x="24712" y="51064"/>
                  </a:cubicBezTo>
                  <a:cubicBezTo>
                    <a:pt x="23023" y="45355"/>
                    <a:pt x="20984" y="39821"/>
                    <a:pt x="19004" y="34229"/>
                  </a:cubicBezTo>
                  <a:cubicBezTo>
                    <a:pt x="14984" y="22870"/>
                    <a:pt x="11373" y="11453"/>
                    <a:pt x="4849" y="1259"/>
                  </a:cubicBezTo>
                  <a:cubicBezTo>
                    <a:pt x="3217" y="-1304"/>
                    <a:pt x="-568" y="385"/>
                    <a:pt x="72" y="3297"/>
                  </a:cubicBezTo>
                  <a:cubicBezTo>
                    <a:pt x="2518" y="15181"/>
                    <a:pt x="7936" y="25783"/>
                    <a:pt x="13121" y="36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8" name="Google Shape;2008;p62"/>
            <p:cNvSpPr/>
            <p:nvPr/>
          </p:nvSpPr>
          <p:spPr>
            <a:xfrm rot="9662199">
              <a:off x="-1001787" y="3894870"/>
              <a:ext cx="58325" cy="31136"/>
            </a:xfrm>
            <a:custGeom>
              <a:rect b="b" l="l" r="r" t="t"/>
              <a:pathLst>
                <a:path extrusionOk="0" h="51887" w="97198">
                  <a:moveTo>
                    <a:pt x="1853" y="51322"/>
                  </a:moveTo>
                  <a:cubicBezTo>
                    <a:pt x="5348" y="52720"/>
                    <a:pt x="9600" y="51205"/>
                    <a:pt x="13095" y="50215"/>
                  </a:cubicBezTo>
                  <a:cubicBezTo>
                    <a:pt x="17581" y="48934"/>
                    <a:pt x="21891" y="46953"/>
                    <a:pt x="26143" y="45205"/>
                  </a:cubicBezTo>
                  <a:cubicBezTo>
                    <a:pt x="34357" y="41769"/>
                    <a:pt x="42454" y="38099"/>
                    <a:pt x="50434" y="34080"/>
                  </a:cubicBezTo>
                  <a:cubicBezTo>
                    <a:pt x="66453" y="26041"/>
                    <a:pt x="81890" y="17012"/>
                    <a:pt x="96045" y="6061"/>
                  </a:cubicBezTo>
                  <a:cubicBezTo>
                    <a:pt x="99249" y="3556"/>
                    <a:pt x="95113" y="-1570"/>
                    <a:pt x="91734" y="468"/>
                  </a:cubicBezTo>
                  <a:cubicBezTo>
                    <a:pt x="76706" y="9556"/>
                    <a:pt x="61619" y="18585"/>
                    <a:pt x="45832" y="26216"/>
                  </a:cubicBezTo>
                  <a:cubicBezTo>
                    <a:pt x="37794" y="30118"/>
                    <a:pt x="29639" y="33672"/>
                    <a:pt x="21308" y="36934"/>
                  </a:cubicBezTo>
                  <a:cubicBezTo>
                    <a:pt x="17347" y="38507"/>
                    <a:pt x="13270" y="39788"/>
                    <a:pt x="9425" y="41594"/>
                  </a:cubicBezTo>
                  <a:cubicBezTo>
                    <a:pt x="6047" y="43108"/>
                    <a:pt x="2261" y="44390"/>
                    <a:pt x="338" y="47652"/>
                  </a:cubicBezTo>
                  <a:cubicBezTo>
                    <a:pt x="-536" y="49167"/>
                    <a:pt x="396" y="50739"/>
                    <a:pt x="1853" y="513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9" name="Google Shape;2009;p62"/>
            <p:cNvSpPr/>
            <p:nvPr/>
          </p:nvSpPr>
          <p:spPr>
            <a:xfrm rot="9662199">
              <a:off x="-1000158" y="3894779"/>
              <a:ext cx="117159" cy="79085"/>
            </a:xfrm>
            <a:custGeom>
              <a:rect b="b" l="l" r="r" t="t"/>
              <a:pathLst>
                <a:path extrusionOk="0" h="131794" w="195243">
                  <a:moveTo>
                    <a:pt x="3937" y="131738"/>
                  </a:moveTo>
                  <a:cubicBezTo>
                    <a:pt x="12733" y="130340"/>
                    <a:pt x="21295" y="125331"/>
                    <a:pt x="29101" y="121253"/>
                  </a:cubicBezTo>
                  <a:cubicBezTo>
                    <a:pt x="37955" y="116709"/>
                    <a:pt x="46518" y="111874"/>
                    <a:pt x="55081" y="106748"/>
                  </a:cubicBezTo>
                  <a:cubicBezTo>
                    <a:pt x="72557" y="96263"/>
                    <a:pt x="89974" y="85487"/>
                    <a:pt x="106692" y="73836"/>
                  </a:cubicBezTo>
                  <a:cubicBezTo>
                    <a:pt x="123002" y="62536"/>
                    <a:pt x="139021" y="50827"/>
                    <a:pt x="154808" y="38711"/>
                  </a:cubicBezTo>
                  <a:cubicBezTo>
                    <a:pt x="169079" y="27818"/>
                    <a:pt x="185506" y="16109"/>
                    <a:pt x="195176" y="789"/>
                  </a:cubicBezTo>
                  <a:cubicBezTo>
                    <a:pt x="195409" y="440"/>
                    <a:pt x="195001" y="-143"/>
                    <a:pt x="194593" y="32"/>
                  </a:cubicBezTo>
                  <a:cubicBezTo>
                    <a:pt x="177525" y="6265"/>
                    <a:pt x="162205" y="19197"/>
                    <a:pt x="147526" y="29682"/>
                  </a:cubicBezTo>
                  <a:cubicBezTo>
                    <a:pt x="131390" y="41157"/>
                    <a:pt x="115022" y="52283"/>
                    <a:pt x="98362" y="63002"/>
                  </a:cubicBezTo>
                  <a:cubicBezTo>
                    <a:pt x="82168" y="73429"/>
                    <a:pt x="66091" y="83972"/>
                    <a:pt x="49664" y="93991"/>
                  </a:cubicBezTo>
                  <a:cubicBezTo>
                    <a:pt x="41159" y="99118"/>
                    <a:pt x="32771" y="104302"/>
                    <a:pt x="24383" y="109603"/>
                  </a:cubicBezTo>
                  <a:cubicBezTo>
                    <a:pt x="16402" y="114612"/>
                    <a:pt x="7199" y="119331"/>
                    <a:pt x="907" y="126437"/>
                  </a:cubicBezTo>
                  <a:cubicBezTo>
                    <a:pt x="-1306" y="129000"/>
                    <a:pt x="849" y="132262"/>
                    <a:pt x="3937" y="1317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0" name="Google Shape;2010;p62"/>
            <p:cNvSpPr/>
            <p:nvPr/>
          </p:nvSpPr>
          <p:spPr>
            <a:xfrm rot="9662199">
              <a:off x="-1041156" y="3929679"/>
              <a:ext cx="199194" cy="178824"/>
            </a:xfrm>
            <a:custGeom>
              <a:rect b="b" l="l" r="r" t="t"/>
              <a:pathLst>
                <a:path extrusionOk="0" h="298006" w="331953">
                  <a:moveTo>
                    <a:pt x="8538" y="296234"/>
                  </a:moveTo>
                  <a:cubicBezTo>
                    <a:pt x="31664" y="268158"/>
                    <a:pt x="51120" y="237168"/>
                    <a:pt x="74071" y="208857"/>
                  </a:cubicBezTo>
                  <a:cubicBezTo>
                    <a:pt x="96556" y="181188"/>
                    <a:pt x="120846" y="154859"/>
                    <a:pt x="147351" y="130917"/>
                  </a:cubicBezTo>
                  <a:cubicBezTo>
                    <a:pt x="174729" y="106219"/>
                    <a:pt x="203855" y="83268"/>
                    <a:pt x="234320" y="62530"/>
                  </a:cubicBezTo>
                  <a:cubicBezTo>
                    <a:pt x="248708" y="52744"/>
                    <a:pt x="263038" y="42783"/>
                    <a:pt x="277776" y="33521"/>
                  </a:cubicBezTo>
                  <a:cubicBezTo>
                    <a:pt x="294610" y="22919"/>
                    <a:pt x="312785" y="8881"/>
                    <a:pt x="331366" y="1658"/>
                  </a:cubicBezTo>
                  <a:cubicBezTo>
                    <a:pt x="332532" y="1192"/>
                    <a:pt x="331775" y="-497"/>
                    <a:pt x="330726" y="143"/>
                  </a:cubicBezTo>
                  <a:cubicBezTo>
                    <a:pt x="314183" y="9522"/>
                    <a:pt x="295134" y="15056"/>
                    <a:pt x="278125" y="23852"/>
                  </a:cubicBezTo>
                  <a:cubicBezTo>
                    <a:pt x="261116" y="32647"/>
                    <a:pt x="244339" y="41909"/>
                    <a:pt x="228379" y="52453"/>
                  </a:cubicBezTo>
                  <a:cubicBezTo>
                    <a:pt x="198204" y="72491"/>
                    <a:pt x="169544" y="94627"/>
                    <a:pt x="142574" y="118859"/>
                  </a:cubicBezTo>
                  <a:cubicBezTo>
                    <a:pt x="114730" y="143849"/>
                    <a:pt x="88168" y="170295"/>
                    <a:pt x="63760" y="198663"/>
                  </a:cubicBezTo>
                  <a:cubicBezTo>
                    <a:pt x="39994" y="226217"/>
                    <a:pt x="15412" y="256740"/>
                    <a:pt x="441" y="290060"/>
                  </a:cubicBezTo>
                  <a:cubicBezTo>
                    <a:pt x="-1714" y="294836"/>
                    <a:pt x="4519" y="301128"/>
                    <a:pt x="8538" y="2962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1" name="Google Shape;2011;p62"/>
            <p:cNvSpPr/>
            <p:nvPr/>
          </p:nvSpPr>
          <p:spPr>
            <a:xfrm rot="9662199">
              <a:off x="-1390563" y="4012067"/>
              <a:ext cx="172247" cy="221648"/>
            </a:xfrm>
            <a:custGeom>
              <a:rect b="b" l="l" r="r" t="t"/>
              <a:pathLst>
                <a:path extrusionOk="0" h="369372" w="287046">
                  <a:moveTo>
                    <a:pt x="1016" y="5056"/>
                  </a:moveTo>
                  <a:cubicBezTo>
                    <a:pt x="30200" y="29697"/>
                    <a:pt x="62064" y="50609"/>
                    <a:pt x="90432" y="76298"/>
                  </a:cubicBezTo>
                  <a:cubicBezTo>
                    <a:pt x="119441" y="102627"/>
                    <a:pt x="146353" y="131403"/>
                    <a:pt x="170527" y="162218"/>
                  </a:cubicBezTo>
                  <a:cubicBezTo>
                    <a:pt x="195052" y="193557"/>
                    <a:pt x="216954" y="226936"/>
                    <a:pt x="235828" y="261945"/>
                  </a:cubicBezTo>
                  <a:cubicBezTo>
                    <a:pt x="244914" y="278779"/>
                    <a:pt x="253186" y="295963"/>
                    <a:pt x="261050" y="313380"/>
                  </a:cubicBezTo>
                  <a:cubicBezTo>
                    <a:pt x="269089" y="331264"/>
                    <a:pt x="274215" y="351826"/>
                    <a:pt x="284118" y="368661"/>
                  </a:cubicBezTo>
                  <a:cubicBezTo>
                    <a:pt x="284875" y="369884"/>
                    <a:pt x="287263" y="369476"/>
                    <a:pt x="287030" y="367845"/>
                  </a:cubicBezTo>
                  <a:cubicBezTo>
                    <a:pt x="284933" y="349322"/>
                    <a:pt x="275671" y="330448"/>
                    <a:pt x="268681" y="313264"/>
                  </a:cubicBezTo>
                  <a:cubicBezTo>
                    <a:pt x="261691" y="296138"/>
                    <a:pt x="253885" y="279420"/>
                    <a:pt x="245380" y="262993"/>
                  </a:cubicBezTo>
                  <a:cubicBezTo>
                    <a:pt x="226449" y="226469"/>
                    <a:pt x="204313" y="191694"/>
                    <a:pt x="179265" y="159073"/>
                  </a:cubicBezTo>
                  <a:cubicBezTo>
                    <a:pt x="155790" y="128432"/>
                    <a:pt x="129810" y="99656"/>
                    <a:pt x="101616" y="73210"/>
                  </a:cubicBezTo>
                  <a:cubicBezTo>
                    <a:pt x="72607" y="46065"/>
                    <a:pt x="40743" y="17639"/>
                    <a:pt x="4686" y="280"/>
                  </a:cubicBezTo>
                  <a:cubicBezTo>
                    <a:pt x="1774" y="-1060"/>
                    <a:pt x="-1780" y="2726"/>
                    <a:pt x="1016" y="50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2" name="Google Shape;2012;p62"/>
            <p:cNvSpPr/>
            <p:nvPr/>
          </p:nvSpPr>
          <p:spPr>
            <a:xfrm rot="9662199">
              <a:off x="-1372097" y="4031411"/>
              <a:ext cx="88704" cy="116428"/>
            </a:xfrm>
            <a:custGeom>
              <a:rect b="b" l="l" r="r" t="t"/>
              <a:pathLst>
                <a:path extrusionOk="0" h="194024" w="147824">
                  <a:moveTo>
                    <a:pt x="223" y="3654"/>
                  </a:moveTo>
                  <a:cubicBezTo>
                    <a:pt x="8961" y="20547"/>
                    <a:pt x="22767" y="34702"/>
                    <a:pt x="34650" y="49439"/>
                  </a:cubicBezTo>
                  <a:cubicBezTo>
                    <a:pt x="47174" y="65050"/>
                    <a:pt x="59290" y="80953"/>
                    <a:pt x="71814" y="96564"/>
                  </a:cubicBezTo>
                  <a:cubicBezTo>
                    <a:pt x="97387" y="128544"/>
                    <a:pt x="122609" y="160932"/>
                    <a:pt x="147075" y="193844"/>
                  </a:cubicBezTo>
                  <a:cubicBezTo>
                    <a:pt x="147366" y="194252"/>
                    <a:pt x="148007" y="193902"/>
                    <a:pt x="147774" y="193436"/>
                  </a:cubicBezTo>
                  <a:cubicBezTo>
                    <a:pt x="125872" y="158602"/>
                    <a:pt x="103095" y="124408"/>
                    <a:pt x="78979" y="91089"/>
                  </a:cubicBezTo>
                  <a:cubicBezTo>
                    <a:pt x="67736" y="75536"/>
                    <a:pt x="55737" y="60507"/>
                    <a:pt x="43795" y="45536"/>
                  </a:cubicBezTo>
                  <a:cubicBezTo>
                    <a:pt x="31388" y="29925"/>
                    <a:pt x="19505" y="12682"/>
                    <a:pt x="3544" y="450"/>
                  </a:cubicBezTo>
                  <a:cubicBezTo>
                    <a:pt x="1447" y="-1123"/>
                    <a:pt x="-709" y="1789"/>
                    <a:pt x="223" y="36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3" name="Google Shape;2013;p62"/>
            <p:cNvSpPr/>
            <p:nvPr/>
          </p:nvSpPr>
          <p:spPr>
            <a:xfrm rot="9662199">
              <a:off x="-1339153" y="4046946"/>
              <a:ext cx="24074" cy="23188"/>
            </a:xfrm>
            <a:custGeom>
              <a:rect b="b" l="l" r="r" t="t"/>
              <a:pathLst>
                <a:path extrusionOk="0" h="38643" w="40119">
                  <a:moveTo>
                    <a:pt x="8462" y="12679"/>
                  </a:moveTo>
                  <a:cubicBezTo>
                    <a:pt x="11607" y="15941"/>
                    <a:pt x="14811" y="19145"/>
                    <a:pt x="18131" y="22232"/>
                  </a:cubicBezTo>
                  <a:cubicBezTo>
                    <a:pt x="21394" y="25261"/>
                    <a:pt x="24655" y="28290"/>
                    <a:pt x="28267" y="30912"/>
                  </a:cubicBezTo>
                  <a:cubicBezTo>
                    <a:pt x="31995" y="33591"/>
                    <a:pt x="35840" y="36154"/>
                    <a:pt x="39743" y="38600"/>
                  </a:cubicBezTo>
                  <a:cubicBezTo>
                    <a:pt x="39975" y="38775"/>
                    <a:pt x="40267" y="38368"/>
                    <a:pt x="40034" y="38193"/>
                  </a:cubicBezTo>
                  <a:cubicBezTo>
                    <a:pt x="36830" y="35164"/>
                    <a:pt x="33684" y="32076"/>
                    <a:pt x="30655" y="28931"/>
                  </a:cubicBezTo>
                  <a:cubicBezTo>
                    <a:pt x="27509" y="25669"/>
                    <a:pt x="24131" y="22640"/>
                    <a:pt x="20928" y="19436"/>
                  </a:cubicBezTo>
                  <a:cubicBezTo>
                    <a:pt x="17782" y="16290"/>
                    <a:pt x="14753" y="13087"/>
                    <a:pt x="11782" y="9825"/>
                  </a:cubicBezTo>
                  <a:cubicBezTo>
                    <a:pt x="8753" y="6446"/>
                    <a:pt x="5258" y="3533"/>
                    <a:pt x="2054" y="330"/>
                  </a:cubicBezTo>
                  <a:cubicBezTo>
                    <a:pt x="1122" y="-603"/>
                    <a:pt x="-567" y="621"/>
                    <a:pt x="190" y="1786"/>
                  </a:cubicBezTo>
                  <a:cubicBezTo>
                    <a:pt x="2811" y="5514"/>
                    <a:pt x="5316" y="9417"/>
                    <a:pt x="8462" y="1267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4" name="Google Shape;2014;p62"/>
            <p:cNvSpPr/>
            <p:nvPr/>
          </p:nvSpPr>
          <p:spPr>
            <a:xfrm rot="9662199">
              <a:off x="-892371" y="4044710"/>
              <a:ext cx="38544" cy="8814"/>
            </a:xfrm>
            <a:custGeom>
              <a:rect b="b" l="l" r="r" t="t"/>
              <a:pathLst>
                <a:path extrusionOk="0" h="14689" w="64232">
                  <a:moveTo>
                    <a:pt x="3535" y="13476"/>
                  </a:moveTo>
                  <a:cubicBezTo>
                    <a:pt x="23282" y="16854"/>
                    <a:pt x="44660" y="12893"/>
                    <a:pt x="62893" y="5146"/>
                  </a:cubicBezTo>
                  <a:cubicBezTo>
                    <a:pt x="65339" y="4097"/>
                    <a:pt x="64174" y="-330"/>
                    <a:pt x="61494" y="20"/>
                  </a:cubicBezTo>
                  <a:cubicBezTo>
                    <a:pt x="52174" y="1243"/>
                    <a:pt x="42738" y="2408"/>
                    <a:pt x="33418" y="2932"/>
                  </a:cubicBezTo>
                  <a:cubicBezTo>
                    <a:pt x="23923" y="3457"/>
                    <a:pt x="14311" y="3398"/>
                    <a:pt x="4816" y="3981"/>
                  </a:cubicBezTo>
                  <a:cubicBezTo>
                    <a:pt x="2428" y="4097"/>
                    <a:pt x="331" y="5728"/>
                    <a:pt x="39" y="8175"/>
                  </a:cubicBezTo>
                  <a:cubicBezTo>
                    <a:pt x="-252" y="10330"/>
                    <a:pt x="1088" y="13068"/>
                    <a:pt x="3535" y="134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5" name="Google Shape;2015;p62"/>
            <p:cNvSpPr/>
            <p:nvPr/>
          </p:nvSpPr>
          <p:spPr>
            <a:xfrm rot="9662199">
              <a:off x="-956864" y="4066221"/>
              <a:ext cx="168070" cy="42382"/>
            </a:xfrm>
            <a:custGeom>
              <a:rect b="b" l="l" r="r" t="t"/>
              <a:pathLst>
                <a:path extrusionOk="0" h="70628" w="280085">
                  <a:moveTo>
                    <a:pt x="1344" y="67341"/>
                  </a:moveTo>
                  <a:cubicBezTo>
                    <a:pt x="8218" y="71885"/>
                    <a:pt x="14043" y="71128"/>
                    <a:pt x="21674" y="68623"/>
                  </a:cubicBezTo>
                  <a:cubicBezTo>
                    <a:pt x="33848" y="64603"/>
                    <a:pt x="45615" y="59477"/>
                    <a:pt x="57964" y="55750"/>
                  </a:cubicBezTo>
                  <a:cubicBezTo>
                    <a:pt x="82547" y="48351"/>
                    <a:pt x="107769" y="43225"/>
                    <a:pt x="132992" y="38565"/>
                  </a:cubicBezTo>
                  <a:cubicBezTo>
                    <a:pt x="158332" y="33905"/>
                    <a:pt x="183729" y="29653"/>
                    <a:pt x="208894" y="24061"/>
                  </a:cubicBezTo>
                  <a:cubicBezTo>
                    <a:pt x="232019" y="18935"/>
                    <a:pt x="259864" y="14391"/>
                    <a:pt x="279844" y="993"/>
                  </a:cubicBezTo>
                  <a:cubicBezTo>
                    <a:pt x="280252" y="760"/>
                    <a:pt x="280135" y="-55"/>
                    <a:pt x="279553" y="3"/>
                  </a:cubicBezTo>
                  <a:cubicBezTo>
                    <a:pt x="256951" y="2974"/>
                    <a:pt x="234466" y="12119"/>
                    <a:pt x="212039" y="16779"/>
                  </a:cubicBezTo>
                  <a:cubicBezTo>
                    <a:pt x="189263" y="21498"/>
                    <a:pt x="166254" y="25168"/>
                    <a:pt x="143303" y="29129"/>
                  </a:cubicBezTo>
                  <a:cubicBezTo>
                    <a:pt x="120410" y="33148"/>
                    <a:pt x="97575" y="37284"/>
                    <a:pt x="75032" y="42934"/>
                  </a:cubicBezTo>
                  <a:cubicBezTo>
                    <a:pt x="63848" y="45730"/>
                    <a:pt x="52664" y="48876"/>
                    <a:pt x="41712" y="52604"/>
                  </a:cubicBezTo>
                  <a:cubicBezTo>
                    <a:pt x="30586" y="56332"/>
                    <a:pt x="15499" y="65827"/>
                    <a:pt x="3558" y="62099"/>
                  </a:cubicBezTo>
                  <a:cubicBezTo>
                    <a:pt x="296" y="61050"/>
                    <a:pt x="-1335" y="65594"/>
                    <a:pt x="1344" y="673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6" name="Google Shape;2016;p62"/>
            <p:cNvSpPr/>
            <p:nvPr/>
          </p:nvSpPr>
          <p:spPr>
            <a:xfrm rot="9662199">
              <a:off x="-1026946" y="4107407"/>
              <a:ext cx="244638" cy="59045"/>
            </a:xfrm>
            <a:custGeom>
              <a:rect b="b" l="l" r="r" t="t"/>
              <a:pathLst>
                <a:path extrusionOk="0" h="98397" w="407684">
                  <a:moveTo>
                    <a:pt x="4943" y="98289"/>
                  </a:moveTo>
                  <a:cubicBezTo>
                    <a:pt x="21195" y="94444"/>
                    <a:pt x="35583" y="84833"/>
                    <a:pt x="50495" y="77493"/>
                  </a:cubicBezTo>
                  <a:cubicBezTo>
                    <a:pt x="66689" y="69571"/>
                    <a:pt x="83232" y="62290"/>
                    <a:pt x="100067" y="55707"/>
                  </a:cubicBezTo>
                  <a:cubicBezTo>
                    <a:pt x="131523" y="43416"/>
                    <a:pt x="163852" y="33513"/>
                    <a:pt x="196764" y="26057"/>
                  </a:cubicBezTo>
                  <a:cubicBezTo>
                    <a:pt x="263520" y="10854"/>
                    <a:pt x="338315" y="2058"/>
                    <a:pt x="406877" y="7999"/>
                  </a:cubicBezTo>
                  <a:cubicBezTo>
                    <a:pt x="407983" y="8116"/>
                    <a:pt x="407925" y="6426"/>
                    <a:pt x="406877" y="6310"/>
                  </a:cubicBezTo>
                  <a:cubicBezTo>
                    <a:pt x="369188" y="2640"/>
                    <a:pt x="333422" y="-1671"/>
                    <a:pt x="295325" y="660"/>
                  </a:cubicBezTo>
                  <a:cubicBezTo>
                    <a:pt x="261190" y="2757"/>
                    <a:pt x="227113" y="7358"/>
                    <a:pt x="193618" y="14582"/>
                  </a:cubicBezTo>
                  <a:cubicBezTo>
                    <a:pt x="158376" y="22213"/>
                    <a:pt x="123717" y="32640"/>
                    <a:pt x="90106" y="45746"/>
                  </a:cubicBezTo>
                  <a:cubicBezTo>
                    <a:pt x="61039" y="57105"/>
                    <a:pt x="23059" y="68930"/>
                    <a:pt x="1098" y="91706"/>
                  </a:cubicBezTo>
                  <a:cubicBezTo>
                    <a:pt x="-1640" y="94561"/>
                    <a:pt x="1156" y="99162"/>
                    <a:pt x="4943" y="982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17" name="Google Shape;2017;p62"/>
          <p:cNvGrpSpPr/>
          <p:nvPr/>
        </p:nvGrpSpPr>
        <p:grpSpPr>
          <a:xfrm rot="-1543964">
            <a:off x="172382" y="1014143"/>
            <a:ext cx="1081665" cy="1024372"/>
            <a:chOff x="264686" y="329488"/>
            <a:chExt cx="1215715" cy="1151322"/>
          </a:xfrm>
        </p:grpSpPr>
        <p:sp>
          <p:nvSpPr>
            <p:cNvPr id="2018" name="Google Shape;2018;p62"/>
            <p:cNvSpPr/>
            <p:nvPr/>
          </p:nvSpPr>
          <p:spPr>
            <a:xfrm rot="8324806">
              <a:off x="279014" y="660012"/>
              <a:ext cx="1187058" cy="490274"/>
            </a:xfrm>
            <a:custGeom>
              <a:rect b="b" l="l" r="r" t="t"/>
              <a:pathLst>
                <a:path extrusionOk="0" h="489820" w="1185958">
                  <a:moveTo>
                    <a:pt x="298746" y="223102"/>
                  </a:moveTo>
                  <a:cubicBezTo>
                    <a:pt x="279057" y="208364"/>
                    <a:pt x="257504" y="196597"/>
                    <a:pt x="237990" y="181510"/>
                  </a:cubicBezTo>
                  <a:cubicBezTo>
                    <a:pt x="218242" y="166248"/>
                    <a:pt x="199660" y="149647"/>
                    <a:pt x="179971" y="134327"/>
                  </a:cubicBezTo>
                  <a:cubicBezTo>
                    <a:pt x="144787" y="106890"/>
                    <a:pt x="103079" y="78405"/>
                    <a:pt x="57236" y="74619"/>
                  </a:cubicBezTo>
                  <a:cubicBezTo>
                    <a:pt x="36673" y="72930"/>
                    <a:pt x="12324" y="78289"/>
                    <a:pt x="3295" y="99143"/>
                  </a:cubicBezTo>
                  <a:cubicBezTo>
                    <a:pt x="-4511" y="117201"/>
                    <a:pt x="2829" y="137938"/>
                    <a:pt x="12033" y="153899"/>
                  </a:cubicBezTo>
                  <a:cubicBezTo>
                    <a:pt x="38071" y="198927"/>
                    <a:pt x="85196" y="228461"/>
                    <a:pt x="134885" y="240810"/>
                  </a:cubicBezTo>
                  <a:cubicBezTo>
                    <a:pt x="163311" y="247917"/>
                    <a:pt x="193194" y="250771"/>
                    <a:pt x="222436" y="249839"/>
                  </a:cubicBezTo>
                  <a:cubicBezTo>
                    <a:pt x="246086" y="249082"/>
                    <a:pt x="273406" y="248907"/>
                    <a:pt x="297289" y="242965"/>
                  </a:cubicBezTo>
                  <a:cubicBezTo>
                    <a:pt x="326007" y="249548"/>
                    <a:pt x="355075" y="254790"/>
                    <a:pt x="384259" y="259101"/>
                  </a:cubicBezTo>
                  <a:cubicBezTo>
                    <a:pt x="371269" y="261082"/>
                    <a:pt x="358395" y="263412"/>
                    <a:pt x="345987" y="265800"/>
                  </a:cubicBezTo>
                  <a:cubicBezTo>
                    <a:pt x="323502" y="270169"/>
                    <a:pt x="301250" y="275761"/>
                    <a:pt x="279348" y="282402"/>
                  </a:cubicBezTo>
                  <a:cubicBezTo>
                    <a:pt x="259892" y="288285"/>
                    <a:pt x="237815" y="293586"/>
                    <a:pt x="220922" y="305294"/>
                  </a:cubicBezTo>
                  <a:cubicBezTo>
                    <a:pt x="207699" y="314440"/>
                    <a:pt x="197447" y="330109"/>
                    <a:pt x="201233" y="346769"/>
                  </a:cubicBezTo>
                  <a:cubicBezTo>
                    <a:pt x="205427" y="365410"/>
                    <a:pt x="224533" y="372516"/>
                    <a:pt x="241543" y="374788"/>
                  </a:cubicBezTo>
                  <a:cubicBezTo>
                    <a:pt x="282610" y="380264"/>
                    <a:pt x="325134" y="370128"/>
                    <a:pt x="362647" y="353876"/>
                  </a:cubicBezTo>
                  <a:cubicBezTo>
                    <a:pt x="387113" y="343274"/>
                    <a:pt x="410646" y="329818"/>
                    <a:pt x="432549" y="314673"/>
                  </a:cubicBezTo>
                  <a:cubicBezTo>
                    <a:pt x="444141" y="306692"/>
                    <a:pt x="455558" y="298304"/>
                    <a:pt x="466684" y="289683"/>
                  </a:cubicBezTo>
                  <a:cubicBezTo>
                    <a:pt x="474606" y="283567"/>
                    <a:pt x="483286" y="277275"/>
                    <a:pt x="490334" y="269819"/>
                  </a:cubicBezTo>
                  <a:cubicBezTo>
                    <a:pt x="522314" y="271683"/>
                    <a:pt x="554236" y="272382"/>
                    <a:pt x="585925" y="271916"/>
                  </a:cubicBezTo>
                  <a:cubicBezTo>
                    <a:pt x="612138" y="271509"/>
                    <a:pt x="638351" y="270169"/>
                    <a:pt x="664506" y="268363"/>
                  </a:cubicBezTo>
                  <a:cubicBezTo>
                    <a:pt x="619011" y="276809"/>
                    <a:pt x="572527" y="296731"/>
                    <a:pt x="533557" y="318110"/>
                  </a:cubicBezTo>
                  <a:cubicBezTo>
                    <a:pt x="486606" y="343857"/>
                    <a:pt x="439248" y="376477"/>
                    <a:pt x="408083" y="420807"/>
                  </a:cubicBezTo>
                  <a:cubicBezTo>
                    <a:pt x="397249" y="436185"/>
                    <a:pt x="387346" y="455000"/>
                    <a:pt x="401734" y="471602"/>
                  </a:cubicBezTo>
                  <a:cubicBezTo>
                    <a:pt x="415598" y="487563"/>
                    <a:pt x="437908" y="485466"/>
                    <a:pt x="456082" y="479757"/>
                  </a:cubicBezTo>
                  <a:cubicBezTo>
                    <a:pt x="505305" y="464262"/>
                    <a:pt x="552547" y="437175"/>
                    <a:pt x="592216" y="404322"/>
                  </a:cubicBezTo>
                  <a:cubicBezTo>
                    <a:pt x="614817" y="385623"/>
                    <a:pt x="635555" y="364711"/>
                    <a:pt x="654137" y="341993"/>
                  </a:cubicBezTo>
                  <a:cubicBezTo>
                    <a:pt x="672836" y="319158"/>
                    <a:pt x="692000" y="293819"/>
                    <a:pt x="700738" y="265276"/>
                  </a:cubicBezTo>
                  <a:cubicBezTo>
                    <a:pt x="771746" y="258519"/>
                    <a:pt x="842230" y="246519"/>
                    <a:pt x="911375" y="229102"/>
                  </a:cubicBezTo>
                  <a:cubicBezTo>
                    <a:pt x="862444" y="252577"/>
                    <a:pt x="815493" y="280654"/>
                    <a:pt x="771746" y="312517"/>
                  </a:cubicBezTo>
                  <a:cubicBezTo>
                    <a:pt x="732135" y="341352"/>
                    <a:pt x="679301" y="375312"/>
                    <a:pt x="659380" y="422379"/>
                  </a:cubicBezTo>
                  <a:cubicBezTo>
                    <a:pt x="652506" y="438573"/>
                    <a:pt x="649069" y="461874"/>
                    <a:pt x="659205" y="477543"/>
                  </a:cubicBezTo>
                  <a:cubicBezTo>
                    <a:pt x="671205" y="496067"/>
                    <a:pt x="697243" y="489776"/>
                    <a:pt x="714544" y="483485"/>
                  </a:cubicBezTo>
                  <a:cubicBezTo>
                    <a:pt x="768368" y="463913"/>
                    <a:pt x="818056" y="419059"/>
                    <a:pt x="856968" y="378341"/>
                  </a:cubicBezTo>
                  <a:cubicBezTo>
                    <a:pt x="880676" y="353526"/>
                    <a:pt x="902462" y="326789"/>
                    <a:pt x="921044" y="297896"/>
                  </a:cubicBezTo>
                  <a:cubicBezTo>
                    <a:pt x="936889" y="273256"/>
                    <a:pt x="955180" y="245587"/>
                    <a:pt x="959723" y="215937"/>
                  </a:cubicBezTo>
                  <a:cubicBezTo>
                    <a:pt x="966888" y="213840"/>
                    <a:pt x="974053" y="211801"/>
                    <a:pt x="981160" y="209587"/>
                  </a:cubicBezTo>
                  <a:cubicBezTo>
                    <a:pt x="1016693" y="198578"/>
                    <a:pt x="1051760" y="186054"/>
                    <a:pt x="1086303" y="172074"/>
                  </a:cubicBezTo>
                  <a:cubicBezTo>
                    <a:pt x="1120322" y="158326"/>
                    <a:pt x="1155623" y="143705"/>
                    <a:pt x="1185680" y="122443"/>
                  </a:cubicBezTo>
                  <a:cubicBezTo>
                    <a:pt x="1186379" y="121977"/>
                    <a:pt x="1185622" y="121104"/>
                    <a:pt x="1184923" y="121278"/>
                  </a:cubicBezTo>
                  <a:cubicBezTo>
                    <a:pt x="1153526" y="131065"/>
                    <a:pt x="1123410" y="145394"/>
                    <a:pt x="1092769" y="157336"/>
                  </a:cubicBezTo>
                  <a:cubicBezTo>
                    <a:pt x="1066090" y="118249"/>
                    <a:pt x="1033528" y="83415"/>
                    <a:pt x="995548" y="54988"/>
                  </a:cubicBezTo>
                  <a:cubicBezTo>
                    <a:pt x="964092" y="31455"/>
                    <a:pt x="927976" y="8213"/>
                    <a:pt x="888424" y="1922"/>
                  </a:cubicBezTo>
                  <a:cubicBezTo>
                    <a:pt x="874094" y="-350"/>
                    <a:pt x="851667" y="-2389"/>
                    <a:pt x="839260" y="6873"/>
                  </a:cubicBezTo>
                  <a:cubicBezTo>
                    <a:pt x="826153" y="16659"/>
                    <a:pt x="832735" y="33494"/>
                    <a:pt x="839784" y="44853"/>
                  </a:cubicBezTo>
                  <a:cubicBezTo>
                    <a:pt x="862560" y="81551"/>
                    <a:pt x="899724" y="107531"/>
                    <a:pt x="938229" y="125647"/>
                  </a:cubicBezTo>
                  <a:cubicBezTo>
                    <a:pt x="961995" y="136832"/>
                    <a:pt x="987101" y="144987"/>
                    <a:pt x="1012441" y="151627"/>
                  </a:cubicBezTo>
                  <a:cubicBezTo>
                    <a:pt x="1024848" y="154889"/>
                    <a:pt x="1037314" y="157802"/>
                    <a:pt x="1049780" y="160482"/>
                  </a:cubicBezTo>
                  <a:cubicBezTo>
                    <a:pt x="1056945" y="162054"/>
                    <a:pt x="1064867" y="163977"/>
                    <a:pt x="1072614" y="164792"/>
                  </a:cubicBezTo>
                  <a:cubicBezTo>
                    <a:pt x="1048265" y="173938"/>
                    <a:pt x="1023800" y="182617"/>
                    <a:pt x="998985" y="190365"/>
                  </a:cubicBezTo>
                  <a:cubicBezTo>
                    <a:pt x="958733" y="202889"/>
                    <a:pt x="918074" y="213374"/>
                    <a:pt x="876948" y="222111"/>
                  </a:cubicBezTo>
                  <a:cubicBezTo>
                    <a:pt x="865181" y="180928"/>
                    <a:pt x="832502" y="141899"/>
                    <a:pt x="802154" y="113182"/>
                  </a:cubicBezTo>
                  <a:cubicBezTo>
                    <a:pt x="768892" y="81668"/>
                    <a:pt x="728873" y="56969"/>
                    <a:pt x="685826" y="41241"/>
                  </a:cubicBezTo>
                  <a:cubicBezTo>
                    <a:pt x="668467" y="34892"/>
                    <a:pt x="647147" y="26562"/>
                    <a:pt x="628623" y="32562"/>
                  </a:cubicBezTo>
                  <a:cubicBezTo>
                    <a:pt x="611905" y="37979"/>
                    <a:pt x="601245" y="53183"/>
                    <a:pt x="605089" y="70775"/>
                  </a:cubicBezTo>
                  <a:cubicBezTo>
                    <a:pt x="609633" y="91570"/>
                    <a:pt x="628040" y="110152"/>
                    <a:pt x="643127" y="123900"/>
                  </a:cubicBezTo>
                  <a:cubicBezTo>
                    <a:pt x="662350" y="141433"/>
                    <a:pt x="684253" y="155472"/>
                    <a:pt x="707146" y="167705"/>
                  </a:cubicBezTo>
                  <a:cubicBezTo>
                    <a:pt x="732718" y="181394"/>
                    <a:pt x="759164" y="193510"/>
                    <a:pt x="785960" y="204578"/>
                  </a:cubicBezTo>
                  <a:cubicBezTo>
                    <a:pt x="799532" y="210170"/>
                    <a:pt x="813163" y="215529"/>
                    <a:pt x="827027" y="220364"/>
                  </a:cubicBezTo>
                  <a:cubicBezTo>
                    <a:pt x="834075" y="222869"/>
                    <a:pt x="841648" y="225956"/>
                    <a:pt x="849337" y="227820"/>
                  </a:cubicBezTo>
                  <a:cubicBezTo>
                    <a:pt x="835007" y="230558"/>
                    <a:pt x="820677" y="233179"/>
                    <a:pt x="806289" y="235451"/>
                  </a:cubicBezTo>
                  <a:cubicBezTo>
                    <a:pt x="748737" y="244538"/>
                    <a:pt x="690427" y="249956"/>
                    <a:pt x="632060" y="251936"/>
                  </a:cubicBezTo>
                  <a:cubicBezTo>
                    <a:pt x="622798" y="228985"/>
                    <a:pt x="609167" y="207374"/>
                    <a:pt x="596119" y="186578"/>
                  </a:cubicBezTo>
                  <a:cubicBezTo>
                    <a:pt x="583420" y="166365"/>
                    <a:pt x="570313" y="146443"/>
                    <a:pt x="556100" y="127337"/>
                  </a:cubicBezTo>
                  <a:cubicBezTo>
                    <a:pt x="528372" y="89997"/>
                    <a:pt x="494237" y="55862"/>
                    <a:pt x="452005" y="35474"/>
                  </a:cubicBezTo>
                  <a:cubicBezTo>
                    <a:pt x="436859" y="28135"/>
                    <a:pt x="416122" y="17533"/>
                    <a:pt x="399520" y="26154"/>
                  </a:cubicBezTo>
                  <a:cubicBezTo>
                    <a:pt x="385307" y="33552"/>
                    <a:pt x="379424" y="50969"/>
                    <a:pt x="382103" y="66114"/>
                  </a:cubicBezTo>
                  <a:cubicBezTo>
                    <a:pt x="385715" y="86561"/>
                    <a:pt x="401734" y="104386"/>
                    <a:pt x="414549" y="119822"/>
                  </a:cubicBezTo>
                  <a:cubicBezTo>
                    <a:pt x="429928" y="138288"/>
                    <a:pt x="447112" y="155239"/>
                    <a:pt x="465752" y="170384"/>
                  </a:cubicBezTo>
                  <a:cubicBezTo>
                    <a:pt x="488645" y="188908"/>
                    <a:pt x="513227" y="205219"/>
                    <a:pt x="538450" y="220364"/>
                  </a:cubicBezTo>
                  <a:cubicBezTo>
                    <a:pt x="556799" y="231373"/>
                    <a:pt x="575614" y="243198"/>
                    <a:pt x="595187" y="252752"/>
                  </a:cubicBezTo>
                  <a:cubicBezTo>
                    <a:pt x="538333" y="253159"/>
                    <a:pt x="481422" y="250363"/>
                    <a:pt x="425034" y="243723"/>
                  </a:cubicBezTo>
                  <a:cubicBezTo>
                    <a:pt x="417345" y="226014"/>
                    <a:pt x="405346" y="209471"/>
                    <a:pt x="394686" y="193860"/>
                  </a:cubicBezTo>
                  <a:cubicBezTo>
                    <a:pt x="379074" y="171025"/>
                    <a:pt x="362298" y="149123"/>
                    <a:pt x="345055" y="127511"/>
                  </a:cubicBezTo>
                  <a:cubicBezTo>
                    <a:pt x="315930" y="91163"/>
                    <a:pt x="286688" y="47882"/>
                    <a:pt x="244747" y="25222"/>
                  </a:cubicBezTo>
                  <a:cubicBezTo>
                    <a:pt x="229893" y="17183"/>
                    <a:pt x="209912" y="8737"/>
                    <a:pt x="193893" y="18523"/>
                  </a:cubicBezTo>
                  <a:cubicBezTo>
                    <a:pt x="178690" y="27785"/>
                    <a:pt x="175661" y="47299"/>
                    <a:pt x="180495" y="63144"/>
                  </a:cubicBezTo>
                  <a:cubicBezTo>
                    <a:pt x="187020" y="84522"/>
                    <a:pt x="203912" y="101240"/>
                    <a:pt x="219000" y="116968"/>
                  </a:cubicBezTo>
                  <a:cubicBezTo>
                    <a:pt x="236883" y="135608"/>
                    <a:pt x="254824" y="154190"/>
                    <a:pt x="273814" y="171724"/>
                  </a:cubicBezTo>
                  <a:cubicBezTo>
                    <a:pt x="298338" y="194384"/>
                    <a:pt x="325075" y="215937"/>
                    <a:pt x="353910" y="233703"/>
                  </a:cubicBezTo>
                  <a:cubicBezTo>
                    <a:pt x="335793" y="230674"/>
                    <a:pt x="317677" y="227412"/>
                    <a:pt x="299678" y="223801"/>
                  </a:cubicBezTo>
                  <a:cubicBezTo>
                    <a:pt x="299153" y="223801"/>
                    <a:pt x="299095" y="223393"/>
                    <a:pt x="298746" y="22310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019" name="Google Shape;2019;p62"/>
            <p:cNvGrpSpPr/>
            <p:nvPr/>
          </p:nvGrpSpPr>
          <p:grpSpPr>
            <a:xfrm rot="8325255">
              <a:off x="372767" y="639627"/>
              <a:ext cx="1076452" cy="467240"/>
              <a:chOff x="499912" y="1529716"/>
              <a:chExt cx="1076436" cy="467233"/>
            </a:xfrm>
          </p:grpSpPr>
          <p:sp>
            <p:nvSpPr>
              <p:cNvPr id="2020" name="Google Shape;2020;p62"/>
              <p:cNvSpPr/>
              <p:nvPr/>
            </p:nvSpPr>
            <p:spPr>
              <a:xfrm>
                <a:off x="1147783" y="1765316"/>
                <a:ext cx="287708" cy="224817"/>
              </a:xfrm>
              <a:custGeom>
                <a:rect b="b" l="l" r="r" t="t"/>
                <a:pathLst>
                  <a:path extrusionOk="0" h="224817" w="287708">
                    <a:moveTo>
                      <a:pt x="286946" y="26"/>
                    </a:moveTo>
                    <a:cubicBezTo>
                      <a:pt x="230442" y="23210"/>
                      <a:pt x="177783" y="58743"/>
                      <a:pt x="129551" y="95849"/>
                    </a:cubicBezTo>
                    <a:cubicBezTo>
                      <a:pt x="83183" y="131441"/>
                      <a:pt x="39669" y="170994"/>
                      <a:pt x="0" y="214041"/>
                    </a:cubicBezTo>
                    <a:cubicBezTo>
                      <a:pt x="408" y="217769"/>
                      <a:pt x="1165" y="221439"/>
                      <a:pt x="2447" y="224818"/>
                    </a:cubicBezTo>
                    <a:cubicBezTo>
                      <a:pt x="20097" y="205536"/>
                      <a:pt x="38329" y="186838"/>
                      <a:pt x="57436" y="168896"/>
                    </a:cubicBezTo>
                    <a:cubicBezTo>
                      <a:pt x="101649" y="127363"/>
                      <a:pt x="149531" y="89675"/>
                      <a:pt x="199977" y="56064"/>
                    </a:cubicBezTo>
                    <a:cubicBezTo>
                      <a:pt x="228695" y="36899"/>
                      <a:pt x="258519" y="19598"/>
                      <a:pt x="287529" y="900"/>
                    </a:cubicBezTo>
                    <a:cubicBezTo>
                      <a:pt x="287995" y="608"/>
                      <a:pt x="287470" y="-149"/>
                      <a:pt x="286946" y="2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1" name="Google Shape;2021;p62"/>
              <p:cNvSpPr/>
              <p:nvPr/>
            </p:nvSpPr>
            <p:spPr>
              <a:xfrm>
                <a:off x="879594" y="1554298"/>
                <a:ext cx="220620" cy="195666"/>
              </a:xfrm>
              <a:custGeom>
                <a:rect b="b" l="l" r="r" t="t"/>
                <a:pathLst>
                  <a:path extrusionOk="0" h="195666" w="220620">
                    <a:moveTo>
                      <a:pt x="74387" y="83125"/>
                    </a:moveTo>
                    <a:cubicBezTo>
                      <a:pt x="119532" y="125182"/>
                      <a:pt x="167706" y="162172"/>
                      <a:pt x="219549" y="195550"/>
                    </a:cubicBezTo>
                    <a:cubicBezTo>
                      <a:pt x="220307" y="196016"/>
                      <a:pt x="221064" y="194967"/>
                      <a:pt x="220307" y="194443"/>
                    </a:cubicBezTo>
                    <a:cubicBezTo>
                      <a:pt x="170793" y="157803"/>
                      <a:pt x="122910" y="117668"/>
                      <a:pt x="78057" y="75494"/>
                    </a:cubicBezTo>
                    <a:cubicBezTo>
                      <a:pt x="52426" y="51378"/>
                      <a:pt x="28252" y="25864"/>
                      <a:pt x="4485" y="0"/>
                    </a:cubicBezTo>
                    <a:cubicBezTo>
                      <a:pt x="2680" y="2272"/>
                      <a:pt x="1223" y="4718"/>
                      <a:pt x="0" y="7340"/>
                    </a:cubicBezTo>
                    <a:cubicBezTo>
                      <a:pt x="23417" y="33844"/>
                      <a:pt x="48523" y="59067"/>
                      <a:pt x="74387" y="831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2" name="Google Shape;2022;p62"/>
              <p:cNvSpPr/>
              <p:nvPr/>
            </p:nvSpPr>
            <p:spPr>
              <a:xfrm>
                <a:off x="678569" y="1541133"/>
                <a:ext cx="201850" cy="201447"/>
              </a:xfrm>
              <a:custGeom>
                <a:rect b="b" l="l" r="r" t="t"/>
                <a:pathLst>
                  <a:path extrusionOk="0" h="201447" w="201850">
                    <a:moveTo>
                      <a:pt x="62911" y="84115"/>
                    </a:moveTo>
                    <a:cubicBezTo>
                      <a:pt x="83416" y="106600"/>
                      <a:pt x="105085" y="128036"/>
                      <a:pt x="128036" y="147958"/>
                    </a:cubicBezTo>
                    <a:cubicBezTo>
                      <a:pt x="139395" y="157803"/>
                      <a:pt x="150987" y="167356"/>
                      <a:pt x="162812" y="176560"/>
                    </a:cubicBezTo>
                    <a:cubicBezTo>
                      <a:pt x="169220" y="181511"/>
                      <a:pt x="175628" y="186404"/>
                      <a:pt x="182210" y="191123"/>
                    </a:cubicBezTo>
                    <a:cubicBezTo>
                      <a:pt x="187919" y="195142"/>
                      <a:pt x="193686" y="199918"/>
                      <a:pt x="200618" y="201433"/>
                    </a:cubicBezTo>
                    <a:cubicBezTo>
                      <a:pt x="201258" y="201549"/>
                      <a:pt x="202190" y="200967"/>
                      <a:pt x="201724" y="200210"/>
                    </a:cubicBezTo>
                    <a:cubicBezTo>
                      <a:pt x="195084" y="189317"/>
                      <a:pt x="180812" y="181628"/>
                      <a:pt x="170968" y="173764"/>
                    </a:cubicBezTo>
                    <a:cubicBezTo>
                      <a:pt x="158735" y="164036"/>
                      <a:pt x="146852" y="153958"/>
                      <a:pt x="135201" y="143531"/>
                    </a:cubicBezTo>
                    <a:cubicBezTo>
                      <a:pt x="112250" y="122968"/>
                      <a:pt x="90173" y="101357"/>
                      <a:pt x="69436" y="78581"/>
                    </a:cubicBezTo>
                    <a:cubicBezTo>
                      <a:pt x="49222" y="56387"/>
                      <a:pt x="30174" y="33028"/>
                      <a:pt x="12349" y="8912"/>
                    </a:cubicBezTo>
                    <a:cubicBezTo>
                      <a:pt x="10194" y="6000"/>
                      <a:pt x="8155" y="2971"/>
                      <a:pt x="6058" y="0"/>
                    </a:cubicBezTo>
                    <a:cubicBezTo>
                      <a:pt x="3670" y="1981"/>
                      <a:pt x="1631" y="4194"/>
                      <a:pt x="0" y="6641"/>
                    </a:cubicBezTo>
                    <a:cubicBezTo>
                      <a:pt x="19398" y="33960"/>
                      <a:pt x="40776" y="59941"/>
                      <a:pt x="62911" y="841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3" name="Google Shape;2023;p62"/>
              <p:cNvSpPr/>
              <p:nvPr/>
            </p:nvSpPr>
            <p:spPr>
              <a:xfrm>
                <a:off x="1326964" y="1529716"/>
                <a:ext cx="249384" cy="151355"/>
              </a:xfrm>
              <a:custGeom>
                <a:rect b="b" l="l" r="r" t="t"/>
                <a:pathLst>
                  <a:path extrusionOk="0" h="151355" w="249384">
                    <a:moveTo>
                      <a:pt x="3845" y="0"/>
                    </a:moveTo>
                    <a:cubicBezTo>
                      <a:pt x="1922" y="2214"/>
                      <a:pt x="641" y="4602"/>
                      <a:pt x="0" y="7165"/>
                    </a:cubicBezTo>
                    <a:cubicBezTo>
                      <a:pt x="6175" y="9495"/>
                      <a:pt x="12349" y="11709"/>
                      <a:pt x="18466" y="14213"/>
                    </a:cubicBezTo>
                    <a:cubicBezTo>
                      <a:pt x="46951" y="25747"/>
                      <a:pt x="74736" y="38854"/>
                      <a:pt x="101765" y="53475"/>
                    </a:cubicBezTo>
                    <a:cubicBezTo>
                      <a:pt x="128095" y="67746"/>
                      <a:pt x="153783" y="83358"/>
                      <a:pt x="178482" y="100192"/>
                    </a:cubicBezTo>
                    <a:cubicBezTo>
                      <a:pt x="190831" y="108639"/>
                      <a:pt x="203006" y="117376"/>
                      <a:pt x="214889" y="126522"/>
                    </a:cubicBezTo>
                    <a:cubicBezTo>
                      <a:pt x="225491" y="134619"/>
                      <a:pt x="236384" y="145628"/>
                      <a:pt x="248500" y="151279"/>
                    </a:cubicBezTo>
                    <a:cubicBezTo>
                      <a:pt x="249199" y="151628"/>
                      <a:pt x="249607" y="150696"/>
                      <a:pt x="249257" y="150172"/>
                    </a:cubicBezTo>
                    <a:cubicBezTo>
                      <a:pt x="241277" y="138230"/>
                      <a:pt x="226656" y="128619"/>
                      <a:pt x="215530" y="119881"/>
                    </a:cubicBezTo>
                    <a:cubicBezTo>
                      <a:pt x="203763" y="110619"/>
                      <a:pt x="191705" y="101707"/>
                      <a:pt x="179414" y="93144"/>
                    </a:cubicBezTo>
                    <a:cubicBezTo>
                      <a:pt x="154424" y="75668"/>
                      <a:pt x="128444" y="59649"/>
                      <a:pt x="101590" y="45203"/>
                    </a:cubicBezTo>
                    <a:cubicBezTo>
                      <a:pt x="70426" y="28485"/>
                      <a:pt x="37630" y="12641"/>
                      <a:pt x="3845"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4" name="Google Shape;2024;p62"/>
              <p:cNvSpPr/>
              <p:nvPr/>
            </p:nvSpPr>
            <p:spPr>
              <a:xfrm>
                <a:off x="1098836" y="1577540"/>
                <a:ext cx="258423" cy="164394"/>
              </a:xfrm>
              <a:custGeom>
                <a:rect b="b" l="l" r="r" t="t"/>
                <a:pathLst>
                  <a:path extrusionOk="0" h="164394" w="258423">
                    <a:moveTo>
                      <a:pt x="191" y="9437"/>
                    </a:moveTo>
                    <a:cubicBezTo>
                      <a:pt x="32171" y="27553"/>
                      <a:pt x="66248" y="42582"/>
                      <a:pt x="98520" y="58484"/>
                    </a:cubicBezTo>
                    <a:cubicBezTo>
                      <a:pt x="127296" y="72639"/>
                      <a:pt x="155664" y="87552"/>
                      <a:pt x="182751" y="104852"/>
                    </a:cubicBezTo>
                    <a:cubicBezTo>
                      <a:pt x="195974" y="113299"/>
                      <a:pt x="208789" y="122444"/>
                      <a:pt x="220964" y="132405"/>
                    </a:cubicBezTo>
                    <a:cubicBezTo>
                      <a:pt x="233080" y="142366"/>
                      <a:pt x="243973" y="153725"/>
                      <a:pt x="255856" y="163977"/>
                    </a:cubicBezTo>
                    <a:cubicBezTo>
                      <a:pt x="257429" y="165375"/>
                      <a:pt x="259118" y="162929"/>
                      <a:pt x="258128" y="161473"/>
                    </a:cubicBezTo>
                    <a:cubicBezTo>
                      <a:pt x="241468" y="136366"/>
                      <a:pt x="214265" y="116736"/>
                      <a:pt x="189566" y="100134"/>
                    </a:cubicBezTo>
                    <a:cubicBezTo>
                      <a:pt x="164052" y="83008"/>
                      <a:pt x="136674" y="68853"/>
                      <a:pt x="109238" y="55222"/>
                    </a:cubicBezTo>
                    <a:cubicBezTo>
                      <a:pt x="80170" y="40776"/>
                      <a:pt x="50754" y="27145"/>
                      <a:pt x="22036" y="12000"/>
                    </a:cubicBezTo>
                    <a:cubicBezTo>
                      <a:pt x="14754" y="8155"/>
                      <a:pt x="7589" y="4136"/>
                      <a:pt x="483" y="0"/>
                    </a:cubicBezTo>
                    <a:cubicBezTo>
                      <a:pt x="-100" y="3029"/>
                      <a:pt x="-100" y="6233"/>
                      <a:pt x="191" y="943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5" name="Google Shape;2025;p62"/>
              <p:cNvSpPr/>
              <p:nvPr/>
            </p:nvSpPr>
            <p:spPr>
              <a:xfrm>
                <a:off x="895264" y="1799940"/>
                <a:ext cx="279663" cy="197009"/>
              </a:xfrm>
              <a:custGeom>
                <a:rect b="b" l="l" r="r" t="t"/>
                <a:pathLst>
                  <a:path extrusionOk="0" h="197009" w="279663">
                    <a:moveTo>
                      <a:pt x="21669" y="184951"/>
                    </a:moveTo>
                    <a:cubicBezTo>
                      <a:pt x="48815" y="162816"/>
                      <a:pt x="76251" y="141030"/>
                      <a:pt x="104445" y="120234"/>
                    </a:cubicBezTo>
                    <a:cubicBezTo>
                      <a:pt x="132580" y="99438"/>
                      <a:pt x="161356" y="79458"/>
                      <a:pt x="190540" y="60119"/>
                    </a:cubicBezTo>
                    <a:cubicBezTo>
                      <a:pt x="219957" y="40663"/>
                      <a:pt x="251587" y="23420"/>
                      <a:pt x="279315" y="1576"/>
                    </a:cubicBezTo>
                    <a:cubicBezTo>
                      <a:pt x="280189" y="935"/>
                      <a:pt x="279257" y="-288"/>
                      <a:pt x="278325" y="62"/>
                    </a:cubicBezTo>
                    <a:cubicBezTo>
                      <a:pt x="245471" y="12819"/>
                      <a:pt x="215064" y="33323"/>
                      <a:pt x="185530" y="52197"/>
                    </a:cubicBezTo>
                    <a:cubicBezTo>
                      <a:pt x="155648" y="71245"/>
                      <a:pt x="126464" y="91400"/>
                      <a:pt x="97804" y="112370"/>
                    </a:cubicBezTo>
                    <a:cubicBezTo>
                      <a:pt x="69086" y="133399"/>
                      <a:pt x="40834" y="155185"/>
                      <a:pt x="13631" y="178194"/>
                    </a:cubicBezTo>
                    <a:cubicBezTo>
                      <a:pt x="9087" y="182039"/>
                      <a:pt x="4544" y="185941"/>
                      <a:pt x="0" y="189844"/>
                    </a:cubicBezTo>
                    <a:cubicBezTo>
                      <a:pt x="408" y="190369"/>
                      <a:pt x="641" y="190893"/>
                      <a:pt x="1048" y="191417"/>
                    </a:cubicBezTo>
                    <a:cubicBezTo>
                      <a:pt x="2971" y="193631"/>
                      <a:pt x="5126" y="195436"/>
                      <a:pt x="7340" y="197009"/>
                    </a:cubicBezTo>
                    <a:cubicBezTo>
                      <a:pt x="12116" y="192932"/>
                      <a:pt x="16835" y="188912"/>
                      <a:pt x="21669" y="18495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6" name="Google Shape;2026;p62"/>
              <p:cNvSpPr/>
              <p:nvPr/>
            </p:nvSpPr>
            <p:spPr>
              <a:xfrm>
                <a:off x="499912" y="1608879"/>
                <a:ext cx="267820" cy="138638"/>
              </a:xfrm>
              <a:custGeom>
                <a:rect b="b" l="l" r="r" t="t"/>
                <a:pathLst>
                  <a:path extrusionOk="0" h="138638" w="267820">
                    <a:moveTo>
                      <a:pt x="113415" y="86212"/>
                    </a:moveTo>
                    <a:cubicBezTo>
                      <a:pt x="137124" y="98678"/>
                      <a:pt x="161589" y="109454"/>
                      <a:pt x="186870" y="118308"/>
                    </a:cubicBezTo>
                    <a:cubicBezTo>
                      <a:pt x="199569" y="122794"/>
                      <a:pt x="212443" y="126813"/>
                      <a:pt x="225433" y="130308"/>
                    </a:cubicBezTo>
                    <a:cubicBezTo>
                      <a:pt x="238015" y="133687"/>
                      <a:pt x="252519" y="138405"/>
                      <a:pt x="265626" y="138638"/>
                    </a:cubicBezTo>
                    <a:cubicBezTo>
                      <a:pt x="267956" y="138696"/>
                      <a:pt x="268713" y="135551"/>
                      <a:pt x="266500" y="134677"/>
                    </a:cubicBezTo>
                    <a:cubicBezTo>
                      <a:pt x="254325" y="129726"/>
                      <a:pt x="240345" y="127745"/>
                      <a:pt x="227704" y="124075"/>
                    </a:cubicBezTo>
                    <a:cubicBezTo>
                      <a:pt x="214773" y="120289"/>
                      <a:pt x="202016" y="116153"/>
                      <a:pt x="189375" y="111493"/>
                    </a:cubicBezTo>
                    <a:cubicBezTo>
                      <a:pt x="163977" y="102115"/>
                      <a:pt x="139162" y="90989"/>
                      <a:pt x="115338" y="78173"/>
                    </a:cubicBezTo>
                    <a:cubicBezTo>
                      <a:pt x="75086" y="56504"/>
                      <a:pt x="39378" y="29300"/>
                      <a:pt x="4777" y="0"/>
                    </a:cubicBezTo>
                    <a:cubicBezTo>
                      <a:pt x="2971" y="1981"/>
                      <a:pt x="1398" y="4194"/>
                      <a:pt x="0" y="6641"/>
                    </a:cubicBezTo>
                    <a:cubicBezTo>
                      <a:pt x="33145" y="38621"/>
                      <a:pt x="72872" y="64892"/>
                      <a:pt x="113415" y="8621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7" name="Google Shape;2027;p62"/>
              <p:cNvSpPr/>
              <p:nvPr/>
            </p:nvSpPr>
            <p:spPr>
              <a:xfrm>
                <a:off x="695404" y="1788692"/>
                <a:ext cx="268317" cy="83424"/>
              </a:xfrm>
              <a:custGeom>
                <a:rect b="b" l="l" r="r" t="t"/>
                <a:pathLst>
                  <a:path extrusionOk="0" h="83424" w="268317">
                    <a:moveTo>
                      <a:pt x="2330" y="83425"/>
                    </a:moveTo>
                    <a:cubicBezTo>
                      <a:pt x="8854" y="80978"/>
                      <a:pt x="15378" y="78531"/>
                      <a:pt x="21844" y="76260"/>
                    </a:cubicBezTo>
                    <a:cubicBezTo>
                      <a:pt x="49339" y="66765"/>
                      <a:pt x="77008" y="57736"/>
                      <a:pt x="104852" y="49231"/>
                    </a:cubicBezTo>
                    <a:cubicBezTo>
                      <a:pt x="131939" y="40901"/>
                      <a:pt x="159201" y="33095"/>
                      <a:pt x="186579" y="25756"/>
                    </a:cubicBezTo>
                    <a:cubicBezTo>
                      <a:pt x="213549" y="18533"/>
                      <a:pt x="241219" y="12882"/>
                      <a:pt x="267374" y="3038"/>
                    </a:cubicBezTo>
                    <a:cubicBezTo>
                      <a:pt x="269179" y="2339"/>
                      <a:pt x="268131" y="-166"/>
                      <a:pt x="266442" y="9"/>
                    </a:cubicBezTo>
                    <a:cubicBezTo>
                      <a:pt x="237724" y="2630"/>
                      <a:pt x="209646" y="10902"/>
                      <a:pt x="181802" y="18241"/>
                    </a:cubicBezTo>
                    <a:cubicBezTo>
                      <a:pt x="154424" y="25465"/>
                      <a:pt x="127163" y="33212"/>
                      <a:pt x="100076" y="41425"/>
                    </a:cubicBezTo>
                    <a:cubicBezTo>
                      <a:pt x="73688" y="49406"/>
                      <a:pt x="47475" y="57911"/>
                      <a:pt x="21378" y="66823"/>
                    </a:cubicBezTo>
                    <a:cubicBezTo>
                      <a:pt x="14388" y="69211"/>
                      <a:pt x="7223" y="71541"/>
                      <a:pt x="0" y="73988"/>
                    </a:cubicBezTo>
                    <a:cubicBezTo>
                      <a:pt x="117" y="75269"/>
                      <a:pt x="175" y="76493"/>
                      <a:pt x="466" y="77774"/>
                    </a:cubicBezTo>
                    <a:cubicBezTo>
                      <a:pt x="816" y="79813"/>
                      <a:pt x="1515" y="81677"/>
                      <a:pt x="2330" y="834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31" name="Shape 2031"/>
        <p:cNvGrpSpPr/>
        <p:nvPr/>
      </p:nvGrpSpPr>
      <p:grpSpPr>
        <a:xfrm>
          <a:off x="0" y="0"/>
          <a:ext cx="0" cy="0"/>
          <a:chOff x="0" y="0"/>
          <a:chExt cx="0" cy="0"/>
        </a:xfrm>
      </p:grpSpPr>
      <p:cxnSp>
        <p:nvCxnSpPr>
          <p:cNvPr id="2032" name="Google Shape;2032;p63"/>
          <p:cNvCxnSpPr>
            <a:stCxn id="2033" idx="6"/>
          </p:cNvCxnSpPr>
          <p:nvPr/>
        </p:nvCxnSpPr>
        <p:spPr>
          <a:xfrm flipH="1" rot="10800000">
            <a:off x="2038875" y="1642438"/>
            <a:ext cx="6378000" cy="975300"/>
          </a:xfrm>
          <a:prstGeom prst="straightConnector1">
            <a:avLst/>
          </a:prstGeom>
          <a:noFill/>
          <a:ln cap="flat" cmpd="sng" w="9525">
            <a:solidFill>
              <a:schemeClr val="accent2"/>
            </a:solidFill>
            <a:prstDash val="solid"/>
            <a:round/>
            <a:headEnd len="med" w="med" type="none"/>
            <a:tailEnd len="med" w="med" type="triangle"/>
          </a:ln>
        </p:spPr>
      </p:cxnSp>
      <p:sp>
        <p:nvSpPr>
          <p:cNvPr id="2034" name="Google Shape;2034;p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 timeline always works well</a:t>
            </a:r>
            <a:endParaRPr/>
          </a:p>
        </p:txBody>
      </p:sp>
      <p:sp>
        <p:nvSpPr>
          <p:cNvPr id="2033" name="Google Shape;2033;p63"/>
          <p:cNvSpPr/>
          <p:nvPr/>
        </p:nvSpPr>
        <p:spPr>
          <a:xfrm>
            <a:off x="1340475" y="2268538"/>
            <a:ext cx="698400" cy="698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035" name="Google Shape;2035;p63"/>
          <p:cNvSpPr txBox="1"/>
          <p:nvPr/>
        </p:nvSpPr>
        <p:spPr>
          <a:xfrm>
            <a:off x="815475" y="3098850"/>
            <a:ext cx="17484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Redressed"/>
                <a:ea typeface="Redressed"/>
                <a:cs typeface="Redressed"/>
                <a:sym typeface="Redressed"/>
              </a:rPr>
              <a:t>2XXX</a:t>
            </a:r>
            <a:endParaRPr sz="2400">
              <a:solidFill>
                <a:schemeClr val="dk1"/>
              </a:solidFill>
              <a:latin typeface="Redressed"/>
              <a:ea typeface="Redressed"/>
              <a:cs typeface="Redressed"/>
              <a:sym typeface="Redressed"/>
            </a:endParaRPr>
          </a:p>
        </p:txBody>
      </p:sp>
      <p:sp>
        <p:nvSpPr>
          <p:cNvPr id="2036" name="Google Shape;2036;p63"/>
          <p:cNvSpPr txBox="1"/>
          <p:nvPr/>
        </p:nvSpPr>
        <p:spPr>
          <a:xfrm>
            <a:off x="815475" y="3479400"/>
            <a:ext cx="1748400" cy="808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utfit Light"/>
                <a:ea typeface="Outfit Light"/>
                <a:cs typeface="Outfit Light"/>
                <a:sym typeface="Outfit Light"/>
              </a:rPr>
              <a:t>Jupiter is the biggest planet of them all</a:t>
            </a:r>
            <a:endParaRPr>
              <a:solidFill>
                <a:schemeClr val="dk2"/>
              </a:solidFill>
              <a:latin typeface="Outfit Light"/>
              <a:ea typeface="Outfit Light"/>
              <a:cs typeface="Outfit Light"/>
              <a:sym typeface="Outfit Light"/>
            </a:endParaRPr>
          </a:p>
        </p:txBody>
      </p:sp>
      <p:sp>
        <p:nvSpPr>
          <p:cNvPr id="2037" name="Google Shape;2037;p63"/>
          <p:cNvSpPr/>
          <p:nvPr/>
        </p:nvSpPr>
        <p:spPr>
          <a:xfrm>
            <a:off x="3262013" y="1992263"/>
            <a:ext cx="698400" cy="698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038" name="Google Shape;2038;p63"/>
          <p:cNvSpPr txBox="1"/>
          <p:nvPr/>
        </p:nvSpPr>
        <p:spPr>
          <a:xfrm>
            <a:off x="2737013" y="2822575"/>
            <a:ext cx="17484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Redressed"/>
                <a:ea typeface="Redressed"/>
                <a:cs typeface="Redressed"/>
                <a:sym typeface="Redressed"/>
              </a:rPr>
              <a:t>2XXX</a:t>
            </a:r>
            <a:endParaRPr sz="2400">
              <a:solidFill>
                <a:schemeClr val="dk1"/>
              </a:solidFill>
              <a:latin typeface="Redressed"/>
              <a:ea typeface="Redressed"/>
              <a:cs typeface="Redressed"/>
              <a:sym typeface="Redressed"/>
            </a:endParaRPr>
          </a:p>
        </p:txBody>
      </p:sp>
      <p:sp>
        <p:nvSpPr>
          <p:cNvPr id="2039" name="Google Shape;2039;p63"/>
          <p:cNvSpPr txBox="1"/>
          <p:nvPr/>
        </p:nvSpPr>
        <p:spPr>
          <a:xfrm>
            <a:off x="2737013" y="3203125"/>
            <a:ext cx="1748400" cy="808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lang="en">
                <a:solidFill>
                  <a:schemeClr val="dk2"/>
                </a:solidFill>
                <a:latin typeface="Outfit Light"/>
                <a:ea typeface="Outfit Light"/>
                <a:cs typeface="Outfit Light"/>
                <a:sym typeface="Outfit Light"/>
              </a:rPr>
              <a:t>Mercury is the closest planet to the Sun</a:t>
            </a:r>
            <a:endParaRPr>
              <a:solidFill>
                <a:schemeClr val="dk2"/>
              </a:solidFill>
              <a:latin typeface="Outfit Light"/>
              <a:ea typeface="Outfit Light"/>
              <a:cs typeface="Outfit Light"/>
              <a:sym typeface="Outfit Light"/>
            </a:endParaRPr>
          </a:p>
        </p:txBody>
      </p:sp>
      <p:sp>
        <p:nvSpPr>
          <p:cNvPr id="2040" name="Google Shape;2040;p63"/>
          <p:cNvSpPr txBox="1"/>
          <p:nvPr/>
        </p:nvSpPr>
        <p:spPr>
          <a:xfrm>
            <a:off x="4658563" y="2557325"/>
            <a:ext cx="17484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Redressed"/>
                <a:ea typeface="Redressed"/>
                <a:cs typeface="Redressed"/>
                <a:sym typeface="Redressed"/>
              </a:rPr>
              <a:t>2XXX</a:t>
            </a:r>
            <a:endParaRPr sz="2400">
              <a:solidFill>
                <a:schemeClr val="dk1"/>
              </a:solidFill>
              <a:latin typeface="Redressed"/>
              <a:ea typeface="Redressed"/>
              <a:cs typeface="Redressed"/>
              <a:sym typeface="Redressed"/>
            </a:endParaRPr>
          </a:p>
        </p:txBody>
      </p:sp>
      <p:sp>
        <p:nvSpPr>
          <p:cNvPr id="2041" name="Google Shape;2041;p63"/>
          <p:cNvSpPr txBox="1"/>
          <p:nvPr/>
        </p:nvSpPr>
        <p:spPr>
          <a:xfrm>
            <a:off x="4658563" y="2937875"/>
            <a:ext cx="1748400" cy="808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lang="en">
                <a:solidFill>
                  <a:schemeClr val="dk2"/>
                </a:solidFill>
                <a:latin typeface="Outfit Light"/>
                <a:ea typeface="Outfit Light"/>
                <a:cs typeface="Outfit Light"/>
                <a:sym typeface="Outfit Light"/>
              </a:rPr>
              <a:t>Venus is extremely hot, even more</a:t>
            </a:r>
            <a:endParaRPr>
              <a:solidFill>
                <a:schemeClr val="dk2"/>
              </a:solidFill>
              <a:latin typeface="Outfit Light"/>
              <a:ea typeface="Outfit Light"/>
              <a:cs typeface="Outfit Light"/>
              <a:sym typeface="Outfit Light"/>
            </a:endParaRPr>
          </a:p>
          <a:p>
            <a:pPr indent="0" lvl="0" marL="0" marR="0" rtl="0" algn="ctr">
              <a:lnSpc>
                <a:spcPct val="100000"/>
              </a:lnSpc>
              <a:spcBef>
                <a:spcPts val="0"/>
              </a:spcBef>
              <a:spcAft>
                <a:spcPts val="0"/>
              </a:spcAft>
              <a:buNone/>
            </a:pPr>
            <a:r>
              <a:rPr lang="en">
                <a:solidFill>
                  <a:schemeClr val="dk2"/>
                </a:solidFill>
                <a:latin typeface="Outfit Light"/>
                <a:ea typeface="Outfit Light"/>
                <a:cs typeface="Outfit Light"/>
                <a:sym typeface="Outfit Light"/>
              </a:rPr>
              <a:t>than Mercury</a:t>
            </a:r>
            <a:endParaRPr>
              <a:solidFill>
                <a:schemeClr val="dk2"/>
              </a:solidFill>
              <a:latin typeface="Outfit Light"/>
              <a:ea typeface="Outfit Light"/>
              <a:cs typeface="Outfit Light"/>
              <a:sym typeface="Outfit Light"/>
            </a:endParaRPr>
          </a:p>
        </p:txBody>
      </p:sp>
      <p:sp>
        <p:nvSpPr>
          <p:cNvPr id="2042" name="Google Shape;2042;p63"/>
          <p:cNvSpPr txBox="1"/>
          <p:nvPr/>
        </p:nvSpPr>
        <p:spPr>
          <a:xfrm>
            <a:off x="6580125" y="2246250"/>
            <a:ext cx="17484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Redressed"/>
                <a:ea typeface="Redressed"/>
                <a:cs typeface="Redressed"/>
                <a:sym typeface="Redressed"/>
              </a:rPr>
              <a:t>2XXX</a:t>
            </a:r>
            <a:endParaRPr sz="2400">
              <a:solidFill>
                <a:schemeClr val="dk1"/>
              </a:solidFill>
              <a:latin typeface="Redressed"/>
              <a:ea typeface="Redressed"/>
              <a:cs typeface="Redressed"/>
              <a:sym typeface="Redressed"/>
            </a:endParaRPr>
          </a:p>
        </p:txBody>
      </p:sp>
      <p:sp>
        <p:nvSpPr>
          <p:cNvPr id="2043" name="Google Shape;2043;p63"/>
          <p:cNvSpPr txBox="1"/>
          <p:nvPr/>
        </p:nvSpPr>
        <p:spPr>
          <a:xfrm>
            <a:off x="6580125" y="2626800"/>
            <a:ext cx="1748400" cy="808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lang="en">
                <a:solidFill>
                  <a:schemeClr val="dk2"/>
                </a:solidFill>
                <a:latin typeface="Outfit Light"/>
                <a:ea typeface="Outfit Light"/>
                <a:cs typeface="Outfit Light"/>
                <a:sym typeface="Outfit Light"/>
              </a:rPr>
              <a:t>Earth is the only planet that</a:t>
            </a:r>
            <a:endParaRPr>
              <a:solidFill>
                <a:schemeClr val="dk2"/>
              </a:solidFill>
              <a:latin typeface="Outfit Light"/>
              <a:ea typeface="Outfit Light"/>
              <a:cs typeface="Outfit Light"/>
              <a:sym typeface="Outfit Light"/>
            </a:endParaRPr>
          </a:p>
          <a:p>
            <a:pPr indent="0" lvl="0" marL="0" marR="0" rtl="0" algn="ctr">
              <a:lnSpc>
                <a:spcPct val="100000"/>
              </a:lnSpc>
              <a:spcBef>
                <a:spcPts val="0"/>
              </a:spcBef>
              <a:spcAft>
                <a:spcPts val="0"/>
              </a:spcAft>
              <a:buNone/>
            </a:pPr>
            <a:r>
              <a:rPr lang="en">
                <a:solidFill>
                  <a:schemeClr val="dk2"/>
                </a:solidFill>
                <a:latin typeface="Outfit Light"/>
                <a:ea typeface="Outfit Light"/>
                <a:cs typeface="Outfit Light"/>
                <a:sym typeface="Outfit Light"/>
              </a:rPr>
              <a:t>harbors life</a:t>
            </a:r>
            <a:endParaRPr>
              <a:solidFill>
                <a:schemeClr val="dk2"/>
              </a:solidFill>
              <a:latin typeface="Outfit Light"/>
              <a:ea typeface="Outfit Light"/>
              <a:cs typeface="Outfit Light"/>
              <a:sym typeface="Outfit Light"/>
            </a:endParaRPr>
          </a:p>
        </p:txBody>
      </p:sp>
      <p:sp>
        <p:nvSpPr>
          <p:cNvPr id="2044" name="Google Shape;2044;p63"/>
          <p:cNvSpPr/>
          <p:nvPr/>
        </p:nvSpPr>
        <p:spPr>
          <a:xfrm>
            <a:off x="5183575" y="1735488"/>
            <a:ext cx="698400" cy="698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045" name="Google Shape;2045;p63"/>
          <p:cNvSpPr/>
          <p:nvPr/>
        </p:nvSpPr>
        <p:spPr>
          <a:xfrm>
            <a:off x="7105125" y="1424538"/>
            <a:ext cx="698400" cy="698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nvGrpSpPr>
          <p:cNvPr id="2046" name="Google Shape;2046;p63"/>
          <p:cNvGrpSpPr/>
          <p:nvPr/>
        </p:nvGrpSpPr>
        <p:grpSpPr>
          <a:xfrm rot="1875894">
            <a:off x="213863" y="977990"/>
            <a:ext cx="1111168" cy="1321838"/>
            <a:chOff x="476060" y="1778784"/>
            <a:chExt cx="1480593" cy="1761304"/>
          </a:xfrm>
        </p:grpSpPr>
        <p:sp>
          <p:nvSpPr>
            <p:cNvPr id="2047" name="Google Shape;2047;p63"/>
            <p:cNvSpPr/>
            <p:nvPr/>
          </p:nvSpPr>
          <p:spPr>
            <a:xfrm flipH="1">
              <a:off x="476060" y="2372171"/>
              <a:ext cx="836191" cy="1167917"/>
            </a:xfrm>
            <a:custGeom>
              <a:rect b="b" l="l" r="r" t="t"/>
              <a:pathLst>
                <a:path extrusionOk="0" h="1382150" w="989575">
                  <a:moveTo>
                    <a:pt x="14" y="4129"/>
                  </a:moveTo>
                  <a:cubicBezTo>
                    <a:pt x="-627" y="29876"/>
                    <a:pt x="20809" y="40362"/>
                    <a:pt x="38343" y="56381"/>
                  </a:cubicBezTo>
                  <a:cubicBezTo>
                    <a:pt x="58731" y="75021"/>
                    <a:pt x="77721" y="95118"/>
                    <a:pt x="95138" y="116496"/>
                  </a:cubicBezTo>
                  <a:cubicBezTo>
                    <a:pt x="128167" y="157039"/>
                    <a:pt x="156011" y="202475"/>
                    <a:pt x="180709" y="248494"/>
                  </a:cubicBezTo>
                  <a:cubicBezTo>
                    <a:pt x="233078" y="346065"/>
                    <a:pt x="270649" y="450567"/>
                    <a:pt x="312707" y="552740"/>
                  </a:cubicBezTo>
                  <a:cubicBezTo>
                    <a:pt x="356046" y="658058"/>
                    <a:pt x="406724" y="759591"/>
                    <a:pt x="467248" y="856113"/>
                  </a:cubicBezTo>
                  <a:cubicBezTo>
                    <a:pt x="528819" y="954266"/>
                    <a:pt x="594527" y="1052187"/>
                    <a:pt x="670253" y="1140088"/>
                  </a:cubicBezTo>
                  <a:cubicBezTo>
                    <a:pt x="711845" y="1188379"/>
                    <a:pt x="754776" y="1234980"/>
                    <a:pt x="801843" y="1278085"/>
                  </a:cubicBezTo>
                  <a:cubicBezTo>
                    <a:pt x="824794" y="1299114"/>
                    <a:pt x="848910" y="1318978"/>
                    <a:pt x="874133" y="1337327"/>
                  </a:cubicBezTo>
                  <a:cubicBezTo>
                    <a:pt x="899822" y="1355968"/>
                    <a:pt x="927491" y="1376064"/>
                    <a:pt x="959121" y="1381715"/>
                  </a:cubicBezTo>
                  <a:cubicBezTo>
                    <a:pt x="978170" y="1385151"/>
                    <a:pt x="993141" y="1367676"/>
                    <a:pt x="988830" y="1350725"/>
                  </a:cubicBezTo>
                  <a:cubicBezTo>
                    <a:pt x="981723" y="1322939"/>
                    <a:pt x="935297" y="1309250"/>
                    <a:pt x="914093" y="1293930"/>
                  </a:cubicBezTo>
                  <a:cubicBezTo>
                    <a:pt x="890618" y="1276979"/>
                    <a:pt x="868948" y="1257697"/>
                    <a:pt x="847629" y="1238067"/>
                  </a:cubicBezTo>
                  <a:cubicBezTo>
                    <a:pt x="806445" y="1200145"/>
                    <a:pt x="766251" y="1160709"/>
                    <a:pt x="727572" y="1120224"/>
                  </a:cubicBezTo>
                  <a:cubicBezTo>
                    <a:pt x="646953" y="1035760"/>
                    <a:pt x="572217" y="945645"/>
                    <a:pt x="511228" y="845919"/>
                  </a:cubicBezTo>
                  <a:cubicBezTo>
                    <a:pt x="451054" y="747474"/>
                    <a:pt x="400025" y="643787"/>
                    <a:pt x="356978" y="536721"/>
                  </a:cubicBezTo>
                  <a:cubicBezTo>
                    <a:pt x="316726" y="436645"/>
                    <a:pt x="281018" y="334065"/>
                    <a:pt x="230165" y="238649"/>
                  </a:cubicBezTo>
                  <a:cubicBezTo>
                    <a:pt x="202262" y="186281"/>
                    <a:pt x="169816" y="137000"/>
                    <a:pt x="130147" y="92730"/>
                  </a:cubicBezTo>
                  <a:cubicBezTo>
                    <a:pt x="110924" y="71235"/>
                    <a:pt x="90129" y="51196"/>
                    <a:pt x="67935" y="32847"/>
                  </a:cubicBezTo>
                  <a:cubicBezTo>
                    <a:pt x="48537" y="16886"/>
                    <a:pt x="28673" y="-6123"/>
                    <a:pt x="1994" y="1508"/>
                  </a:cubicBezTo>
                  <a:cubicBezTo>
                    <a:pt x="830" y="1916"/>
                    <a:pt x="72" y="2964"/>
                    <a:pt x="14" y="412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8" name="Google Shape;2048;p63"/>
            <p:cNvSpPr/>
            <p:nvPr/>
          </p:nvSpPr>
          <p:spPr>
            <a:xfrm flipH="1">
              <a:off x="1154435" y="2724020"/>
              <a:ext cx="591449" cy="472302"/>
            </a:xfrm>
            <a:custGeom>
              <a:rect b="b" l="l" r="r" t="t"/>
              <a:pathLst>
                <a:path extrusionOk="0" h="558937" w="699940">
                  <a:moveTo>
                    <a:pt x="560377" y="376657"/>
                  </a:moveTo>
                  <a:cubicBezTo>
                    <a:pt x="560377" y="376657"/>
                    <a:pt x="644958" y="537897"/>
                    <a:pt x="444050" y="558110"/>
                  </a:cubicBezTo>
                  <a:cubicBezTo>
                    <a:pt x="243141" y="578323"/>
                    <a:pt x="171026" y="222524"/>
                    <a:pt x="0" y="103633"/>
                  </a:cubicBezTo>
                  <a:cubicBezTo>
                    <a:pt x="0" y="103633"/>
                    <a:pt x="405662" y="-97450"/>
                    <a:pt x="597250" y="60585"/>
                  </a:cubicBezTo>
                  <a:cubicBezTo>
                    <a:pt x="788839" y="218622"/>
                    <a:pt x="674375" y="375609"/>
                    <a:pt x="560377" y="37665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9" name="Google Shape;2049;p63"/>
            <p:cNvSpPr/>
            <p:nvPr/>
          </p:nvSpPr>
          <p:spPr>
            <a:xfrm flipH="1">
              <a:off x="875679" y="2789380"/>
              <a:ext cx="793773" cy="358315"/>
            </a:xfrm>
            <a:custGeom>
              <a:rect b="b" l="l" r="r" t="t"/>
              <a:pathLst>
                <a:path extrusionOk="0" h="424041" w="939376">
                  <a:moveTo>
                    <a:pt x="39077" y="11411"/>
                  </a:moveTo>
                  <a:cubicBezTo>
                    <a:pt x="40009" y="12692"/>
                    <a:pt x="40184" y="14731"/>
                    <a:pt x="40941" y="16129"/>
                  </a:cubicBezTo>
                  <a:cubicBezTo>
                    <a:pt x="41815" y="17702"/>
                    <a:pt x="42805" y="19217"/>
                    <a:pt x="43737" y="20789"/>
                  </a:cubicBezTo>
                  <a:cubicBezTo>
                    <a:pt x="45660" y="24168"/>
                    <a:pt x="47640" y="27139"/>
                    <a:pt x="50028" y="30226"/>
                  </a:cubicBezTo>
                  <a:cubicBezTo>
                    <a:pt x="54571" y="36168"/>
                    <a:pt x="58416" y="42459"/>
                    <a:pt x="62144" y="48925"/>
                  </a:cubicBezTo>
                  <a:cubicBezTo>
                    <a:pt x="64707" y="53352"/>
                    <a:pt x="66979" y="57953"/>
                    <a:pt x="69076" y="62556"/>
                  </a:cubicBezTo>
                  <a:cubicBezTo>
                    <a:pt x="46941" y="55449"/>
                    <a:pt x="24048" y="50323"/>
                    <a:pt x="1214" y="51954"/>
                  </a:cubicBezTo>
                  <a:cubicBezTo>
                    <a:pt x="223" y="52012"/>
                    <a:pt x="-592" y="53468"/>
                    <a:pt x="573" y="54051"/>
                  </a:cubicBezTo>
                  <a:cubicBezTo>
                    <a:pt x="29232" y="67915"/>
                    <a:pt x="60863" y="74147"/>
                    <a:pt x="90629" y="85448"/>
                  </a:cubicBezTo>
                  <a:cubicBezTo>
                    <a:pt x="115561" y="94885"/>
                    <a:pt x="139677" y="106302"/>
                    <a:pt x="163444" y="118418"/>
                  </a:cubicBezTo>
                  <a:cubicBezTo>
                    <a:pt x="161055" y="119234"/>
                    <a:pt x="158725" y="120108"/>
                    <a:pt x="156337" y="120923"/>
                  </a:cubicBezTo>
                  <a:cubicBezTo>
                    <a:pt x="146026" y="124418"/>
                    <a:pt x="135716" y="127680"/>
                    <a:pt x="125464" y="131292"/>
                  </a:cubicBezTo>
                  <a:cubicBezTo>
                    <a:pt x="104959" y="138515"/>
                    <a:pt x="84105" y="144806"/>
                    <a:pt x="63193" y="150690"/>
                  </a:cubicBezTo>
                  <a:cubicBezTo>
                    <a:pt x="62436" y="150923"/>
                    <a:pt x="62436" y="152262"/>
                    <a:pt x="63309" y="152204"/>
                  </a:cubicBezTo>
                  <a:cubicBezTo>
                    <a:pt x="85095" y="150573"/>
                    <a:pt x="106590" y="147486"/>
                    <a:pt x="128027" y="143233"/>
                  </a:cubicBezTo>
                  <a:cubicBezTo>
                    <a:pt x="138687" y="141137"/>
                    <a:pt x="148997" y="138107"/>
                    <a:pt x="159366" y="134904"/>
                  </a:cubicBezTo>
                  <a:cubicBezTo>
                    <a:pt x="164550" y="133272"/>
                    <a:pt x="169676" y="131642"/>
                    <a:pt x="174802" y="129894"/>
                  </a:cubicBezTo>
                  <a:cubicBezTo>
                    <a:pt x="177016" y="129137"/>
                    <a:pt x="179346" y="128496"/>
                    <a:pt x="181560" y="127680"/>
                  </a:cubicBezTo>
                  <a:cubicBezTo>
                    <a:pt x="182434" y="128147"/>
                    <a:pt x="183307" y="128554"/>
                    <a:pt x="184181" y="129020"/>
                  </a:cubicBezTo>
                  <a:cubicBezTo>
                    <a:pt x="243656" y="161291"/>
                    <a:pt x="300218" y="198689"/>
                    <a:pt x="356489" y="236203"/>
                  </a:cubicBezTo>
                  <a:cubicBezTo>
                    <a:pt x="367090" y="243251"/>
                    <a:pt x="377750" y="250358"/>
                    <a:pt x="388410" y="257406"/>
                  </a:cubicBezTo>
                  <a:cubicBezTo>
                    <a:pt x="375711" y="262824"/>
                    <a:pt x="363013" y="267716"/>
                    <a:pt x="349324" y="271619"/>
                  </a:cubicBezTo>
                  <a:cubicBezTo>
                    <a:pt x="329984" y="277095"/>
                    <a:pt x="310412" y="281522"/>
                    <a:pt x="290781" y="285600"/>
                  </a:cubicBezTo>
                  <a:cubicBezTo>
                    <a:pt x="271849" y="289561"/>
                    <a:pt x="252684" y="292648"/>
                    <a:pt x="233462" y="294862"/>
                  </a:cubicBezTo>
                  <a:cubicBezTo>
                    <a:pt x="213598" y="297133"/>
                    <a:pt x="193792" y="297949"/>
                    <a:pt x="174278" y="302259"/>
                  </a:cubicBezTo>
                  <a:cubicBezTo>
                    <a:pt x="173346" y="302434"/>
                    <a:pt x="173172" y="304007"/>
                    <a:pt x="174220" y="304182"/>
                  </a:cubicBezTo>
                  <a:cubicBezTo>
                    <a:pt x="213714" y="312453"/>
                    <a:pt x="258451" y="304823"/>
                    <a:pt x="297771" y="298066"/>
                  </a:cubicBezTo>
                  <a:cubicBezTo>
                    <a:pt x="318916" y="294454"/>
                    <a:pt x="339770" y="289037"/>
                    <a:pt x="360333" y="282920"/>
                  </a:cubicBezTo>
                  <a:cubicBezTo>
                    <a:pt x="374081" y="278784"/>
                    <a:pt x="389691" y="274940"/>
                    <a:pt x="400818" y="265561"/>
                  </a:cubicBezTo>
                  <a:cubicBezTo>
                    <a:pt x="494486" y="327250"/>
                    <a:pt x="592173" y="386433"/>
                    <a:pt x="702268" y="411364"/>
                  </a:cubicBezTo>
                  <a:cubicBezTo>
                    <a:pt x="779043" y="428723"/>
                    <a:pt x="855702" y="429364"/>
                    <a:pt x="931370" y="406355"/>
                  </a:cubicBezTo>
                  <a:cubicBezTo>
                    <a:pt x="944652" y="402335"/>
                    <a:pt x="940225" y="381190"/>
                    <a:pt x="926769" y="385151"/>
                  </a:cubicBezTo>
                  <a:cubicBezTo>
                    <a:pt x="858207" y="405306"/>
                    <a:pt x="783995" y="410316"/>
                    <a:pt x="713919" y="395403"/>
                  </a:cubicBezTo>
                  <a:cubicBezTo>
                    <a:pt x="650890" y="381947"/>
                    <a:pt x="591008" y="356725"/>
                    <a:pt x="534330" y="326492"/>
                  </a:cubicBezTo>
                  <a:cubicBezTo>
                    <a:pt x="469845" y="292066"/>
                    <a:pt x="409730" y="250649"/>
                    <a:pt x="349032" y="210164"/>
                  </a:cubicBezTo>
                  <a:cubicBezTo>
                    <a:pt x="359809" y="181912"/>
                    <a:pt x="352527" y="149699"/>
                    <a:pt x="343673" y="121506"/>
                  </a:cubicBezTo>
                  <a:cubicBezTo>
                    <a:pt x="337207" y="100827"/>
                    <a:pt x="329809" y="80439"/>
                    <a:pt x="322469" y="60109"/>
                  </a:cubicBezTo>
                  <a:cubicBezTo>
                    <a:pt x="315014" y="39488"/>
                    <a:pt x="308664" y="17877"/>
                    <a:pt x="295441" y="168"/>
                  </a:cubicBezTo>
                  <a:cubicBezTo>
                    <a:pt x="295208" y="-181"/>
                    <a:pt x="294509" y="52"/>
                    <a:pt x="294567" y="518"/>
                  </a:cubicBezTo>
                  <a:cubicBezTo>
                    <a:pt x="296256" y="21430"/>
                    <a:pt x="304470" y="40770"/>
                    <a:pt x="310936" y="60575"/>
                  </a:cubicBezTo>
                  <a:cubicBezTo>
                    <a:pt x="317227" y="79739"/>
                    <a:pt x="323343" y="98963"/>
                    <a:pt x="328994" y="118302"/>
                  </a:cubicBezTo>
                  <a:cubicBezTo>
                    <a:pt x="337149" y="146263"/>
                    <a:pt x="342683" y="174514"/>
                    <a:pt x="338256" y="203116"/>
                  </a:cubicBezTo>
                  <a:cubicBezTo>
                    <a:pt x="293868" y="173583"/>
                    <a:pt x="249014" y="144748"/>
                    <a:pt x="201889" y="119758"/>
                  </a:cubicBezTo>
                  <a:cubicBezTo>
                    <a:pt x="170317" y="103040"/>
                    <a:pt x="137813" y="87836"/>
                    <a:pt x="104318" y="75313"/>
                  </a:cubicBezTo>
                  <a:cubicBezTo>
                    <a:pt x="98959" y="73332"/>
                    <a:pt x="93484" y="71293"/>
                    <a:pt x="88008" y="69313"/>
                  </a:cubicBezTo>
                  <a:cubicBezTo>
                    <a:pt x="86901" y="65410"/>
                    <a:pt x="84804" y="61449"/>
                    <a:pt x="83639" y="58769"/>
                  </a:cubicBezTo>
                  <a:cubicBezTo>
                    <a:pt x="80552" y="51895"/>
                    <a:pt x="76999" y="45138"/>
                    <a:pt x="72746" y="38906"/>
                  </a:cubicBezTo>
                  <a:cubicBezTo>
                    <a:pt x="68377" y="32556"/>
                    <a:pt x="63659" y="26498"/>
                    <a:pt x="58416" y="20847"/>
                  </a:cubicBezTo>
                  <a:cubicBezTo>
                    <a:pt x="55795" y="18051"/>
                    <a:pt x="52824" y="16013"/>
                    <a:pt x="49562" y="14032"/>
                  </a:cubicBezTo>
                  <a:cubicBezTo>
                    <a:pt x="48047" y="13100"/>
                    <a:pt x="46417" y="11877"/>
                    <a:pt x="44786" y="11236"/>
                  </a:cubicBezTo>
                  <a:cubicBezTo>
                    <a:pt x="43446" y="10712"/>
                    <a:pt x="41815" y="10770"/>
                    <a:pt x="40592" y="10071"/>
                  </a:cubicBezTo>
                  <a:cubicBezTo>
                    <a:pt x="39310" y="9255"/>
                    <a:pt x="38436" y="10479"/>
                    <a:pt x="39077" y="1141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0" name="Google Shape;2050;p63"/>
            <p:cNvSpPr/>
            <p:nvPr/>
          </p:nvSpPr>
          <p:spPr>
            <a:xfrm flipH="1">
              <a:off x="697365" y="2241610"/>
              <a:ext cx="360255" cy="455756"/>
            </a:xfrm>
            <a:custGeom>
              <a:rect b="b" l="l" r="r" t="t"/>
              <a:pathLst>
                <a:path extrusionOk="0" h="539356" w="426337">
                  <a:moveTo>
                    <a:pt x="144051" y="437642"/>
                  </a:moveTo>
                  <a:cubicBezTo>
                    <a:pt x="144051" y="437642"/>
                    <a:pt x="23878" y="507952"/>
                    <a:pt x="1335" y="355217"/>
                  </a:cubicBezTo>
                  <a:cubicBezTo>
                    <a:pt x="-21208" y="202482"/>
                    <a:pt x="248029" y="134852"/>
                    <a:pt x="332727" y="0"/>
                  </a:cubicBezTo>
                  <a:cubicBezTo>
                    <a:pt x="332727" y="0"/>
                    <a:pt x="500607" y="302732"/>
                    <a:pt x="386726" y="454593"/>
                  </a:cubicBezTo>
                  <a:cubicBezTo>
                    <a:pt x="272844" y="606571"/>
                    <a:pt x="148885" y="524670"/>
                    <a:pt x="144051" y="43764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1" name="Google Shape;2051;p63"/>
            <p:cNvSpPr/>
            <p:nvPr/>
          </p:nvSpPr>
          <p:spPr>
            <a:xfrm flipH="1">
              <a:off x="747938" y="2300749"/>
              <a:ext cx="258628" cy="616423"/>
            </a:xfrm>
            <a:custGeom>
              <a:rect b="b" l="l" r="r" t="t"/>
              <a:pathLst>
                <a:path extrusionOk="0" h="729495" w="306069">
                  <a:moveTo>
                    <a:pt x="288256" y="28383"/>
                  </a:moveTo>
                  <a:cubicBezTo>
                    <a:pt x="287323" y="29140"/>
                    <a:pt x="285750" y="29315"/>
                    <a:pt x="284702" y="30014"/>
                  </a:cubicBezTo>
                  <a:cubicBezTo>
                    <a:pt x="283537" y="30713"/>
                    <a:pt x="282430" y="31587"/>
                    <a:pt x="281265" y="32286"/>
                  </a:cubicBezTo>
                  <a:cubicBezTo>
                    <a:pt x="278761" y="33858"/>
                    <a:pt x="276547" y="35489"/>
                    <a:pt x="274275" y="37412"/>
                  </a:cubicBezTo>
                  <a:cubicBezTo>
                    <a:pt x="269906" y="41082"/>
                    <a:pt x="265246" y="44285"/>
                    <a:pt x="260411" y="47314"/>
                  </a:cubicBezTo>
                  <a:cubicBezTo>
                    <a:pt x="257091" y="49411"/>
                    <a:pt x="253712" y="51334"/>
                    <a:pt x="250217" y="53081"/>
                  </a:cubicBezTo>
                  <a:cubicBezTo>
                    <a:pt x="254878" y="35897"/>
                    <a:pt x="257964" y="18247"/>
                    <a:pt x="255926" y="888"/>
                  </a:cubicBezTo>
                  <a:cubicBezTo>
                    <a:pt x="255809" y="131"/>
                    <a:pt x="254703" y="-452"/>
                    <a:pt x="254295" y="480"/>
                  </a:cubicBezTo>
                  <a:cubicBezTo>
                    <a:pt x="244684" y="22849"/>
                    <a:pt x="241072" y="47256"/>
                    <a:pt x="233499" y="70382"/>
                  </a:cubicBezTo>
                  <a:cubicBezTo>
                    <a:pt x="227150" y="89780"/>
                    <a:pt x="219286" y="108595"/>
                    <a:pt x="210898" y="127119"/>
                  </a:cubicBezTo>
                  <a:cubicBezTo>
                    <a:pt x="210199" y="125313"/>
                    <a:pt x="209441" y="123565"/>
                    <a:pt x="208742" y="121818"/>
                  </a:cubicBezTo>
                  <a:cubicBezTo>
                    <a:pt x="205713" y="114070"/>
                    <a:pt x="202859" y="106265"/>
                    <a:pt x="199771" y="98576"/>
                  </a:cubicBezTo>
                  <a:cubicBezTo>
                    <a:pt x="193539" y="83197"/>
                    <a:pt x="188005" y="67469"/>
                    <a:pt x="182763" y="51741"/>
                  </a:cubicBezTo>
                  <a:cubicBezTo>
                    <a:pt x="182588" y="51159"/>
                    <a:pt x="181539" y="51217"/>
                    <a:pt x="181597" y="51916"/>
                  </a:cubicBezTo>
                  <a:cubicBezTo>
                    <a:pt x="183578" y="68518"/>
                    <a:pt x="186723" y="84828"/>
                    <a:pt x="190743" y="101022"/>
                  </a:cubicBezTo>
                  <a:cubicBezTo>
                    <a:pt x="192723" y="109061"/>
                    <a:pt x="195403" y="116866"/>
                    <a:pt x="198199" y="124672"/>
                  </a:cubicBezTo>
                  <a:cubicBezTo>
                    <a:pt x="199597" y="128575"/>
                    <a:pt x="201053" y="132420"/>
                    <a:pt x="202568" y="136264"/>
                  </a:cubicBezTo>
                  <a:cubicBezTo>
                    <a:pt x="203209" y="137895"/>
                    <a:pt x="203791" y="139701"/>
                    <a:pt x="204490" y="141332"/>
                  </a:cubicBezTo>
                  <a:cubicBezTo>
                    <a:pt x="204199" y="141973"/>
                    <a:pt x="203908" y="142672"/>
                    <a:pt x="203558" y="143371"/>
                  </a:cubicBezTo>
                  <a:cubicBezTo>
                    <a:pt x="181015" y="189914"/>
                    <a:pt x="154452" y="234476"/>
                    <a:pt x="127773" y="278747"/>
                  </a:cubicBezTo>
                  <a:cubicBezTo>
                    <a:pt x="122763" y="287077"/>
                    <a:pt x="117696" y="295465"/>
                    <a:pt x="112686" y="303853"/>
                  </a:cubicBezTo>
                  <a:cubicBezTo>
                    <a:pt x="108084" y="294300"/>
                    <a:pt x="103890" y="284805"/>
                    <a:pt x="100453" y="274494"/>
                  </a:cubicBezTo>
                  <a:cubicBezTo>
                    <a:pt x="95618" y="259932"/>
                    <a:pt x="91482" y="245136"/>
                    <a:pt x="87696" y="230282"/>
                  </a:cubicBezTo>
                  <a:cubicBezTo>
                    <a:pt x="84026" y="215952"/>
                    <a:pt x="80997" y="201447"/>
                    <a:pt x="78609" y="186826"/>
                  </a:cubicBezTo>
                  <a:cubicBezTo>
                    <a:pt x="76162" y="171739"/>
                    <a:pt x="74881" y="156652"/>
                    <a:pt x="70861" y="141915"/>
                  </a:cubicBezTo>
                  <a:cubicBezTo>
                    <a:pt x="70687" y="141216"/>
                    <a:pt x="69522" y="141099"/>
                    <a:pt x="69347" y="141915"/>
                  </a:cubicBezTo>
                  <a:cubicBezTo>
                    <a:pt x="64454" y="172322"/>
                    <a:pt x="71793" y="206282"/>
                    <a:pt x="78376" y="236049"/>
                  </a:cubicBezTo>
                  <a:cubicBezTo>
                    <a:pt x="81929" y="252068"/>
                    <a:pt x="86764" y="267796"/>
                    <a:pt x="92181" y="283290"/>
                  </a:cubicBezTo>
                  <a:cubicBezTo>
                    <a:pt x="95793" y="293601"/>
                    <a:pt x="99346" y="305426"/>
                    <a:pt x="106919" y="313581"/>
                  </a:cubicBezTo>
                  <a:cubicBezTo>
                    <a:pt x="63114" y="387269"/>
                    <a:pt x="21348" y="463986"/>
                    <a:pt x="6202" y="548975"/>
                  </a:cubicBezTo>
                  <a:cubicBezTo>
                    <a:pt x="-4341" y="608216"/>
                    <a:pt x="-2127" y="666759"/>
                    <a:pt x="18144" y="723787"/>
                  </a:cubicBezTo>
                  <a:cubicBezTo>
                    <a:pt x="21697" y="733748"/>
                    <a:pt x="37658" y="729612"/>
                    <a:pt x="34163" y="719535"/>
                  </a:cubicBezTo>
                  <a:cubicBezTo>
                    <a:pt x="16338" y="667924"/>
                    <a:pt x="9872" y="611362"/>
                    <a:pt x="18843" y="557305"/>
                  </a:cubicBezTo>
                  <a:cubicBezTo>
                    <a:pt x="26882" y="508723"/>
                    <a:pt x="44066" y="462064"/>
                    <a:pt x="65153" y="417735"/>
                  </a:cubicBezTo>
                  <a:cubicBezTo>
                    <a:pt x="89152" y="367289"/>
                    <a:pt x="118628" y="319872"/>
                    <a:pt x="147462" y="272106"/>
                  </a:cubicBezTo>
                  <a:cubicBezTo>
                    <a:pt x="169423" y="279329"/>
                    <a:pt x="193772" y="272631"/>
                    <a:pt x="214975" y="264883"/>
                  </a:cubicBezTo>
                  <a:cubicBezTo>
                    <a:pt x="230528" y="259175"/>
                    <a:pt x="245848" y="252883"/>
                    <a:pt x="261110" y="246476"/>
                  </a:cubicBezTo>
                  <a:cubicBezTo>
                    <a:pt x="276605" y="240010"/>
                    <a:pt x="292858" y="234418"/>
                    <a:pt x="305964" y="223699"/>
                  </a:cubicBezTo>
                  <a:cubicBezTo>
                    <a:pt x="306197" y="223525"/>
                    <a:pt x="306022" y="223000"/>
                    <a:pt x="305673" y="223059"/>
                  </a:cubicBezTo>
                  <a:cubicBezTo>
                    <a:pt x="289770" y="225097"/>
                    <a:pt x="275266" y="232029"/>
                    <a:pt x="260411" y="237680"/>
                  </a:cubicBezTo>
                  <a:cubicBezTo>
                    <a:pt x="246023" y="243155"/>
                    <a:pt x="231577" y="248514"/>
                    <a:pt x="216956" y="253524"/>
                  </a:cubicBezTo>
                  <a:cubicBezTo>
                    <a:pt x="195927" y="260747"/>
                    <a:pt x="174491" y="265932"/>
                    <a:pt x="152530" y="263601"/>
                  </a:cubicBezTo>
                  <a:cubicBezTo>
                    <a:pt x="173500" y="228651"/>
                    <a:pt x="193946" y="193409"/>
                    <a:pt x="211363" y="156477"/>
                  </a:cubicBezTo>
                  <a:cubicBezTo>
                    <a:pt x="223014" y="131779"/>
                    <a:pt x="233499" y="106440"/>
                    <a:pt x="241888" y="80401"/>
                  </a:cubicBezTo>
                  <a:cubicBezTo>
                    <a:pt x="243227" y="76207"/>
                    <a:pt x="244567" y="72013"/>
                    <a:pt x="245907" y="67702"/>
                  </a:cubicBezTo>
                  <a:cubicBezTo>
                    <a:pt x="248878" y="66712"/>
                    <a:pt x="251790" y="65023"/>
                    <a:pt x="253771" y="63974"/>
                  </a:cubicBezTo>
                  <a:cubicBezTo>
                    <a:pt x="258897" y="61353"/>
                    <a:pt x="263964" y="58440"/>
                    <a:pt x="268567" y="54945"/>
                  </a:cubicBezTo>
                  <a:cubicBezTo>
                    <a:pt x="273226" y="51392"/>
                    <a:pt x="277712" y="47547"/>
                    <a:pt x="281848" y="43353"/>
                  </a:cubicBezTo>
                  <a:cubicBezTo>
                    <a:pt x="283887" y="41256"/>
                    <a:pt x="285343" y="38926"/>
                    <a:pt x="286741" y="36363"/>
                  </a:cubicBezTo>
                  <a:cubicBezTo>
                    <a:pt x="287382" y="35198"/>
                    <a:pt x="288256" y="33917"/>
                    <a:pt x="288721" y="32635"/>
                  </a:cubicBezTo>
                  <a:cubicBezTo>
                    <a:pt x="289071" y="31587"/>
                    <a:pt x="288955" y="30363"/>
                    <a:pt x="289479" y="29373"/>
                  </a:cubicBezTo>
                  <a:cubicBezTo>
                    <a:pt x="289887" y="28499"/>
                    <a:pt x="288896" y="27858"/>
                    <a:pt x="288256" y="28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2" name="Google Shape;2052;p63"/>
            <p:cNvSpPr/>
            <p:nvPr/>
          </p:nvSpPr>
          <p:spPr>
            <a:xfrm flipH="1">
              <a:off x="1149015" y="2206868"/>
              <a:ext cx="275531" cy="408988"/>
            </a:xfrm>
            <a:custGeom>
              <a:rect b="b" l="l" r="r" t="t"/>
              <a:pathLst>
                <a:path extrusionOk="0" h="484010" w="326072">
                  <a:moveTo>
                    <a:pt x="20688" y="484010"/>
                  </a:moveTo>
                  <a:cubicBezTo>
                    <a:pt x="56628" y="464088"/>
                    <a:pt x="81560" y="428264"/>
                    <a:pt x="96298" y="389876"/>
                  </a:cubicBezTo>
                  <a:cubicBezTo>
                    <a:pt x="111036" y="351547"/>
                    <a:pt x="116686" y="310422"/>
                    <a:pt x="122219" y="269704"/>
                  </a:cubicBezTo>
                  <a:cubicBezTo>
                    <a:pt x="161714" y="311179"/>
                    <a:pt x="216878" y="337334"/>
                    <a:pt x="273964" y="341644"/>
                  </a:cubicBezTo>
                  <a:cubicBezTo>
                    <a:pt x="268023" y="274131"/>
                    <a:pt x="239771" y="208773"/>
                    <a:pt x="194743" y="158152"/>
                  </a:cubicBezTo>
                  <a:cubicBezTo>
                    <a:pt x="252004" y="128444"/>
                    <a:pt x="298896" y="79280"/>
                    <a:pt x="325925" y="20738"/>
                  </a:cubicBezTo>
                  <a:cubicBezTo>
                    <a:pt x="330002" y="11942"/>
                    <a:pt x="248450" y="-58"/>
                    <a:pt x="241751" y="0"/>
                  </a:cubicBezTo>
                  <a:cubicBezTo>
                    <a:pt x="209481" y="175"/>
                    <a:pt x="177850" y="8913"/>
                    <a:pt x="149481" y="24291"/>
                  </a:cubicBezTo>
                  <a:cubicBezTo>
                    <a:pt x="107191" y="47242"/>
                    <a:pt x="60706" y="88833"/>
                    <a:pt x="37988" y="132114"/>
                  </a:cubicBezTo>
                  <a:cubicBezTo>
                    <a:pt x="-13040" y="229336"/>
                    <a:pt x="-6166" y="382012"/>
                    <a:pt x="20688" y="48401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3" name="Google Shape;2053;p63"/>
            <p:cNvSpPr/>
            <p:nvPr/>
          </p:nvSpPr>
          <p:spPr>
            <a:xfrm flipH="1">
              <a:off x="1211122" y="2237870"/>
              <a:ext cx="202648" cy="300797"/>
            </a:xfrm>
            <a:custGeom>
              <a:rect b="b" l="l" r="r" t="t"/>
              <a:pathLst>
                <a:path extrusionOk="0" h="355973" w="239820">
                  <a:moveTo>
                    <a:pt x="15214" y="355974"/>
                  </a:moveTo>
                  <a:cubicBezTo>
                    <a:pt x="41660" y="341353"/>
                    <a:pt x="59951" y="314965"/>
                    <a:pt x="70844" y="286771"/>
                  </a:cubicBezTo>
                  <a:cubicBezTo>
                    <a:pt x="81737" y="258578"/>
                    <a:pt x="85815" y="228345"/>
                    <a:pt x="89892" y="198404"/>
                  </a:cubicBezTo>
                  <a:cubicBezTo>
                    <a:pt x="118901" y="228928"/>
                    <a:pt x="159503" y="248151"/>
                    <a:pt x="201502" y="251296"/>
                  </a:cubicBezTo>
                  <a:cubicBezTo>
                    <a:pt x="197133" y="201666"/>
                    <a:pt x="176337" y="153609"/>
                    <a:pt x="143250" y="116328"/>
                  </a:cubicBezTo>
                  <a:cubicBezTo>
                    <a:pt x="185366" y="94484"/>
                    <a:pt x="219851" y="58310"/>
                    <a:pt x="239714" y="15262"/>
                  </a:cubicBezTo>
                  <a:cubicBezTo>
                    <a:pt x="242685" y="8796"/>
                    <a:pt x="182745" y="0"/>
                    <a:pt x="177851" y="0"/>
                  </a:cubicBezTo>
                  <a:cubicBezTo>
                    <a:pt x="154085" y="117"/>
                    <a:pt x="130843" y="6582"/>
                    <a:pt x="109989" y="17883"/>
                  </a:cubicBezTo>
                  <a:cubicBezTo>
                    <a:pt x="78882" y="34776"/>
                    <a:pt x="44689" y="65358"/>
                    <a:pt x="27971" y="97221"/>
                  </a:cubicBezTo>
                  <a:cubicBezTo>
                    <a:pt x="-9601" y="168638"/>
                    <a:pt x="-4533" y="280946"/>
                    <a:pt x="15214" y="35597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4" name="Google Shape;2054;p63"/>
            <p:cNvSpPr/>
            <p:nvPr/>
          </p:nvSpPr>
          <p:spPr>
            <a:xfrm flipH="1">
              <a:off x="1305815" y="2359765"/>
              <a:ext cx="533127" cy="268058"/>
            </a:xfrm>
            <a:custGeom>
              <a:rect b="b" l="l" r="r" t="t"/>
              <a:pathLst>
                <a:path extrusionOk="0" h="317228" w="630919">
                  <a:moveTo>
                    <a:pt x="630920" y="11651"/>
                  </a:moveTo>
                  <a:cubicBezTo>
                    <a:pt x="630920" y="11651"/>
                    <a:pt x="376769" y="425119"/>
                    <a:pt x="0" y="290151"/>
                  </a:cubicBezTo>
                  <a:cubicBezTo>
                    <a:pt x="0" y="290151"/>
                    <a:pt x="90697" y="-68386"/>
                    <a:pt x="630920" y="116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5" name="Google Shape;2055;p63"/>
            <p:cNvSpPr/>
            <p:nvPr/>
          </p:nvSpPr>
          <p:spPr>
            <a:xfrm flipH="1">
              <a:off x="1305787" y="2200075"/>
              <a:ext cx="650867" cy="260417"/>
            </a:xfrm>
            <a:custGeom>
              <a:rect b="b" l="l" r="r" t="t"/>
              <a:pathLst>
                <a:path extrusionOk="0" h="308186" w="770257">
                  <a:moveTo>
                    <a:pt x="770257" y="200678"/>
                  </a:moveTo>
                  <a:cubicBezTo>
                    <a:pt x="770257" y="200678"/>
                    <a:pt x="310713" y="474342"/>
                    <a:pt x="0" y="148426"/>
                  </a:cubicBezTo>
                  <a:cubicBezTo>
                    <a:pt x="0" y="148426"/>
                    <a:pt x="219316" y="-218033"/>
                    <a:pt x="770257" y="20067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6" name="Google Shape;2056;p63"/>
            <p:cNvSpPr/>
            <p:nvPr/>
          </p:nvSpPr>
          <p:spPr>
            <a:xfrm flipH="1">
              <a:off x="1187218" y="1787642"/>
              <a:ext cx="213517" cy="582104"/>
            </a:xfrm>
            <a:custGeom>
              <a:rect b="b" l="l" r="r" t="t"/>
              <a:pathLst>
                <a:path extrusionOk="0" h="688880" w="252683">
                  <a:moveTo>
                    <a:pt x="112208" y="688880"/>
                  </a:moveTo>
                  <a:cubicBezTo>
                    <a:pt x="112208" y="688880"/>
                    <a:pt x="405912" y="302499"/>
                    <a:pt x="143956" y="0"/>
                  </a:cubicBezTo>
                  <a:cubicBezTo>
                    <a:pt x="143956" y="0"/>
                    <a:pt x="-157611" y="214074"/>
                    <a:pt x="112208" y="6888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7" name="Google Shape;2057;p63"/>
            <p:cNvSpPr/>
            <p:nvPr/>
          </p:nvSpPr>
          <p:spPr>
            <a:xfrm flipH="1">
              <a:off x="1299082" y="1778784"/>
              <a:ext cx="332328" cy="590963"/>
            </a:xfrm>
            <a:custGeom>
              <a:rect b="b" l="l" r="r" t="t"/>
              <a:pathLst>
                <a:path extrusionOk="0" h="699365" w="393288">
                  <a:moveTo>
                    <a:pt x="385262" y="699365"/>
                  </a:moveTo>
                  <a:cubicBezTo>
                    <a:pt x="385262" y="699365"/>
                    <a:pt x="474445" y="171958"/>
                    <a:pt x="58240" y="0"/>
                  </a:cubicBezTo>
                  <a:cubicBezTo>
                    <a:pt x="58240" y="0"/>
                    <a:pt x="-204241" y="336926"/>
                    <a:pt x="385262" y="6993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8" name="Google Shape;2058;p63"/>
            <p:cNvSpPr/>
            <p:nvPr/>
          </p:nvSpPr>
          <p:spPr>
            <a:xfrm flipH="1">
              <a:off x="1305796" y="1962380"/>
              <a:ext cx="616656" cy="415590"/>
            </a:xfrm>
            <a:custGeom>
              <a:rect b="b" l="l" r="r" t="t"/>
              <a:pathLst>
                <a:path extrusionOk="0" h="491823" w="729771">
                  <a:moveTo>
                    <a:pt x="729772" y="482040"/>
                  </a:moveTo>
                  <a:cubicBezTo>
                    <a:pt x="729772" y="482040"/>
                    <a:pt x="203821" y="602154"/>
                    <a:pt x="0" y="651"/>
                  </a:cubicBezTo>
                  <a:cubicBezTo>
                    <a:pt x="0" y="651"/>
                    <a:pt x="677812" y="-38086"/>
                    <a:pt x="729772" y="4820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9" name="Google Shape;2059;p63"/>
            <p:cNvSpPr/>
            <p:nvPr/>
          </p:nvSpPr>
          <p:spPr>
            <a:xfrm flipH="1">
              <a:off x="1373171" y="2023233"/>
              <a:ext cx="498705" cy="337060"/>
            </a:xfrm>
            <a:custGeom>
              <a:rect b="b" l="l" r="r" t="t"/>
              <a:pathLst>
                <a:path extrusionOk="0" h="398887" w="590183">
                  <a:moveTo>
                    <a:pt x="14" y="501"/>
                  </a:moveTo>
                  <a:cubicBezTo>
                    <a:pt x="12421" y="53452"/>
                    <a:pt x="48654" y="97898"/>
                    <a:pt x="86750" y="135178"/>
                  </a:cubicBezTo>
                  <a:cubicBezTo>
                    <a:pt x="131079" y="178576"/>
                    <a:pt x="181176" y="216905"/>
                    <a:pt x="232378" y="251856"/>
                  </a:cubicBezTo>
                  <a:cubicBezTo>
                    <a:pt x="286494" y="288787"/>
                    <a:pt x="343522" y="320826"/>
                    <a:pt x="403754" y="346631"/>
                  </a:cubicBezTo>
                  <a:cubicBezTo>
                    <a:pt x="461597" y="371446"/>
                    <a:pt x="524509" y="395212"/>
                    <a:pt x="587945" y="398882"/>
                  </a:cubicBezTo>
                  <a:cubicBezTo>
                    <a:pt x="590624" y="399057"/>
                    <a:pt x="590974" y="395154"/>
                    <a:pt x="588585" y="394339"/>
                  </a:cubicBezTo>
                  <a:cubicBezTo>
                    <a:pt x="528645" y="374591"/>
                    <a:pt x="468122" y="359796"/>
                    <a:pt x="410220" y="333990"/>
                  </a:cubicBezTo>
                  <a:cubicBezTo>
                    <a:pt x="353308" y="308651"/>
                    <a:pt x="298669" y="277661"/>
                    <a:pt x="246883" y="243118"/>
                  </a:cubicBezTo>
                  <a:cubicBezTo>
                    <a:pt x="196962" y="209857"/>
                    <a:pt x="148496" y="173391"/>
                    <a:pt x="104808" y="132324"/>
                  </a:cubicBezTo>
                  <a:cubicBezTo>
                    <a:pt x="63159" y="93238"/>
                    <a:pt x="30247" y="48967"/>
                    <a:pt x="771" y="210"/>
                  </a:cubicBezTo>
                  <a:cubicBezTo>
                    <a:pt x="539" y="-198"/>
                    <a:pt x="-102" y="36"/>
                    <a:pt x="14" y="50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0" name="Google Shape;2060;p63"/>
            <p:cNvSpPr/>
            <p:nvPr/>
          </p:nvSpPr>
          <p:spPr>
            <a:xfrm flipH="1">
              <a:off x="1340880" y="2006065"/>
              <a:ext cx="526506" cy="332024"/>
            </a:xfrm>
            <a:custGeom>
              <a:rect b="b" l="l" r="r" t="t"/>
              <a:pathLst>
                <a:path extrusionOk="0" h="392928" w="623084">
                  <a:moveTo>
                    <a:pt x="642" y="3406"/>
                  </a:moveTo>
                  <a:cubicBezTo>
                    <a:pt x="45029" y="41561"/>
                    <a:pt x="97106" y="73366"/>
                    <a:pt x="145746" y="105812"/>
                  </a:cubicBezTo>
                  <a:cubicBezTo>
                    <a:pt x="197123" y="140064"/>
                    <a:pt x="249025" y="173617"/>
                    <a:pt x="301335" y="206529"/>
                  </a:cubicBezTo>
                  <a:cubicBezTo>
                    <a:pt x="353587" y="239440"/>
                    <a:pt x="405896" y="272411"/>
                    <a:pt x="459254" y="303575"/>
                  </a:cubicBezTo>
                  <a:cubicBezTo>
                    <a:pt x="512729" y="334856"/>
                    <a:pt x="567602" y="363050"/>
                    <a:pt x="621775" y="392816"/>
                  </a:cubicBezTo>
                  <a:cubicBezTo>
                    <a:pt x="622766" y="393341"/>
                    <a:pt x="623640" y="391884"/>
                    <a:pt x="622649" y="391302"/>
                  </a:cubicBezTo>
                  <a:cubicBezTo>
                    <a:pt x="569174" y="360778"/>
                    <a:pt x="516865" y="327225"/>
                    <a:pt x="464089" y="295362"/>
                  </a:cubicBezTo>
                  <a:cubicBezTo>
                    <a:pt x="412420" y="264139"/>
                    <a:pt x="360460" y="233382"/>
                    <a:pt x="309374" y="201228"/>
                  </a:cubicBezTo>
                  <a:cubicBezTo>
                    <a:pt x="258287" y="169073"/>
                    <a:pt x="207609" y="136219"/>
                    <a:pt x="157338" y="102783"/>
                  </a:cubicBezTo>
                  <a:cubicBezTo>
                    <a:pt x="106368" y="68881"/>
                    <a:pt x="56447" y="30318"/>
                    <a:pt x="3088" y="261"/>
                  </a:cubicBezTo>
                  <a:cubicBezTo>
                    <a:pt x="1224" y="-846"/>
                    <a:pt x="-1164" y="1834"/>
                    <a:pt x="642" y="34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1" name="Google Shape;2061;p63"/>
            <p:cNvSpPr/>
            <p:nvPr/>
          </p:nvSpPr>
          <p:spPr>
            <a:xfrm flipH="1">
              <a:off x="1340473" y="1998932"/>
              <a:ext cx="457288" cy="311522"/>
            </a:xfrm>
            <a:custGeom>
              <a:rect b="b" l="l" r="r" t="t"/>
              <a:pathLst>
                <a:path extrusionOk="0" h="368665" w="541169">
                  <a:moveTo>
                    <a:pt x="3329" y="723"/>
                  </a:moveTo>
                  <a:cubicBezTo>
                    <a:pt x="-399" y="1073"/>
                    <a:pt x="-1389" y="6141"/>
                    <a:pt x="2398" y="7364"/>
                  </a:cubicBezTo>
                  <a:cubicBezTo>
                    <a:pt x="29310" y="16102"/>
                    <a:pt x="58202" y="19072"/>
                    <a:pt x="85697" y="25655"/>
                  </a:cubicBezTo>
                  <a:cubicBezTo>
                    <a:pt x="111386" y="31829"/>
                    <a:pt x="136667" y="39460"/>
                    <a:pt x="161540" y="48431"/>
                  </a:cubicBezTo>
                  <a:cubicBezTo>
                    <a:pt x="215656" y="68003"/>
                    <a:pt x="267732" y="93401"/>
                    <a:pt x="315906" y="124973"/>
                  </a:cubicBezTo>
                  <a:cubicBezTo>
                    <a:pt x="363089" y="155905"/>
                    <a:pt x="405555" y="192836"/>
                    <a:pt x="444234" y="233845"/>
                  </a:cubicBezTo>
                  <a:cubicBezTo>
                    <a:pt x="464214" y="254990"/>
                    <a:pt x="482446" y="277533"/>
                    <a:pt x="498874" y="301591"/>
                  </a:cubicBezTo>
                  <a:cubicBezTo>
                    <a:pt x="513495" y="323028"/>
                    <a:pt x="524213" y="348484"/>
                    <a:pt x="540465" y="368522"/>
                  </a:cubicBezTo>
                  <a:cubicBezTo>
                    <a:pt x="540756" y="368872"/>
                    <a:pt x="541222" y="368522"/>
                    <a:pt x="541164" y="368114"/>
                  </a:cubicBezTo>
                  <a:cubicBezTo>
                    <a:pt x="535106" y="341493"/>
                    <a:pt x="516232" y="315222"/>
                    <a:pt x="501495" y="292621"/>
                  </a:cubicBezTo>
                  <a:cubicBezTo>
                    <a:pt x="486990" y="270485"/>
                    <a:pt x="471146" y="249049"/>
                    <a:pt x="454195" y="228719"/>
                  </a:cubicBezTo>
                  <a:cubicBezTo>
                    <a:pt x="417554" y="184681"/>
                    <a:pt x="373225" y="146818"/>
                    <a:pt x="325983" y="114605"/>
                  </a:cubicBezTo>
                  <a:cubicBezTo>
                    <a:pt x="278218" y="82042"/>
                    <a:pt x="226432" y="55130"/>
                    <a:pt x="172026" y="35558"/>
                  </a:cubicBezTo>
                  <a:cubicBezTo>
                    <a:pt x="120881" y="17208"/>
                    <a:pt x="58377" y="-4228"/>
                    <a:pt x="3329" y="7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2" name="Google Shape;2062;p63"/>
            <p:cNvSpPr/>
            <p:nvPr/>
          </p:nvSpPr>
          <p:spPr>
            <a:xfrm flipH="1">
              <a:off x="1466638" y="2328011"/>
              <a:ext cx="443873" cy="77042"/>
            </a:xfrm>
            <a:custGeom>
              <a:rect b="b" l="l" r="r" t="t"/>
              <a:pathLst>
                <a:path extrusionOk="0" h="91174" w="525293">
                  <a:moveTo>
                    <a:pt x="457117" y="75102"/>
                  </a:moveTo>
                  <a:cubicBezTo>
                    <a:pt x="435273" y="77082"/>
                    <a:pt x="413371" y="78247"/>
                    <a:pt x="391410" y="78597"/>
                  </a:cubicBezTo>
                  <a:cubicBezTo>
                    <a:pt x="347605" y="79296"/>
                    <a:pt x="303567" y="77140"/>
                    <a:pt x="260112" y="71781"/>
                  </a:cubicBezTo>
                  <a:cubicBezTo>
                    <a:pt x="171045" y="60714"/>
                    <a:pt x="83960" y="34850"/>
                    <a:pt x="1359" y="74"/>
                  </a:cubicBezTo>
                  <a:cubicBezTo>
                    <a:pt x="253" y="-392"/>
                    <a:pt x="-563" y="1472"/>
                    <a:pt x="486" y="2055"/>
                  </a:cubicBezTo>
                  <a:cubicBezTo>
                    <a:pt x="82562" y="44228"/>
                    <a:pt x="171103" y="70208"/>
                    <a:pt x="262442" y="82907"/>
                  </a:cubicBezTo>
                  <a:cubicBezTo>
                    <a:pt x="306479" y="89024"/>
                    <a:pt x="350751" y="91936"/>
                    <a:pt x="395196" y="91004"/>
                  </a:cubicBezTo>
                  <a:cubicBezTo>
                    <a:pt x="418439" y="90538"/>
                    <a:pt x="441623" y="89140"/>
                    <a:pt x="464749" y="86810"/>
                  </a:cubicBezTo>
                  <a:cubicBezTo>
                    <a:pt x="484263" y="84830"/>
                    <a:pt x="505932" y="84014"/>
                    <a:pt x="523757" y="75451"/>
                  </a:cubicBezTo>
                  <a:cubicBezTo>
                    <a:pt x="526728" y="73995"/>
                    <a:pt x="524922" y="70208"/>
                    <a:pt x="522301" y="69859"/>
                  </a:cubicBezTo>
                  <a:cubicBezTo>
                    <a:pt x="501097" y="67354"/>
                    <a:pt x="478437" y="73179"/>
                    <a:pt x="457117" y="751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3" name="Google Shape;2063;p63"/>
            <p:cNvSpPr/>
            <p:nvPr/>
          </p:nvSpPr>
          <p:spPr>
            <a:xfrm flipH="1">
              <a:off x="1723667" y="2301245"/>
              <a:ext cx="177453" cy="18236"/>
            </a:xfrm>
            <a:custGeom>
              <a:rect b="b" l="l" r="r" t="t"/>
              <a:pathLst>
                <a:path extrusionOk="0" h="21581" w="210004">
                  <a:moveTo>
                    <a:pt x="156202" y="10204"/>
                  </a:moveTo>
                  <a:cubicBezTo>
                    <a:pt x="138727" y="9388"/>
                    <a:pt x="121251" y="8398"/>
                    <a:pt x="103776" y="7116"/>
                  </a:cubicBezTo>
                  <a:cubicBezTo>
                    <a:pt x="86359" y="5835"/>
                    <a:pt x="68883" y="4903"/>
                    <a:pt x="51466" y="3505"/>
                  </a:cubicBezTo>
                  <a:cubicBezTo>
                    <a:pt x="35331" y="2223"/>
                    <a:pt x="16865" y="-2146"/>
                    <a:pt x="905" y="1291"/>
                  </a:cubicBezTo>
                  <a:cubicBezTo>
                    <a:pt x="-86" y="1524"/>
                    <a:pt x="-378" y="3039"/>
                    <a:pt x="613" y="3505"/>
                  </a:cubicBezTo>
                  <a:cubicBezTo>
                    <a:pt x="14477" y="10320"/>
                    <a:pt x="32476" y="10378"/>
                    <a:pt x="47622" y="12242"/>
                  </a:cubicBezTo>
                  <a:cubicBezTo>
                    <a:pt x="65680" y="14398"/>
                    <a:pt x="83738" y="16553"/>
                    <a:pt x="101912" y="17776"/>
                  </a:cubicBezTo>
                  <a:cubicBezTo>
                    <a:pt x="120028" y="19000"/>
                    <a:pt x="138144" y="19990"/>
                    <a:pt x="156260" y="20689"/>
                  </a:cubicBezTo>
                  <a:cubicBezTo>
                    <a:pt x="173387" y="21330"/>
                    <a:pt x="190629" y="22611"/>
                    <a:pt x="207638" y="20048"/>
                  </a:cubicBezTo>
                  <a:cubicBezTo>
                    <a:pt x="210783" y="19582"/>
                    <a:pt x="210783" y="14339"/>
                    <a:pt x="207697" y="13757"/>
                  </a:cubicBezTo>
                  <a:cubicBezTo>
                    <a:pt x="190687" y="10670"/>
                    <a:pt x="173328" y="10961"/>
                    <a:pt x="156202" y="102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4" name="Google Shape;2064;p63"/>
            <p:cNvSpPr/>
            <p:nvPr/>
          </p:nvSpPr>
          <p:spPr>
            <a:xfrm flipH="1">
              <a:off x="1774095" y="2260518"/>
              <a:ext cx="66098" cy="10794"/>
            </a:xfrm>
            <a:custGeom>
              <a:rect b="b" l="l" r="r" t="t"/>
              <a:pathLst>
                <a:path extrusionOk="0" h="12774" w="78222">
                  <a:moveTo>
                    <a:pt x="38645" y="4065"/>
                  </a:moveTo>
                  <a:cubicBezTo>
                    <a:pt x="32586" y="5114"/>
                    <a:pt x="26528" y="6046"/>
                    <a:pt x="20587" y="7385"/>
                  </a:cubicBezTo>
                  <a:cubicBezTo>
                    <a:pt x="17499" y="8084"/>
                    <a:pt x="14412" y="8783"/>
                    <a:pt x="11324" y="9482"/>
                  </a:cubicBezTo>
                  <a:cubicBezTo>
                    <a:pt x="8703" y="10065"/>
                    <a:pt x="3636" y="12279"/>
                    <a:pt x="1189" y="11113"/>
                  </a:cubicBezTo>
                  <a:cubicBezTo>
                    <a:pt x="-617" y="10240"/>
                    <a:pt x="-209" y="13735"/>
                    <a:pt x="1364" y="12511"/>
                  </a:cubicBezTo>
                  <a:cubicBezTo>
                    <a:pt x="3519" y="10822"/>
                    <a:pt x="8937" y="11754"/>
                    <a:pt x="11616" y="11696"/>
                  </a:cubicBezTo>
                  <a:cubicBezTo>
                    <a:pt x="14820" y="11638"/>
                    <a:pt x="17965" y="11579"/>
                    <a:pt x="21169" y="11521"/>
                  </a:cubicBezTo>
                  <a:cubicBezTo>
                    <a:pt x="27285" y="11405"/>
                    <a:pt x="33402" y="10939"/>
                    <a:pt x="39519" y="10473"/>
                  </a:cubicBezTo>
                  <a:cubicBezTo>
                    <a:pt x="51984" y="9599"/>
                    <a:pt x="64334" y="9191"/>
                    <a:pt x="76275" y="5463"/>
                  </a:cubicBezTo>
                  <a:cubicBezTo>
                    <a:pt x="79246" y="4531"/>
                    <a:pt x="78663" y="337"/>
                    <a:pt x="75576" y="104"/>
                  </a:cubicBezTo>
                  <a:cubicBezTo>
                    <a:pt x="63052" y="-537"/>
                    <a:pt x="50936" y="1910"/>
                    <a:pt x="38645" y="40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5" name="Google Shape;2065;p63"/>
            <p:cNvSpPr/>
            <p:nvPr/>
          </p:nvSpPr>
          <p:spPr>
            <a:xfrm flipH="1">
              <a:off x="1577124" y="1904012"/>
              <a:ext cx="23652" cy="92624"/>
            </a:xfrm>
            <a:custGeom>
              <a:rect b="b" l="l" r="r" t="t"/>
              <a:pathLst>
                <a:path extrusionOk="0" h="109614" w="27991">
                  <a:moveTo>
                    <a:pt x="2057" y="1238"/>
                  </a:moveTo>
                  <a:cubicBezTo>
                    <a:pt x="-332" y="4326"/>
                    <a:pt x="18" y="8986"/>
                    <a:pt x="18" y="12772"/>
                  </a:cubicBezTo>
                  <a:cubicBezTo>
                    <a:pt x="76" y="17549"/>
                    <a:pt x="834" y="22442"/>
                    <a:pt x="1416" y="27160"/>
                  </a:cubicBezTo>
                  <a:cubicBezTo>
                    <a:pt x="2581" y="36306"/>
                    <a:pt x="3979" y="45393"/>
                    <a:pt x="5785" y="54480"/>
                  </a:cubicBezTo>
                  <a:cubicBezTo>
                    <a:pt x="9396" y="72655"/>
                    <a:pt x="14114" y="90538"/>
                    <a:pt x="21105" y="107722"/>
                  </a:cubicBezTo>
                  <a:cubicBezTo>
                    <a:pt x="22678" y="111625"/>
                    <a:pt x="28969" y="108887"/>
                    <a:pt x="27862" y="104984"/>
                  </a:cubicBezTo>
                  <a:cubicBezTo>
                    <a:pt x="22969" y="87509"/>
                    <a:pt x="18134" y="69975"/>
                    <a:pt x="14872" y="52092"/>
                  </a:cubicBezTo>
                  <a:cubicBezTo>
                    <a:pt x="13241" y="43005"/>
                    <a:pt x="11901" y="33859"/>
                    <a:pt x="10969" y="24655"/>
                  </a:cubicBezTo>
                  <a:cubicBezTo>
                    <a:pt x="10503" y="20287"/>
                    <a:pt x="10329" y="15859"/>
                    <a:pt x="9629" y="11549"/>
                  </a:cubicBezTo>
                  <a:cubicBezTo>
                    <a:pt x="9046" y="7763"/>
                    <a:pt x="8814" y="3685"/>
                    <a:pt x="6076" y="831"/>
                  </a:cubicBezTo>
                  <a:cubicBezTo>
                    <a:pt x="4853" y="-567"/>
                    <a:pt x="3047" y="-43"/>
                    <a:pt x="2057" y="12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6" name="Google Shape;2066;p63"/>
            <p:cNvSpPr/>
            <p:nvPr/>
          </p:nvSpPr>
          <p:spPr>
            <a:xfrm flipH="1">
              <a:off x="1501633" y="1835919"/>
              <a:ext cx="66603" cy="194470"/>
            </a:xfrm>
            <a:custGeom>
              <a:rect b="b" l="l" r="r" t="t"/>
              <a:pathLst>
                <a:path extrusionOk="0" h="230142" w="78820">
                  <a:moveTo>
                    <a:pt x="236" y="3201"/>
                  </a:moveTo>
                  <a:cubicBezTo>
                    <a:pt x="-812" y="12347"/>
                    <a:pt x="1867" y="22250"/>
                    <a:pt x="3731" y="31221"/>
                  </a:cubicBezTo>
                  <a:cubicBezTo>
                    <a:pt x="5828" y="41298"/>
                    <a:pt x="8217" y="51201"/>
                    <a:pt x="11013" y="61103"/>
                  </a:cubicBezTo>
                  <a:cubicBezTo>
                    <a:pt x="16663" y="81433"/>
                    <a:pt x="22546" y="101704"/>
                    <a:pt x="29536" y="121626"/>
                  </a:cubicBezTo>
                  <a:cubicBezTo>
                    <a:pt x="36352" y="141024"/>
                    <a:pt x="43575" y="160247"/>
                    <a:pt x="51264" y="179237"/>
                  </a:cubicBezTo>
                  <a:cubicBezTo>
                    <a:pt x="58196" y="196479"/>
                    <a:pt x="65303" y="216110"/>
                    <a:pt x="77885" y="229974"/>
                  </a:cubicBezTo>
                  <a:cubicBezTo>
                    <a:pt x="78176" y="230323"/>
                    <a:pt x="78875" y="230090"/>
                    <a:pt x="78817" y="229624"/>
                  </a:cubicBezTo>
                  <a:cubicBezTo>
                    <a:pt x="77303" y="210868"/>
                    <a:pt x="68681" y="192052"/>
                    <a:pt x="62273" y="174519"/>
                  </a:cubicBezTo>
                  <a:cubicBezTo>
                    <a:pt x="55284" y="155296"/>
                    <a:pt x="48759" y="135898"/>
                    <a:pt x="42643" y="116326"/>
                  </a:cubicBezTo>
                  <a:cubicBezTo>
                    <a:pt x="36701" y="97336"/>
                    <a:pt x="30643" y="78404"/>
                    <a:pt x="25226" y="59239"/>
                  </a:cubicBezTo>
                  <a:cubicBezTo>
                    <a:pt x="22430" y="49337"/>
                    <a:pt x="19634" y="39550"/>
                    <a:pt x="16663" y="29706"/>
                  </a:cubicBezTo>
                  <a:cubicBezTo>
                    <a:pt x="13867" y="20386"/>
                    <a:pt x="11712" y="9901"/>
                    <a:pt x="6352" y="1629"/>
                  </a:cubicBezTo>
                  <a:cubicBezTo>
                    <a:pt x="4489" y="-1284"/>
                    <a:pt x="644" y="-2"/>
                    <a:pt x="236" y="32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7" name="Google Shape;2067;p63"/>
            <p:cNvSpPr/>
            <p:nvPr/>
          </p:nvSpPr>
          <p:spPr>
            <a:xfrm flipH="1">
              <a:off x="1346020" y="1829522"/>
              <a:ext cx="174973" cy="347817"/>
            </a:xfrm>
            <a:custGeom>
              <a:rect b="b" l="l" r="r" t="t"/>
              <a:pathLst>
                <a:path extrusionOk="0" h="411618" w="207069">
                  <a:moveTo>
                    <a:pt x="992" y="7512"/>
                  </a:moveTo>
                  <a:cubicBezTo>
                    <a:pt x="22603" y="38327"/>
                    <a:pt x="48117" y="66229"/>
                    <a:pt x="69962" y="96986"/>
                  </a:cubicBezTo>
                  <a:cubicBezTo>
                    <a:pt x="91340" y="127043"/>
                    <a:pt x="110854" y="158557"/>
                    <a:pt x="127397" y="191586"/>
                  </a:cubicBezTo>
                  <a:cubicBezTo>
                    <a:pt x="144465" y="225721"/>
                    <a:pt x="159261" y="261021"/>
                    <a:pt x="171493" y="297195"/>
                  </a:cubicBezTo>
                  <a:cubicBezTo>
                    <a:pt x="177261" y="314263"/>
                    <a:pt x="183202" y="331272"/>
                    <a:pt x="188386" y="348573"/>
                  </a:cubicBezTo>
                  <a:cubicBezTo>
                    <a:pt x="194328" y="368320"/>
                    <a:pt x="203241" y="390281"/>
                    <a:pt x="205338" y="410785"/>
                  </a:cubicBezTo>
                  <a:cubicBezTo>
                    <a:pt x="205454" y="412067"/>
                    <a:pt x="207376" y="411776"/>
                    <a:pt x="207027" y="410552"/>
                  </a:cubicBezTo>
                  <a:cubicBezTo>
                    <a:pt x="202250" y="391504"/>
                    <a:pt x="202018" y="370942"/>
                    <a:pt x="197940" y="351602"/>
                  </a:cubicBezTo>
                  <a:cubicBezTo>
                    <a:pt x="193862" y="332205"/>
                    <a:pt x="189319" y="312923"/>
                    <a:pt x="183144" y="294108"/>
                  </a:cubicBezTo>
                  <a:cubicBezTo>
                    <a:pt x="171552" y="258516"/>
                    <a:pt x="157339" y="223799"/>
                    <a:pt x="140679" y="190246"/>
                  </a:cubicBezTo>
                  <a:cubicBezTo>
                    <a:pt x="123494" y="155587"/>
                    <a:pt x="104447" y="121801"/>
                    <a:pt x="82952" y="89646"/>
                  </a:cubicBezTo>
                  <a:cubicBezTo>
                    <a:pt x="62040" y="58365"/>
                    <a:pt x="38447" y="25395"/>
                    <a:pt x="9322" y="1279"/>
                  </a:cubicBezTo>
                  <a:cubicBezTo>
                    <a:pt x="5186" y="-2275"/>
                    <a:pt x="-2794" y="2153"/>
                    <a:pt x="992" y="75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8" name="Google Shape;2068;p63"/>
            <p:cNvSpPr/>
            <p:nvPr/>
          </p:nvSpPr>
          <p:spPr>
            <a:xfrm flipH="1">
              <a:off x="1419159" y="2444480"/>
              <a:ext cx="377130" cy="157522"/>
            </a:xfrm>
            <a:custGeom>
              <a:rect b="b" l="l" r="r" t="t"/>
              <a:pathLst>
                <a:path extrusionOk="0" h="186416" w="446308">
                  <a:moveTo>
                    <a:pt x="441794" y="554"/>
                  </a:moveTo>
                  <a:cubicBezTo>
                    <a:pt x="409174" y="22806"/>
                    <a:pt x="379523" y="48845"/>
                    <a:pt x="346087" y="69990"/>
                  </a:cubicBezTo>
                  <a:cubicBezTo>
                    <a:pt x="311835" y="91659"/>
                    <a:pt x="275720" y="110475"/>
                    <a:pt x="238322" y="126028"/>
                  </a:cubicBezTo>
                  <a:cubicBezTo>
                    <a:pt x="200342" y="141814"/>
                    <a:pt x="161023" y="154454"/>
                    <a:pt x="120888" y="163541"/>
                  </a:cubicBezTo>
                  <a:cubicBezTo>
                    <a:pt x="101607" y="167910"/>
                    <a:pt x="82151" y="171464"/>
                    <a:pt x="62637" y="174435"/>
                  </a:cubicBezTo>
                  <a:cubicBezTo>
                    <a:pt x="42598" y="177464"/>
                    <a:pt x="20695" y="176939"/>
                    <a:pt x="1181" y="182182"/>
                  </a:cubicBezTo>
                  <a:cubicBezTo>
                    <a:pt x="-275" y="182590"/>
                    <a:pt x="-508" y="185036"/>
                    <a:pt x="1181" y="185328"/>
                  </a:cubicBezTo>
                  <a:cubicBezTo>
                    <a:pt x="20230" y="188357"/>
                    <a:pt x="41607" y="184337"/>
                    <a:pt x="60656" y="182124"/>
                  </a:cubicBezTo>
                  <a:cubicBezTo>
                    <a:pt x="79646" y="179910"/>
                    <a:pt x="98519" y="176706"/>
                    <a:pt x="117218" y="172745"/>
                  </a:cubicBezTo>
                  <a:cubicBezTo>
                    <a:pt x="158809" y="164008"/>
                    <a:pt x="199643" y="151484"/>
                    <a:pt x="239079" y="135581"/>
                  </a:cubicBezTo>
                  <a:cubicBezTo>
                    <a:pt x="276127" y="120610"/>
                    <a:pt x="312010" y="102727"/>
                    <a:pt x="346087" y="81873"/>
                  </a:cubicBezTo>
                  <a:cubicBezTo>
                    <a:pt x="381155" y="60437"/>
                    <a:pt x="418261" y="36554"/>
                    <a:pt x="445581" y="5447"/>
                  </a:cubicBezTo>
                  <a:cubicBezTo>
                    <a:pt x="447678" y="3059"/>
                    <a:pt x="444882" y="-1601"/>
                    <a:pt x="441794" y="554"/>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9" name="Google Shape;2069;p63"/>
            <p:cNvSpPr/>
            <p:nvPr/>
          </p:nvSpPr>
          <p:spPr>
            <a:xfrm flipH="1">
              <a:off x="1568007" y="2483144"/>
              <a:ext cx="197347" cy="79940"/>
            </a:xfrm>
            <a:custGeom>
              <a:rect b="b" l="l" r="r" t="t"/>
              <a:pathLst>
                <a:path extrusionOk="0" h="94603" w="233547">
                  <a:moveTo>
                    <a:pt x="230363" y="49"/>
                  </a:moveTo>
                  <a:cubicBezTo>
                    <a:pt x="211081" y="4068"/>
                    <a:pt x="193199" y="13913"/>
                    <a:pt x="175199" y="21660"/>
                  </a:cubicBezTo>
                  <a:cubicBezTo>
                    <a:pt x="156209" y="29815"/>
                    <a:pt x="136986" y="37505"/>
                    <a:pt x="117996" y="45660"/>
                  </a:cubicBezTo>
                  <a:cubicBezTo>
                    <a:pt x="79026" y="62320"/>
                    <a:pt x="39765" y="78514"/>
                    <a:pt x="270" y="93775"/>
                  </a:cubicBezTo>
                  <a:cubicBezTo>
                    <a:pt x="-196" y="93950"/>
                    <a:pt x="-21" y="94707"/>
                    <a:pt x="503" y="94591"/>
                  </a:cubicBezTo>
                  <a:cubicBezTo>
                    <a:pt x="41279" y="82358"/>
                    <a:pt x="81647" y="69135"/>
                    <a:pt x="121549" y="54281"/>
                  </a:cubicBezTo>
                  <a:cubicBezTo>
                    <a:pt x="140132" y="47349"/>
                    <a:pt x="158423" y="39543"/>
                    <a:pt x="176714" y="31796"/>
                  </a:cubicBezTo>
                  <a:cubicBezTo>
                    <a:pt x="195703" y="23699"/>
                    <a:pt x="216208" y="16651"/>
                    <a:pt x="232751" y="4185"/>
                  </a:cubicBezTo>
                  <a:cubicBezTo>
                    <a:pt x="234790" y="2554"/>
                    <a:pt x="232518" y="-417"/>
                    <a:pt x="230363" y="49"/>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0" name="Google Shape;2070;p63"/>
            <p:cNvSpPr/>
            <p:nvPr/>
          </p:nvSpPr>
          <p:spPr>
            <a:xfrm flipH="1">
              <a:off x="1682449" y="2484261"/>
              <a:ext cx="41658" cy="25151"/>
            </a:xfrm>
            <a:custGeom>
              <a:rect b="b" l="l" r="r" t="t"/>
              <a:pathLst>
                <a:path extrusionOk="0" h="29764" w="49299">
                  <a:moveTo>
                    <a:pt x="34628" y="5310"/>
                  </a:moveTo>
                  <a:cubicBezTo>
                    <a:pt x="30492" y="7523"/>
                    <a:pt x="26414" y="9853"/>
                    <a:pt x="22395" y="12300"/>
                  </a:cubicBezTo>
                  <a:cubicBezTo>
                    <a:pt x="18492" y="14688"/>
                    <a:pt x="14531" y="17135"/>
                    <a:pt x="10919" y="19989"/>
                  </a:cubicBezTo>
                  <a:cubicBezTo>
                    <a:pt x="7191" y="22960"/>
                    <a:pt x="3580" y="26105"/>
                    <a:pt x="85" y="29309"/>
                  </a:cubicBezTo>
                  <a:cubicBezTo>
                    <a:pt x="-148" y="29542"/>
                    <a:pt x="143" y="29892"/>
                    <a:pt x="435" y="29717"/>
                  </a:cubicBezTo>
                  <a:cubicBezTo>
                    <a:pt x="4337" y="27329"/>
                    <a:pt x="8298" y="25115"/>
                    <a:pt x="12259" y="22901"/>
                  </a:cubicBezTo>
                  <a:cubicBezTo>
                    <a:pt x="16395" y="20688"/>
                    <a:pt x="20356" y="18183"/>
                    <a:pt x="24434" y="15853"/>
                  </a:cubicBezTo>
                  <a:cubicBezTo>
                    <a:pt x="28395" y="13581"/>
                    <a:pt x="32473" y="11426"/>
                    <a:pt x="36550" y="9387"/>
                  </a:cubicBezTo>
                  <a:cubicBezTo>
                    <a:pt x="40744" y="7290"/>
                    <a:pt x="44647" y="4669"/>
                    <a:pt x="48724" y="2339"/>
                  </a:cubicBezTo>
                  <a:cubicBezTo>
                    <a:pt x="49890" y="1698"/>
                    <a:pt x="49133" y="-399"/>
                    <a:pt x="47793" y="67"/>
                  </a:cubicBezTo>
                  <a:cubicBezTo>
                    <a:pt x="43366" y="1640"/>
                    <a:pt x="38764" y="3038"/>
                    <a:pt x="34628" y="5310"/>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1" name="Google Shape;2071;p63"/>
            <p:cNvSpPr/>
            <p:nvPr/>
          </p:nvSpPr>
          <p:spPr>
            <a:xfrm flipH="1">
              <a:off x="1331017" y="1917772"/>
              <a:ext cx="15692" cy="55739"/>
            </a:xfrm>
            <a:custGeom>
              <a:rect b="b" l="l" r="r" t="t"/>
              <a:pathLst>
                <a:path extrusionOk="0" h="65963" w="18571">
                  <a:moveTo>
                    <a:pt x="9231" y="2368"/>
                  </a:moveTo>
                  <a:cubicBezTo>
                    <a:pt x="435" y="21125"/>
                    <a:pt x="-1604" y="43493"/>
                    <a:pt x="1134" y="63881"/>
                  </a:cubicBezTo>
                  <a:cubicBezTo>
                    <a:pt x="1484" y="66619"/>
                    <a:pt x="6260" y="66677"/>
                    <a:pt x="6668" y="63939"/>
                  </a:cubicBezTo>
                  <a:cubicBezTo>
                    <a:pt x="8008" y="54328"/>
                    <a:pt x="9464" y="44600"/>
                    <a:pt x="11561" y="35105"/>
                  </a:cubicBezTo>
                  <a:cubicBezTo>
                    <a:pt x="13658" y="25494"/>
                    <a:pt x="16396" y="15940"/>
                    <a:pt x="18434" y="6329"/>
                  </a:cubicBezTo>
                  <a:cubicBezTo>
                    <a:pt x="18959" y="3882"/>
                    <a:pt x="17969" y="1377"/>
                    <a:pt x="15580" y="387"/>
                  </a:cubicBezTo>
                  <a:cubicBezTo>
                    <a:pt x="13367" y="-487"/>
                    <a:pt x="10280" y="96"/>
                    <a:pt x="9231" y="23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2" name="Google Shape;2072;p63"/>
            <p:cNvSpPr/>
            <p:nvPr/>
          </p:nvSpPr>
          <p:spPr>
            <a:xfrm flipH="1">
              <a:off x="1284573" y="1851764"/>
              <a:ext cx="17819" cy="250972"/>
            </a:xfrm>
            <a:custGeom>
              <a:rect b="b" l="l" r="r" t="t"/>
              <a:pathLst>
                <a:path extrusionOk="0" h="297008" w="21087">
                  <a:moveTo>
                    <a:pt x="15954" y="756"/>
                  </a:moveTo>
                  <a:cubicBezTo>
                    <a:pt x="9547" y="6348"/>
                    <a:pt x="8673" y="12406"/>
                    <a:pt x="9080" y="20678"/>
                  </a:cubicBezTo>
                  <a:cubicBezTo>
                    <a:pt x="9721" y="33959"/>
                    <a:pt x="11585" y="47065"/>
                    <a:pt x="11876" y="60405"/>
                  </a:cubicBezTo>
                  <a:cubicBezTo>
                    <a:pt x="12459" y="86968"/>
                    <a:pt x="10595" y="113472"/>
                    <a:pt x="8265" y="139918"/>
                  </a:cubicBezTo>
                  <a:cubicBezTo>
                    <a:pt x="5934" y="166481"/>
                    <a:pt x="3138" y="192927"/>
                    <a:pt x="1740" y="219548"/>
                  </a:cubicBezTo>
                  <a:cubicBezTo>
                    <a:pt x="459" y="244013"/>
                    <a:pt x="-2745" y="273022"/>
                    <a:pt x="5120" y="296614"/>
                  </a:cubicBezTo>
                  <a:cubicBezTo>
                    <a:pt x="5294" y="297080"/>
                    <a:pt x="6109" y="297197"/>
                    <a:pt x="6168" y="296614"/>
                  </a:cubicBezTo>
                  <a:cubicBezTo>
                    <a:pt x="9430" y="273255"/>
                    <a:pt x="6576" y="248324"/>
                    <a:pt x="8148" y="224674"/>
                  </a:cubicBezTo>
                  <a:cubicBezTo>
                    <a:pt x="9721" y="200616"/>
                    <a:pt x="12459" y="176675"/>
                    <a:pt x="14789" y="152733"/>
                  </a:cubicBezTo>
                  <a:cubicBezTo>
                    <a:pt x="17119" y="128850"/>
                    <a:pt x="19333" y="104851"/>
                    <a:pt x="19915" y="80851"/>
                  </a:cubicBezTo>
                  <a:cubicBezTo>
                    <a:pt x="20206" y="68910"/>
                    <a:pt x="20148" y="56910"/>
                    <a:pt x="19507" y="44968"/>
                  </a:cubicBezTo>
                  <a:cubicBezTo>
                    <a:pt x="18867" y="32852"/>
                    <a:pt x="13566" y="15202"/>
                    <a:pt x="20614" y="4309"/>
                  </a:cubicBezTo>
                  <a:cubicBezTo>
                    <a:pt x="22478" y="1455"/>
                    <a:pt x="18400" y="-1400"/>
                    <a:pt x="15954" y="7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3" name="Google Shape;2073;p63"/>
            <p:cNvSpPr/>
            <p:nvPr/>
          </p:nvSpPr>
          <p:spPr>
            <a:xfrm flipH="1">
              <a:off x="1228663" y="1873367"/>
              <a:ext cx="45295" cy="363908"/>
            </a:xfrm>
            <a:custGeom>
              <a:rect b="b" l="l" r="r" t="t"/>
              <a:pathLst>
                <a:path extrusionOk="0" h="430660" w="53603">
                  <a:moveTo>
                    <a:pt x="21150" y="4019"/>
                  </a:moveTo>
                  <a:cubicBezTo>
                    <a:pt x="20509" y="21320"/>
                    <a:pt x="26102" y="38329"/>
                    <a:pt x="29247" y="55164"/>
                  </a:cubicBezTo>
                  <a:cubicBezTo>
                    <a:pt x="32684" y="73513"/>
                    <a:pt x="35364" y="91979"/>
                    <a:pt x="37286" y="110561"/>
                  </a:cubicBezTo>
                  <a:cubicBezTo>
                    <a:pt x="40839" y="145278"/>
                    <a:pt x="41771" y="180288"/>
                    <a:pt x="40140" y="215180"/>
                  </a:cubicBezTo>
                  <a:cubicBezTo>
                    <a:pt x="36878" y="285956"/>
                    <a:pt x="24936" y="362905"/>
                    <a:pt x="63" y="429603"/>
                  </a:cubicBezTo>
                  <a:cubicBezTo>
                    <a:pt x="-345" y="430652"/>
                    <a:pt x="1345" y="431118"/>
                    <a:pt x="1752" y="430069"/>
                  </a:cubicBezTo>
                  <a:cubicBezTo>
                    <a:pt x="15791" y="393546"/>
                    <a:pt x="30004" y="359061"/>
                    <a:pt x="38218" y="320440"/>
                  </a:cubicBezTo>
                  <a:cubicBezTo>
                    <a:pt x="45558" y="285839"/>
                    <a:pt x="50392" y="250597"/>
                    <a:pt x="52431" y="215238"/>
                  </a:cubicBezTo>
                  <a:cubicBezTo>
                    <a:pt x="54586" y="178016"/>
                    <a:pt x="53771" y="140560"/>
                    <a:pt x="49985" y="103454"/>
                  </a:cubicBezTo>
                  <a:cubicBezTo>
                    <a:pt x="46722" y="71358"/>
                    <a:pt x="45441" y="30232"/>
                    <a:pt x="28723" y="2039"/>
                  </a:cubicBezTo>
                  <a:cubicBezTo>
                    <a:pt x="26626" y="-1573"/>
                    <a:pt x="21266" y="-58"/>
                    <a:pt x="21150" y="40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74" name="Google Shape;2074;p63"/>
          <p:cNvGrpSpPr/>
          <p:nvPr/>
        </p:nvGrpSpPr>
        <p:grpSpPr>
          <a:xfrm>
            <a:off x="6872400" y="4124080"/>
            <a:ext cx="1261899" cy="572720"/>
            <a:chOff x="5579466" y="681096"/>
            <a:chExt cx="988484" cy="448629"/>
          </a:xfrm>
        </p:grpSpPr>
        <p:sp>
          <p:nvSpPr>
            <p:cNvPr id="2075" name="Google Shape;2075;p63"/>
            <p:cNvSpPr/>
            <p:nvPr/>
          </p:nvSpPr>
          <p:spPr>
            <a:xfrm>
              <a:off x="5579466" y="681096"/>
              <a:ext cx="988484" cy="448629"/>
            </a:xfrm>
            <a:custGeom>
              <a:rect b="b" l="l" r="r" t="t"/>
              <a:pathLst>
                <a:path extrusionOk="0" h="975280" w="2148878">
                  <a:moveTo>
                    <a:pt x="1949607" y="600982"/>
                  </a:moveTo>
                  <a:cubicBezTo>
                    <a:pt x="1972040" y="646489"/>
                    <a:pt x="1996579" y="690988"/>
                    <a:pt x="2023040" y="734388"/>
                  </a:cubicBezTo>
                  <a:cubicBezTo>
                    <a:pt x="1969477" y="787220"/>
                    <a:pt x="1904376" y="828514"/>
                    <a:pt x="1836345" y="861843"/>
                  </a:cubicBezTo>
                  <a:cubicBezTo>
                    <a:pt x="1808144" y="829155"/>
                    <a:pt x="1779851" y="796468"/>
                    <a:pt x="1751650" y="763780"/>
                  </a:cubicBezTo>
                  <a:cubicBezTo>
                    <a:pt x="1760715" y="805624"/>
                    <a:pt x="1767857" y="847834"/>
                    <a:pt x="1773350" y="890227"/>
                  </a:cubicBezTo>
                  <a:cubicBezTo>
                    <a:pt x="1585648" y="967688"/>
                    <a:pt x="1376795" y="993418"/>
                    <a:pt x="1176000" y="962561"/>
                  </a:cubicBezTo>
                  <a:cubicBezTo>
                    <a:pt x="1008532" y="936832"/>
                    <a:pt x="848757" y="873471"/>
                    <a:pt x="684494" y="833367"/>
                  </a:cubicBezTo>
                  <a:cubicBezTo>
                    <a:pt x="706927" y="785480"/>
                    <a:pt x="729360" y="737685"/>
                    <a:pt x="751792" y="689798"/>
                  </a:cubicBezTo>
                  <a:cubicBezTo>
                    <a:pt x="700792" y="733106"/>
                    <a:pt x="648236" y="774584"/>
                    <a:pt x="594306" y="814231"/>
                  </a:cubicBezTo>
                  <a:cubicBezTo>
                    <a:pt x="572697" y="810385"/>
                    <a:pt x="550997" y="806997"/>
                    <a:pt x="529205" y="804433"/>
                  </a:cubicBezTo>
                  <a:cubicBezTo>
                    <a:pt x="430593" y="792896"/>
                    <a:pt x="329874" y="796101"/>
                    <a:pt x="233642" y="771563"/>
                  </a:cubicBezTo>
                  <a:cubicBezTo>
                    <a:pt x="137502" y="747024"/>
                    <a:pt x="42369" y="687325"/>
                    <a:pt x="10872" y="593200"/>
                  </a:cubicBezTo>
                  <a:cubicBezTo>
                    <a:pt x="-19069" y="503835"/>
                    <a:pt x="15908" y="402567"/>
                    <a:pt x="78170" y="331790"/>
                  </a:cubicBezTo>
                  <a:cubicBezTo>
                    <a:pt x="84122" y="325106"/>
                    <a:pt x="90348" y="318788"/>
                    <a:pt x="96666" y="312470"/>
                  </a:cubicBezTo>
                  <a:cubicBezTo>
                    <a:pt x="144644" y="318880"/>
                    <a:pt x="192623" y="324831"/>
                    <a:pt x="240784" y="329867"/>
                  </a:cubicBezTo>
                  <a:cubicBezTo>
                    <a:pt x="216429" y="305145"/>
                    <a:pt x="193813" y="278775"/>
                    <a:pt x="172662" y="251307"/>
                  </a:cubicBezTo>
                  <a:cubicBezTo>
                    <a:pt x="216337" y="222282"/>
                    <a:pt x="264041" y="198292"/>
                    <a:pt x="311837" y="176409"/>
                  </a:cubicBezTo>
                  <a:cubicBezTo>
                    <a:pt x="621408" y="34763"/>
                    <a:pt x="984726" y="-21457"/>
                    <a:pt x="1334677" y="7294"/>
                  </a:cubicBezTo>
                  <a:cubicBezTo>
                    <a:pt x="1327809" y="50786"/>
                    <a:pt x="1323689" y="94644"/>
                    <a:pt x="1323323" y="138686"/>
                  </a:cubicBezTo>
                  <a:cubicBezTo>
                    <a:pt x="1380183" y="106364"/>
                    <a:pt x="1433381" y="67908"/>
                    <a:pt x="1482824" y="25149"/>
                  </a:cubicBezTo>
                  <a:cubicBezTo>
                    <a:pt x="1588670" y="41355"/>
                    <a:pt x="1692593" y="65161"/>
                    <a:pt x="1792212" y="97391"/>
                  </a:cubicBezTo>
                  <a:cubicBezTo>
                    <a:pt x="1935049" y="143630"/>
                    <a:pt x="2085852" y="222098"/>
                    <a:pt x="2134014" y="364294"/>
                  </a:cubicBezTo>
                  <a:cubicBezTo>
                    <a:pt x="2165877" y="458237"/>
                    <a:pt x="2144085" y="564175"/>
                    <a:pt x="2091803" y="649053"/>
                  </a:cubicBezTo>
                  <a:cubicBezTo>
                    <a:pt x="2044374" y="633029"/>
                    <a:pt x="1997037" y="617006"/>
                    <a:pt x="1949607" y="60098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6" name="Google Shape;2076;p63"/>
            <p:cNvSpPr/>
            <p:nvPr/>
          </p:nvSpPr>
          <p:spPr>
            <a:xfrm>
              <a:off x="6191315" y="833543"/>
              <a:ext cx="193220" cy="26726"/>
            </a:xfrm>
            <a:custGeom>
              <a:rect b="b" l="l" r="r" t="t"/>
              <a:pathLst>
                <a:path extrusionOk="0" h="58101" w="420043">
                  <a:moveTo>
                    <a:pt x="7333" y="37956"/>
                  </a:moveTo>
                  <a:cubicBezTo>
                    <a:pt x="75272" y="22939"/>
                    <a:pt x="145226" y="17812"/>
                    <a:pt x="214538" y="12043"/>
                  </a:cubicBezTo>
                  <a:cubicBezTo>
                    <a:pt x="249240" y="9205"/>
                    <a:pt x="283942" y="6184"/>
                    <a:pt x="318736" y="4078"/>
                  </a:cubicBezTo>
                  <a:cubicBezTo>
                    <a:pt x="350966" y="2155"/>
                    <a:pt x="387408" y="-3339"/>
                    <a:pt x="419271" y="2887"/>
                  </a:cubicBezTo>
                  <a:cubicBezTo>
                    <a:pt x="420095" y="3071"/>
                    <a:pt x="420370" y="4444"/>
                    <a:pt x="419546" y="4810"/>
                  </a:cubicBezTo>
                  <a:cubicBezTo>
                    <a:pt x="391070" y="17080"/>
                    <a:pt x="356093" y="19552"/>
                    <a:pt x="325603" y="24313"/>
                  </a:cubicBezTo>
                  <a:cubicBezTo>
                    <a:pt x="291359" y="29624"/>
                    <a:pt x="257023" y="34110"/>
                    <a:pt x="222596" y="38688"/>
                  </a:cubicBezTo>
                  <a:cubicBezTo>
                    <a:pt x="152185" y="48028"/>
                    <a:pt x="81316" y="58282"/>
                    <a:pt x="10172" y="58099"/>
                  </a:cubicBezTo>
                  <a:cubicBezTo>
                    <a:pt x="-1274" y="58008"/>
                    <a:pt x="-4203" y="40428"/>
                    <a:pt x="7333" y="3795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7" name="Google Shape;2077;p63"/>
            <p:cNvSpPr/>
            <p:nvPr/>
          </p:nvSpPr>
          <p:spPr>
            <a:xfrm>
              <a:off x="6210751" y="901304"/>
              <a:ext cx="83599" cy="35310"/>
            </a:xfrm>
            <a:custGeom>
              <a:rect b="b" l="l" r="r" t="t"/>
              <a:pathLst>
                <a:path extrusionOk="0" h="76760" w="181738">
                  <a:moveTo>
                    <a:pt x="5177" y="79"/>
                  </a:moveTo>
                  <a:cubicBezTo>
                    <a:pt x="35301" y="5756"/>
                    <a:pt x="64326" y="14912"/>
                    <a:pt x="93259" y="24801"/>
                  </a:cubicBezTo>
                  <a:cubicBezTo>
                    <a:pt x="121461" y="34415"/>
                    <a:pt x="152225" y="43845"/>
                    <a:pt x="177313" y="60143"/>
                  </a:cubicBezTo>
                  <a:cubicBezTo>
                    <a:pt x="186378" y="66004"/>
                    <a:pt x="180243" y="78181"/>
                    <a:pt x="170355" y="76625"/>
                  </a:cubicBezTo>
                  <a:cubicBezTo>
                    <a:pt x="140597" y="72047"/>
                    <a:pt x="111389" y="58587"/>
                    <a:pt x="83646" y="47050"/>
                  </a:cubicBezTo>
                  <a:cubicBezTo>
                    <a:pt x="55628" y="35422"/>
                    <a:pt x="28067" y="23152"/>
                    <a:pt x="2064" y="7587"/>
                  </a:cubicBezTo>
                  <a:cubicBezTo>
                    <a:pt x="-2148" y="5115"/>
                    <a:pt x="690" y="-745"/>
                    <a:pt x="5177" y="7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8" name="Google Shape;2078;p63"/>
            <p:cNvSpPr/>
            <p:nvPr/>
          </p:nvSpPr>
          <p:spPr>
            <a:xfrm>
              <a:off x="6119564" y="902353"/>
              <a:ext cx="73497" cy="135980"/>
            </a:xfrm>
            <a:custGeom>
              <a:rect b="b" l="l" r="r" t="t"/>
              <a:pathLst>
                <a:path extrusionOk="0" h="295608" w="159777">
                  <a:moveTo>
                    <a:pt x="617" y="173"/>
                  </a:moveTo>
                  <a:cubicBezTo>
                    <a:pt x="12886" y="25719"/>
                    <a:pt x="30924" y="49067"/>
                    <a:pt x="45391" y="73514"/>
                  </a:cubicBezTo>
                  <a:cubicBezTo>
                    <a:pt x="59125" y="96679"/>
                    <a:pt x="71669" y="120485"/>
                    <a:pt x="84946" y="143925"/>
                  </a:cubicBezTo>
                  <a:cubicBezTo>
                    <a:pt x="98222" y="167365"/>
                    <a:pt x="111682" y="190805"/>
                    <a:pt x="125324" y="214062"/>
                  </a:cubicBezTo>
                  <a:cubicBezTo>
                    <a:pt x="138235" y="236220"/>
                    <a:pt x="157829" y="260576"/>
                    <a:pt x="159752" y="286671"/>
                  </a:cubicBezTo>
                  <a:cubicBezTo>
                    <a:pt x="160301" y="293629"/>
                    <a:pt x="151786" y="297750"/>
                    <a:pt x="146200" y="294453"/>
                  </a:cubicBezTo>
                  <a:cubicBezTo>
                    <a:pt x="123768" y="281268"/>
                    <a:pt x="111041" y="251694"/>
                    <a:pt x="98588" y="229628"/>
                  </a:cubicBezTo>
                  <a:cubicBezTo>
                    <a:pt x="84854" y="205364"/>
                    <a:pt x="71944" y="180642"/>
                    <a:pt x="59583" y="155645"/>
                  </a:cubicBezTo>
                  <a:cubicBezTo>
                    <a:pt x="47588" y="131381"/>
                    <a:pt x="35960" y="106934"/>
                    <a:pt x="26254" y="81572"/>
                  </a:cubicBezTo>
                  <a:cubicBezTo>
                    <a:pt x="16091" y="55019"/>
                    <a:pt x="10414" y="26818"/>
                    <a:pt x="67" y="448"/>
                  </a:cubicBezTo>
                  <a:cubicBezTo>
                    <a:pt x="-207" y="81"/>
                    <a:pt x="434" y="-193"/>
                    <a:pt x="617" y="17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9" name="Google Shape;2079;p63"/>
            <p:cNvSpPr/>
            <p:nvPr/>
          </p:nvSpPr>
          <p:spPr>
            <a:xfrm>
              <a:off x="6040292" y="907152"/>
              <a:ext cx="25799" cy="73187"/>
            </a:xfrm>
            <a:custGeom>
              <a:rect b="b" l="l" r="r" t="t"/>
              <a:pathLst>
                <a:path extrusionOk="0" h="159103" w="56084">
                  <a:moveTo>
                    <a:pt x="5069" y="111583"/>
                  </a:moveTo>
                  <a:cubicBezTo>
                    <a:pt x="8090" y="98765"/>
                    <a:pt x="12027" y="86037"/>
                    <a:pt x="15873" y="73493"/>
                  </a:cubicBezTo>
                  <a:cubicBezTo>
                    <a:pt x="19719" y="60950"/>
                    <a:pt x="23381" y="48039"/>
                    <a:pt x="28325" y="35861"/>
                  </a:cubicBezTo>
                  <a:cubicBezTo>
                    <a:pt x="30798" y="29727"/>
                    <a:pt x="33728" y="23867"/>
                    <a:pt x="36566" y="17915"/>
                  </a:cubicBezTo>
                  <a:cubicBezTo>
                    <a:pt x="37756" y="15443"/>
                    <a:pt x="38855" y="12788"/>
                    <a:pt x="40320" y="10499"/>
                  </a:cubicBezTo>
                  <a:cubicBezTo>
                    <a:pt x="42426" y="7294"/>
                    <a:pt x="45631" y="5097"/>
                    <a:pt x="47828" y="1984"/>
                  </a:cubicBezTo>
                  <a:cubicBezTo>
                    <a:pt x="50117" y="-1221"/>
                    <a:pt x="56435" y="-580"/>
                    <a:pt x="56069" y="4181"/>
                  </a:cubicBezTo>
                  <a:cubicBezTo>
                    <a:pt x="55611" y="10590"/>
                    <a:pt x="56527" y="16267"/>
                    <a:pt x="55245" y="22768"/>
                  </a:cubicBezTo>
                  <a:cubicBezTo>
                    <a:pt x="53963" y="29177"/>
                    <a:pt x="52681" y="35770"/>
                    <a:pt x="51216" y="42179"/>
                  </a:cubicBezTo>
                  <a:cubicBezTo>
                    <a:pt x="48286" y="54540"/>
                    <a:pt x="44349" y="66718"/>
                    <a:pt x="41236" y="79079"/>
                  </a:cubicBezTo>
                  <a:cubicBezTo>
                    <a:pt x="38123" y="91440"/>
                    <a:pt x="35376" y="103892"/>
                    <a:pt x="32537" y="116344"/>
                  </a:cubicBezTo>
                  <a:cubicBezTo>
                    <a:pt x="29790" y="128705"/>
                    <a:pt x="27684" y="143355"/>
                    <a:pt x="20543" y="154068"/>
                  </a:cubicBezTo>
                  <a:cubicBezTo>
                    <a:pt x="15781" y="161118"/>
                    <a:pt x="2688" y="161210"/>
                    <a:pt x="765" y="151504"/>
                  </a:cubicBezTo>
                  <a:cubicBezTo>
                    <a:pt x="-1615" y="138319"/>
                    <a:pt x="2047" y="124310"/>
                    <a:pt x="5069" y="1115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0" name="Google Shape;2080;p63"/>
            <p:cNvSpPr/>
            <p:nvPr/>
          </p:nvSpPr>
          <p:spPr>
            <a:xfrm>
              <a:off x="5758918" y="883733"/>
              <a:ext cx="253690" cy="96532"/>
            </a:xfrm>
            <a:custGeom>
              <a:rect b="b" l="l" r="r" t="t"/>
              <a:pathLst>
                <a:path extrusionOk="0" h="209852" w="551499">
                  <a:moveTo>
                    <a:pt x="2919" y="192924"/>
                  </a:moveTo>
                  <a:cubicBezTo>
                    <a:pt x="18485" y="178274"/>
                    <a:pt x="39910" y="172048"/>
                    <a:pt x="59688" y="164998"/>
                  </a:cubicBezTo>
                  <a:cubicBezTo>
                    <a:pt x="84318" y="156208"/>
                    <a:pt x="109131" y="147875"/>
                    <a:pt x="133945" y="139635"/>
                  </a:cubicBezTo>
                  <a:cubicBezTo>
                    <a:pt x="180183" y="124252"/>
                    <a:pt x="226331" y="108504"/>
                    <a:pt x="272295" y="92297"/>
                  </a:cubicBezTo>
                  <a:cubicBezTo>
                    <a:pt x="318259" y="76091"/>
                    <a:pt x="363857" y="58877"/>
                    <a:pt x="409821" y="42671"/>
                  </a:cubicBezTo>
                  <a:cubicBezTo>
                    <a:pt x="453862" y="27105"/>
                    <a:pt x="502482" y="2841"/>
                    <a:pt x="549545" y="3"/>
                  </a:cubicBezTo>
                  <a:cubicBezTo>
                    <a:pt x="551193" y="-89"/>
                    <a:pt x="552200" y="2200"/>
                    <a:pt x="550918" y="3299"/>
                  </a:cubicBezTo>
                  <a:cubicBezTo>
                    <a:pt x="515575" y="34064"/>
                    <a:pt x="463293" y="50270"/>
                    <a:pt x="420717" y="68308"/>
                  </a:cubicBezTo>
                  <a:cubicBezTo>
                    <a:pt x="377866" y="86437"/>
                    <a:pt x="334282" y="103010"/>
                    <a:pt x="290699" y="119583"/>
                  </a:cubicBezTo>
                  <a:cubicBezTo>
                    <a:pt x="245009" y="136888"/>
                    <a:pt x="199228" y="153827"/>
                    <a:pt x="153264" y="170308"/>
                  </a:cubicBezTo>
                  <a:cubicBezTo>
                    <a:pt x="130282" y="178549"/>
                    <a:pt x="107208" y="186332"/>
                    <a:pt x="83952" y="193840"/>
                  </a:cubicBezTo>
                  <a:cubicBezTo>
                    <a:pt x="60603" y="201348"/>
                    <a:pt x="34508" y="212427"/>
                    <a:pt x="9786" y="209314"/>
                  </a:cubicBezTo>
                  <a:cubicBezTo>
                    <a:pt x="2095" y="208306"/>
                    <a:pt x="-3765" y="199150"/>
                    <a:pt x="2919" y="19292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1" name="Google Shape;2081;p63"/>
            <p:cNvSpPr/>
            <p:nvPr/>
          </p:nvSpPr>
          <p:spPr>
            <a:xfrm>
              <a:off x="5960938" y="850058"/>
              <a:ext cx="98508" cy="14032"/>
            </a:xfrm>
            <a:custGeom>
              <a:rect b="b" l="l" r="r" t="t"/>
              <a:pathLst>
                <a:path extrusionOk="0" h="30505" w="214148">
                  <a:moveTo>
                    <a:pt x="6220" y="10298"/>
                  </a:moveTo>
                  <a:cubicBezTo>
                    <a:pt x="41014" y="684"/>
                    <a:pt x="76998" y="867"/>
                    <a:pt x="112890" y="226"/>
                  </a:cubicBezTo>
                  <a:cubicBezTo>
                    <a:pt x="130287" y="-140"/>
                    <a:pt x="147684" y="-49"/>
                    <a:pt x="165081" y="409"/>
                  </a:cubicBezTo>
                  <a:cubicBezTo>
                    <a:pt x="173688" y="684"/>
                    <a:pt x="182478" y="1416"/>
                    <a:pt x="190993" y="2515"/>
                  </a:cubicBezTo>
                  <a:cubicBezTo>
                    <a:pt x="198501" y="3522"/>
                    <a:pt x="207474" y="2881"/>
                    <a:pt x="213700" y="7185"/>
                  </a:cubicBezTo>
                  <a:cubicBezTo>
                    <a:pt x="214158" y="7460"/>
                    <a:pt x="214341" y="8192"/>
                    <a:pt x="213883" y="8558"/>
                  </a:cubicBezTo>
                  <a:cubicBezTo>
                    <a:pt x="208847" y="12953"/>
                    <a:pt x="201248" y="13228"/>
                    <a:pt x="194838" y="14967"/>
                  </a:cubicBezTo>
                  <a:cubicBezTo>
                    <a:pt x="186415" y="17165"/>
                    <a:pt x="177716" y="18905"/>
                    <a:pt x="169109" y="20095"/>
                  </a:cubicBezTo>
                  <a:cubicBezTo>
                    <a:pt x="151163" y="22659"/>
                    <a:pt x="133034" y="24490"/>
                    <a:pt x="114905" y="26047"/>
                  </a:cubicBezTo>
                  <a:cubicBezTo>
                    <a:pt x="96867" y="27603"/>
                    <a:pt x="78829" y="28976"/>
                    <a:pt x="60700" y="30075"/>
                  </a:cubicBezTo>
                  <a:cubicBezTo>
                    <a:pt x="42021" y="31174"/>
                    <a:pt x="24624" y="30167"/>
                    <a:pt x="6220" y="27054"/>
                  </a:cubicBezTo>
                  <a:cubicBezTo>
                    <a:pt x="-2569" y="25589"/>
                    <a:pt x="-1562" y="12404"/>
                    <a:pt x="6220" y="1029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2" name="Google Shape;2082;p63"/>
            <p:cNvSpPr/>
            <p:nvPr/>
          </p:nvSpPr>
          <p:spPr>
            <a:xfrm>
              <a:off x="5933968" y="746344"/>
              <a:ext cx="154950" cy="78587"/>
            </a:xfrm>
            <a:custGeom>
              <a:rect b="b" l="l" r="r" t="t"/>
              <a:pathLst>
                <a:path extrusionOk="0" h="170841" w="336848">
                  <a:moveTo>
                    <a:pt x="12710" y="532"/>
                  </a:moveTo>
                  <a:cubicBezTo>
                    <a:pt x="40087" y="10238"/>
                    <a:pt x="65450" y="25803"/>
                    <a:pt x="91087" y="39537"/>
                  </a:cubicBezTo>
                  <a:cubicBezTo>
                    <a:pt x="118647" y="54279"/>
                    <a:pt x="146299" y="68929"/>
                    <a:pt x="174134" y="83121"/>
                  </a:cubicBezTo>
                  <a:cubicBezTo>
                    <a:pt x="201053" y="96764"/>
                    <a:pt x="227972" y="110315"/>
                    <a:pt x="254983" y="123866"/>
                  </a:cubicBezTo>
                  <a:cubicBezTo>
                    <a:pt x="283093" y="137967"/>
                    <a:pt x="311019" y="150053"/>
                    <a:pt x="336382" y="168823"/>
                  </a:cubicBezTo>
                  <a:cubicBezTo>
                    <a:pt x="337114" y="169373"/>
                    <a:pt x="337023" y="170929"/>
                    <a:pt x="335832" y="170837"/>
                  </a:cubicBezTo>
                  <a:cubicBezTo>
                    <a:pt x="305068" y="167450"/>
                    <a:pt x="277782" y="156920"/>
                    <a:pt x="248940" y="145932"/>
                  </a:cubicBezTo>
                  <a:cubicBezTo>
                    <a:pt x="220556" y="135037"/>
                    <a:pt x="192721" y="123317"/>
                    <a:pt x="165161" y="110407"/>
                  </a:cubicBezTo>
                  <a:cubicBezTo>
                    <a:pt x="136868" y="97038"/>
                    <a:pt x="108850" y="83121"/>
                    <a:pt x="81473" y="68013"/>
                  </a:cubicBezTo>
                  <a:cubicBezTo>
                    <a:pt x="54462" y="53089"/>
                    <a:pt x="25986" y="38256"/>
                    <a:pt x="2913" y="17471"/>
                  </a:cubicBezTo>
                  <a:cubicBezTo>
                    <a:pt x="-4412" y="10787"/>
                    <a:pt x="3279" y="-2856"/>
                    <a:pt x="12710" y="53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3" name="Google Shape;2083;p63"/>
            <p:cNvSpPr/>
            <p:nvPr/>
          </p:nvSpPr>
          <p:spPr>
            <a:xfrm>
              <a:off x="6117072" y="744864"/>
              <a:ext cx="18883" cy="54766"/>
            </a:xfrm>
            <a:custGeom>
              <a:rect b="b" l="l" r="r" t="t"/>
              <a:pathLst>
                <a:path extrusionOk="0" h="119056" w="41050">
                  <a:moveTo>
                    <a:pt x="17125" y="4306"/>
                  </a:moveTo>
                  <a:cubicBezTo>
                    <a:pt x="22161" y="12363"/>
                    <a:pt x="25274" y="21886"/>
                    <a:pt x="27838" y="30951"/>
                  </a:cubicBezTo>
                  <a:cubicBezTo>
                    <a:pt x="30584" y="40473"/>
                    <a:pt x="32782" y="49904"/>
                    <a:pt x="34613" y="59609"/>
                  </a:cubicBezTo>
                  <a:cubicBezTo>
                    <a:pt x="36353" y="68949"/>
                    <a:pt x="37543" y="78196"/>
                    <a:pt x="38367" y="87628"/>
                  </a:cubicBezTo>
                  <a:cubicBezTo>
                    <a:pt x="38733" y="92206"/>
                    <a:pt x="39100" y="96600"/>
                    <a:pt x="38916" y="101270"/>
                  </a:cubicBezTo>
                  <a:cubicBezTo>
                    <a:pt x="38642" y="106947"/>
                    <a:pt x="39924" y="112257"/>
                    <a:pt x="41022" y="117751"/>
                  </a:cubicBezTo>
                  <a:cubicBezTo>
                    <a:pt x="41297" y="119125"/>
                    <a:pt x="39466" y="119583"/>
                    <a:pt x="39008" y="118301"/>
                  </a:cubicBezTo>
                  <a:cubicBezTo>
                    <a:pt x="36994" y="112990"/>
                    <a:pt x="35254" y="107771"/>
                    <a:pt x="32141" y="103101"/>
                  </a:cubicBezTo>
                  <a:cubicBezTo>
                    <a:pt x="29760" y="99530"/>
                    <a:pt x="27838" y="95868"/>
                    <a:pt x="25915" y="92114"/>
                  </a:cubicBezTo>
                  <a:cubicBezTo>
                    <a:pt x="21520" y="83324"/>
                    <a:pt x="17582" y="74534"/>
                    <a:pt x="14012" y="65286"/>
                  </a:cubicBezTo>
                  <a:cubicBezTo>
                    <a:pt x="10624" y="56405"/>
                    <a:pt x="7694" y="47523"/>
                    <a:pt x="5038" y="38367"/>
                  </a:cubicBezTo>
                  <a:cubicBezTo>
                    <a:pt x="2292" y="28936"/>
                    <a:pt x="-89" y="18773"/>
                    <a:pt x="3" y="8975"/>
                  </a:cubicBezTo>
                  <a:cubicBezTo>
                    <a:pt x="3" y="-272"/>
                    <a:pt x="12272" y="-3294"/>
                    <a:pt x="17125" y="43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4" name="Google Shape;2084;p63"/>
            <p:cNvSpPr/>
            <p:nvPr/>
          </p:nvSpPr>
          <p:spPr>
            <a:xfrm>
              <a:off x="6177847" y="768603"/>
              <a:ext cx="75275" cy="28393"/>
            </a:xfrm>
            <a:custGeom>
              <a:rect b="b" l="l" r="r" t="t"/>
              <a:pathLst>
                <a:path extrusionOk="0" h="61724" w="163641">
                  <a:moveTo>
                    <a:pt x="1338" y="56040"/>
                  </a:moveTo>
                  <a:cubicBezTo>
                    <a:pt x="6924" y="52195"/>
                    <a:pt x="10952" y="47159"/>
                    <a:pt x="17087" y="43680"/>
                  </a:cubicBezTo>
                  <a:cubicBezTo>
                    <a:pt x="22764" y="40383"/>
                    <a:pt x="28624" y="37270"/>
                    <a:pt x="34392" y="34249"/>
                  </a:cubicBezTo>
                  <a:cubicBezTo>
                    <a:pt x="46936" y="27565"/>
                    <a:pt x="60213" y="22437"/>
                    <a:pt x="73581" y="17493"/>
                  </a:cubicBezTo>
                  <a:cubicBezTo>
                    <a:pt x="100134" y="7513"/>
                    <a:pt x="127877" y="829"/>
                    <a:pt x="156353" y="5"/>
                  </a:cubicBezTo>
                  <a:cubicBezTo>
                    <a:pt x="165509" y="-270"/>
                    <a:pt x="165875" y="11999"/>
                    <a:pt x="158367" y="14929"/>
                  </a:cubicBezTo>
                  <a:cubicBezTo>
                    <a:pt x="132822" y="25184"/>
                    <a:pt x="106360" y="32784"/>
                    <a:pt x="79990" y="40658"/>
                  </a:cubicBezTo>
                  <a:cubicBezTo>
                    <a:pt x="67263" y="44412"/>
                    <a:pt x="54811" y="48716"/>
                    <a:pt x="42083" y="52378"/>
                  </a:cubicBezTo>
                  <a:cubicBezTo>
                    <a:pt x="35766" y="54209"/>
                    <a:pt x="29448" y="56132"/>
                    <a:pt x="23130" y="58055"/>
                  </a:cubicBezTo>
                  <a:cubicBezTo>
                    <a:pt x="16629" y="60069"/>
                    <a:pt x="10037" y="59886"/>
                    <a:pt x="3719" y="61626"/>
                  </a:cubicBezTo>
                  <a:cubicBezTo>
                    <a:pt x="240" y="62450"/>
                    <a:pt x="-1317" y="57872"/>
                    <a:pt x="1338" y="5604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5" name="Google Shape;2085;p63"/>
            <p:cNvSpPr/>
            <p:nvPr/>
          </p:nvSpPr>
          <p:spPr>
            <a:xfrm>
              <a:off x="6288968" y="775350"/>
              <a:ext cx="78292" cy="20085"/>
            </a:xfrm>
            <a:custGeom>
              <a:rect b="b" l="l" r="r" t="t"/>
              <a:pathLst>
                <a:path extrusionOk="0" h="43664" w="170201">
                  <a:moveTo>
                    <a:pt x="734" y="40972"/>
                  </a:moveTo>
                  <a:cubicBezTo>
                    <a:pt x="13644" y="35113"/>
                    <a:pt x="26005" y="29894"/>
                    <a:pt x="39648" y="25956"/>
                  </a:cubicBezTo>
                  <a:cubicBezTo>
                    <a:pt x="52833" y="22111"/>
                    <a:pt x="65926" y="18357"/>
                    <a:pt x="79111" y="14511"/>
                  </a:cubicBezTo>
                  <a:cubicBezTo>
                    <a:pt x="105573" y="6820"/>
                    <a:pt x="134872" y="-2245"/>
                    <a:pt x="162616" y="502"/>
                  </a:cubicBezTo>
                  <a:cubicBezTo>
                    <a:pt x="169666" y="1235"/>
                    <a:pt x="173512" y="10665"/>
                    <a:pt x="166461" y="14694"/>
                  </a:cubicBezTo>
                  <a:cubicBezTo>
                    <a:pt x="142197" y="28520"/>
                    <a:pt x="112257" y="32091"/>
                    <a:pt x="84971" y="35845"/>
                  </a:cubicBezTo>
                  <a:cubicBezTo>
                    <a:pt x="71237" y="37676"/>
                    <a:pt x="57594" y="39599"/>
                    <a:pt x="43860" y="41430"/>
                  </a:cubicBezTo>
                  <a:cubicBezTo>
                    <a:pt x="29484" y="43353"/>
                    <a:pt x="15933" y="43811"/>
                    <a:pt x="1466" y="43628"/>
                  </a:cubicBezTo>
                  <a:cubicBezTo>
                    <a:pt x="93" y="43628"/>
                    <a:pt x="-640" y="41613"/>
                    <a:pt x="734" y="409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6" name="Google Shape;2086;p63"/>
            <p:cNvSpPr/>
            <p:nvPr/>
          </p:nvSpPr>
          <p:spPr>
            <a:xfrm>
              <a:off x="6339691" y="899807"/>
              <a:ext cx="64691" cy="26935"/>
            </a:xfrm>
            <a:custGeom>
              <a:rect b="b" l="l" r="r" t="t"/>
              <a:pathLst>
                <a:path extrusionOk="0" h="58555" w="140633">
                  <a:moveTo>
                    <a:pt x="9782" y="135"/>
                  </a:moveTo>
                  <a:cubicBezTo>
                    <a:pt x="22051" y="2241"/>
                    <a:pt x="33497" y="4256"/>
                    <a:pt x="45125" y="8834"/>
                  </a:cubicBezTo>
                  <a:cubicBezTo>
                    <a:pt x="56570" y="13320"/>
                    <a:pt x="68199" y="17532"/>
                    <a:pt x="79461" y="22660"/>
                  </a:cubicBezTo>
                  <a:cubicBezTo>
                    <a:pt x="90448" y="27604"/>
                    <a:pt x="101619" y="32365"/>
                    <a:pt x="112240" y="38042"/>
                  </a:cubicBezTo>
                  <a:cubicBezTo>
                    <a:pt x="117551" y="40881"/>
                    <a:pt x="123044" y="43536"/>
                    <a:pt x="127989" y="46740"/>
                  </a:cubicBezTo>
                  <a:cubicBezTo>
                    <a:pt x="132384" y="49579"/>
                    <a:pt x="135955" y="53608"/>
                    <a:pt x="140167" y="56538"/>
                  </a:cubicBezTo>
                  <a:cubicBezTo>
                    <a:pt x="140899" y="57087"/>
                    <a:pt x="140807" y="58644"/>
                    <a:pt x="139617" y="58552"/>
                  </a:cubicBezTo>
                  <a:cubicBezTo>
                    <a:pt x="136504" y="58186"/>
                    <a:pt x="133025" y="58735"/>
                    <a:pt x="129820" y="58460"/>
                  </a:cubicBezTo>
                  <a:cubicBezTo>
                    <a:pt x="127623" y="58277"/>
                    <a:pt x="125517" y="58094"/>
                    <a:pt x="123319" y="57820"/>
                  </a:cubicBezTo>
                  <a:cubicBezTo>
                    <a:pt x="117368" y="56996"/>
                    <a:pt x="111416" y="55256"/>
                    <a:pt x="105556" y="53882"/>
                  </a:cubicBezTo>
                  <a:cubicBezTo>
                    <a:pt x="93836" y="51044"/>
                    <a:pt x="82116" y="47290"/>
                    <a:pt x="70579" y="43719"/>
                  </a:cubicBezTo>
                  <a:cubicBezTo>
                    <a:pt x="59043" y="40057"/>
                    <a:pt x="47597" y="35661"/>
                    <a:pt x="36244" y="31450"/>
                  </a:cubicBezTo>
                  <a:cubicBezTo>
                    <a:pt x="24524" y="27055"/>
                    <a:pt x="14452" y="21011"/>
                    <a:pt x="3831" y="14419"/>
                  </a:cubicBezTo>
                  <a:cubicBezTo>
                    <a:pt x="-4044" y="9475"/>
                    <a:pt x="1358" y="-1330"/>
                    <a:pt x="9782" y="1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7" name="Google Shape;2087;p63"/>
            <p:cNvSpPr/>
            <p:nvPr/>
          </p:nvSpPr>
          <p:spPr>
            <a:xfrm>
              <a:off x="6231713" y="971265"/>
              <a:ext cx="47590" cy="49394"/>
            </a:xfrm>
            <a:custGeom>
              <a:rect b="b" l="l" r="r" t="t"/>
              <a:pathLst>
                <a:path extrusionOk="0" h="107378" w="103457">
                  <a:moveTo>
                    <a:pt x="5095" y="441"/>
                  </a:moveTo>
                  <a:cubicBezTo>
                    <a:pt x="5645" y="808"/>
                    <a:pt x="6286" y="1082"/>
                    <a:pt x="6835" y="1448"/>
                  </a:cubicBezTo>
                  <a:cubicBezTo>
                    <a:pt x="12787" y="75"/>
                    <a:pt x="17822" y="2913"/>
                    <a:pt x="22858" y="6576"/>
                  </a:cubicBezTo>
                  <a:cubicBezTo>
                    <a:pt x="27894" y="10238"/>
                    <a:pt x="32381" y="14359"/>
                    <a:pt x="36867" y="18662"/>
                  </a:cubicBezTo>
                  <a:cubicBezTo>
                    <a:pt x="45108" y="26720"/>
                    <a:pt x="53348" y="34777"/>
                    <a:pt x="61497" y="42835"/>
                  </a:cubicBezTo>
                  <a:cubicBezTo>
                    <a:pt x="69463" y="50617"/>
                    <a:pt x="77246" y="58858"/>
                    <a:pt x="84571" y="67190"/>
                  </a:cubicBezTo>
                  <a:cubicBezTo>
                    <a:pt x="88691" y="71860"/>
                    <a:pt x="92262" y="77079"/>
                    <a:pt x="95925" y="82023"/>
                  </a:cubicBezTo>
                  <a:cubicBezTo>
                    <a:pt x="98946" y="86143"/>
                    <a:pt x="101968" y="90447"/>
                    <a:pt x="102334" y="95391"/>
                  </a:cubicBezTo>
                  <a:lnTo>
                    <a:pt x="102700" y="96307"/>
                  </a:lnTo>
                  <a:cubicBezTo>
                    <a:pt x="105630" y="103174"/>
                    <a:pt x="99587" y="109858"/>
                    <a:pt x="92537" y="106470"/>
                  </a:cubicBezTo>
                  <a:cubicBezTo>
                    <a:pt x="92171" y="106287"/>
                    <a:pt x="91713" y="106104"/>
                    <a:pt x="91347" y="105921"/>
                  </a:cubicBezTo>
                  <a:cubicBezTo>
                    <a:pt x="86860" y="105371"/>
                    <a:pt x="83289" y="102808"/>
                    <a:pt x="79352" y="99786"/>
                  </a:cubicBezTo>
                  <a:cubicBezTo>
                    <a:pt x="74499" y="96032"/>
                    <a:pt x="69463" y="92278"/>
                    <a:pt x="64885" y="88066"/>
                  </a:cubicBezTo>
                  <a:cubicBezTo>
                    <a:pt x="56462" y="80375"/>
                    <a:pt x="48404" y="71768"/>
                    <a:pt x="40804" y="63344"/>
                  </a:cubicBezTo>
                  <a:cubicBezTo>
                    <a:pt x="33296" y="55012"/>
                    <a:pt x="25788" y="46772"/>
                    <a:pt x="18280" y="38439"/>
                  </a:cubicBezTo>
                  <a:cubicBezTo>
                    <a:pt x="14068" y="33770"/>
                    <a:pt x="10040" y="29192"/>
                    <a:pt x="6469" y="24064"/>
                  </a:cubicBezTo>
                  <a:cubicBezTo>
                    <a:pt x="4821" y="21775"/>
                    <a:pt x="3539" y="19303"/>
                    <a:pt x="2348" y="16739"/>
                  </a:cubicBezTo>
                  <a:cubicBezTo>
                    <a:pt x="517" y="13077"/>
                    <a:pt x="242" y="10147"/>
                    <a:pt x="1250" y="6667"/>
                  </a:cubicBezTo>
                  <a:cubicBezTo>
                    <a:pt x="975" y="6118"/>
                    <a:pt x="700" y="5477"/>
                    <a:pt x="334" y="4928"/>
                  </a:cubicBezTo>
                  <a:cubicBezTo>
                    <a:pt x="-1039" y="2089"/>
                    <a:pt x="2074" y="-1207"/>
                    <a:pt x="5095" y="4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8" name="Google Shape;2088;p63"/>
            <p:cNvSpPr/>
            <p:nvPr/>
          </p:nvSpPr>
          <p:spPr>
            <a:xfrm>
              <a:off x="5946549" y="932346"/>
              <a:ext cx="51002" cy="62956"/>
            </a:xfrm>
            <a:custGeom>
              <a:rect b="b" l="l" r="r" t="t"/>
              <a:pathLst>
                <a:path extrusionOk="0" h="136861" w="110874">
                  <a:moveTo>
                    <a:pt x="584" y="123159"/>
                  </a:moveTo>
                  <a:cubicBezTo>
                    <a:pt x="8916" y="97429"/>
                    <a:pt x="27228" y="75913"/>
                    <a:pt x="44076" y="55311"/>
                  </a:cubicBezTo>
                  <a:cubicBezTo>
                    <a:pt x="52133" y="45422"/>
                    <a:pt x="60282" y="35808"/>
                    <a:pt x="69438" y="26835"/>
                  </a:cubicBezTo>
                  <a:cubicBezTo>
                    <a:pt x="79144" y="17313"/>
                    <a:pt x="89307" y="9164"/>
                    <a:pt x="100295" y="1198"/>
                  </a:cubicBezTo>
                  <a:cubicBezTo>
                    <a:pt x="106246" y="-3106"/>
                    <a:pt x="113388" y="5135"/>
                    <a:pt x="110000" y="10903"/>
                  </a:cubicBezTo>
                  <a:cubicBezTo>
                    <a:pt x="103499" y="21708"/>
                    <a:pt x="96998" y="32237"/>
                    <a:pt x="89765" y="42584"/>
                  </a:cubicBezTo>
                  <a:cubicBezTo>
                    <a:pt x="82532" y="53022"/>
                    <a:pt x="74840" y="63002"/>
                    <a:pt x="67241" y="73257"/>
                  </a:cubicBezTo>
                  <a:cubicBezTo>
                    <a:pt x="52042" y="93859"/>
                    <a:pt x="38490" y="117116"/>
                    <a:pt x="19171" y="134146"/>
                  </a:cubicBezTo>
                  <a:cubicBezTo>
                    <a:pt x="11388" y="140830"/>
                    <a:pt x="-3079" y="134421"/>
                    <a:pt x="584" y="1231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9" name="Google Shape;2089;p63"/>
            <p:cNvSpPr/>
            <p:nvPr/>
          </p:nvSpPr>
          <p:spPr>
            <a:xfrm>
              <a:off x="5769995" y="858115"/>
              <a:ext cx="139099" cy="14403"/>
            </a:xfrm>
            <a:custGeom>
              <a:rect b="b" l="l" r="r" t="t"/>
              <a:pathLst>
                <a:path extrusionOk="0" h="31311" w="302389">
                  <a:moveTo>
                    <a:pt x="1123" y="10596"/>
                  </a:moveTo>
                  <a:cubicBezTo>
                    <a:pt x="7257" y="1715"/>
                    <a:pt x="15040" y="1165"/>
                    <a:pt x="25387" y="524"/>
                  </a:cubicBezTo>
                  <a:cubicBezTo>
                    <a:pt x="38663" y="-208"/>
                    <a:pt x="52214" y="433"/>
                    <a:pt x="65491" y="616"/>
                  </a:cubicBezTo>
                  <a:cubicBezTo>
                    <a:pt x="93143" y="1074"/>
                    <a:pt x="120886" y="1349"/>
                    <a:pt x="148538" y="1165"/>
                  </a:cubicBezTo>
                  <a:cubicBezTo>
                    <a:pt x="175274" y="982"/>
                    <a:pt x="202010" y="67"/>
                    <a:pt x="228746" y="433"/>
                  </a:cubicBezTo>
                  <a:cubicBezTo>
                    <a:pt x="250812" y="708"/>
                    <a:pt x="280753" y="-2772"/>
                    <a:pt x="301355" y="6293"/>
                  </a:cubicBezTo>
                  <a:cubicBezTo>
                    <a:pt x="302911" y="6934"/>
                    <a:pt x="302545" y="9223"/>
                    <a:pt x="301355" y="9955"/>
                  </a:cubicBezTo>
                  <a:cubicBezTo>
                    <a:pt x="282768" y="21309"/>
                    <a:pt x="252918" y="21309"/>
                    <a:pt x="231676" y="23507"/>
                  </a:cubicBezTo>
                  <a:cubicBezTo>
                    <a:pt x="204116" y="26345"/>
                    <a:pt x="176372" y="27261"/>
                    <a:pt x="148629" y="28268"/>
                  </a:cubicBezTo>
                  <a:cubicBezTo>
                    <a:pt x="121893" y="29183"/>
                    <a:pt x="95157" y="29824"/>
                    <a:pt x="68421" y="30191"/>
                  </a:cubicBezTo>
                  <a:cubicBezTo>
                    <a:pt x="50749" y="30374"/>
                    <a:pt x="12110" y="36325"/>
                    <a:pt x="1214" y="18837"/>
                  </a:cubicBezTo>
                  <a:cubicBezTo>
                    <a:pt x="-342" y="16548"/>
                    <a:pt x="-434" y="12977"/>
                    <a:pt x="1123" y="105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0" name="Google Shape;2090;p63"/>
            <p:cNvSpPr/>
            <p:nvPr/>
          </p:nvSpPr>
          <p:spPr>
            <a:xfrm>
              <a:off x="5864884" y="782794"/>
              <a:ext cx="52682" cy="25808"/>
            </a:xfrm>
            <a:custGeom>
              <a:rect b="b" l="l" r="r" t="t"/>
              <a:pathLst>
                <a:path extrusionOk="0" h="56105" w="114526">
                  <a:moveTo>
                    <a:pt x="454" y="9736"/>
                  </a:moveTo>
                  <a:cubicBezTo>
                    <a:pt x="1919" y="4425"/>
                    <a:pt x="7504" y="-428"/>
                    <a:pt x="13273" y="30"/>
                  </a:cubicBezTo>
                  <a:cubicBezTo>
                    <a:pt x="18125" y="396"/>
                    <a:pt x="23527" y="213"/>
                    <a:pt x="28197" y="1495"/>
                  </a:cubicBezTo>
                  <a:cubicBezTo>
                    <a:pt x="32317" y="2594"/>
                    <a:pt x="36529" y="4608"/>
                    <a:pt x="40558" y="6073"/>
                  </a:cubicBezTo>
                  <a:cubicBezTo>
                    <a:pt x="49531" y="9369"/>
                    <a:pt x="58138" y="13398"/>
                    <a:pt x="66836" y="17335"/>
                  </a:cubicBezTo>
                  <a:cubicBezTo>
                    <a:pt x="74802" y="20998"/>
                    <a:pt x="82402" y="24935"/>
                    <a:pt x="90002" y="29330"/>
                  </a:cubicBezTo>
                  <a:cubicBezTo>
                    <a:pt x="93756" y="31527"/>
                    <a:pt x="97693" y="33450"/>
                    <a:pt x="101264" y="35831"/>
                  </a:cubicBezTo>
                  <a:cubicBezTo>
                    <a:pt x="104835" y="38303"/>
                    <a:pt x="108039" y="41324"/>
                    <a:pt x="111610" y="43888"/>
                  </a:cubicBezTo>
                  <a:cubicBezTo>
                    <a:pt x="116280" y="47276"/>
                    <a:pt x="115456" y="56798"/>
                    <a:pt x="108314" y="56066"/>
                  </a:cubicBezTo>
                  <a:cubicBezTo>
                    <a:pt x="104194" y="55608"/>
                    <a:pt x="100073" y="55608"/>
                    <a:pt x="95953" y="55242"/>
                  </a:cubicBezTo>
                  <a:cubicBezTo>
                    <a:pt x="91375" y="54876"/>
                    <a:pt x="86705" y="53502"/>
                    <a:pt x="82127" y="52587"/>
                  </a:cubicBezTo>
                  <a:cubicBezTo>
                    <a:pt x="73520" y="50755"/>
                    <a:pt x="65097" y="48832"/>
                    <a:pt x="56673" y="46269"/>
                  </a:cubicBezTo>
                  <a:cubicBezTo>
                    <a:pt x="48249" y="43705"/>
                    <a:pt x="39917" y="41141"/>
                    <a:pt x="31768" y="37937"/>
                  </a:cubicBezTo>
                  <a:cubicBezTo>
                    <a:pt x="27648" y="36380"/>
                    <a:pt x="23527" y="34824"/>
                    <a:pt x="19499" y="33175"/>
                  </a:cubicBezTo>
                  <a:cubicBezTo>
                    <a:pt x="14646" y="31161"/>
                    <a:pt x="10800" y="27956"/>
                    <a:pt x="6589" y="24752"/>
                  </a:cubicBezTo>
                  <a:cubicBezTo>
                    <a:pt x="1827" y="21089"/>
                    <a:pt x="-1194" y="15962"/>
                    <a:pt x="454" y="97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91" name="Google Shape;2091;p63"/>
          <p:cNvGrpSpPr/>
          <p:nvPr/>
        </p:nvGrpSpPr>
        <p:grpSpPr>
          <a:xfrm>
            <a:off x="7279154" y="1588114"/>
            <a:ext cx="350338" cy="349912"/>
            <a:chOff x="7048335" y="2673480"/>
            <a:chExt cx="350338" cy="349912"/>
          </a:xfrm>
        </p:grpSpPr>
        <p:sp>
          <p:nvSpPr>
            <p:cNvPr id="2092" name="Google Shape;2092;p63"/>
            <p:cNvSpPr/>
            <p:nvPr/>
          </p:nvSpPr>
          <p:spPr>
            <a:xfrm>
              <a:off x="7048335" y="2673480"/>
              <a:ext cx="350338" cy="349912"/>
            </a:xfrm>
            <a:custGeom>
              <a:rect b="b" l="l" r="r" t="t"/>
              <a:pathLst>
                <a:path extrusionOk="0" h="588087" w="588803">
                  <a:moveTo>
                    <a:pt x="583507" y="44332"/>
                  </a:moveTo>
                  <a:lnTo>
                    <a:pt x="544410" y="5235"/>
                  </a:lnTo>
                  <a:cubicBezTo>
                    <a:pt x="540976" y="1799"/>
                    <a:pt x="536559" y="0"/>
                    <a:pt x="531815" y="0"/>
                  </a:cubicBezTo>
                  <a:cubicBezTo>
                    <a:pt x="527070" y="0"/>
                    <a:pt x="522491" y="1799"/>
                    <a:pt x="519219" y="5235"/>
                  </a:cubicBezTo>
                  <a:lnTo>
                    <a:pt x="59054" y="465399"/>
                  </a:lnTo>
                  <a:cubicBezTo>
                    <a:pt x="55618" y="468835"/>
                    <a:pt x="55618" y="474233"/>
                    <a:pt x="59054" y="477668"/>
                  </a:cubicBezTo>
                  <a:cubicBezTo>
                    <a:pt x="62490" y="481103"/>
                    <a:pt x="67887" y="481103"/>
                    <a:pt x="71323" y="477668"/>
                  </a:cubicBezTo>
                  <a:lnTo>
                    <a:pt x="531488" y="17504"/>
                  </a:lnTo>
                  <a:cubicBezTo>
                    <a:pt x="531488" y="17504"/>
                    <a:pt x="531651" y="17340"/>
                    <a:pt x="531979" y="17340"/>
                  </a:cubicBezTo>
                  <a:cubicBezTo>
                    <a:pt x="532305" y="17340"/>
                    <a:pt x="532305" y="17504"/>
                    <a:pt x="532469" y="17504"/>
                  </a:cubicBezTo>
                  <a:lnTo>
                    <a:pt x="571566" y="56600"/>
                  </a:lnTo>
                  <a:cubicBezTo>
                    <a:pt x="571730" y="56764"/>
                    <a:pt x="571730" y="57255"/>
                    <a:pt x="571566" y="57418"/>
                  </a:cubicBezTo>
                  <a:lnTo>
                    <a:pt x="90462" y="538522"/>
                  </a:lnTo>
                  <a:lnTo>
                    <a:pt x="44004" y="492064"/>
                  </a:lnTo>
                  <a:cubicBezTo>
                    <a:pt x="38606" y="486665"/>
                    <a:pt x="35661" y="479631"/>
                    <a:pt x="35661" y="472106"/>
                  </a:cubicBezTo>
                  <a:lnTo>
                    <a:pt x="35661" y="422049"/>
                  </a:lnTo>
                  <a:cubicBezTo>
                    <a:pt x="46458" y="419268"/>
                    <a:pt x="54801" y="410435"/>
                    <a:pt x="56600" y="398820"/>
                  </a:cubicBezTo>
                  <a:lnTo>
                    <a:pt x="72468" y="295762"/>
                  </a:lnTo>
                  <a:cubicBezTo>
                    <a:pt x="72796" y="293308"/>
                    <a:pt x="72141" y="290691"/>
                    <a:pt x="70505" y="288891"/>
                  </a:cubicBezTo>
                  <a:cubicBezTo>
                    <a:pt x="68869" y="286928"/>
                    <a:pt x="66415" y="285946"/>
                    <a:pt x="63961" y="285946"/>
                  </a:cubicBezTo>
                  <a:lnTo>
                    <a:pt x="8669" y="285946"/>
                  </a:lnTo>
                  <a:cubicBezTo>
                    <a:pt x="3926" y="285946"/>
                    <a:pt x="0" y="289873"/>
                    <a:pt x="0" y="294616"/>
                  </a:cubicBezTo>
                  <a:lnTo>
                    <a:pt x="0" y="394567"/>
                  </a:lnTo>
                  <a:cubicBezTo>
                    <a:pt x="0" y="406672"/>
                    <a:pt x="7688" y="417142"/>
                    <a:pt x="18485" y="421231"/>
                  </a:cubicBezTo>
                  <a:lnTo>
                    <a:pt x="18485" y="472270"/>
                  </a:lnTo>
                  <a:cubicBezTo>
                    <a:pt x="18485" y="481594"/>
                    <a:pt x="21266" y="490591"/>
                    <a:pt x="26501" y="498116"/>
                  </a:cubicBezTo>
                  <a:lnTo>
                    <a:pt x="6053" y="518564"/>
                  </a:lnTo>
                  <a:cubicBezTo>
                    <a:pt x="-981" y="525599"/>
                    <a:pt x="-981" y="536886"/>
                    <a:pt x="6053" y="543756"/>
                  </a:cubicBezTo>
                  <a:lnTo>
                    <a:pt x="45150" y="582853"/>
                  </a:lnTo>
                  <a:cubicBezTo>
                    <a:pt x="48584" y="586288"/>
                    <a:pt x="53165" y="588088"/>
                    <a:pt x="57745" y="588088"/>
                  </a:cubicBezTo>
                  <a:cubicBezTo>
                    <a:pt x="62326" y="588088"/>
                    <a:pt x="66906" y="586288"/>
                    <a:pt x="70341" y="582853"/>
                  </a:cubicBezTo>
                  <a:lnTo>
                    <a:pt x="583671" y="69524"/>
                  </a:lnTo>
                  <a:cubicBezTo>
                    <a:pt x="590541" y="62489"/>
                    <a:pt x="590541" y="51202"/>
                    <a:pt x="583507" y="44332"/>
                  </a:cubicBezTo>
                  <a:lnTo>
                    <a:pt x="583507" y="44332"/>
                  </a:lnTo>
                  <a:close/>
                  <a:moveTo>
                    <a:pt x="17012" y="302959"/>
                  </a:moveTo>
                  <a:lnTo>
                    <a:pt x="53655" y="302959"/>
                  </a:lnTo>
                  <a:lnTo>
                    <a:pt x="39260" y="396039"/>
                  </a:lnTo>
                  <a:cubicBezTo>
                    <a:pt x="38442" y="401601"/>
                    <a:pt x="33698" y="405527"/>
                    <a:pt x="28136" y="405527"/>
                  </a:cubicBezTo>
                  <a:cubicBezTo>
                    <a:pt x="21920" y="405527"/>
                    <a:pt x="16849" y="400456"/>
                    <a:pt x="16849" y="394240"/>
                  </a:cubicBezTo>
                  <a:lnTo>
                    <a:pt x="16849" y="302959"/>
                  </a:lnTo>
                  <a:close/>
                  <a:moveTo>
                    <a:pt x="58072" y="570584"/>
                  </a:moveTo>
                  <a:cubicBezTo>
                    <a:pt x="57909" y="570748"/>
                    <a:pt x="57418" y="570748"/>
                    <a:pt x="57255" y="570584"/>
                  </a:cubicBezTo>
                  <a:lnTo>
                    <a:pt x="18158" y="531488"/>
                  </a:lnTo>
                  <a:cubicBezTo>
                    <a:pt x="17994" y="531324"/>
                    <a:pt x="17994" y="530833"/>
                    <a:pt x="18158" y="530670"/>
                  </a:cubicBezTo>
                  <a:lnTo>
                    <a:pt x="38116" y="510712"/>
                  </a:lnTo>
                  <a:lnTo>
                    <a:pt x="78030" y="550627"/>
                  </a:lnTo>
                  <a:lnTo>
                    <a:pt x="58072" y="57058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3" name="Google Shape;2093;p63"/>
            <p:cNvSpPr/>
            <p:nvPr/>
          </p:nvSpPr>
          <p:spPr>
            <a:xfrm>
              <a:off x="7100707" y="2957565"/>
              <a:ext cx="14259" cy="14186"/>
            </a:xfrm>
            <a:custGeom>
              <a:rect b="b" l="l" r="r" t="t"/>
              <a:pathLst>
                <a:path extrusionOk="0" h="23842" w="23965">
                  <a:moveTo>
                    <a:pt x="14845" y="21389"/>
                  </a:moveTo>
                  <a:lnTo>
                    <a:pt x="21389" y="14845"/>
                  </a:lnTo>
                  <a:cubicBezTo>
                    <a:pt x="24824" y="11410"/>
                    <a:pt x="24824" y="6012"/>
                    <a:pt x="21389" y="2577"/>
                  </a:cubicBezTo>
                  <a:cubicBezTo>
                    <a:pt x="17953" y="-859"/>
                    <a:pt x="12555" y="-859"/>
                    <a:pt x="9120" y="2577"/>
                  </a:cubicBezTo>
                  <a:lnTo>
                    <a:pt x="2576" y="9120"/>
                  </a:lnTo>
                  <a:cubicBezTo>
                    <a:pt x="-859" y="12555"/>
                    <a:pt x="-859" y="17954"/>
                    <a:pt x="2576" y="21389"/>
                  </a:cubicBezTo>
                  <a:cubicBezTo>
                    <a:pt x="4212" y="23025"/>
                    <a:pt x="6503" y="23843"/>
                    <a:pt x="8629" y="23843"/>
                  </a:cubicBezTo>
                  <a:cubicBezTo>
                    <a:pt x="11083" y="23843"/>
                    <a:pt x="13209" y="23025"/>
                    <a:pt x="14845" y="21389"/>
                  </a:cubicBezTo>
                  <a:lnTo>
                    <a:pt x="14845" y="2138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4" name="Google Shape;2094;p63"/>
            <p:cNvSpPr/>
            <p:nvPr/>
          </p:nvSpPr>
          <p:spPr>
            <a:xfrm>
              <a:off x="7124102" y="2934170"/>
              <a:ext cx="14259" cy="14186"/>
            </a:xfrm>
            <a:custGeom>
              <a:rect b="b" l="l" r="r" t="t"/>
              <a:pathLst>
                <a:path extrusionOk="0" h="23842" w="23965">
                  <a:moveTo>
                    <a:pt x="14846" y="21389"/>
                  </a:moveTo>
                  <a:lnTo>
                    <a:pt x="21389" y="14845"/>
                  </a:lnTo>
                  <a:cubicBezTo>
                    <a:pt x="24824" y="11410"/>
                    <a:pt x="24824" y="6012"/>
                    <a:pt x="21389" y="2576"/>
                  </a:cubicBezTo>
                  <a:cubicBezTo>
                    <a:pt x="17954" y="-859"/>
                    <a:pt x="12555" y="-859"/>
                    <a:pt x="9121" y="2576"/>
                  </a:cubicBezTo>
                  <a:lnTo>
                    <a:pt x="2577" y="9120"/>
                  </a:lnTo>
                  <a:cubicBezTo>
                    <a:pt x="-859" y="12555"/>
                    <a:pt x="-859" y="17953"/>
                    <a:pt x="2577" y="21389"/>
                  </a:cubicBezTo>
                  <a:cubicBezTo>
                    <a:pt x="4212" y="23024"/>
                    <a:pt x="6503" y="23842"/>
                    <a:pt x="8629" y="23842"/>
                  </a:cubicBezTo>
                  <a:cubicBezTo>
                    <a:pt x="10756" y="23842"/>
                    <a:pt x="13046" y="23188"/>
                    <a:pt x="14846" y="21389"/>
                  </a:cubicBezTo>
                  <a:lnTo>
                    <a:pt x="14846" y="2138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5" name="Google Shape;2095;p63"/>
            <p:cNvSpPr/>
            <p:nvPr/>
          </p:nvSpPr>
          <p:spPr>
            <a:xfrm>
              <a:off x="7170699" y="2887574"/>
              <a:ext cx="14259" cy="14197"/>
            </a:xfrm>
            <a:custGeom>
              <a:rect b="b" l="l" r="r" t="t"/>
              <a:pathLst>
                <a:path extrusionOk="0" h="23860" w="23965">
                  <a:moveTo>
                    <a:pt x="14845" y="21389"/>
                  </a:moveTo>
                  <a:lnTo>
                    <a:pt x="21389" y="14845"/>
                  </a:lnTo>
                  <a:cubicBezTo>
                    <a:pt x="24824" y="11410"/>
                    <a:pt x="24824" y="6012"/>
                    <a:pt x="21389" y="2576"/>
                  </a:cubicBezTo>
                  <a:cubicBezTo>
                    <a:pt x="17953" y="-859"/>
                    <a:pt x="12555" y="-859"/>
                    <a:pt x="9120" y="2576"/>
                  </a:cubicBezTo>
                  <a:lnTo>
                    <a:pt x="2576" y="9120"/>
                  </a:lnTo>
                  <a:cubicBezTo>
                    <a:pt x="-859" y="12555"/>
                    <a:pt x="-859" y="17953"/>
                    <a:pt x="2576" y="21389"/>
                  </a:cubicBezTo>
                  <a:cubicBezTo>
                    <a:pt x="4212" y="23024"/>
                    <a:pt x="6503" y="23842"/>
                    <a:pt x="8630" y="23842"/>
                  </a:cubicBezTo>
                  <a:cubicBezTo>
                    <a:pt x="10919" y="24006"/>
                    <a:pt x="13209" y="23024"/>
                    <a:pt x="14845" y="21389"/>
                  </a:cubicBezTo>
                  <a:lnTo>
                    <a:pt x="14845" y="2138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6" name="Google Shape;2096;p63"/>
            <p:cNvSpPr/>
            <p:nvPr/>
          </p:nvSpPr>
          <p:spPr>
            <a:xfrm>
              <a:off x="7353085" y="2705185"/>
              <a:ext cx="14259" cy="14186"/>
            </a:xfrm>
            <a:custGeom>
              <a:rect b="b" l="l" r="r" t="t"/>
              <a:pathLst>
                <a:path extrusionOk="0" h="23842" w="23965">
                  <a:moveTo>
                    <a:pt x="14846" y="21389"/>
                  </a:moveTo>
                  <a:lnTo>
                    <a:pt x="21389" y="14845"/>
                  </a:lnTo>
                  <a:cubicBezTo>
                    <a:pt x="24824" y="11410"/>
                    <a:pt x="24824" y="6012"/>
                    <a:pt x="21389" y="2576"/>
                  </a:cubicBezTo>
                  <a:cubicBezTo>
                    <a:pt x="17954" y="-859"/>
                    <a:pt x="12555" y="-859"/>
                    <a:pt x="9121" y="2576"/>
                  </a:cubicBezTo>
                  <a:lnTo>
                    <a:pt x="2577" y="9120"/>
                  </a:lnTo>
                  <a:cubicBezTo>
                    <a:pt x="-859" y="12555"/>
                    <a:pt x="-859" y="17953"/>
                    <a:pt x="2577" y="21389"/>
                  </a:cubicBezTo>
                  <a:cubicBezTo>
                    <a:pt x="4213" y="23025"/>
                    <a:pt x="6503" y="23842"/>
                    <a:pt x="8629" y="23842"/>
                  </a:cubicBezTo>
                  <a:cubicBezTo>
                    <a:pt x="10756" y="23842"/>
                    <a:pt x="13210" y="23025"/>
                    <a:pt x="14846" y="21389"/>
                  </a:cubicBezTo>
                  <a:lnTo>
                    <a:pt x="14846" y="2138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7" name="Google Shape;2097;p63"/>
            <p:cNvSpPr/>
            <p:nvPr/>
          </p:nvSpPr>
          <p:spPr>
            <a:xfrm>
              <a:off x="7147400" y="2910871"/>
              <a:ext cx="14259" cy="14198"/>
            </a:xfrm>
            <a:custGeom>
              <a:rect b="b" l="l" r="r" t="t"/>
              <a:pathLst>
                <a:path extrusionOk="0" h="23862" w="23965">
                  <a:moveTo>
                    <a:pt x="14846" y="21389"/>
                  </a:moveTo>
                  <a:lnTo>
                    <a:pt x="21388" y="14845"/>
                  </a:lnTo>
                  <a:cubicBezTo>
                    <a:pt x="24824" y="11410"/>
                    <a:pt x="24824" y="6012"/>
                    <a:pt x="21388" y="2576"/>
                  </a:cubicBezTo>
                  <a:cubicBezTo>
                    <a:pt x="17954" y="-859"/>
                    <a:pt x="12555" y="-859"/>
                    <a:pt x="9120" y="2576"/>
                  </a:cubicBezTo>
                  <a:lnTo>
                    <a:pt x="2577" y="9120"/>
                  </a:lnTo>
                  <a:cubicBezTo>
                    <a:pt x="-859" y="12555"/>
                    <a:pt x="-859" y="17953"/>
                    <a:pt x="2577" y="21389"/>
                  </a:cubicBezTo>
                  <a:cubicBezTo>
                    <a:pt x="4212" y="23024"/>
                    <a:pt x="6503" y="23842"/>
                    <a:pt x="8629" y="23842"/>
                  </a:cubicBezTo>
                  <a:cubicBezTo>
                    <a:pt x="10920" y="24006"/>
                    <a:pt x="13045" y="23188"/>
                    <a:pt x="14846" y="21389"/>
                  </a:cubicBezTo>
                  <a:lnTo>
                    <a:pt x="14846" y="2138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98" name="Google Shape;2098;p63"/>
          <p:cNvGrpSpPr/>
          <p:nvPr/>
        </p:nvGrpSpPr>
        <p:grpSpPr>
          <a:xfrm>
            <a:off x="5472823" y="1909425"/>
            <a:ext cx="119915" cy="350540"/>
            <a:chOff x="6405058" y="2673322"/>
            <a:chExt cx="119915" cy="350540"/>
          </a:xfrm>
        </p:grpSpPr>
        <p:sp>
          <p:nvSpPr>
            <p:cNvPr id="2099" name="Google Shape;2099;p63"/>
            <p:cNvSpPr/>
            <p:nvPr/>
          </p:nvSpPr>
          <p:spPr>
            <a:xfrm>
              <a:off x="6405058" y="2854575"/>
              <a:ext cx="119915" cy="169287"/>
            </a:xfrm>
            <a:custGeom>
              <a:rect b="b" l="l" r="r" t="t"/>
              <a:pathLst>
                <a:path extrusionOk="0" h="284516" w="201537">
                  <a:moveTo>
                    <a:pt x="110092" y="284517"/>
                  </a:moveTo>
                  <a:cubicBezTo>
                    <a:pt x="49402" y="284517"/>
                    <a:pt x="0" y="235114"/>
                    <a:pt x="0" y="174424"/>
                  </a:cubicBezTo>
                  <a:cubicBezTo>
                    <a:pt x="0" y="139581"/>
                    <a:pt x="17504" y="107191"/>
                    <a:pt x="49239" y="82817"/>
                  </a:cubicBezTo>
                  <a:cubicBezTo>
                    <a:pt x="62980" y="72347"/>
                    <a:pt x="78848" y="63841"/>
                    <a:pt x="95861" y="57788"/>
                  </a:cubicBezTo>
                  <a:cubicBezTo>
                    <a:pt x="95207" y="56970"/>
                    <a:pt x="94552" y="56152"/>
                    <a:pt x="93898" y="55334"/>
                  </a:cubicBezTo>
                  <a:cubicBezTo>
                    <a:pt x="89317" y="49445"/>
                    <a:pt x="84901" y="43883"/>
                    <a:pt x="80320" y="38812"/>
                  </a:cubicBezTo>
                  <a:cubicBezTo>
                    <a:pt x="68869" y="47809"/>
                    <a:pt x="54801" y="54026"/>
                    <a:pt x="36152" y="54026"/>
                  </a:cubicBezTo>
                  <a:cubicBezTo>
                    <a:pt x="21266" y="54026"/>
                    <a:pt x="9161" y="41920"/>
                    <a:pt x="9161" y="27034"/>
                  </a:cubicBezTo>
                  <a:cubicBezTo>
                    <a:pt x="9161" y="12148"/>
                    <a:pt x="21266" y="43"/>
                    <a:pt x="36152" y="43"/>
                  </a:cubicBezTo>
                  <a:cubicBezTo>
                    <a:pt x="54964" y="43"/>
                    <a:pt x="68869" y="6259"/>
                    <a:pt x="80320" y="15256"/>
                  </a:cubicBezTo>
                  <a:cubicBezTo>
                    <a:pt x="83755" y="11493"/>
                    <a:pt x="87027" y="7568"/>
                    <a:pt x="90298" y="3314"/>
                  </a:cubicBezTo>
                  <a:cubicBezTo>
                    <a:pt x="93243" y="-448"/>
                    <a:pt x="98641" y="-1103"/>
                    <a:pt x="102404" y="1842"/>
                  </a:cubicBezTo>
                  <a:cubicBezTo>
                    <a:pt x="106167" y="4786"/>
                    <a:pt x="106820" y="10185"/>
                    <a:pt x="103876" y="13947"/>
                  </a:cubicBezTo>
                  <a:cubicBezTo>
                    <a:pt x="100440" y="18364"/>
                    <a:pt x="96678" y="22781"/>
                    <a:pt x="92916" y="27034"/>
                  </a:cubicBezTo>
                  <a:cubicBezTo>
                    <a:pt x="98151" y="32760"/>
                    <a:pt x="102895" y="38976"/>
                    <a:pt x="107475" y="44865"/>
                  </a:cubicBezTo>
                  <a:cubicBezTo>
                    <a:pt x="109438" y="47482"/>
                    <a:pt x="111565" y="50100"/>
                    <a:pt x="113528" y="52553"/>
                  </a:cubicBezTo>
                  <a:cubicBezTo>
                    <a:pt x="130049" y="48300"/>
                    <a:pt x="147390" y="46173"/>
                    <a:pt x="165220" y="46173"/>
                  </a:cubicBezTo>
                  <a:cubicBezTo>
                    <a:pt x="180107" y="46173"/>
                    <a:pt x="192212" y="58279"/>
                    <a:pt x="192212" y="73165"/>
                  </a:cubicBezTo>
                  <a:cubicBezTo>
                    <a:pt x="192212" y="88051"/>
                    <a:pt x="180107" y="100156"/>
                    <a:pt x="165220" y="100156"/>
                  </a:cubicBezTo>
                  <a:cubicBezTo>
                    <a:pt x="138392" y="100156"/>
                    <a:pt x="121216" y="87233"/>
                    <a:pt x="107475" y="72020"/>
                  </a:cubicBezTo>
                  <a:cubicBezTo>
                    <a:pt x="54310" y="88869"/>
                    <a:pt x="17012" y="128457"/>
                    <a:pt x="17012" y="174424"/>
                  </a:cubicBezTo>
                  <a:cubicBezTo>
                    <a:pt x="17012" y="225626"/>
                    <a:pt x="58563" y="267177"/>
                    <a:pt x="109765" y="267177"/>
                  </a:cubicBezTo>
                  <a:cubicBezTo>
                    <a:pt x="150825" y="267177"/>
                    <a:pt x="184197" y="233805"/>
                    <a:pt x="184197" y="192746"/>
                  </a:cubicBezTo>
                  <a:cubicBezTo>
                    <a:pt x="184197" y="161992"/>
                    <a:pt x="159168" y="136800"/>
                    <a:pt x="128250" y="136800"/>
                  </a:cubicBezTo>
                  <a:cubicBezTo>
                    <a:pt x="102567" y="136800"/>
                    <a:pt x="81629" y="157738"/>
                    <a:pt x="81629" y="183421"/>
                  </a:cubicBezTo>
                  <a:cubicBezTo>
                    <a:pt x="81629" y="198962"/>
                    <a:pt x="94225" y="211722"/>
                    <a:pt x="109929" y="211722"/>
                  </a:cubicBezTo>
                  <a:cubicBezTo>
                    <a:pt x="120398" y="211722"/>
                    <a:pt x="128905" y="203215"/>
                    <a:pt x="128905" y="192746"/>
                  </a:cubicBezTo>
                  <a:cubicBezTo>
                    <a:pt x="128905" y="188002"/>
                    <a:pt x="132831" y="184076"/>
                    <a:pt x="137575" y="184076"/>
                  </a:cubicBezTo>
                  <a:cubicBezTo>
                    <a:pt x="142318" y="184076"/>
                    <a:pt x="146245" y="188002"/>
                    <a:pt x="146245" y="192746"/>
                  </a:cubicBezTo>
                  <a:cubicBezTo>
                    <a:pt x="146245" y="212703"/>
                    <a:pt x="130049" y="229061"/>
                    <a:pt x="109929" y="229061"/>
                  </a:cubicBezTo>
                  <a:cubicBezTo>
                    <a:pt x="84901" y="229061"/>
                    <a:pt x="64453" y="208613"/>
                    <a:pt x="64453" y="183585"/>
                  </a:cubicBezTo>
                  <a:cubicBezTo>
                    <a:pt x="64453" y="148250"/>
                    <a:pt x="93080" y="119623"/>
                    <a:pt x="128414" y="119623"/>
                  </a:cubicBezTo>
                  <a:cubicBezTo>
                    <a:pt x="168820" y="119623"/>
                    <a:pt x="201537" y="152504"/>
                    <a:pt x="201537" y="192746"/>
                  </a:cubicBezTo>
                  <a:cubicBezTo>
                    <a:pt x="201700" y="243457"/>
                    <a:pt x="160641" y="284517"/>
                    <a:pt x="110092" y="284517"/>
                  </a:cubicBezTo>
                  <a:lnTo>
                    <a:pt x="110092" y="284517"/>
                  </a:lnTo>
                  <a:close/>
                  <a:moveTo>
                    <a:pt x="126942" y="67113"/>
                  </a:moveTo>
                  <a:cubicBezTo>
                    <a:pt x="137084" y="76600"/>
                    <a:pt x="148698" y="82980"/>
                    <a:pt x="165548" y="82980"/>
                  </a:cubicBezTo>
                  <a:cubicBezTo>
                    <a:pt x="170946" y="82980"/>
                    <a:pt x="175363" y="78563"/>
                    <a:pt x="175363" y="73165"/>
                  </a:cubicBezTo>
                  <a:cubicBezTo>
                    <a:pt x="175363" y="67767"/>
                    <a:pt x="170946" y="63350"/>
                    <a:pt x="165548" y="63350"/>
                  </a:cubicBezTo>
                  <a:cubicBezTo>
                    <a:pt x="152134" y="63186"/>
                    <a:pt x="139211" y="64495"/>
                    <a:pt x="126942" y="67113"/>
                  </a:cubicBezTo>
                  <a:lnTo>
                    <a:pt x="126942" y="67113"/>
                  </a:lnTo>
                  <a:close/>
                  <a:moveTo>
                    <a:pt x="36315" y="17055"/>
                  </a:moveTo>
                  <a:cubicBezTo>
                    <a:pt x="30917" y="17055"/>
                    <a:pt x="26501" y="21472"/>
                    <a:pt x="26501" y="26870"/>
                  </a:cubicBezTo>
                  <a:cubicBezTo>
                    <a:pt x="26501" y="32269"/>
                    <a:pt x="30917" y="36686"/>
                    <a:pt x="36315" y="36686"/>
                  </a:cubicBezTo>
                  <a:cubicBezTo>
                    <a:pt x="49076" y="36686"/>
                    <a:pt x="59054" y="32923"/>
                    <a:pt x="67561" y="26870"/>
                  </a:cubicBezTo>
                  <a:cubicBezTo>
                    <a:pt x="59054" y="20818"/>
                    <a:pt x="49239" y="17055"/>
                    <a:pt x="36315" y="17055"/>
                  </a:cubicBezTo>
                  <a:lnTo>
                    <a:pt x="36315" y="1705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0" name="Google Shape;2100;p63"/>
            <p:cNvSpPr/>
            <p:nvPr/>
          </p:nvSpPr>
          <p:spPr>
            <a:xfrm>
              <a:off x="6427088" y="2673322"/>
              <a:ext cx="92467" cy="185674"/>
            </a:xfrm>
            <a:custGeom>
              <a:rect b="b" l="l" r="r" t="t"/>
              <a:pathLst>
                <a:path extrusionOk="0" h="312057" w="155407">
                  <a:moveTo>
                    <a:pt x="128414" y="312057"/>
                  </a:moveTo>
                  <a:cubicBezTo>
                    <a:pt x="99295" y="312057"/>
                    <a:pt x="84409" y="295863"/>
                    <a:pt x="71323" y="281630"/>
                  </a:cubicBezTo>
                  <a:cubicBezTo>
                    <a:pt x="69524" y="279668"/>
                    <a:pt x="67723" y="277705"/>
                    <a:pt x="65924" y="275741"/>
                  </a:cubicBezTo>
                  <a:cubicBezTo>
                    <a:pt x="56436" y="285720"/>
                    <a:pt x="44495" y="293572"/>
                    <a:pt x="26991" y="293572"/>
                  </a:cubicBezTo>
                  <a:cubicBezTo>
                    <a:pt x="12105" y="293572"/>
                    <a:pt x="0" y="281467"/>
                    <a:pt x="0" y="266581"/>
                  </a:cubicBezTo>
                  <a:cubicBezTo>
                    <a:pt x="0" y="251694"/>
                    <a:pt x="12105" y="239589"/>
                    <a:pt x="26991" y="239589"/>
                  </a:cubicBezTo>
                  <a:cubicBezTo>
                    <a:pt x="42859" y="239589"/>
                    <a:pt x="54473" y="244333"/>
                    <a:pt x="63798" y="251040"/>
                  </a:cubicBezTo>
                  <a:cubicBezTo>
                    <a:pt x="64615" y="250059"/>
                    <a:pt x="65270" y="248914"/>
                    <a:pt x="66088" y="247932"/>
                  </a:cubicBezTo>
                  <a:cubicBezTo>
                    <a:pt x="72468" y="238935"/>
                    <a:pt x="79338" y="229283"/>
                    <a:pt x="88663" y="222249"/>
                  </a:cubicBezTo>
                  <a:cubicBezTo>
                    <a:pt x="86536" y="221104"/>
                    <a:pt x="84573" y="219959"/>
                    <a:pt x="82610" y="218977"/>
                  </a:cubicBezTo>
                  <a:cubicBezTo>
                    <a:pt x="75085" y="214561"/>
                    <a:pt x="68541" y="210962"/>
                    <a:pt x="54637" y="210962"/>
                  </a:cubicBezTo>
                  <a:cubicBezTo>
                    <a:pt x="50875" y="210962"/>
                    <a:pt x="47603" y="208508"/>
                    <a:pt x="46458" y="204909"/>
                  </a:cubicBezTo>
                  <a:cubicBezTo>
                    <a:pt x="45312" y="201310"/>
                    <a:pt x="46621" y="197384"/>
                    <a:pt x="49729" y="195258"/>
                  </a:cubicBezTo>
                  <a:cubicBezTo>
                    <a:pt x="51856" y="193785"/>
                    <a:pt x="70014" y="179717"/>
                    <a:pt x="56764" y="159760"/>
                  </a:cubicBezTo>
                  <a:cubicBezTo>
                    <a:pt x="55128" y="157306"/>
                    <a:pt x="54637" y="154034"/>
                    <a:pt x="55946" y="151253"/>
                  </a:cubicBezTo>
                  <a:cubicBezTo>
                    <a:pt x="57255" y="148472"/>
                    <a:pt x="59708" y="146673"/>
                    <a:pt x="62816" y="146346"/>
                  </a:cubicBezTo>
                  <a:cubicBezTo>
                    <a:pt x="63798" y="146182"/>
                    <a:pt x="74103" y="144056"/>
                    <a:pt x="81629" y="131623"/>
                  </a:cubicBezTo>
                  <a:cubicBezTo>
                    <a:pt x="91280" y="115755"/>
                    <a:pt x="97824" y="82057"/>
                    <a:pt x="74103" y="11388"/>
                  </a:cubicBezTo>
                  <a:cubicBezTo>
                    <a:pt x="72631" y="6808"/>
                    <a:pt x="75085" y="2064"/>
                    <a:pt x="79502" y="428"/>
                  </a:cubicBezTo>
                  <a:cubicBezTo>
                    <a:pt x="84082" y="-1044"/>
                    <a:pt x="88827" y="1410"/>
                    <a:pt x="90462" y="5826"/>
                  </a:cubicBezTo>
                  <a:cubicBezTo>
                    <a:pt x="111238" y="68316"/>
                    <a:pt x="113037" y="113956"/>
                    <a:pt x="95861" y="141275"/>
                  </a:cubicBezTo>
                  <a:cubicBezTo>
                    <a:pt x="89644" y="151090"/>
                    <a:pt x="82119" y="156652"/>
                    <a:pt x="76066" y="159596"/>
                  </a:cubicBezTo>
                  <a:cubicBezTo>
                    <a:pt x="80320" y="170720"/>
                    <a:pt x="79666" y="182335"/>
                    <a:pt x="73776" y="192967"/>
                  </a:cubicBezTo>
                  <a:cubicBezTo>
                    <a:pt x="73286" y="193785"/>
                    <a:pt x="72795" y="194603"/>
                    <a:pt x="72304" y="195421"/>
                  </a:cubicBezTo>
                  <a:cubicBezTo>
                    <a:pt x="80320" y="197384"/>
                    <a:pt x="86045" y="200656"/>
                    <a:pt x="91280" y="203764"/>
                  </a:cubicBezTo>
                  <a:cubicBezTo>
                    <a:pt x="98805" y="208181"/>
                    <a:pt x="105348" y="211780"/>
                    <a:pt x="119253" y="211780"/>
                  </a:cubicBezTo>
                  <a:cubicBezTo>
                    <a:pt x="123997" y="211780"/>
                    <a:pt x="127923" y="215706"/>
                    <a:pt x="127923" y="220450"/>
                  </a:cubicBezTo>
                  <a:cubicBezTo>
                    <a:pt x="127923" y="225194"/>
                    <a:pt x="123997" y="229120"/>
                    <a:pt x="119253" y="229120"/>
                  </a:cubicBezTo>
                  <a:cubicBezTo>
                    <a:pt x="100604" y="229120"/>
                    <a:pt x="91116" y="242370"/>
                    <a:pt x="80156" y="257747"/>
                  </a:cubicBezTo>
                  <a:cubicBezTo>
                    <a:pt x="79011" y="259219"/>
                    <a:pt x="78029" y="260692"/>
                    <a:pt x="76884" y="262328"/>
                  </a:cubicBezTo>
                  <a:cubicBezTo>
                    <a:pt x="79338" y="264945"/>
                    <a:pt x="81793" y="267399"/>
                    <a:pt x="84082" y="270016"/>
                  </a:cubicBezTo>
                  <a:cubicBezTo>
                    <a:pt x="84737" y="270670"/>
                    <a:pt x="85227" y="271325"/>
                    <a:pt x="85882" y="271979"/>
                  </a:cubicBezTo>
                  <a:cubicBezTo>
                    <a:pt x="98477" y="262655"/>
                    <a:pt x="112546" y="258074"/>
                    <a:pt x="128414" y="258074"/>
                  </a:cubicBezTo>
                  <a:cubicBezTo>
                    <a:pt x="143300" y="258074"/>
                    <a:pt x="155406" y="270180"/>
                    <a:pt x="155406" y="285066"/>
                  </a:cubicBezTo>
                  <a:cubicBezTo>
                    <a:pt x="155569" y="299952"/>
                    <a:pt x="143300" y="312057"/>
                    <a:pt x="128414" y="312057"/>
                  </a:cubicBezTo>
                  <a:lnTo>
                    <a:pt x="128414" y="312057"/>
                  </a:lnTo>
                  <a:close/>
                  <a:moveTo>
                    <a:pt x="98477" y="284248"/>
                  </a:moveTo>
                  <a:cubicBezTo>
                    <a:pt x="106330" y="290628"/>
                    <a:pt x="115327" y="294881"/>
                    <a:pt x="128578" y="294881"/>
                  </a:cubicBezTo>
                  <a:cubicBezTo>
                    <a:pt x="133975" y="294881"/>
                    <a:pt x="138392" y="290464"/>
                    <a:pt x="138392" y="285066"/>
                  </a:cubicBezTo>
                  <a:cubicBezTo>
                    <a:pt x="138392" y="279668"/>
                    <a:pt x="133975" y="275251"/>
                    <a:pt x="128578" y="275251"/>
                  </a:cubicBezTo>
                  <a:cubicBezTo>
                    <a:pt x="116963" y="275251"/>
                    <a:pt x="107474" y="278032"/>
                    <a:pt x="98477" y="284248"/>
                  </a:cubicBezTo>
                  <a:lnTo>
                    <a:pt x="98477" y="284248"/>
                  </a:lnTo>
                  <a:close/>
                  <a:moveTo>
                    <a:pt x="26991" y="256766"/>
                  </a:moveTo>
                  <a:cubicBezTo>
                    <a:pt x="21592" y="256766"/>
                    <a:pt x="17176" y="261182"/>
                    <a:pt x="17176" y="266581"/>
                  </a:cubicBezTo>
                  <a:cubicBezTo>
                    <a:pt x="17176" y="271979"/>
                    <a:pt x="21592" y="276396"/>
                    <a:pt x="26991" y="276396"/>
                  </a:cubicBezTo>
                  <a:cubicBezTo>
                    <a:pt x="38115" y="276396"/>
                    <a:pt x="46130" y="271652"/>
                    <a:pt x="53001" y="264454"/>
                  </a:cubicBezTo>
                  <a:cubicBezTo>
                    <a:pt x="46130" y="259710"/>
                    <a:pt x="37951" y="256766"/>
                    <a:pt x="26991" y="256766"/>
                  </a:cubicBezTo>
                  <a:lnTo>
                    <a:pt x="26991" y="25676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01" name="Google Shape;2101;p63"/>
          <p:cNvGrpSpPr/>
          <p:nvPr/>
        </p:nvGrpSpPr>
        <p:grpSpPr>
          <a:xfrm>
            <a:off x="3436018" y="2166278"/>
            <a:ext cx="350399" cy="350398"/>
            <a:chOff x="2505618" y="2117542"/>
            <a:chExt cx="350399" cy="350398"/>
          </a:xfrm>
        </p:grpSpPr>
        <p:sp>
          <p:nvSpPr>
            <p:cNvPr id="2102" name="Google Shape;2102;p63"/>
            <p:cNvSpPr/>
            <p:nvPr/>
          </p:nvSpPr>
          <p:spPr>
            <a:xfrm>
              <a:off x="2604464" y="2172522"/>
              <a:ext cx="152910" cy="213159"/>
            </a:xfrm>
            <a:custGeom>
              <a:rect b="b" l="l" r="r" t="t"/>
              <a:pathLst>
                <a:path extrusionOk="0" h="358251" w="256992">
                  <a:moveTo>
                    <a:pt x="192540" y="138229"/>
                  </a:moveTo>
                  <a:lnTo>
                    <a:pt x="192540" y="119253"/>
                  </a:lnTo>
                  <a:cubicBezTo>
                    <a:pt x="192540" y="97170"/>
                    <a:pt x="176672" y="78684"/>
                    <a:pt x="155733" y="74595"/>
                  </a:cubicBezTo>
                  <a:lnTo>
                    <a:pt x="155733" y="63962"/>
                  </a:lnTo>
                  <a:cubicBezTo>
                    <a:pt x="155733" y="52020"/>
                    <a:pt x="148044" y="41878"/>
                    <a:pt x="137248" y="38279"/>
                  </a:cubicBezTo>
                  <a:lnTo>
                    <a:pt x="137248" y="8670"/>
                  </a:lnTo>
                  <a:cubicBezTo>
                    <a:pt x="137248" y="3926"/>
                    <a:pt x="133322" y="0"/>
                    <a:pt x="128578" y="0"/>
                  </a:cubicBezTo>
                  <a:cubicBezTo>
                    <a:pt x="123834" y="0"/>
                    <a:pt x="119908" y="3926"/>
                    <a:pt x="119908" y="8670"/>
                  </a:cubicBezTo>
                  <a:lnTo>
                    <a:pt x="119908" y="38279"/>
                  </a:lnTo>
                  <a:cubicBezTo>
                    <a:pt x="109275" y="41878"/>
                    <a:pt x="101423" y="52020"/>
                    <a:pt x="101423" y="63962"/>
                  </a:cubicBezTo>
                  <a:lnTo>
                    <a:pt x="101423" y="74595"/>
                  </a:lnTo>
                  <a:cubicBezTo>
                    <a:pt x="80484" y="78684"/>
                    <a:pt x="64616" y="97170"/>
                    <a:pt x="64616" y="119253"/>
                  </a:cubicBezTo>
                  <a:lnTo>
                    <a:pt x="64616" y="138229"/>
                  </a:lnTo>
                  <a:lnTo>
                    <a:pt x="63962" y="138229"/>
                  </a:lnTo>
                  <a:cubicBezTo>
                    <a:pt x="49076" y="138229"/>
                    <a:pt x="36970" y="150335"/>
                    <a:pt x="36970" y="165221"/>
                  </a:cubicBezTo>
                  <a:lnTo>
                    <a:pt x="36970" y="185342"/>
                  </a:lnTo>
                  <a:cubicBezTo>
                    <a:pt x="36970" y="197938"/>
                    <a:pt x="40733" y="210207"/>
                    <a:pt x="47767" y="220840"/>
                  </a:cubicBezTo>
                  <a:lnTo>
                    <a:pt x="56928" y="234581"/>
                  </a:lnTo>
                  <a:cubicBezTo>
                    <a:pt x="58563" y="237035"/>
                    <a:pt x="61344" y="238343"/>
                    <a:pt x="64125" y="238343"/>
                  </a:cubicBezTo>
                  <a:cubicBezTo>
                    <a:pt x="65761" y="238343"/>
                    <a:pt x="67397" y="237853"/>
                    <a:pt x="68869" y="236871"/>
                  </a:cubicBezTo>
                  <a:cubicBezTo>
                    <a:pt x="72795" y="234254"/>
                    <a:pt x="73940" y="228855"/>
                    <a:pt x="71323" y="224929"/>
                  </a:cubicBezTo>
                  <a:lnTo>
                    <a:pt x="62162" y="211188"/>
                  </a:lnTo>
                  <a:cubicBezTo>
                    <a:pt x="58400" y="205463"/>
                    <a:pt x="55783" y="198919"/>
                    <a:pt x="54801" y="192212"/>
                  </a:cubicBezTo>
                  <a:lnTo>
                    <a:pt x="67233" y="192212"/>
                  </a:lnTo>
                  <a:cubicBezTo>
                    <a:pt x="70178" y="202518"/>
                    <a:pt x="75740" y="211842"/>
                    <a:pt x="83101" y="219204"/>
                  </a:cubicBezTo>
                  <a:lnTo>
                    <a:pt x="83101" y="251266"/>
                  </a:lnTo>
                  <a:lnTo>
                    <a:pt x="24865" y="270733"/>
                  </a:lnTo>
                  <a:cubicBezTo>
                    <a:pt x="9979" y="275641"/>
                    <a:pt x="0" y="289545"/>
                    <a:pt x="0" y="305086"/>
                  </a:cubicBezTo>
                  <a:lnTo>
                    <a:pt x="0" y="340420"/>
                  </a:lnTo>
                  <a:cubicBezTo>
                    <a:pt x="0" y="350235"/>
                    <a:pt x="8016" y="358251"/>
                    <a:pt x="17831" y="358251"/>
                  </a:cubicBezTo>
                  <a:lnTo>
                    <a:pt x="239161" y="358251"/>
                  </a:lnTo>
                  <a:cubicBezTo>
                    <a:pt x="248976" y="358251"/>
                    <a:pt x="256992" y="350235"/>
                    <a:pt x="256992" y="340420"/>
                  </a:cubicBezTo>
                  <a:lnTo>
                    <a:pt x="256992" y="305086"/>
                  </a:lnTo>
                  <a:cubicBezTo>
                    <a:pt x="256992" y="289382"/>
                    <a:pt x="247013" y="275641"/>
                    <a:pt x="232127" y="270733"/>
                  </a:cubicBezTo>
                  <a:lnTo>
                    <a:pt x="174054" y="251266"/>
                  </a:lnTo>
                  <a:lnTo>
                    <a:pt x="174054" y="219367"/>
                  </a:lnTo>
                  <a:cubicBezTo>
                    <a:pt x="181416" y="211842"/>
                    <a:pt x="186978" y="202682"/>
                    <a:pt x="189922" y="192376"/>
                  </a:cubicBezTo>
                  <a:lnTo>
                    <a:pt x="202355" y="192376"/>
                  </a:lnTo>
                  <a:cubicBezTo>
                    <a:pt x="201373" y="199083"/>
                    <a:pt x="198919" y="205626"/>
                    <a:pt x="194993" y="211352"/>
                  </a:cubicBezTo>
                  <a:lnTo>
                    <a:pt x="185833" y="225093"/>
                  </a:lnTo>
                  <a:cubicBezTo>
                    <a:pt x="183215" y="229019"/>
                    <a:pt x="184197" y="234417"/>
                    <a:pt x="188286" y="237035"/>
                  </a:cubicBezTo>
                  <a:cubicBezTo>
                    <a:pt x="189759" y="238016"/>
                    <a:pt x="191394" y="238507"/>
                    <a:pt x="193030" y="238507"/>
                  </a:cubicBezTo>
                  <a:cubicBezTo>
                    <a:pt x="195811" y="238507"/>
                    <a:pt x="198592" y="237198"/>
                    <a:pt x="200228" y="234744"/>
                  </a:cubicBezTo>
                  <a:lnTo>
                    <a:pt x="209389" y="221003"/>
                  </a:lnTo>
                  <a:cubicBezTo>
                    <a:pt x="216423" y="210534"/>
                    <a:pt x="220186" y="198265"/>
                    <a:pt x="220186" y="185505"/>
                  </a:cubicBezTo>
                  <a:lnTo>
                    <a:pt x="220186" y="165384"/>
                  </a:lnTo>
                  <a:cubicBezTo>
                    <a:pt x="220186" y="150498"/>
                    <a:pt x="208080" y="138393"/>
                    <a:pt x="193194" y="138393"/>
                  </a:cubicBezTo>
                  <a:lnTo>
                    <a:pt x="192540" y="138393"/>
                  </a:lnTo>
                  <a:close/>
                  <a:moveTo>
                    <a:pt x="128578" y="54147"/>
                  </a:moveTo>
                  <a:cubicBezTo>
                    <a:pt x="133976" y="54147"/>
                    <a:pt x="138393" y="58563"/>
                    <a:pt x="138393" y="63962"/>
                  </a:cubicBezTo>
                  <a:lnTo>
                    <a:pt x="138393" y="73777"/>
                  </a:lnTo>
                  <a:lnTo>
                    <a:pt x="118763" y="73777"/>
                  </a:lnTo>
                  <a:lnTo>
                    <a:pt x="118763" y="63962"/>
                  </a:lnTo>
                  <a:cubicBezTo>
                    <a:pt x="118763" y="58400"/>
                    <a:pt x="123179" y="54147"/>
                    <a:pt x="128578" y="54147"/>
                  </a:cubicBezTo>
                  <a:lnTo>
                    <a:pt x="128578" y="54147"/>
                  </a:lnTo>
                  <a:close/>
                  <a:moveTo>
                    <a:pt x="110093" y="90953"/>
                  </a:moveTo>
                  <a:lnTo>
                    <a:pt x="146899" y="90953"/>
                  </a:lnTo>
                  <a:cubicBezTo>
                    <a:pt x="161295" y="90953"/>
                    <a:pt x="173236" y="101913"/>
                    <a:pt x="174872" y="115818"/>
                  </a:cubicBezTo>
                  <a:cubicBezTo>
                    <a:pt x="169311" y="112546"/>
                    <a:pt x="162931" y="110583"/>
                    <a:pt x="156060" y="110583"/>
                  </a:cubicBezTo>
                  <a:cubicBezTo>
                    <a:pt x="146245" y="110583"/>
                    <a:pt x="137084" y="114346"/>
                    <a:pt x="130214" y="121380"/>
                  </a:cubicBezTo>
                  <a:cubicBezTo>
                    <a:pt x="129069" y="122525"/>
                    <a:pt x="127596" y="122525"/>
                    <a:pt x="126451" y="121380"/>
                  </a:cubicBezTo>
                  <a:cubicBezTo>
                    <a:pt x="119581" y="114509"/>
                    <a:pt x="110420" y="110583"/>
                    <a:pt x="100605" y="110583"/>
                  </a:cubicBezTo>
                  <a:cubicBezTo>
                    <a:pt x="93734" y="110583"/>
                    <a:pt x="87191" y="112546"/>
                    <a:pt x="81793" y="115818"/>
                  </a:cubicBezTo>
                  <a:cubicBezTo>
                    <a:pt x="83755" y="101913"/>
                    <a:pt x="95697" y="90953"/>
                    <a:pt x="110093" y="90953"/>
                  </a:cubicBezTo>
                  <a:lnTo>
                    <a:pt x="110093" y="90953"/>
                  </a:lnTo>
                  <a:close/>
                  <a:moveTo>
                    <a:pt x="54147" y="175199"/>
                  </a:moveTo>
                  <a:lnTo>
                    <a:pt x="54147" y="165384"/>
                  </a:lnTo>
                  <a:cubicBezTo>
                    <a:pt x="54147" y="159986"/>
                    <a:pt x="58563" y="155569"/>
                    <a:pt x="63962" y="155569"/>
                  </a:cubicBezTo>
                  <a:lnTo>
                    <a:pt x="64616" y="155569"/>
                  </a:lnTo>
                  <a:lnTo>
                    <a:pt x="64616" y="174545"/>
                  </a:lnTo>
                  <a:cubicBezTo>
                    <a:pt x="64616" y="174709"/>
                    <a:pt x="64616" y="174872"/>
                    <a:pt x="64616" y="175199"/>
                  </a:cubicBezTo>
                  <a:lnTo>
                    <a:pt x="54147" y="175199"/>
                  </a:lnTo>
                  <a:close/>
                  <a:moveTo>
                    <a:pt x="81956" y="146899"/>
                  </a:moveTo>
                  <a:cubicBezTo>
                    <a:pt x="81956" y="136430"/>
                    <a:pt x="90462" y="127923"/>
                    <a:pt x="100932" y="127923"/>
                  </a:cubicBezTo>
                  <a:cubicBezTo>
                    <a:pt x="106003" y="127923"/>
                    <a:pt x="110911" y="129886"/>
                    <a:pt x="114510" y="133485"/>
                  </a:cubicBezTo>
                  <a:cubicBezTo>
                    <a:pt x="118272" y="137411"/>
                    <a:pt x="123343" y="139538"/>
                    <a:pt x="128578" y="139538"/>
                  </a:cubicBezTo>
                  <a:cubicBezTo>
                    <a:pt x="133813" y="139538"/>
                    <a:pt x="138884" y="137411"/>
                    <a:pt x="142646" y="133485"/>
                  </a:cubicBezTo>
                  <a:cubicBezTo>
                    <a:pt x="146245" y="129886"/>
                    <a:pt x="150989" y="127923"/>
                    <a:pt x="156224" y="127923"/>
                  </a:cubicBezTo>
                  <a:cubicBezTo>
                    <a:pt x="166693" y="127923"/>
                    <a:pt x="175200" y="136430"/>
                    <a:pt x="175200" y="146899"/>
                  </a:cubicBezTo>
                  <a:lnTo>
                    <a:pt x="175200" y="174545"/>
                  </a:lnTo>
                  <a:cubicBezTo>
                    <a:pt x="175200" y="200228"/>
                    <a:pt x="154261" y="221167"/>
                    <a:pt x="128578" y="221167"/>
                  </a:cubicBezTo>
                  <a:cubicBezTo>
                    <a:pt x="102895" y="221167"/>
                    <a:pt x="81956" y="200228"/>
                    <a:pt x="81956" y="174545"/>
                  </a:cubicBezTo>
                  <a:lnTo>
                    <a:pt x="81956" y="146899"/>
                  </a:lnTo>
                  <a:close/>
                  <a:moveTo>
                    <a:pt x="226729" y="287092"/>
                  </a:moveTo>
                  <a:cubicBezTo>
                    <a:pt x="234254" y="289545"/>
                    <a:pt x="239325" y="296416"/>
                    <a:pt x="239652" y="304268"/>
                  </a:cubicBezTo>
                  <a:lnTo>
                    <a:pt x="211516" y="304268"/>
                  </a:lnTo>
                  <a:cubicBezTo>
                    <a:pt x="206771" y="304268"/>
                    <a:pt x="202845" y="308194"/>
                    <a:pt x="202845" y="312938"/>
                  </a:cubicBezTo>
                  <a:cubicBezTo>
                    <a:pt x="202845" y="317682"/>
                    <a:pt x="206771" y="321608"/>
                    <a:pt x="211516" y="321608"/>
                  </a:cubicBezTo>
                  <a:lnTo>
                    <a:pt x="239816" y="321608"/>
                  </a:lnTo>
                  <a:lnTo>
                    <a:pt x="239816" y="340584"/>
                  </a:lnTo>
                  <a:cubicBezTo>
                    <a:pt x="239816" y="340911"/>
                    <a:pt x="239488" y="341238"/>
                    <a:pt x="239161" y="341238"/>
                  </a:cubicBezTo>
                  <a:lnTo>
                    <a:pt x="17831" y="341238"/>
                  </a:lnTo>
                  <a:cubicBezTo>
                    <a:pt x="17504" y="341238"/>
                    <a:pt x="17176" y="340911"/>
                    <a:pt x="17176" y="340584"/>
                  </a:cubicBezTo>
                  <a:lnTo>
                    <a:pt x="17176" y="321608"/>
                  </a:lnTo>
                  <a:lnTo>
                    <a:pt x="174545" y="321608"/>
                  </a:lnTo>
                  <a:cubicBezTo>
                    <a:pt x="179289" y="321608"/>
                    <a:pt x="183215" y="317682"/>
                    <a:pt x="183215" y="312938"/>
                  </a:cubicBezTo>
                  <a:cubicBezTo>
                    <a:pt x="183215" y="308194"/>
                    <a:pt x="179289" y="304268"/>
                    <a:pt x="174545" y="304268"/>
                  </a:cubicBezTo>
                  <a:lnTo>
                    <a:pt x="17176" y="304268"/>
                  </a:lnTo>
                  <a:cubicBezTo>
                    <a:pt x="17504" y="296416"/>
                    <a:pt x="22738" y="289545"/>
                    <a:pt x="30100" y="287092"/>
                  </a:cubicBezTo>
                  <a:lnTo>
                    <a:pt x="94225" y="265662"/>
                  </a:lnTo>
                  <a:cubicBezTo>
                    <a:pt x="97824" y="264517"/>
                    <a:pt x="100114" y="261245"/>
                    <a:pt x="100114" y="257483"/>
                  </a:cubicBezTo>
                  <a:lnTo>
                    <a:pt x="100114" y="231800"/>
                  </a:lnTo>
                  <a:cubicBezTo>
                    <a:pt x="108620" y="236053"/>
                    <a:pt x="118272" y="238343"/>
                    <a:pt x="128414" y="238343"/>
                  </a:cubicBezTo>
                  <a:cubicBezTo>
                    <a:pt x="138557" y="238343"/>
                    <a:pt x="148208" y="235889"/>
                    <a:pt x="156714" y="231800"/>
                  </a:cubicBezTo>
                  <a:lnTo>
                    <a:pt x="156714" y="257483"/>
                  </a:lnTo>
                  <a:cubicBezTo>
                    <a:pt x="156714" y="261245"/>
                    <a:pt x="159168" y="264517"/>
                    <a:pt x="162604" y="265662"/>
                  </a:cubicBezTo>
                  <a:lnTo>
                    <a:pt x="226729" y="287092"/>
                  </a:lnTo>
                  <a:close/>
                  <a:moveTo>
                    <a:pt x="203009" y="165384"/>
                  </a:moveTo>
                  <a:lnTo>
                    <a:pt x="203009" y="175199"/>
                  </a:lnTo>
                  <a:lnTo>
                    <a:pt x="192540" y="175199"/>
                  </a:lnTo>
                  <a:cubicBezTo>
                    <a:pt x="192540" y="175036"/>
                    <a:pt x="192540" y="174872"/>
                    <a:pt x="192540" y="174545"/>
                  </a:cubicBezTo>
                  <a:lnTo>
                    <a:pt x="192540" y="155569"/>
                  </a:lnTo>
                  <a:lnTo>
                    <a:pt x="193194" y="155569"/>
                  </a:lnTo>
                  <a:cubicBezTo>
                    <a:pt x="198592" y="155569"/>
                    <a:pt x="203009" y="159823"/>
                    <a:pt x="203009" y="165384"/>
                  </a:cubicBezTo>
                  <a:lnTo>
                    <a:pt x="203009" y="16538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3" name="Google Shape;2103;p63"/>
            <p:cNvSpPr/>
            <p:nvPr/>
          </p:nvSpPr>
          <p:spPr>
            <a:xfrm>
              <a:off x="2505618" y="2117542"/>
              <a:ext cx="350399" cy="350398"/>
            </a:xfrm>
            <a:custGeom>
              <a:rect b="b" l="l" r="r" t="t"/>
              <a:pathLst>
                <a:path extrusionOk="0" h="588905" w="588906">
                  <a:moveTo>
                    <a:pt x="502697" y="86209"/>
                  </a:moveTo>
                  <a:cubicBezTo>
                    <a:pt x="447078" y="30590"/>
                    <a:pt x="373137" y="0"/>
                    <a:pt x="294453" y="0"/>
                  </a:cubicBezTo>
                  <a:cubicBezTo>
                    <a:pt x="215769" y="0"/>
                    <a:pt x="141828" y="30590"/>
                    <a:pt x="86209" y="86209"/>
                  </a:cubicBezTo>
                  <a:cubicBezTo>
                    <a:pt x="30590" y="141828"/>
                    <a:pt x="0" y="215769"/>
                    <a:pt x="0" y="294453"/>
                  </a:cubicBezTo>
                  <a:cubicBezTo>
                    <a:pt x="0" y="373137"/>
                    <a:pt x="30590" y="447078"/>
                    <a:pt x="86209" y="502697"/>
                  </a:cubicBezTo>
                  <a:cubicBezTo>
                    <a:pt x="141828" y="558315"/>
                    <a:pt x="215769" y="588906"/>
                    <a:pt x="294453" y="588906"/>
                  </a:cubicBezTo>
                  <a:cubicBezTo>
                    <a:pt x="373137" y="588906"/>
                    <a:pt x="447078" y="558315"/>
                    <a:pt x="502697" y="502697"/>
                  </a:cubicBezTo>
                  <a:cubicBezTo>
                    <a:pt x="558316" y="447078"/>
                    <a:pt x="588906" y="373137"/>
                    <a:pt x="588906" y="294453"/>
                  </a:cubicBezTo>
                  <a:cubicBezTo>
                    <a:pt x="588906" y="215769"/>
                    <a:pt x="558316" y="141828"/>
                    <a:pt x="502697" y="86209"/>
                  </a:cubicBezTo>
                  <a:lnTo>
                    <a:pt x="502697" y="86209"/>
                  </a:lnTo>
                  <a:close/>
                  <a:moveTo>
                    <a:pt x="490428" y="490428"/>
                  </a:moveTo>
                  <a:cubicBezTo>
                    <a:pt x="438081" y="542775"/>
                    <a:pt x="368394" y="571566"/>
                    <a:pt x="294453" y="571566"/>
                  </a:cubicBezTo>
                  <a:cubicBezTo>
                    <a:pt x="220513" y="571566"/>
                    <a:pt x="150825" y="542775"/>
                    <a:pt x="98478" y="490428"/>
                  </a:cubicBezTo>
                  <a:cubicBezTo>
                    <a:pt x="46131" y="438080"/>
                    <a:pt x="17340" y="368393"/>
                    <a:pt x="17340" y="294453"/>
                  </a:cubicBezTo>
                  <a:cubicBezTo>
                    <a:pt x="17340" y="220513"/>
                    <a:pt x="46131" y="150825"/>
                    <a:pt x="98478" y="98478"/>
                  </a:cubicBezTo>
                  <a:cubicBezTo>
                    <a:pt x="150825" y="46131"/>
                    <a:pt x="220513" y="17340"/>
                    <a:pt x="294453" y="17340"/>
                  </a:cubicBezTo>
                  <a:cubicBezTo>
                    <a:pt x="368394" y="17340"/>
                    <a:pt x="438081" y="46131"/>
                    <a:pt x="490428" y="98478"/>
                  </a:cubicBezTo>
                  <a:cubicBezTo>
                    <a:pt x="542775" y="150825"/>
                    <a:pt x="571566" y="220513"/>
                    <a:pt x="571566" y="294453"/>
                  </a:cubicBezTo>
                  <a:cubicBezTo>
                    <a:pt x="571566" y="368393"/>
                    <a:pt x="542775" y="438080"/>
                    <a:pt x="490428" y="490428"/>
                  </a:cubicBezTo>
                  <a:lnTo>
                    <a:pt x="490428" y="49042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4" name="Google Shape;2104;p63"/>
            <p:cNvSpPr/>
            <p:nvPr/>
          </p:nvSpPr>
          <p:spPr>
            <a:xfrm>
              <a:off x="2635082" y="2164829"/>
              <a:ext cx="199221" cy="281381"/>
            </a:xfrm>
            <a:custGeom>
              <a:rect b="b" l="l" r="r" t="t"/>
              <a:pathLst>
                <a:path extrusionOk="0" h="472909" w="334825">
                  <a:moveTo>
                    <a:pt x="334190" y="211828"/>
                  </a:moveTo>
                  <a:lnTo>
                    <a:pt x="261231" y="35811"/>
                  </a:lnTo>
                  <a:cubicBezTo>
                    <a:pt x="260413" y="33684"/>
                    <a:pt x="258613" y="32048"/>
                    <a:pt x="256487" y="31067"/>
                  </a:cubicBezTo>
                  <a:lnTo>
                    <a:pt x="183201" y="640"/>
                  </a:lnTo>
                  <a:cubicBezTo>
                    <a:pt x="178784" y="-1160"/>
                    <a:pt x="173713" y="967"/>
                    <a:pt x="171913" y="5384"/>
                  </a:cubicBezTo>
                  <a:cubicBezTo>
                    <a:pt x="170114" y="9801"/>
                    <a:pt x="172240" y="14872"/>
                    <a:pt x="176657" y="16671"/>
                  </a:cubicBezTo>
                  <a:lnTo>
                    <a:pt x="246672" y="45626"/>
                  </a:lnTo>
                  <a:lnTo>
                    <a:pt x="316849" y="215100"/>
                  </a:lnTo>
                  <a:lnTo>
                    <a:pt x="246672" y="384574"/>
                  </a:lnTo>
                  <a:lnTo>
                    <a:pt x="77197" y="454752"/>
                  </a:lnTo>
                  <a:lnTo>
                    <a:pt x="11927" y="427760"/>
                  </a:lnTo>
                  <a:cubicBezTo>
                    <a:pt x="7510" y="425961"/>
                    <a:pt x="2439" y="428087"/>
                    <a:pt x="640" y="432504"/>
                  </a:cubicBezTo>
                  <a:cubicBezTo>
                    <a:pt x="-1160" y="436921"/>
                    <a:pt x="967" y="441992"/>
                    <a:pt x="5384" y="443792"/>
                  </a:cubicBezTo>
                  <a:lnTo>
                    <a:pt x="74089" y="472255"/>
                  </a:lnTo>
                  <a:cubicBezTo>
                    <a:pt x="75071" y="472746"/>
                    <a:pt x="76216" y="472910"/>
                    <a:pt x="77361" y="472910"/>
                  </a:cubicBezTo>
                  <a:cubicBezTo>
                    <a:pt x="78506" y="472910"/>
                    <a:pt x="79651" y="472746"/>
                    <a:pt x="80633" y="472255"/>
                  </a:cubicBezTo>
                  <a:lnTo>
                    <a:pt x="256650" y="399296"/>
                  </a:lnTo>
                  <a:cubicBezTo>
                    <a:pt x="258777" y="398478"/>
                    <a:pt x="260413" y="396679"/>
                    <a:pt x="261394" y="394552"/>
                  </a:cubicBezTo>
                  <a:lnTo>
                    <a:pt x="334353" y="218535"/>
                  </a:lnTo>
                  <a:cubicBezTo>
                    <a:pt x="335007" y="216245"/>
                    <a:pt x="335007" y="213955"/>
                    <a:pt x="334190" y="211828"/>
                  </a:cubicBezTo>
                  <a:lnTo>
                    <a:pt x="334190" y="21182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5" name="Google Shape;2105;p63"/>
            <p:cNvSpPr/>
            <p:nvPr/>
          </p:nvSpPr>
          <p:spPr>
            <a:xfrm>
              <a:off x="2527478" y="2139402"/>
              <a:ext cx="199305" cy="281268"/>
            </a:xfrm>
            <a:custGeom>
              <a:rect b="b" l="l" r="r" t="t"/>
              <a:pathLst>
                <a:path extrusionOk="0" h="472719" w="334966">
                  <a:moveTo>
                    <a:pt x="158309" y="456197"/>
                  </a:moveTo>
                  <a:lnTo>
                    <a:pt x="88295" y="427243"/>
                  </a:lnTo>
                  <a:lnTo>
                    <a:pt x="18117" y="257769"/>
                  </a:lnTo>
                  <a:lnTo>
                    <a:pt x="88295" y="88295"/>
                  </a:lnTo>
                  <a:lnTo>
                    <a:pt x="257769" y="18117"/>
                  </a:lnTo>
                  <a:lnTo>
                    <a:pt x="323040" y="45109"/>
                  </a:lnTo>
                  <a:cubicBezTo>
                    <a:pt x="327456" y="46908"/>
                    <a:pt x="332528" y="44781"/>
                    <a:pt x="334327" y="40365"/>
                  </a:cubicBezTo>
                  <a:cubicBezTo>
                    <a:pt x="336126" y="35948"/>
                    <a:pt x="334000" y="30877"/>
                    <a:pt x="329583" y="29077"/>
                  </a:cubicBezTo>
                  <a:lnTo>
                    <a:pt x="260877" y="613"/>
                  </a:lnTo>
                  <a:cubicBezTo>
                    <a:pt x="258751" y="-204"/>
                    <a:pt x="256460" y="-204"/>
                    <a:pt x="254334" y="613"/>
                  </a:cubicBezTo>
                  <a:lnTo>
                    <a:pt x="78316" y="73572"/>
                  </a:lnTo>
                  <a:cubicBezTo>
                    <a:pt x="76190" y="74390"/>
                    <a:pt x="74554" y="76190"/>
                    <a:pt x="73573" y="78316"/>
                  </a:cubicBezTo>
                  <a:lnTo>
                    <a:pt x="613" y="254334"/>
                  </a:lnTo>
                  <a:cubicBezTo>
                    <a:pt x="-204" y="256460"/>
                    <a:pt x="-204" y="258750"/>
                    <a:pt x="613" y="260877"/>
                  </a:cubicBezTo>
                  <a:lnTo>
                    <a:pt x="73573" y="436894"/>
                  </a:lnTo>
                  <a:cubicBezTo>
                    <a:pt x="74390" y="439021"/>
                    <a:pt x="76190" y="440657"/>
                    <a:pt x="78316" y="441638"/>
                  </a:cubicBezTo>
                  <a:lnTo>
                    <a:pt x="151602" y="472065"/>
                  </a:lnTo>
                  <a:cubicBezTo>
                    <a:pt x="152748" y="472556"/>
                    <a:pt x="153729" y="472720"/>
                    <a:pt x="154874" y="472720"/>
                  </a:cubicBezTo>
                  <a:cubicBezTo>
                    <a:pt x="158309" y="472720"/>
                    <a:pt x="161418" y="470757"/>
                    <a:pt x="162890" y="467321"/>
                  </a:cubicBezTo>
                  <a:cubicBezTo>
                    <a:pt x="164853" y="463068"/>
                    <a:pt x="162726" y="457997"/>
                    <a:pt x="158309" y="456197"/>
                  </a:cubicBezTo>
                  <a:lnTo>
                    <a:pt x="158309" y="45619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06" name="Google Shape;2106;p63"/>
          <p:cNvGrpSpPr/>
          <p:nvPr/>
        </p:nvGrpSpPr>
        <p:grpSpPr>
          <a:xfrm>
            <a:off x="1514435" y="2497305"/>
            <a:ext cx="350496" cy="240894"/>
            <a:chOff x="1745266" y="2166472"/>
            <a:chExt cx="350496" cy="240894"/>
          </a:xfrm>
        </p:grpSpPr>
        <p:sp>
          <p:nvSpPr>
            <p:cNvPr id="2107" name="Google Shape;2107;p63"/>
            <p:cNvSpPr/>
            <p:nvPr/>
          </p:nvSpPr>
          <p:spPr>
            <a:xfrm>
              <a:off x="1745266" y="2287258"/>
              <a:ext cx="350496" cy="120108"/>
            </a:xfrm>
            <a:custGeom>
              <a:rect b="b" l="l" r="r" t="t"/>
              <a:pathLst>
                <a:path extrusionOk="0" h="201863" w="589069">
                  <a:moveTo>
                    <a:pt x="506459" y="36970"/>
                  </a:moveTo>
                  <a:lnTo>
                    <a:pt x="460328" y="36970"/>
                  </a:lnTo>
                  <a:cubicBezTo>
                    <a:pt x="455584" y="36970"/>
                    <a:pt x="451658" y="40896"/>
                    <a:pt x="451658" y="45640"/>
                  </a:cubicBezTo>
                  <a:cubicBezTo>
                    <a:pt x="451658" y="50384"/>
                    <a:pt x="455584" y="54310"/>
                    <a:pt x="460328" y="54310"/>
                  </a:cubicBezTo>
                  <a:lnTo>
                    <a:pt x="506459" y="54310"/>
                  </a:lnTo>
                  <a:cubicBezTo>
                    <a:pt x="542448" y="54310"/>
                    <a:pt x="571566" y="83592"/>
                    <a:pt x="571566" y="119417"/>
                  </a:cubicBezTo>
                  <a:cubicBezTo>
                    <a:pt x="571566" y="155406"/>
                    <a:pt x="542284" y="184524"/>
                    <a:pt x="506459" y="184524"/>
                  </a:cubicBezTo>
                  <a:lnTo>
                    <a:pt x="82447" y="184524"/>
                  </a:lnTo>
                  <a:cubicBezTo>
                    <a:pt x="46458" y="184524"/>
                    <a:pt x="17340" y="155242"/>
                    <a:pt x="17340" y="119417"/>
                  </a:cubicBezTo>
                  <a:cubicBezTo>
                    <a:pt x="17340" y="83428"/>
                    <a:pt x="46622" y="54310"/>
                    <a:pt x="82447" y="54310"/>
                  </a:cubicBezTo>
                  <a:lnTo>
                    <a:pt x="423522" y="54310"/>
                  </a:lnTo>
                  <a:cubicBezTo>
                    <a:pt x="428266" y="54310"/>
                    <a:pt x="432192" y="50384"/>
                    <a:pt x="432192" y="45640"/>
                  </a:cubicBezTo>
                  <a:cubicBezTo>
                    <a:pt x="432192" y="40896"/>
                    <a:pt x="428266" y="36970"/>
                    <a:pt x="423522" y="36970"/>
                  </a:cubicBezTo>
                  <a:lnTo>
                    <a:pt x="303123" y="36970"/>
                  </a:lnTo>
                  <a:lnTo>
                    <a:pt x="303123" y="8670"/>
                  </a:lnTo>
                  <a:cubicBezTo>
                    <a:pt x="303123" y="3926"/>
                    <a:pt x="299197" y="0"/>
                    <a:pt x="294453" y="0"/>
                  </a:cubicBezTo>
                  <a:cubicBezTo>
                    <a:pt x="289709" y="0"/>
                    <a:pt x="285783" y="3926"/>
                    <a:pt x="285783" y="8670"/>
                  </a:cubicBezTo>
                  <a:lnTo>
                    <a:pt x="285783" y="36970"/>
                  </a:lnTo>
                  <a:lnTo>
                    <a:pt x="82447" y="36970"/>
                  </a:lnTo>
                  <a:cubicBezTo>
                    <a:pt x="36970" y="36970"/>
                    <a:pt x="0" y="73940"/>
                    <a:pt x="0" y="119417"/>
                  </a:cubicBezTo>
                  <a:cubicBezTo>
                    <a:pt x="0" y="164894"/>
                    <a:pt x="36970" y="201864"/>
                    <a:pt x="82447" y="201864"/>
                  </a:cubicBezTo>
                  <a:lnTo>
                    <a:pt x="506623" y="201864"/>
                  </a:lnTo>
                  <a:cubicBezTo>
                    <a:pt x="552099" y="201864"/>
                    <a:pt x="589070" y="164894"/>
                    <a:pt x="589070" y="119417"/>
                  </a:cubicBezTo>
                  <a:cubicBezTo>
                    <a:pt x="588906" y="73940"/>
                    <a:pt x="551936" y="36970"/>
                    <a:pt x="506459" y="36970"/>
                  </a:cubicBezTo>
                  <a:lnTo>
                    <a:pt x="506459" y="369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8" name="Google Shape;2108;p63"/>
            <p:cNvSpPr/>
            <p:nvPr/>
          </p:nvSpPr>
          <p:spPr>
            <a:xfrm>
              <a:off x="1878757" y="2166472"/>
              <a:ext cx="97224" cy="130919"/>
            </a:xfrm>
            <a:custGeom>
              <a:rect b="b" l="l" r="r" t="t"/>
              <a:pathLst>
                <a:path extrusionOk="0" h="220032" w="163402">
                  <a:moveTo>
                    <a:pt x="20054" y="216924"/>
                  </a:moveTo>
                  <a:cubicBezTo>
                    <a:pt x="22508" y="219214"/>
                    <a:pt x="26106" y="219705"/>
                    <a:pt x="29215" y="218396"/>
                  </a:cubicBezTo>
                  <a:cubicBezTo>
                    <a:pt x="32323" y="217087"/>
                    <a:pt x="34286" y="213979"/>
                    <a:pt x="34449" y="210708"/>
                  </a:cubicBezTo>
                  <a:cubicBezTo>
                    <a:pt x="34449" y="209726"/>
                    <a:pt x="35267" y="186661"/>
                    <a:pt x="58169" y="177173"/>
                  </a:cubicBezTo>
                  <a:cubicBezTo>
                    <a:pt x="73219" y="170957"/>
                    <a:pt x="82543" y="162941"/>
                    <a:pt x="88269" y="156070"/>
                  </a:cubicBezTo>
                  <a:lnTo>
                    <a:pt x="97757" y="174883"/>
                  </a:lnTo>
                  <a:cubicBezTo>
                    <a:pt x="99883" y="179136"/>
                    <a:pt x="105118" y="180772"/>
                    <a:pt x="109371" y="178645"/>
                  </a:cubicBezTo>
                  <a:cubicBezTo>
                    <a:pt x="113624" y="176518"/>
                    <a:pt x="115260" y="171284"/>
                    <a:pt x="113134" y="167031"/>
                  </a:cubicBezTo>
                  <a:lnTo>
                    <a:pt x="96448" y="134150"/>
                  </a:lnTo>
                  <a:cubicBezTo>
                    <a:pt x="94812" y="130878"/>
                    <a:pt x="91377" y="129079"/>
                    <a:pt x="87778" y="129570"/>
                  </a:cubicBezTo>
                  <a:cubicBezTo>
                    <a:pt x="84179" y="130060"/>
                    <a:pt x="81235" y="132678"/>
                    <a:pt x="80417" y="136113"/>
                  </a:cubicBezTo>
                  <a:cubicBezTo>
                    <a:pt x="80417" y="136276"/>
                    <a:pt x="76163" y="151163"/>
                    <a:pt x="51462" y="161305"/>
                  </a:cubicBezTo>
                  <a:cubicBezTo>
                    <a:pt x="34776" y="168176"/>
                    <a:pt x="26106" y="180117"/>
                    <a:pt x="21690" y="190423"/>
                  </a:cubicBezTo>
                  <a:cubicBezTo>
                    <a:pt x="17109" y="180772"/>
                    <a:pt x="14165" y="166867"/>
                    <a:pt x="22508" y="150836"/>
                  </a:cubicBezTo>
                  <a:cubicBezTo>
                    <a:pt x="39030" y="119264"/>
                    <a:pt x="47045" y="93090"/>
                    <a:pt x="50644" y="78040"/>
                  </a:cubicBezTo>
                  <a:lnTo>
                    <a:pt x="69129" y="91618"/>
                  </a:lnTo>
                  <a:cubicBezTo>
                    <a:pt x="71092" y="93090"/>
                    <a:pt x="73546" y="93581"/>
                    <a:pt x="76000" y="93090"/>
                  </a:cubicBezTo>
                  <a:cubicBezTo>
                    <a:pt x="78454" y="92599"/>
                    <a:pt x="80417" y="91127"/>
                    <a:pt x="81725" y="89000"/>
                  </a:cubicBezTo>
                  <a:cubicBezTo>
                    <a:pt x="82380" y="87855"/>
                    <a:pt x="94812" y="65935"/>
                    <a:pt x="97266" y="30273"/>
                  </a:cubicBezTo>
                  <a:cubicBezTo>
                    <a:pt x="107245" y="41888"/>
                    <a:pt x="120659" y="59228"/>
                    <a:pt x="130801" y="79676"/>
                  </a:cubicBezTo>
                  <a:cubicBezTo>
                    <a:pt x="154848" y="128097"/>
                    <a:pt x="150922" y="170466"/>
                    <a:pt x="119186" y="205636"/>
                  </a:cubicBezTo>
                  <a:cubicBezTo>
                    <a:pt x="116078" y="209235"/>
                    <a:pt x="116242" y="214634"/>
                    <a:pt x="119841" y="217742"/>
                  </a:cubicBezTo>
                  <a:cubicBezTo>
                    <a:pt x="121477" y="219214"/>
                    <a:pt x="123603" y="220032"/>
                    <a:pt x="125566" y="220032"/>
                  </a:cubicBezTo>
                  <a:cubicBezTo>
                    <a:pt x="127856" y="220032"/>
                    <a:pt x="130310" y="219051"/>
                    <a:pt x="131946" y="217251"/>
                  </a:cubicBezTo>
                  <a:cubicBezTo>
                    <a:pt x="168425" y="176682"/>
                    <a:pt x="173333" y="126298"/>
                    <a:pt x="145851" y="71660"/>
                  </a:cubicBezTo>
                  <a:cubicBezTo>
                    <a:pt x="125730" y="31582"/>
                    <a:pt x="95630" y="3446"/>
                    <a:pt x="94485" y="2300"/>
                  </a:cubicBezTo>
                  <a:cubicBezTo>
                    <a:pt x="91868" y="-153"/>
                    <a:pt x="88105" y="-644"/>
                    <a:pt x="84997" y="828"/>
                  </a:cubicBezTo>
                  <a:cubicBezTo>
                    <a:pt x="81889" y="2300"/>
                    <a:pt x="79926" y="5572"/>
                    <a:pt x="80089" y="9171"/>
                  </a:cubicBezTo>
                  <a:cubicBezTo>
                    <a:pt x="81398" y="31746"/>
                    <a:pt x="77799" y="49904"/>
                    <a:pt x="74364" y="61191"/>
                  </a:cubicBezTo>
                  <a:cubicBezTo>
                    <a:pt x="73219" y="65281"/>
                    <a:pt x="71910" y="68716"/>
                    <a:pt x="70765" y="71660"/>
                  </a:cubicBezTo>
                  <a:lnTo>
                    <a:pt x="49826" y="56447"/>
                  </a:lnTo>
                  <a:cubicBezTo>
                    <a:pt x="47372" y="54648"/>
                    <a:pt x="44101" y="54320"/>
                    <a:pt x="41320" y="55466"/>
                  </a:cubicBezTo>
                  <a:cubicBezTo>
                    <a:pt x="38539" y="56611"/>
                    <a:pt x="36576" y="59228"/>
                    <a:pt x="36085" y="62336"/>
                  </a:cubicBezTo>
                  <a:cubicBezTo>
                    <a:pt x="36085" y="62663"/>
                    <a:pt x="31178" y="97016"/>
                    <a:pt x="6967" y="143147"/>
                  </a:cubicBezTo>
                  <a:cubicBezTo>
                    <a:pt x="-10046" y="176355"/>
                    <a:pt x="7948" y="205964"/>
                    <a:pt x="20054" y="216924"/>
                  </a:cubicBezTo>
                  <a:lnTo>
                    <a:pt x="20054" y="21692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2" name="Shape 2112"/>
        <p:cNvGrpSpPr/>
        <p:nvPr/>
      </p:nvGrpSpPr>
      <p:grpSpPr>
        <a:xfrm>
          <a:off x="0" y="0"/>
          <a:ext cx="0" cy="0"/>
          <a:chOff x="0" y="0"/>
          <a:chExt cx="0" cy="0"/>
        </a:xfrm>
      </p:grpSpPr>
      <p:sp>
        <p:nvSpPr>
          <p:cNvPr id="2113" name="Google Shape;2113;p64"/>
          <p:cNvSpPr/>
          <p:nvPr/>
        </p:nvSpPr>
        <p:spPr>
          <a:xfrm>
            <a:off x="3745788" y="2020650"/>
            <a:ext cx="1652400" cy="1652400"/>
          </a:xfrm>
          <a:prstGeom prst="ellipse">
            <a:avLst/>
          </a:prstGeom>
          <a:solidFill>
            <a:schemeClr val="accent3"/>
          </a:solid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utfit Light"/>
              <a:ea typeface="Outfit Light"/>
              <a:cs typeface="Outfit Light"/>
              <a:sym typeface="Outfit Light"/>
            </a:endParaRPr>
          </a:p>
        </p:txBody>
      </p:sp>
      <p:sp>
        <p:nvSpPr>
          <p:cNvPr id="2114" name="Google Shape;2114;p6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a:t>
            </a:r>
            <a:r>
              <a:rPr lang="en"/>
              <a:t>nfographics make your idea understandable</a:t>
            </a:r>
            <a:endParaRPr/>
          </a:p>
        </p:txBody>
      </p:sp>
      <p:sp>
        <p:nvSpPr>
          <p:cNvPr id="2115" name="Google Shape;2115;p64"/>
          <p:cNvSpPr/>
          <p:nvPr/>
        </p:nvSpPr>
        <p:spPr>
          <a:xfrm>
            <a:off x="4222788" y="1726713"/>
            <a:ext cx="698400" cy="698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116" name="Google Shape;2116;p64"/>
          <p:cNvSpPr/>
          <p:nvPr/>
        </p:nvSpPr>
        <p:spPr>
          <a:xfrm>
            <a:off x="4222788" y="3268588"/>
            <a:ext cx="698400" cy="698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117" name="Google Shape;2117;p64"/>
          <p:cNvSpPr/>
          <p:nvPr/>
        </p:nvSpPr>
        <p:spPr>
          <a:xfrm>
            <a:off x="3432400" y="2497650"/>
            <a:ext cx="698400" cy="698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118" name="Google Shape;2118;p64"/>
          <p:cNvSpPr/>
          <p:nvPr/>
        </p:nvSpPr>
        <p:spPr>
          <a:xfrm>
            <a:off x="5013175" y="2497650"/>
            <a:ext cx="698400" cy="698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119" name="Google Shape;2119;p64"/>
          <p:cNvSpPr txBox="1"/>
          <p:nvPr/>
        </p:nvSpPr>
        <p:spPr>
          <a:xfrm>
            <a:off x="1255900" y="1573800"/>
            <a:ext cx="1980000" cy="484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400">
                <a:solidFill>
                  <a:schemeClr val="dk1"/>
                </a:solidFill>
                <a:latin typeface="Redressed"/>
                <a:ea typeface="Redressed"/>
                <a:cs typeface="Redressed"/>
                <a:sym typeface="Redressed"/>
              </a:rPr>
              <a:t>Earth</a:t>
            </a:r>
            <a:endParaRPr sz="2400">
              <a:solidFill>
                <a:schemeClr val="dk1"/>
              </a:solidFill>
              <a:latin typeface="Redressed"/>
              <a:ea typeface="Redressed"/>
              <a:cs typeface="Redressed"/>
              <a:sym typeface="Redressed"/>
            </a:endParaRPr>
          </a:p>
        </p:txBody>
      </p:sp>
      <p:sp>
        <p:nvSpPr>
          <p:cNvPr id="2120" name="Google Shape;2120;p64"/>
          <p:cNvSpPr txBox="1"/>
          <p:nvPr/>
        </p:nvSpPr>
        <p:spPr>
          <a:xfrm>
            <a:off x="1255900" y="1954350"/>
            <a:ext cx="1980000" cy="572700"/>
          </a:xfrm>
          <a:prstGeom prst="rect">
            <a:avLst/>
          </a:prstGeom>
          <a:noFill/>
          <a:ln>
            <a:noFill/>
          </a:ln>
        </p:spPr>
        <p:txBody>
          <a:bodyPr anchorCtr="0" anchor="t" bIns="91425" lIns="91425" spcFirstLastPara="1" rIns="91425" wrap="square" tIns="91425">
            <a:noAutofit/>
          </a:bodyPr>
          <a:lstStyle/>
          <a:p>
            <a:pPr indent="0" lvl="0" marL="0" marR="0" rtl="0" algn="r">
              <a:lnSpc>
                <a:spcPct val="100000"/>
              </a:lnSpc>
              <a:spcBef>
                <a:spcPts val="0"/>
              </a:spcBef>
              <a:spcAft>
                <a:spcPts val="0"/>
              </a:spcAft>
              <a:buNone/>
            </a:pPr>
            <a:r>
              <a:rPr lang="en">
                <a:solidFill>
                  <a:schemeClr val="dk2"/>
                </a:solidFill>
                <a:latin typeface="Outfit Light"/>
                <a:ea typeface="Outfit Light"/>
                <a:cs typeface="Outfit Light"/>
                <a:sym typeface="Outfit Light"/>
              </a:rPr>
              <a:t>Earth is the only planet that harbors life</a:t>
            </a:r>
            <a:endParaRPr>
              <a:solidFill>
                <a:schemeClr val="dk2"/>
              </a:solidFill>
              <a:latin typeface="Outfit Light"/>
              <a:ea typeface="Outfit Light"/>
              <a:cs typeface="Outfit Light"/>
              <a:sym typeface="Outfit Light"/>
            </a:endParaRPr>
          </a:p>
        </p:txBody>
      </p:sp>
      <p:sp>
        <p:nvSpPr>
          <p:cNvPr id="2121" name="Google Shape;2121;p64"/>
          <p:cNvSpPr txBox="1"/>
          <p:nvPr/>
        </p:nvSpPr>
        <p:spPr>
          <a:xfrm>
            <a:off x="1255900" y="3268600"/>
            <a:ext cx="1980000" cy="484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2400">
                <a:solidFill>
                  <a:schemeClr val="dk1"/>
                </a:solidFill>
                <a:latin typeface="Redressed"/>
                <a:ea typeface="Redressed"/>
                <a:cs typeface="Redressed"/>
                <a:sym typeface="Redressed"/>
              </a:rPr>
              <a:t>Jupiter</a:t>
            </a:r>
            <a:endParaRPr sz="2400">
              <a:solidFill>
                <a:schemeClr val="dk1"/>
              </a:solidFill>
              <a:latin typeface="Redressed"/>
              <a:ea typeface="Redressed"/>
              <a:cs typeface="Redressed"/>
              <a:sym typeface="Redressed"/>
            </a:endParaRPr>
          </a:p>
        </p:txBody>
      </p:sp>
      <p:sp>
        <p:nvSpPr>
          <p:cNvPr id="2122" name="Google Shape;2122;p64"/>
          <p:cNvSpPr txBox="1"/>
          <p:nvPr/>
        </p:nvSpPr>
        <p:spPr>
          <a:xfrm>
            <a:off x="1255900" y="3649150"/>
            <a:ext cx="1980000" cy="572700"/>
          </a:xfrm>
          <a:prstGeom prst="rect">
            <a:avLst/>
          </a:prstGeom>
          <a:noFill/>
          <a:ln>
            <a:noFill/>
          </a:ln>
        </p:spPr>
        <p:txBody>
          <a:bodyPr anchorCtr="0" anchor="t" bIns="91425" lIns="91425" spcFirstLastPara="1" rIns="91425" wrap="square" tIns="91425">
            <a:noAutofit/>
          </a:bodyPr>
          <a:lstStyle/>
          <a:p>
            <a:pPr indent="0" lvl="0" marL="0" marR="0" rtl="0" algn="r">
              <a:lnSpc>
                <a:spcPct val="100000"/>
              </a:lnSpc>
              <a:spcBef>
                <a:spcPts val="0"/>
              </a:spcBef>
              <a:spcAft>
                <a:spcPts val="0"/>
              </a:spcAft>
              <a:buNone/>
            </a:pPr>
            <a:r>
              <a:rPr lang="en">
                <a:solidFill>
                  <a:schemeClr val="dk2"/>
                </a:solidFill>
                <a:latin typeface="Outfit Light"/>
                <a:ea typeface="Outfit Light"/>
                <a:cs typeface="Outfit Light"/>
                <a:sym typeface="Outfit Light"/>
              </a:rPr>
              <a:t>Jupiter is the biggest planet of them all</a:t>
            </a:r>
            <a:endParaRPr>
              <a:solidFill>
                <a:schemeClr val="dk2"/>
              </a:solidFill>
              <a:latin typeface="Outfit Light"/>
              <a:ea typeface="Outfit Light"/>
              <a:cs typeface="Outfit Light"/>
              <a:sym typeface="Outfit Light"/>
            </a:endParaRPr>
          </a:p>
        </p:txBody>
      </p:sp>
      <p:sp>
        <p:nvSpPr>
          <p:cNvPr id="2123" name="Google Shape;2123;p64"/>
          <p:cNvSpPr txBox="1"/>
          <p:nvPr/>
        </p:nvSpPr>
        <p:spPr>
          <a:xfrm>
            <a:off x="5908100" y="1573800"/>
            <a:ext cx="19800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Redressed"/>
                <a:ea typeface="Redressed"/>
                <a:cs typeface="Redressed"/>
                <a:sym typeface="Redressed"/>
              </a:rPr>
              <a:t>Venus</a:t>
            </a:r>
            <a:endParaRPr sz="2400">
              <a:solidFill>
                <a:schemeClr val="dk1"/>
              </a:solidFill>
              <a:latin typeface="Redressed"/>
              <a:ea typeface="Redressed"/>
              <a:cs typeface="Redressed"/>
              <a:sym typeface="Redressed"/>
            </a:endParaRPr>
          </a:p>
        </p:txBody>
      </p:sp>
      <p:sp>
        <p:nvSpPr>
          <p:cNvPr id="2124" name="Google Shape;2124;p64"/>
          <p:cNvSpPr txBox="1"/>
          <p:nvPr/>
        </p:nvSpPr>
        <p:spPr>
          <a:xfrm>
            <a:off x="5908100" y="1954350"/>
            <a:ext cx="1980000" cy="5727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Venus is the second planet from the Sun</a:t>
            </a:r>
            <a:endParaRPr>
              <a:solidFill>
                <a:schemeClr val="dk2"/>
              </a:solidFill>
              <a:latin typeface="Outfit Light"/>
              <a:ea typeface="Outfit Light"/>
              <a:cs typeface="Outfit Light"/>
              <a:sym typeface="Outfit Light"/>
            </a:endParaRPr>
          </a:p>
        </p:txBody>
      </p:sp>
      <p:sp>
        <p:nvSpPr>
          <p:cNvPr id="2125" name="Google Shape;2125;p64"/>
          <p:cNvSpPr txBox="1"/>
          <p:nvPr/>
        </p:nvSpPr>
        <p:spPr>
          <a:xfrm>
            <a:off x="5908100" y="3268600"/>
            <a:ext cx="19800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Redressed"/>
                <a:ea typeface="Redressed"/>
                <a:cs typeface="Redressed"/>
                <a:sym typeface="Redressed"/>
              </a:rPr>
              <a:t>Mars</a:t>
            </a:r>
            <a:endParaRPr sz="2400">
              <a:solidFill>
                <a:schemeClr val="dk1"/>
              </a:solidFill>
              <a:latin typeface="Redressed"/>
              <a:ea typeface="Redressed"/>
              <a:cs typeface="Redressed"/>
              <a:sym typeface="Redressed"/>
            </a:endParaRPr>
          </a:p>
        </p:txBody>
      </p:sp>
      <p:sp>
        <p:nvSpPr>
          <p:cNvPr id="2126" name="Google Shape;2126;p64"/>
          <p:cNvSpPr txBox="1"/>
          <p:nvPr/>
        </p:nvSpPr>
        <p:spPr>
          <a:xfrm>
            <a:off x="5908100" y="3649150"/>
            <a:ext cx="1980000" cy="5727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Despite being red, Mars is a cold place</a:t>
            </a:r>
            <a:endParaRPr>
              <a:solidFill>
                <a:schemeClr val="dk2"/>
              </a:solidFill>
              <a:latin typeface="Outfit Light"/>
              <a:ea typeface="Outfit Light"/>
              <a:cs typeface="Outfit Light"/>
              <a:sym typeface="Outfit Light"/>
            </a:endParaRPr>
          </a:p>
        </p:txBody>
      </p:sp>
      <p:cxnSp>
        <p:nvCxnSpPr>
          <p:cNvPr id="2127" name="Google Shape;2127;p64"/>
          <p:cNvCxnSpPr>
            <a:stCxn id="2117" idx="1"/>
            <a:endCxn id="2119" idx="3"/>
          </p:cNvCxnSpPr>
          <p:nvPr/>
        </p:nvCxnSpPr>
        <p:spPr>
          <a:xfrm flipH="1" rot="5400000">
            <a:off x="2993478" y="2058728"/>
            <a:ext cx="783600" cy="298800"/>
          </a:xfrm>
          <a:prstGeom prst="bentConnector2">
            <a:avLst/>
          </a:prstGeom>
          <a:noFill/>
          <a:ln cap="flat" cmpd="sng" w="9525">
            <a:solidFill>
              <a:schemeClr val="dk2"/>
            </a:solidFill>
            <a:prstDash val="solid"/>
            <a:round/>
            <a:headEnd len="med" w="med" type="none"/>
            <a:tailEnd len="med" w="med" type="none"/>
          </a:ln>
        </p:spPr>
      </p:cxnSp>
      <p:cxnSp>
        <p:nvCxnSpPr>
          <p:cNvPr id="2128" name="Google Shape;2128;p64"/>
          <p:cNvCxnSpPr>
            <a:stCxn id="2123" idx="1"/>
            <a:endCxn id="2115" idx="0"/>
          </p:cNvCxnSpPr>
          <p:nvPr/>
        </p:nvCxnSpPr>
        <p:spPr>
          <a:xfrm rot="10800000">
            <a:off x="4571900" y="1726800"/>
            <a:ext cx="1336200" cy="89400"/>
          </a:xfrm>
          <a:prstGeom prst="bentConnector4">
            <a:avLst>
              <a:gd fmla="val 36930" name="adj1"/>
              <a:gd fmla="val 366457" name="adj2"/>
            </a:avLst>
          </a:prstGeom>
          <a:noFill/>
          <a:ln cap="flat" cmpd="sng" w="9525">
            <a:solidFill>
              <a:schemeClr val="dk2"/>
            </a:solidFill>
            <a:prstDash val="solid"/>
            <a:round/>
            <a:headEnd len="med" w="med" type="none"/>
            <a:tailEnd len="med" w="med" type="none"/>
          </a:ln>
        </p:spPr>
      </p:cxnSp>
      <p:cxnSp>
        <p:nvCxnSpPr>
          <p:cNvPr id="2129" name="Google Shape;2129;p64"/>
          <p:cNvCxnSpPr>
            <a:stCxn id="2118" idx="4"/>
            <a:endCxn id="2125" idx="1"/>
          </p:cNvCxnSpPr>
          <p:nvPr/>
        </p:nvCxnSpPr>
        <p:spPr>
          <a:xfrm flipH="1" rot="-5400000">
            <a:off x="5477725" y="3080700"/>
            <a:ext cx="315000" cy="545700"/>
          </a:xfrm>
          <a:prstGeom prst="bentConnector2">
            <a:avLst/>
          </a:prstGeom>
          <a:noFill/>
          <a:ln cap="flat" cmpd="sng" w="9525">
            <a:solidFill>
              <a:schemeClr val="dk2"/>
            </a:solidFill>
            <a:prstDash val="solid"/>
            <a:round/>
            <a:headEnd len="med" w="med" type="none"/>
            <a:tailEnd len="med" w="med" type="none"/>
          </a:ln>
        </p:spPr>
      </p:cxnSp>
      <p:cxnSp>
        <p:nvCxnSpPr>
          <p:cNvPr id="2130" name="Google Shape;2130;p64"/>
          <p:cNvCxnSpPr>
            <a:stCxn id="2121" idx="3"/>
            <a:endCxn id="2116" idx="4"/>
          </p:cNvCxnSpPr>
          <p:nvPr/>
        </p:nvCxnSpPr>
        <p:spPr>
          <a:xfrm>
            <a:off x="3235900" y="3511000"/>
            <a:ext cx="1336200" cy="456000"/>
          </a:xfrm>
          <a:prstGeom prst="bentConnector4">
            <a:avLst>
              <a:gd fmla="val 26302" name="adj1"/>
              <a:gd fmla="val 152218" name="adj2"/>
            </a:avLst>
          </a:prstGeom>
          <a:noFill/>
          <a:ln cap="flat" cmpd="sng" w="9525">
            <a:solidFill>
              <a:schemeClr val="dk2"/>
            </a:solidFill>
            <a:prstDash val="solid"/>
            <a:round/>
            <a:headEnd len="med" w="med" type="none"/>
            <a:tailEnd len="med" w="med" type="none"/>
          </a:ln>
        </p:spPr>
      </p:cxnSp>
      <p:grpSp>
        <p:nvGrpSpPr>
          <p:cNvPr id="2131" name="Google Shape;2131;p64"/>
          <p:cNvGrpSpPr/>
          <p:nvPr/>
        </p:nvGrpSpPr>
        <p:grpSpPr>
          <a:xfrm>
            <a:off x="52459" y="3147454"/>
            <a:ext cx="1068842" cy="2040426"/>
            <a:chOff x="774259" y="3824404"/>
            <a:chExt cx="1068842" cy="2040426"/>
          </a:xfrm>
        </p:grpSpPr>
        <p:sp>
          <p:nvSpPr>
            <p:cNvPr id="2132" name="Google Shape;2132;p64"/>
            <p:cNvSpPr/>
            <p:nvPr/>
          </p:nvSpPr>
          <p:spPr>
            <a:xfrm rot="9662199">
              <a:off x="994947" y="4339549"/>
              <a:ext cx="627465" cy="1463032"/>
            </a:xfrm>
            <a:custGeom>
              <a:rect b="b" l="l" r="r" t="t"/>
              <a:pathLst>
                <a:path extrusionOk="0" h="2438111" w="1045657">
                  <a:moveTo>
                    <a:pt x="11976" y="2436584"/>
                  </a:moveTo>
                  <a:cubicBezTo>
                    <a:pt x="139663" y="2345945"/>
                    <a:pt x="220982" y="2201248"/>
                    <a:pt x="273292" y="2056552"/>
                  </a:cubicBezTo>
                  <a:cubicBezTo>
                    <a:pt x="332708" y="1892225"/>
                    <a:pt x="357407" y="1716190"/>
                    <a:pt x="367951" y="1542485"/>
                  </a:cubicBezTo>
                  <a:cubicBezTo>
                    <a:pt x="380008" y="1343906"/>
                    <a:pt x="355077" y="1141191"/>
                    <a:pt x="413095" y="947855"/>
                  </a:cubicBezTo>
                  <a:cubicBezTo>
                    <a:pt x="463774" y="779043"/>
                    <a:pt x="550685" y="617162"/>
                    <a:pt x="649246" y="471651"/>
                  </a:cubicBezTo>
                  <a:cubicBezTo>
                    <a:pt x="757651" y="311576"/>
                    <a:pt x="888484" y="167521"/>
                    <a:pt x="1036908" y="43620"/>
                  </a:cubicBezTo>
                  <a:cubicBezTo>
                    <a:pt x="1062014" y="22708"/>
                    <a:pt x="1027588" y="-14864"/>
                    <a:pt x="1002715" y="6223"/>
                  </a:cubicBezTo>
                  <a:cubicBezTo>
                    <a:pt x="740234" y="228160"/>
                    <a:pt x="528957" y="517028"/>
                    <a:pt x="405347" y="838401"/>
                  </a:cubicBezTo>
                  <a:cubicBezTo>
                    <a:pt x="370863" y="928108"/>
                    <a:pt x="346397" y="1020436"/>
                    <a:pt x="337776" y="1116318"/>
                  </a:cubicBezTo>
                  <a:cubicBezTo>
                    <a:pt x="328805" y="1216102"/>
                    <a:pt x="335155" y="1316469"/>
                    <a:pt x="335097" y="1416487"/>
                  </a:cubicBezTo>
                  <a:cubicBezTo>
                    <a:pt x="335038" y="1600503"/>
                    <a:pt x="316339" y="1786557"/>
                    <a:pt x="267933" y="1964457"/>
                  </a:cubicBezTo>
                  <a:cubicBezTo>
                    <a:pt x="244225" y="2051717"/>
                    <a:pt x="212244" y="2137230"/>
                    <a:pt x="167798" y="2216161"/>
                  </a:cubicBezTo>
                  <a:cubicBezTo>
                    <a:pt x="123702" y="2294451"/>
                    <a:pt x="67315" y="2364061"/>
                    <a:pt x="2365" y="2426040"/>
                  </a:cubicBezTo>
                  <a:cubicBezTo>
                    <a:pt x="-4392" y="2432623"/>
                    <a:pt x="4753" y="2441768"/>
                    <a:pt x="11976" y="243658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3" name="Google Shape;2133;p64"/>
            <p:cNvSpPr/>
            <p:nvPr/>
          </p:nvSpPr>
          <p:spPr>
            <a:xfrm rot="9662199">
              <a:off x="1385125" y="4428086"/>
              <a:ext cx="391671" cy="360373"/>
            </a:xfrm>
            <a:custGeom>
              <a:rect b="b" l="l" r="r" t="t"/>
              <a:pathLst>
                <a:path extrusionOk="0" h="600554" w="652712">
                  <a:moveTo>
                    <a:pt x="522631" y="216038"/>
                  </a:moveTo>
                  <a:cubicBezTo>
                    <a:pt x="522631" y="216038"/>
                    <a:pt x="712180" y="216038"/>
                    <a:pt x="633658" y="411005"/>
                  </a:cubicBezTo>
                  <a:cubicBezTo>
                    <a:pt x="555135" y="605972"/>
                    <a:pt x="192229" y="500362"/>
                    <a:pt x="0" y="600555"/>
                  </a:cubicBezTo>
                  <a:cubicBezTo>
                    <a:pt x="0" y="600555"/>
                    <a:pt x="10835" y="129360"/>
                    <a:pt x="249141" y="29167"/>
                  </a:cubicBezTo>
                  <a:cubicBezTo>
                    <a:pt x="487447" y="-70967"/>
                    <a:pt x="576804" y="110428"/>
                    <a:pt x="522631" y="21603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4" name="Google Shape;2134;p64"/>
            <p:cNvSpPr/>
            <p:nvPr/>
          </p:nvSpPr>
          <p:spPr>
            <a:xfrm rot="9662199">
              <a:off x="1297449" y="4489703"/>
              <a:ext cx="478364" cy="421296"/>
            </a:xfrm>
            <a:custGeom>
              <a:rect b="b" l="l" r="r" t="t"/>
              <a:pathLst>
                <a:path extrusionOk="0" h="702081" w="797183">
                  <a:moveTo>
                    <a:pt x="1299" y="645599"/>
                  </a:moveTo>
                  <a:cubicBezTo>
                    <a:pt x="2872" y="645367"/>
                    <a:pt x="4911" y="646182"/>
                    <a:pt x="6600" y="646182"/>
                  </a:cubicBezTo>
                  <a:cubicBezTo>
                    <a:pt x="8464" y="646124"/>
                    <a:pt x="10387" y="645949"/>
                    <a:pt x="12251" y="645891"/>
                  </a:cubicBezTo>
                  <a:cubicBezTo>
                    <a:pt x="16270" y="645774"/>
                    <a:pt x="19998" y="645367"/>
                    <a:pt x="24017" y="644668"/>
                  </a:cubicBezTo>
                  <a:cubicBezTo>
                    <a:pt x="31648" y="643328"/>
                    <a:pt x="39337" y="642804"/>
                    <a:pt x="47143" y="642570"/>
                  </a:cubicBezTo>
                  <a:cubicBezTo>
                    <a:pt x="52444" y="642396"/>
                    <a:pt x="57803" y="642512"/>
                    <a:pt x="63104" y="642804"/>
                  </a:cubicBezTo>
                  <a:cubicBezTo>
                    <a:pt x="45803" y="659754"/>
                    <a:pt x="30017" y="678395"/>
                    <a:pt x="20522" y="700239"/>
                  </a:cubicBezTo>
                  <a:cubicBezTo>
                    <a:pt x="20114" y="701171"/>
                    <a:pt x="21046" y="702627"/>
                    <a:pt x="22153" y="701870"/>
                  </a:cubicBezTo>
                  <a:cubicBezTo>
                    <a:pt x="48832" y="682181"/>
                    <a:pt x="69861" y="656026"/>
                    <a:pt x="94676" y="634008"/>
                  </a:cubicBezTo>
                  <a:cubicBezTo>
                    <a:pt x="115472" y="615600"/>
                    <a:pt x="137607" y="598882"/>
                    <a:pt x="160267" y="582863"/>
                  </a:cubicBezTo>
                  <a:cubicBezTo>
                    <a:pt x="159918" y="585426"/>
                    <a:pt x="159568" y="588047"/>
                    <a:pt x="159160" y="590610"/>
                  </a:cubicBezTo>
                  <a:cubicBezTo>
                    <a:pt x="157413" y="601794"/>
                    <a:pt x="155374" y="612921"/>
                    <a:pt x="153743" y="624105"/>
                  </a:cubicBezTo>
                  <a:cubicBezTo>
                    <a:pt x="150481" y="646473"/>
                    <a:pt x="146170" y="668783"/>
                    <a:pt x="141510" y="690861"/>
                  </a:cubicBezTo>
                  <a:cubicBezTo>
                    <a:pt x="141335" y="691676"/>
                    <a:pt x="142559" y="692317"/>
                    <a:pt x="142967" y="691443"/>
                  </a:cubicBezTo>
                  <a:cubicBezTo>
                    <a:pt x="151996" y="670589"/>
                    <a:pt x="159568" y="649269"/>
                    <a:pt x="165976" y="627425"/>
                  </a:cubicBezTo>
                  <a:cubicBezTo>
                    <a:pt x="169180" y="616590"/>
                    <a:pt x="171393" y="605581"/>
                    <a:pt x="173432" y="594513"/>
                  </a:cubicBezTo>
                  <a:cubicBezTo>
                    <a:pt x="174422" y="588979"/>
                    <a:pt x="175412" y="583445"/>
                    <a:pt x="176286" y="577853"/>
                  </a:cubicBezTo>
                  <a:cubicBezTo>
                    <a:pt x="176694" y="575465"/>
                    <a:pt x="177218" y="572960"/>
                    <a:pt x="177510" y="570513"/>
                  </a:cubicBezTo>
                  <a:cubicBezTo>
                    <a:pt x="178325" y="569931"/>
                    <a:pt x="179140" y="569290"/>
                    <a:pt x="179956" y="568766"/>
                  </a:cubicBezTo>
                  <a:cubicBezTo>
                    <a:pt x="238499" y="529563"/>
                    <a:pt x="300304" y="495486"/>
                    <a:pt x="362050" y="461758"/>
                  </a:cubicBezTo>
                  <a:cubicBezTo>
                    <a:pt x="373700" y="455409"/>
                    <a:pt x="385350" y="449001"/>
                    <a:pt x="397059" y="442594"/>
                  </a:cubicBezTo>
                  <a:cubicBezTo>
                    <a:pt x="395893" y="456923"/>
                    <a:pt x="394263" y="471020"/>
                    <a:pt x="391234" y="485467"/>
                  </a:cubicBezTo>
                  <a:cubicBezTo>
                    <a:pt x="386923" y="505913"/>
                    <a:pt x="381564" y="526126"/>
                    <a:pt x="375797" y="546223"/>
                  </a:cubicBezTo>
                  <a:cubicBezTo>
                    <a:pt x="370263" y="565621"/>
                    <a:pt x="363855" y="584727"/>
                    <a:pt x="356632" y="603542"/>
                  </a:cubicBezTo>
                  <a:cubicBezTo>
                    <a:pt x="349176" y="622940"/>
                    <a:pt x="340264" y="641580"/>
                    <a:pt x="334846" y="661677"/>
                  </a:cubicBezTo>
                  <a:cubicBezTo>
                    <a:pt x="334614" y="662609"/>
                    <a:pt x="335895" y="663541"/>
                    <a:pt x="336594" y="662725"/>
                  </a:cubicBezTo>
                  <a:cubicBezTo>
                    <a:pt x="363273" y="630338"/>
                    <a:pt x="377952" y="585368"/>
                    <a:pt x="390710" y="545873"/>
                  </a:cubicBezTo>
                  <a:cubicBezTo>
                    <a:pt x="397583" y="524611"/>
                    <a:pt x="402709" y="502767"/>
                    <a:pt x="406961" y="480865"/>
                  </a:cubicBezTo>
                  <a:cubicBezTo>
                    <a:pt x="409816" y="466244"/>
                    <a:pt x="413777" y="449933"/>
                    <a:pt x="410515" y="435137"/>
                  </a:cubicBezTo>
                  <a:cubicBezTo>
                    <a:pt x="512688" y="378634"/>
                    <a:pt x="614511" y="317237"/>
                    <a:pt x="690762" y="227763"/>
                  </a:cubicBezTo>
                  <a:cubicBezTo>
                    <a:pt x="743887" y="165434"/>
                    <a:pt x="781576" y="95066"/>
                    <a:pt x="796954" y="14155"/>
                  </a:cubicBezTo>
                  <a:cubicBezTo>
                    <a:pt x="799634" y="0"/>
                    <a:pt x="778023" y="-6174"/>
                    <a:pt x="775168" y="8155"/>
                  </a:cubicBezTo>
                  <a:cubicBezTo>
                    <a:pt x="760606" y="81086"/>
                    <a:pt x="729324" y="151920"/>
                    <a:pt x="681675" y="209355"/>
                  </a:cubicBezTo>
                  <a:cubicBezTo>
                    <a:pt x="638802" y="260908"/>
                    <a:pt x="586551" y="303955"/>
                    <a:pt x="531269" y="341528"/>
                  </a:cubicBezTo>
                  <a:cubicBezTo>
                    <a:pt x="468358" y="384284"/>
                    <a:pt x="401136" y="419759"/>
                    <a:pt x="334380" y="456050"/>
                  </a:cubicBezTo>
                  <a:cubicBezTo>
                    <a:pt x="313584" y="432458"/>
                    <a:pt x="280323" y="423604"/>
                    <a:pt x="250032" y="418128"/>
                  </a:cubicBezTo>
                  <a:cubicBezTo>
                    <a:pt x="227838" y="414109"/>
                    <a:pt x="205470" y="411021"/>
                    <a:pt x="183160" y="407992"/>
                  </a:cubicBezTo>
                  <a:cubicBezTo>
                    <a:pt x="160558" y="404905"/>
                    <a:pt x="137549" y="400303"/>
                    <a:pt x="114831" y="403915"/>
                  </a:cubicBezTo>
                  <a:cubicBezTo>
                    <a:pt x="114423" y="403973"/>
                    <a:pt x="114307" y="404730"/>
                    <a:pt x="114715" y="404847"/>
                  </a:cubicBezTo>
                  <a:cubicBezTo>
                    <a:pt x="134811" y="413410"/>
                    <a:pt x="156597" y="415216"/>
                    <a:pt x="177975" y="418769"/>
                  </a:cubicBezTo>
                  <a:cubicBezTo>
                    <a:pt x="198655" y="422264"/>
                    <a:pt x="219334" y="425876"/>
                    <a:pt x="239897" y="430011"/>
                  </a:cubicBezTo>
                  <a:cubicBezTo>
                    <a:pt x="269605" y="436011"/>
                    <a:pt x="298381" y="444574"/>
                    <a:pt x="322555" y="462516"/>
                  </a:cubicBezTo>
                  <a:cubicBezTo>
                    <a:pt x="273857" y="489195"/>
                    <a:pt x="225625" y="516515"/>
                    <a:pt x="179781" y="547970"/>
                  </a:cubicBezTo>
                  <a:cubicBezTo>
                    <a:pt x="149083" y="568999"/>
                    <a:pt x="119375" y="591600"/>
                    <a:pt x="91589" y="616415"/>
                  </a:cubicBezTo>
                  <a:cubicBezTo>
                    <a:pt x="87162" y="620377"/>
                    <a:pt x="82618" y="624454"/>
                    <a:pt x="78133" y="628532"/>
                  </a:cubicBezTo>
                  <a:cubicBezTo>
                    <a:pt x="73997" y="627658"/>
                    <a:pt x="69395" y="627658"/>
                    <a:pt x="66308" y="627483"/>
                  </a:cubicBezTo>
                  <a:cubicBezTo>
                    <a:pt x="58502" y="627017"/>
                    <a:pt x="50521" y="627017"/>
                    <a:pt x="42716" y="627949"/>
                  </a:cubicBezTo>
                  <a:cubicBezTo>
                    <a:pt x="34794" y="628940"/>
                    <a:pt x="26871" y="630338"/>
                    <a:pt x="19124" y="632435"/>
                  </a:cubicBezTo>
                  <a:cubicBezTo>
                    <a:pt x="15280" y="633483"/>
                    <a:pt x="11959" y="635231"/>
                    <a:pt x="8523" y="637270"/>
                  </a:cubicBezTo>
                  <a:cubicBezTo>
                    <a:pt x="6950" y="638201"/>
                    <a:pt x="5027" y="639075"/>
                    <a:pt x="3629" y="640299"/>
                  </a:cubicBezTo>
                  <a:cubicBezTo>
                    <a:pt x="2522" y="641289"/>
                    <a:pt x="1823" y="642804"/>
                    <a:pt x="542" y="643619"/>
                  </a:cubicBezTo>
                  <a:cubicBezTo>
                    <a:pt x="-565" y="644318"/>
                    <a:pt x="193" y="645716"/>
                    <a:pt x="1299" y="64559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5" name="Google Shape;2135;p64"/>
            <p:cNvSpPr/>
            <p:nvPr/>
          </p:nvSpPr>
          <p:spPr>
            <a:xfrm rot="9662199">
              <a:off x="941635" y="4781888"/>
              <a:ext cx="323012" cy="297203"/>
            </a:xfrm>
            <a:custGeom>
              <a:rect b="b" l="l" r="r" t="t"/>
              <a:pathLst>
                <a:path extrusionOk="0" h="495282" w="538292">
                  <a:moveTo>
                    <a:pt x="107291" y="178162"/>
                  </a:moveTo>
                  <a:cubicBezTo>
                    <a:pt x="107291" y="178162"/>
                    <a:pt x="-49056" y="178162"/>
                    <a:pt x="15720" y="338936"/>
                  </a:cubicBezTo>
                  <a:cubicBezTo>
                    <a:pt x="80495" y="499710"/>
                    <a:pt x="379732" y="412624"/>
                    <a:pt x="538293" y="495282"/>
                  </a:cubicBezTo>
                  <a:cubicBezTo>
                    <a:pt x="538293" y="495282"/>
                    <a:pt x="529380" y="106688"/>
                    <a:pt x="332840" y="24087"/>
                  </a:cubicBezTo>
                  <a:cubicBezTo>
                    <a:pt x="136301" y="-58571"/>
                    <a:pt x="62612" y="91076"/>
                    <a:pt x="107291" y="17816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6" name="Google Shape;2136;p64"/>
            <p:cNvSpPr/>
            <p:nvPr/>
          </p:nvSpPr>
          <p:spPr>
            <a:xfrm rot="9662199">
              <a:off x="981623" y="4794110"/>
              <a:ext cx="394391" cy="347356"/>
            </a:xfrm>
            <a:custGeom>
              <a:rect b="b" l="l" r="r" t="t"/>
              <a:pathLst>
                <a:path extrusionOk="0" h="578861" w="657245">
                  <a:moveTo>
                    <a:pt x="656158" y="532314"/>
                  </a:moveTo>
                  <a:cubicBezTo>
                    <a:pt x="654818" y="532139"/>
                    <a:pt x="653187" y="532780"/>
                    <a:pt x="651789" y="532780"/>
                  </a:cubicBezTo>
                  <a:cubicBezTo>
                    <a:pt x="650216" y="532722"/>
                    <a:pt x="648702" y="532605"/>
                    <a:pt x="647129" y="532547"/>
                  </a:cubicBezTo>
                  <a:cubicBezTo>
                    <a:pt x="643809" y="532431"/>
                    <a:pt x="640721" y="532139"/>
                    <a:pt x="637459" y="531557"/>
                  </a:cubicBezTo>
                  <a:cubicBezTo>
                    <a:pt x="631168" y="530450"/>
                    <a:pt x="624819" y="530042"/>
                    <a:pt x="618411" y="529809"/>
                  </a:cubicBezTo>
                  <a:cubicBezTo>
                    <a:pt x="614042" y="529634"/>
                    <a:pt x="609615" y="529751"/>
                    <a:pt x="605246" y="529984"/>
                  </a:cubicBezTo>
                  <a:cubicBezTo>
                    <a:pt x="619518" y="543964"/>
                    <a:pt x="632507" y="559343"/>
                    <a:pt x="640372" y="577342"/>
                  </a:cubicBezTo>
                  <a:cubicBezTo>
                    <a:pt x="640721" y="578100"/>
                    <a:pt x="639906" y="579323"/>
                    <a:pt x="639032" y="578682"/>
                  </a:cubicBezTo>
                  <a:cubicBezTo>
                    <a:pt x="617071" y="562430"/>
                    <a:pt x="599712" y="540877"/>
                    <a:pt x="579208" y="522761"/>
                  </a:cubicBezTo>
                  <a:cubicBezTo>
                    <a:pt x="562082" y="507557"/>
                    <a:pt x="543791" y="493810"/>
                    <a:pt x="525092" y="480587"/>
                  </a:cubicBezTo>
                  <a:cubicBezTo>
                    <a:pt x="525384" y="482742"/>
                    <a:pt x="525675" y="484839"/>
                    <a:pt x="526025" y="486994"/>
                  </a:cubicBezTo>
                  <a:cubicBezTo>
                    <a:pt x="527481" y="496198"/>
                    <a:pt x="529111" y="505402"/>
                    <a:pt x="530510" y="514606"/>
                  </a:cubicBezTo>
                  <a:cubicBezTo>
                    <a:pt x="533189" y="533071"/>
                    <a:pt x="536743" y="551420"/>
                    <a:pt x="540587" y="569653"/>
                  </a:cubicBezTo>
                  <a:cubicBezTo>
                    <a:pt x="540704" y="570352"/>
                    <a:pt x="539714" y="570876"/>
                    <a:pt x="539422" y="570178"/>
                  </a:cubicBezTo>
                  <a:cubicBezTo>
                    <a:pt x="531966" y="552935"/>
                    <a:pt x="525733" y="535401"/>
                    <a:pt x="520432" y="517402"/>
                  </a:cubicBezTo>
                  <a:cubicBezTo>
                    <a:pt x="517811" y="508489"/>
                    <a:pt x="515947" y="499402"/>
                    <a:pt x="514258" y="490257"/>
                  </a:cubicBezTo>
                  <a:cubicBezTo>
                    <a:pt x="513442" y="485713"/>
                    <a:pt x="512627" y="481111"/>
                    <a:pt x="511928" y="476509"/>
                  </a:cubicBezTo>
                  <a:cubicBezTo>
                    <a:pt x="511636" y="474529"/>
                    <a:pt x="511170" y="472490"/>
                    <a:pt x="510937" y="470451"/>
                  </a:cubicBezTo>
                  <a:cubicBezTo>
                    <a:pt x="510238" y="469985"/>
                    <a:pt x="509597" y="469461"/>
                    <a:pt x="508898" y="468995"/>
                  </a:cubicBezTo>
                  <a:cubicBezTo>
                    <a:pt x="460609" y="436665"/>
                    <a:pt x="409639" y="408530"/>
                    <a:pt x="358726" y="380744"/>
                  </a:cubicBezTo>
                  <a:cubicBezTo>
                    <a:pt x="349115" y="375502"/>
                    <a:pt x="339504" y="370259"/>
                    <a:pt x="329892" y="364958"/>
                  </a:cubicBezTo>
                  <a:cubicBezTo>
                    <a:pt x="330824" y="376783"/>
                    <a:pt x="332164" y="388375"/>
                    <a:pt x="334668" y="400317"/>
                  </a:cubicBezTo>
                  <a:cubicBezTo>
                    <a:pt x="338222" y="417151"/>
                    <a:pt x="342650" y="433869"/>
                    <a:pt x="347368" y="450413"/>
                  </a:cubicBezTo>
                  <a:cubicBezTo>
                    <a:pt x="351911" y="466374"/>
                    <a:pt x="357212" y="482160"/>
                    <a:pt x="363212" y="497713"/>
                  </a:cubicBezTo>
                  <a:cubicBezTo>
                    <a:pt x="369387" y="513732"/>
                    <a:pt x="376668" y="529110"/>
                    <a:pt x="381212" y="545654"/>
                  </a:cubicBezTo>
                  <a:cubicBezTo>
                    <a:pt x="381444" y="546411"/>
                    <a:pt x="380338" y="547168"/>
                    <a:pt x="379756" y="546469"/>
                  </a:cubicBezTo>
                  <a:cubicBezTo>
                    <a:pt x="357736" y="519732"/>
                    <a:pt x="345678" y="482684"/>
                    <a:pt x="335135" y="450121"/>
                  </a:cubicBezTo>
                  <a:cubicBezTo>
                    <a:pt x="329485" y="432588"/>
                    <a:pt x="325232" y="414588"/>
                    <a:pt x="321737" y="396530"/>
                  </a:cubicBezTo>
                  <a:cubicBezTo>
                    <a:pt x="319407" y="384472"/>
                    <a:pt x="316087" y="371016"/>
                    <a:pt x="318824" y="358842"/>
                  </a:cubicBezTo>
                  <a:cubicBezTo>
                    <a:pt x="234593" y="312241"/>
                    <a:pt x="150594" y="261620"/>
                    <a:pt x="87742" y="187816"/>
                  </a:cubicBezTo>
                  <a:cubicBezTo>
                    <a:pt x="43937" y="136380"/>
                    <a:pt x="12888" y="78362"/>
                    <a:pt x="190" y="11664"/>
                  </a:cubicBezTo>
                  <a:cubicBezTo>
                    <a:pt x="-2024" y="-45"/>
                    <a:pt x="15801" y="-5054"/>
                    <a:pt x="18131" y="6712"/>
                  </a:cubicBezTo>
                  <a:cubicBezTo>
                    <a:pt x="30131" y="66828"/>
                    <a:pt x="55936" y="125312"/>
                    <a:pt x="95256" y="172612"/>
                  </a:cubicBezTo>
                  <a:cubicBezTo>
                    <a:pt x="130615" y="215136"/>
                    <a:pt x="173662" y="250611"/>
                    <a:pt x="219273" y="281659"/>
                  </a:cubicBezTo>
                  <a:cubicBezTo>
                    <a:pt x="271175" y="316959"/>
                    <a:pt x="326630" y="346143"/>
                    <a:pt x="381619" y="376142"/>
                  </a:cubicBezTo>
                  <a:cubicBezTo>
                    <a:pt x="398803" y="356686"/>
                    <a:pt x="426182" y="349347"/>
                    <a:pt x="451171" y="344861"/>
                  </a:cubicBezTo>
                  <a:cubicBezTo>
                    <a:pt x="469462" y="341541"/>
                    <a:pt x="487928" y="338978"/>
                    <a:pt x="506336" y="336531"/>
                  </a:cubicBezTo>
                  <a:cubicBezTo>
                    <a:pt x="524976" y="334027"/>
                    <a:pt x="543907" y="330182"/>
                    <a:pt x="562723" y="333153"/>
                  </a:cubicBezTo>
                  <a:cubicBezTo>
                    <a:pt x="563072" y="333211"/>
                    <a:pt x="563189" y="333794"/>
                    <a:pt x="562839" y="333968"/>
                  </a:cubicBezTo>
                  <a:cubicBezTo>
                    <a:pt x="546238" y="341017"/>
                    <a:pt x="528297" y="342531"/>
                    <a:pt x="510646" y="345444"/>
                  </a:cubicBezTo>
                  <a:cubicBezTo>
                    <a:pt x="493578" y="348298"/>
                    <a:pt x="476511" y="351327"/>
                    <a:pt x="459560" y="354706"/>
                  </a:cubicBezTo>
                  <a:cubicBezTo>
                    <a:pt x="435036" y="359657"/>
                    <a:pt x="411327" y="366764"/>
                    <a:pt x="391406" y="381501"/>
                  </a:cubicBezTo>
                  <a:cubicBezTo>
                    <a:pt x="431540" y="403462"/>
                    <a:pt x="471327" y="426064"/>
                    <a:pt x="509132" y="451986"/>
                  </a:cubicBezTo>
                  <a:cubicBezTo>
                    <a:pt x="534471" y="469344"/>
                    <a:pt x="558936" y="487985"/>
                    <a:pt x="581829" y="508431"/>
                  </a:cubicBezTo>
                  <a:cubicBezTo>
                    <a:pt x="585499" y="511693"/>
                    <a:pt x="589227" y="515072"/>
                    <a:pt x="592897" y="518450"/>
                  </a:cubicBezTo>
                  <a:cubicBezTo>
                    <a:pt x="596334" y="517751"/>
                    <a:pt x="600120" y="517751"/>
                    <a:pt x="602625" y="517576"/>
                  </a:cubicBezTo>
                  <a:cubicBezTo>
                    <a:pt x="609091" y="517169"/>
                    <a:pt x="615615" y="517169"/>
                    <a:pt x="622081" y="517984"/>
                  </a:cubicBezTo>
                  <a:cubicBezTo>
                    <a:pt x="628663" y="518800"/>
                    <a:pt x="635129" y="519965"/>
                    <a:pt x="641537" y="521712"/>
                  </a:cubicBezTo>
                  <a:cubicBezTo>
                    <a:pt x="644741" y="522586"/>
                    <a:pt x="647420" y="524043"/>
                    <a:pt x="650274" y="525732"/>
                  </a:cubicBezTo>
                  <a:cubicBezTo>
                    <a:pt x="651556" y="526489"/>
                    <a:pt x="653129" y="527246"/>
                    <a:pt x="654294" y="528236"/>
                  </a:cubicBezTo>
                  <a:cubicBezTo>
                    <a:pt x="655226" y="529052"/>
                    <a:pt x="655808" y="530275"/>
                    <a:pt x="656857" y="530974"/>
                  </a:cubicBezTo>
                  <a:cubicBezTo>
                    <a:pt x="657672" y="531324"/>
                    <a:pt x="657090" y="532489"/>
                    <a:pt x="656158" y="53231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7" name="Google Shape;2137;p64"/>
            <p:cNvSpPr/>
            <p:nvPr/>
          </p:nvSpPr>
          <p:spPr>
            <a:xfrm rot="9662199">
              <a:off x="1134980" y="4278847"/>
              <a:ext cx="308684" cy="167881"/>
            </a:xfrm>
            <a:custGeom>
              <a:rect b="b" l="l" r="r" t="t"/>
              <a:pathLst>
                <a:path extrusionOk="0" h="279770" w="514416">
                  <a:moveTo>
                    <a:pt x="514417" y="199161"/>
                  </a:moveTo>
                  <a:cubicBezTo>
                    <a:pt x="486573" y="170851"/>
                    <a:pt x="446729" y="156871"/>
                    <a:pt x="407176" y="153026"/>
                  </a:cubicBezTo>
                  <a:cubicBezTo>
                    <a:pt x="367624" y="149182"/>
                    <a:pt x="327896" y="154541"/>
                    <a:pt x="288518" y="159958"/>
                  </a:cubicBezTo>
                  <a:cubicBezTo>
                    <a:pt x="316945" y="112483"/>
                    <a:pt x="327080" y="54290"/>
                    <a:pt x="316304" y="0"/>
                  </a:cubicBezTo>
                  <a:cubicBezTo>
                    <a:pt x="254965" y="23009"/>
                    <a:pt x="201374" y="66173"/>
                    <a:pt x="165841" y="121221"/>
                  </a:cubicBezTo>
                  <a:cubicBezTo>
                    <a:pt x="123376" y="75552"/>
                    <a:pt x="65474" y="44562"/>
                    <a:pt x="3902" y="34485"/>
                  </a:cubicBezTo>
                  <a:cubicBezTo>
                    <a:pt x="-5360" y="32970"/>
                    <a:pt x="4543" y="112017"/>
                    <a:pt x="6291" y="118250"/>
                  </a:cubicBezTo>
                  <a:cubicBezTo>
                    <a:pt x="14795" y="148308"/>
                    <a:pt x="31106" y="175511"/>
                    <a:pt x="52775" y="197938"/>
                  </a:cubicBezTo>
                  <a:cubicBezTo>
                    <a:pt x="85105" y="231432"/>
                    <a:pt x="135842" y="263937"/>
                    <a:pt x="182035" y="273956"/>
                  </a:cubicBezTo>
                  <a:cubicBezTo>
                    <a:pt x="285839" y="296324"/>
                    <a:pt x="426341" y="250481"/>
                    <a:pt x="514417" y="19916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8" name="Google Shape;2138;p64"/>
            <p:cNvSpPr/>
            <p:nvPr/>
          </p:nvSpPr>
          <p:spPr>
            <a:xfrm rot="9662199">
              <a:off x="1180175" y="4278942"/>
              <a:ext cx="227007" cy="123501"/>
            </a:xfrm>
            <a:custGeom>
              <a:rect b="b" l="l" r="r" t="t"/>
              <a:pathLst>
                <a:path extrusionOk="0" h="205812" w="378302">
                  <a:moveTo>
                    <a:pt x="378303" y="146560"/>
                  </a:moveTo>
                  <a:cubicBezTo>
                    <a:pt x="357857" y="125706"/>
                    <a:pt x="328498" y="115454"/>
                    <a:pt x="299430" y="112600"/>
                  </a:cubicBezTo>
                  <a:cubicBezTo>
                    <a:pt x="270363" y="109804"/>
                    <a:pt x="241121" y="113706"/>
                    <a:pt x="212170" y="117667"/>
                  </a:cubicBezTo>
                  <a:cubicBezTo>
                    <a:pt x="233082" y="82717"/>
                    <a:pt x="240538" y="39960"/>
                    <a:pt x="232616" y="0"/>
                  </a:cubicBezTo>
                  <a:cubicBezTo>
                    <a:pt x="187471" y="16893"/>
                    <a:pt x="148093" y="48698"/>
                    <a:pt x="121939" y="89183"/>
                  </a:cubicBezTo>
                  <a:cubicBezTo>
                    <a:pt x="90716" y="55630"/>
                    <a:pt x="48134" y="32795"/>
                    <a:pt x="2873" y="25397"/>
                  </a:cubicBezTo>
                  <a:cubicBezTo>
                    <a:pt x="-3942" y="24291"/>
                    <a:pt x="3339" y="82425"/>
                    <a:pt x="4620" y="86969"/>
                  </a:cubicBezTo>
                  <a:cubicBezTo>
                    <a:pt x="10911" y="109046"/>
                    <a:pt x="22911" y="129085"/>
                    <a:pt x="38814" y="145570"/>
                  </a:cubicBezTo>
                  <a:cubicBezTo>
                    <a:pt x="62580" y="170210"/>
                    <a:pt x="99920" y="194093"/>
                    <a:pt x="133880" y="201491"/>
                  </a:cubicBezTo>
                  <a:cubicBezTo>
                    <a:pt x="210189" y="218035"/>
                    <a:pt x="313527" y="184365"/>
                    <a:pt x="378303" y="14656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9" name="Google Shape;2139;p64"/>
            <p:cNvSpPr/>
            <p:nvPr/>
          </p:nvSpPr>
          <p:spPr>
            <a:xfrm rot="9662199">
              <a:off x="1012563" y="4081130"/>
              <a:ext cx="254265" cy="309563"/>
            </a:xfrm>
            <a:custGeom>
              <a:rect b="b" l="l" r="r" t="t"/>
              <a:pathLst>
                <a:path extrusionOk="0" h="515880" w="423728">
                  <a:moveTo>
                    <a:pt x="0" y="0"/>
                  </a:moveTo>
                  <a:cubicBezTo>
                    <a:pt x="0" y="0"/>
                    <a:pt x="450865" y="129959"/>
                    <a:pt x="422439" y="515874"/>
                  </a:cubicBezTo>
                  <a:cubicBezTo>
                    <a:pt x="422439" y="515874"/>
                    <a:pt x="65009" y="523971"/>
                    <a:pt x="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0" name="Google Shape;2140;p64"/>
            <p:cNvSpPr/>
            <p:nvPr/>
          </p:nvSpPr>
          <p:spPr>
            <a:xfrm rot="9662199">
              <a:off x="1108373" y="3927743"/>
              <a:ext cx="181645" cy="438752"/>
            </a:xfrm>
            <a:custGeom>
              <a:rect b="b" l="l" r="r" t="t"/>
              <a:pathLst>
                <a:path extrusionOk="0" h="731170" w="302708">
                  <a:moveTo>
                    <a:pt x="81223" y="0"/>
                  </a:moveTo>
                  <a:cubicBezTo>
                    <a:pt x="81223" y="0"/>
                    <a:pt x="454905" y="357430"/>
                    <a:pt x="231511" y="731170"/>
                  </a:cubicBezTo>
                  <a:cubicBezTo>
                    <a:pt x="231511" y="731170"/>
                    <a:pt x="-166520" y="621483"/>
                    <a:pt x="8122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1" name="Google Shape;2141;p64"/>
            <p:cNvSpPr/>
            <p:nvPr/>
          </p:nvSpPr>
          <p:spPr>
            <a:xfrm rot="9662199">
              <a:off x="1283658" y="4150324"/>
              <a:ext cx="390060" cy="157627"/>
            </a:xfrm>
            <a:custGeom>
              <a:rect b="b" l="l" r="r" t="t"/>
              <a:pathLst>
                <a:path extrusionOk="0" h="262682" w="650026">
                  <a:moveTo>
                    <a:pt x="650026" y="46813"/>
                  </a:moveTo>
                  <a:cubicBezTo>
                    <a:pt x="650026" y="46813"/>
                    <a:pt x="214190" y="-127009"/>
                    <a:pt x="0" y="195237"/>
                  </a:cubicBezTo>
                  <a:cubicBezTo>
                    <a:pt x="0" y="195237"/>
                    <a:pt x="277334" y="420845"/>
                    <a:pt x="650026" y="468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2" name="Google Shape;2142;p64"/>
            <p:cNvSpPr/>
            <p:nvPr/>
          </p:nvSpPr>
          <p:spPr>
            <a:xfrm rot="9662199">
              <a:off x="1252411" y="3991939"/>
              <a:ext cx="340319" cy="301466"/>
            </a:xfrm>
            <a:custGeom>
              <a:rect b="b" l="l" r="r" t="t"/>
              <a:pathLst>
                <a:path extrusionOk="0" h="502386" w="567134">
                  <a:moveTo>
                    <a:pt x="567134" y="0"/>
                  </a:moveTo>
                  <a:cubicBezTo>
                    <a:pt x="567134" y="0"/>
                    <a:pt x="52717" y="53183"/>
                    <a:pt x="0" y="485350"/>
                  </a:cubicBezTo>
                  <a:cubicBezTo>
                    <a:pt x="58" y="485350"/>
                    <a:pt x="381721" y="642861"/>
                    <a:pt x="56713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3" name="Google Shape;2143;p64"/>
            <p:cNvSpPr/>
            <p:nvPr/>
          </p:nvSpPr>
          <p:spPr>
            <a:xfrm rot="9662199">
              <a:off x="1191733" y="3847152"/>
              <a:ext cx="220603" cy="482619"/>
            </a:xfrm>
            <a:custGeom>
              <a:rect b="b" l="l" r="r" t="t"/>
              <a:pathLst>
                <a:path extrusionOk="0" h="804275" w="367631">
                  <a:moveTo>
                    <a:pt x="307176" y="0"/>
                  </a:moveTo>
                  <a:cubicBezTo>
                    <a:pt x="307176" y="0"/>
                    <a:pt x="554977" y="459020"/>
                    <a:pt x="47200" y="804276"/>
                  </a:cubicBezTo>
                  <a:cubicBezTo>
                    <a:pt x="47200" y="804276"/>
                    <a:pt x="-164019" y="182793"/>
                    <a:pt x="30717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4" name="Google Shape;2144;p64"/>
            <p:cNvSpPr/>
            <p:nvPr/>
          </p:nvSpPr>
          <p:spPr>
            <a:xfrm rot="9662199">
              <a:off x="1217460" y="3897259"/>
              <a:ext cx="136447" cy="391484"/>
            </a:xfrm>
            <a:custGeom>
              <a:rect b="b" l="l" r="r" t="t"/>
              <a:pathLst>
                <a:path extrusionOk="0" h="652400" w="227386">
                  <a:moveTo>
                    <a:pt x="566" y="652343"/>
                  </a:moveTo>
                  <a:cubicBezTo>
                    <a:pt x="46700" y="627120"/>
                    <a:pt x="78738" y="581859"/>
                    <a:pt x="103612" y="536772"/>
                  </a:cubicBezTo>
                  <a:cubicBezTo>
                    <a:pt x="132621" y="484230"/>
                    <a:pt x="155397" y="427668"/>
                    <a:pt x="174679" y="370931"/>
                  </a:cubicBezTo>
                  <a:cubicBezTo>
                    <a:pt x="195125" y="310990"/>
                    <a:pt x="210212" y="249535"/>
                    <a:pt x="218717" y="186741"/>
                  </a:cubicBezTo>
                  <a:cubicBezTo>
                    <a:pt x="226872" y="126392"/>
                    <a:pt x="232755" y="61675"/>
                    <a:pt x="219824" y="1618"/>
                  </a:cubicBezTo>
                  <a:cubicBezTo>
                    <a:pt x="219299" y="-945"/>
                    <a:pt x="215571" y="-246"/>
                    <a:pt x="215455" y="2200"/>
                  </a:cubicBezTo>
                  <a:cubicBezTo>
                    <a:pt x="212542" y="63131"/>
                    <a:pt x="214348" y="123363"/>
                    <a:pt x="205319" y="183944"/>
                  </a:cubicBezTo>
                  <a:cubicBezTo>
                    <a:pt x="196407" y="243536"/>
                    <a:pt x="181610" y="302428"/>
                    <a:pt x="162854" y="359630"/>
                  </a:cubicBezTo>
                  <a:cubicBezTo>
                    <a:pt x="144796" y="414678"/>
                    <a:pt x="123301" y="469259"/>
                    <a:pt x="96330" y="520637"/>
                  </a:cubicBezTo>
                  <a:cubicBezTo>
                    <a:pt x="70641" y="569568"/>
                    <a:pt x="37904" y="611626"/>
                    <a:pt x="99" y="651703"/>
                  </a:cubicBezTo>
                  <a:cubicBezTo>
                    <a:pt x="-192" y="652052"/>
                    <a:pt x="216" y="652576"/>
                    <a:pt x="566" y="65234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5" name="Google Shape;2145;p64"/>
            <p:cNvSpPr/>
            <p:nvPr/>
          </p:nvSpPr>
          <p:spPr>
            <a:xfrm rot="9662199">
              <a:off x="1244640" y="3890701"/>
              <a:ext cx="123642" cy="408878"/>
            </a:xfrm>
            <a:custGeom>
              <a:rect b="b" l="l" r="r" t="t"/>
              <a:pathLst>
                <a:path extrusionOk="0" h="681387" w="206046">
                  <a:moveTo>
                    <a:pt x="3658" y="680384"/>
                  </a:moveTo>
                  <a:cubicBezTo>
                    <a:pt x="27774" y="629181"/>
                    <a:pt x="43910" y="572444"/>
                    <a:pt x="61560" y="518737"/>
                  </a:cubicBezTo>
                  <a:cubicBezTo>
                    <a:pt x="80201" y="462000"/>
                    <a:pt x="98083" y="404972"/>
                    <a:pt x="115210" y="347769"/>
                  </a:cubicBezTo>
                  <a:cubicBezTo>
                    <a:pt x="132335" y="290566"/>
                    <a:pt x="149578" y="233305"/>
                    <a:pt x="164840" y="175578"/>
                  </a:cubicBezTo>
                  <a:cubicBezTo>
                    <a:pt x="180160" y="117676"/>
                    <a:pt x="192276" y="59250"/>
                    <a:pt x="206023" y="1057"/>
                  </a:cubicBezTo>
                  <a:cubicBezTo>
                    <a:pt x="206257" y="8"/>
                    <a:pt x="204684" y="-457"/>
                    <a:pt x="204392" y="591"/>
                  </a:cubicBezTo>
                  <a:cubicBezTo>
                    <a:pt x="189772" y="58318"/>
                    <a:pt x="172005" y="115696"/>
                    <a:pt x="155986" y="173073"/>
                  </a:cubicBezTo>
                  <a:cubicBezTo>
                    <a:pt x="140258" y="229286"/>
                    <a:pt x="124996" y="285615"/>
                    <a:pt x="108220" y="341536"/>
                  </a:cubicBezTo>
                  <a:cubicBezTo>
                    <a:pt x="91443" y="397457"/>
                    <a:pt x="73910" y="453146"/>
                    <a:pt x="55735" y="508601"/>
                  </a:cubicBezTo>
                  <a:cubicBezTo>
                    <a:pt x="37328" y="564872"/>
                    <a:pt x="14318" y="621317"/>
                    <a:pt x="47" y="678811"/>
                  </a:cubicBezTo>
                  <a:cubicBezTo>
                    <a:pt x="-419" y="680966"/>
                    <a:pt x="2726" y="682481"/>
                    <a:pt x="3658" y="68038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6" name="Google Shape;2146;p64"/>
            <p:cNvSpPr/>
            <p:nvPr/>
          </p:nvSpPr>
          <p:spPr>
            <a:xfrm rot="9662199">
              <a:off x="1268448" y="3927469"/>
              <a:ext cx="130992" cy="359025"/>
            </a:xfrm>
            <a:custGeom>
              <a:rect b="b" l="l" r="r" t="t"/>
              <a:pathLst>
                <a:path extrusionOk="0" h="598308" w="218295">
                  <a:moveTo>
                    <a:pt x="14295" y="596016"/>
                  </a:moveTo>
                  <a:cubicBezTo>
                    <a:pt x="15576" y="599394"/>
                    <a:pt x="20586" y="598986"/>
                    <a:pt x="20761" y="595142"/>
                  </a:cubicBezTo>
                  <a:cubicBezTo>
                    <a:pt x="21984" y="567764"/>
                    <a:pt x="17265" y="540153"/>
                    <a:pt x="16275" y="512774"/>
                  </a:cubicBezTo>
                  <a:cubicBezTo>
                    <a:pt x="15401" y="487260"/>
                    <a:pt x="15925" y="461688"/>
                    <a:pt x="17906" y="436232"/>
                  </a:cubicBezTo>
                  <a:cubicBezTo>
                    <a:pt x="22159" y="380719"/>
                    <a:pt x="32353" y="325671"/>
                    <a:pt x="49362" y="272663"/>
                  </a:cubicBezTo>
                  <a:cubicBezTo>
                    <a:pt x="66021" y="220702"/>
                    <a:pt x="89439" y="171596"/>
                    <a:pt x="117633" y="124995"/>
                  </a:cubicBezTo>
                  <a:cubicBezTo>
                    <a:pt x="132195" y="100938"/>
                    <a:pt x="148447" y="78103"/>
                    <a:pt x="166622" y="56608"/>
                  </a:cubicBezTo>
                  <a:cubicBezTo>
                    <a:pt x="182816" y="37444"/>
                    <a:pt x="203786" y="20900"/>
                    <a:pt x="218232" y="571"/>
                  </a:cubicBezTo>
                  <a:cubicBezTo>
                    <a:pt x="218465" y="221"/>
                    <a:pt x="218000" y="-128"/>
                    <a:pt x="217708" y="47"/>
                  </a:cubicBezTo>
                  <a:cubicBezTo>
                    <a:pt x="194524" y="12570"/>
                    <a:pt x="174835" y="36919"/>
                    <a:pt x="157651" y="56492"/>
                  </a:cubicBezTo>
                  <a:cubicBezTo>
                    <a:pt x="140758" y="75715"/>
                    <a:pt x="124914" y="96045"/>
                    <a:pt x="110351" y="117073"/>
                  </a:cubicBezTo>
                  <a:cubicBezTo>
                    <a:pt x="78779" y="162568"/>
                    <a:pt x="54954" y="213654"/>
                    <a:pt x="37187" y="266022"/>
                  </a:cubicBezTo>
                  <a:cubicBezTo>
                    <a:pt x="19188" y="318914"/>
                    <a:pt x="7538" y="374136"/>
                    <a:pt x="3285" y="429883"/>
                  </a:cubicBezTo>
                  <a:cubicBezTo>
                    <a:pt x="-734" y="482251"/>
                    <a:pt x="-4521" y="546036"/>
                    <a:pt x="14295" y="59601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7" name="Google Shape;2147;p64"/>
            <p:cNvSpPr/>
            <p:nvPr/>
          </p:nvSpPr>
          <p:spPr>
            <a:xfrm rot="9662199">
              <a:off x="1137172" y="3969114"/>
              <a:ext cx="52167" cy="305004"/>
            </a:xfrm>
            <a:custGeom>
              <a:rect b="b" l="l" r="r" t="t"/>
              <a:pathLst>
                <a:path extrusionOk="0" h="508282" w="86935">
                  <a:moveTo>
                    <a:pt x="21764" y="63200"/>
                  </a:moveTo>
                  <a:cubicBezTo>
                    <a:pt x="29278" y="83064"/>
                    <a:pt x="36036" y="103161"/>
                    <a:pt x="42036" y="123490"/>
                  </a:cubicBezTo>
                  <a:cubicBezTo>
                    <a:pt x="53977" y="164150"/>
                    <a:pt x="63355" y="205683"/>
                    <a:pt x="69588" y="247624"/>
                  </a:cubicBezTo>
                  <a:cubicBezTo>
                    <a:pt x="82287" y="333428"/>
                    <a:pt x="80715" y="421271"/>
                    <a:pt x="69588" y="507250"/>
                  </a:cubicBezTo>
                  <a:cubicBezTo>
                    <a:pt x="69413" y="508415"/>
                    <a:pt x="71394" y="508706"/>
                    <a:pt x="71627" y="507541"/>
                  </a:cubicBezTo>
                  <a:cubicBezTo>
                    <a:pt x="89743" y="420164"/>
                    <a:pt x="91083" y="330981"/>
                    <a:pt x="79317" y="242556"/>
                  </a:cubicBezTo>
                  <a:cubicBezTo>
                    <a:pt x="73666" y="199974"/>
                    <a:pt x="64928" y="157917"/>
                    <a:pt x="52579" y="116733"/>
                  </a:cubicBezTo>
                  <a:cubicBezTo>
                    <a:pt x="46171" y="95239"/>
                    <a:pt x="38832" y="73977"/>
                    <a:pt x="30735" y="53006"/>
                  </a:cubicBezTo>
                  <a:cubicBezTo>
                    <a:pt x="23861" y="35356"/>
                    <a:pt x="17454" y="15376"/>
                    <a:pt x="4871" y="930"/>
                  </a:cubicBezTo>
                  <a:cubicBezTo>
                    <a:pt x="2774" y="-1459"/>
                    <a:pt x="-371" y="1221"/>
                    <a:pt x="36" y="3726"/>
                  </a:cubicBezTo>
                  <a:cubicBezTo>
                    <a:pt x="3182" y="24230"/>
                    <a:pt x="14483" y="43861"/>
                    <a:pt x="21764" y="632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8" name="Google Shape;2148;p64"/>
            <p:cNvSpPr/>
            <p:nvPr/>
          </p:nvSpPr>
          <p:spPr>
            <a:xfrm rot="9662199">
              <a:off x="1133778" y="3970593"/>
              <a:ext cx="26888" cy="119753"/>
            </a:xfrm>
            <a:custGeom>
              <a:rect b="b" l="l" r="r" t="t"/>
              <a:pathLst>
                <a:path extrusionOk="0" h="199566" w="44809">
                  <a:moveTo>
                    <a:pt x="9973" y="51976"/>
                  </a:moveTo>
                  <a:cubicBezTo>
                    <a:pt x="13760" y="68461"/>
                    <a:pt x="17313" y="85004"/>
                    <a:pt x="20634" y="101606"/>
                  </a:cubicBezTo>
                  <a:cubicBezTo>
                    <a:pt x="23954" y="118207"/>
                    <a:pt x="27565" y="134692"/>
                    <a:pt x="30769" y="151294"/>
                  </a:cubicBezTo>
                  <a:cubicBezTo>
                    <a:pt x="33740" y="166672"/>
                    <a:pt x="34439" y="184963"/>
                    <a:pt x="41779" y="199002"/>
                  </a:cubicBezTo>
                  <a:cubicBezTo>
                    <a:pt x="42245" y="199876"/>
                    <a:pt x="43759" y="199701"/>
                    <a:pt x="43934" y="198711"/>
                  </a:cubicBezTo>
                  <a:cubicBezTo>
                    <a:pt x="46730" y="184032"/>
                    <a:pt x="42128" y="167255"/>
                    <a:pt x="39915" y="152634"/>
                  </a:cubicBezTo>
                  <a:cubicBezTo>
                    <a:pt x="37293" y="135275"/>
                    <a:pt x="34556" y="117858"/>
                    <a:pt x="31060" y="100674"/>
                  </a:cubicBezTo>
                  <a:cubicBezTo>
                    <a:pt x="27507" y="83490"/>
                    <a:pt x="23779" y="66364"/>
                    <a:pt x="19760" y="49238"/>
                  </a:cubicBezTo>
                  <a:cubicBezTo>
                    <a:pt x="15973" y="33102"/>
                    <a:pt x="12653" y="16734"/>
                    <a:pt x="5896" y="1530"/>
                  </a:cubicBezTo>
                  <a:cubicBezTo>
                    <a:pt x="4615" y="-1266"/>
                    <a:pt x="-279" y="74"/>
                    <a:pt x="12" y="3103"/>
                  </a:cubicBezTo>
                  <a:cubicBezTo>
                    <a:pt x="1469" y="19704"/>
                    <a:pt x="6245" y="35840"/>
                    <a:pt x="9973" y="519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9" name="Google Shape;2149;p64"/>
            <p:cNvSpPr/>
            <p:nvPr/>
          </p:nvSpPr>
          <p:spPr>
            <a:xfrm rot="9662199">
              <a:off x="1164176" y="3995494"/>
              <a:ext cx="18695" cy="42488"/>
            </a:xfrm>
            <a:custGeom>
              <a:rect b="b" l="l" r="r" t="t"/>
              <a:pathLst>
                <a:path extrusionOk="0" h="70806" w="31155">
                  <a:moveTo>
                    <a:pt x="13121" y="36734"/>
                  </a:moveTo>
                  <a:cubicBezTo>
                    <a:pt x="15625" y="42093"/>
                    <a:pt x="18072" y="47510"/>
                    <a:pt x="20926" y="52695"/>
                  </a:cubicBezTo>
                  <a:cubicBezTo>
                    <a:pt x="22382" y="55374"/>
                    <a:pt x="23839" y="58112"/>
                    <a:pt x="25295" y="60791"/>
                  </a:cubicBezTo>
                  <a:cubicBezTo>
                    <a:pt x="26518" y="63063"/>
                    <a:pt x="29897" y="67199"/>
                    <a:pt x="29489" y="69821"/>
                  </a:cubicBezTo>
                  <a:cubicBezTo>
                    <a:pt x="29140" y="71743"/>
                    <a:pt x="32285" y="70461"/>
                    <a:pt x="30713" y="69296"/>
                  </a:cubicBezTo>
                  <a:cubicBezTo>
                    <a:pt x="28557" y="67723"/>
                    <a:pt x="28032" y="62423"/>
                    <a:pt x="27333" y="59918"/>
                  </a:cubicBezTo>
                  <a:cubicBezTo>
                    <a:pt x="26460" y="56947"/>
                    <a:pt x="25586" y="54034"/>
                    <a:pt x="24712" y="51064"/>
                  </a:cubicBezTo>
                  <a:cubicBezTo>
                    <a:pt x="23023" y="45355"/>
                    <a:pt x="20984" y="39821"/>
                    <a:pt x="19004" y="34229"/>
                  </a:cubicBezTo>
                  <a:cubicBezTo>
                    <a:pt x="14984" y="22870"/>
                    <a:pt x="11373" y="11453"/>
                    <a:pt x="4849" y="1259"/>
                  </a:cubicBezTo>
                  <a:cubicBezTo>
                    <a:pt x="3217" y="-1304"/>
                    <a:pt x="-568" y="385"/>
                    <a:pt x="72" y="3297"/>
                  </a:cubicBezTo>
                  <a:cubicBezTo>
                    <a:pt x="2518" y="15181"/>
                    <a:pt x="7936" y="25783"/>
                    <a:pt x="13121" y="36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0" name="Google Shape;2150;p64"/>
            <p:cNvSpPr/>
            <p:nvPr/>
          </p:nvSpPr>
          <p:spPr>
            <a:xfrm rot="9662199">
              <a:off x="1408613" y="4001795"/>
              <a:ext cx="58325" cy="31136"/>
            </a:xfrm>
            <a:custGeom>
              <a:rect b="b" l="l" r="r" t="t"/>
              <a:pathLst>
                <a:path extrusionOk="0" h="51887" w="97198">
                  <a:moveTo>
                    <a:pt x="1853" y="51322"/>
                  </a:moveTo>
                  <a:cubicBezTo>
                    <a:pt x="5348" y="52720"/>
                    <a:pt x="9600" y="51205"/>
                    <a:pt x="13095" y="50215"/>
                  </a:cubicBezTo>
                  <a:cubicBezTo>
                    <a:pt x="17581" y="48934"/>
                    <a:pt x="21891" y="46953"/>
                    <a:pt x="26143" y="45205"/>
                  </a:cubicBezTo>
                  <a:cubicBezTo>
                    <a:pt x="34357" y="41769"/>
                    <a:pt x="42454" y="38099"/>
                    <a:pt x="50434" y="34080"/>
                  </a:cubicBezTo>
                  <a:cubicBezTo>
                    <a:pt x="66453" y="26041"/>
                    <a:pt x="81890" y="17012"/>
                    <a:pt x="96045" y="6061"/>
                  </a:cubicBezTo>
                  <a:cubicBezTo>
                    <a:pt x="99249" y="3556"/>
                    <a:pt x="95113" y="-1570"/>
                    <a:pt x="91734" y="468"/>
                  </a:cubicBezTo>
                  <a:cubicBezTo>
                    <a:pt x="76706" y="9556"/>
                    <a:pt x="61619" y="18585"/>
                    <a:pt x="45832" y="26216"/>
                  </a:cubicBezTo>
                  <a:cubicBezTo>
                    <a:pt x="37794" y="30118"/>
                    <a:pt x="29639" y="33672"/>
                    <a:pt x="21308" y="36934"/>
                  </a:cubicBezTo>
                  <a:cubicBezTo>
                    <a:pt x="17347" y="38507"/>
                    <a:pt x="13270" y="39788"/>
                    <a:pt x="9425" y="41594"/>
                  </a:cubicBezTo>
                  <a:cubicBezTo>
                    <a:pt x="6047" y="43108"/>
                    <a:pt x="2261" y="44390"/>
                    <a:pt x="338" y="47652"/>
                  </a:cubicBezTo>
                  <a:cubicBezTo>
                    <a:pt x="-536" y="49167"/>
                    <a:pt x="396" y="50739"/>
                    <a:pt x="1853" y="513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1" name="Google Shape;2151;p64"/>
            <p:cNvSpPr/>
            <p:nvPr/>
          </p:nvSpPr>
          <p:spPr>
            <a:xfrm rot="9662199">
              <a:off x="1410242" y="4001704"/>
              <a:ext cx="117159" cy="79085"/>
            </a:xfrm>
            <a:custGeom>
              <a:rect b="b" l="l" r="r" t="t"/>
              <a:pathLst>
                <a:path extrusionOk="0" h="131794" w="195243">
                  <a:moveTo>
                    <a:pt x="3937" y="131738"/>
                  </a:moveTo>
                  <a:cubicBezTo>
                    <a:pt x="12733" y="130340"/>
                    <a:pt x="21295" y="125331"/>
                    <a:pt x="29101" y="121253"/>
                  </a:cubicBezTo>
                  <a:cubicBezTo>
                    <a:pt x="37955" y="116709"/>
                    <a:pt x="46518" y="111874"/>
                    <a:pt x="55081" y="106748"/>
                  </a:cubicBezTo>
                  <a:cubicBezTo>
                    <a:pt x="72557" y="96263"/>
                    <a:pt x="89974" y="85487"/>
                    <a:pt x="106692" y="73836"/>
                  </a:cubicBezTo>
                  <a:cubicBezTo>
                    <a:pt x="123002" y="62536"/>
                    <a:pt x="139021" y="50827"/>
                    <a:pt x="154808" y="38711"/>
                  </a:cubicBezTo>
                  <a:cubicBezTo>
                    <a:pt x="169079" y="27818"/>
                    <a:pt x="185506" y="16109"/>
                    <a:pt x="195176" y="789"/>
                  </a:cubicBezTo>
                  <a:cubicBezTo>
                    <a:pt x="195409" y="440"/>
                    <a:pt x="195001" y="-143"/>
                    <a:pt x="194593" y="32"/>
                  </a:cubicBezTo>
                  <a:cubicBezTo>
                    <a:pt x="177525" y="6265"/>
                    <a:pt x="162205" y="19197"/>
                    <a:pt x="147526" y="29682"/>
                  </a:cubicBezTo>
                  <a:cubicBezTo>
                    <a:pt x="131390" y="41157"/>
                    <a:pt x="115022" y="52283"/>
                    <a:pt x="98362" y="63002"/>
                  </a:cubicBezTo>
                  <a:cubicBezTo>
                    <a:pt x="82168" y="73429"/>
                    <a:pt x="66091" y="83972"/>
                    <a:pt x="49664" y="93991"/>
                  </a:cubicBezTo>
                  <a:cubicBezTo>
                    <a:pt x="41159" y="99118"/>
                    <a:pt x="32771" y="104302"/>
                    <a:pt x="24383" y="109603"/>
                  </a:cubicBezTo>
                  <a:cubicBezTo>
                    <a:pt x="16402" y="114612"/>
                    <a:pt x="7199" y="119331"/>
                    <a:pt x="907" y="126437"/>
                  </a:cubicBezTo>
                  <a:cubicBezTo>
                    <a:pt x="-1306" y="129000"/>
                    <a:pt x="849" y="132262"/>
                    <a:pt x="3937" y="1317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2" name="Google Shape;2152;p64"/>
            <p:cNvSpPr/>
            <p:nvPr/>
          </p:nvSpPr>
          <p:spPr>
            <a:xfrm rot="9662199">
              <a:off x="1369244" y="4036604"/>
              <a:ext cx="199194" cy="178824"/>
            </a:xfrm>
            <a:custGeom>
              <a:rect b="b" l="l" r="r" t="t"/>
              <a:pathLst>
                <a:path extrusionOk="0" h="298006" w="331953">
                  <a:moveTo>
                    <a:pt x="8538" y="296234"/>
                  </a:moveTo>
                  <a:cubicBezTo>
                    <a:pt x="31664" y="268158"/>
                    <a:pt x="51120" y="237168"/>
                    <a:pt x="74071" y="208857"/>
                  </a:cubicBezTo>
                  <a:cubicBezTo>
                    <a:pt x="96556" y="181188"/>
                    <a:pt x="120846" y="154859"/>
                    <a:pt x="147351" y="130917"/>
                  </a:cubicBezTo>
                  <a:cubicBezTo>
                    <a:pt x="174729" y="106219"/>
                    <a:pt x="203855" y="83268"/>
                    <a:pt x="234320" y="62530"/>
                  </a:cubicBezTo>
                  <a:cubicBezTo>
                    <a:pt x="248708" y="52744"/>
                    <a:pt x="263038" y="42783"/>
                    <a:pt x="277776" y="33521"/>
                  </a:cubicBezTo>
                  <a:cubicBezTo>
                    <a:pt x="294610" y="22919"/>
                    <a:pt x="312785" y="8881"/>
                    <a:pt x="331366" y="1658"/>
                  </a:cubicBezTo>
                  <a:cubicBezTo>
                    <a:pt x="332532" y="1192"/>
                    <a:pt x="331775" y="-497"/>
                    <a:pt x="330726" y="143"/>
                  </a:cubicBezTo>
                  <a:cubicBezTo>
                    <a:pt x="314183" y="9522"/>
                    <a:pt x="295134" y="15056"/>
                    <a:pt x="278125" y="23852"/>
                  </a:cubicBezTo>
                  <a:cubicBezTo>
                    <a:pt x="261116" y="32647"/>
                    <a:pt x="244339" y="41909"/>
                    <a:pt x="228379" y="52453"/>
                  </a:cubicBezTo>
                  <a:cubicBezTo>
                    <a:pt x="198204" y="72491"/>
                    <a:pt x="169544" y="94627"/>
                    <a:pt x="142574" y="118859"/>
                  </a:cubicBezTo>
                  <a:cubicBezTo>
                    <a:pt x="114730" y="143849"/>
                    <a:pt x="88168" y="170295"/>
                    <a:pt x="63760" y="198663"/>
                  </a:cubicBezTo>
                  <a:cubicBezTo>
                    <a:pt x="39994" y="226217"/>
                    <a:pt x="15412" y="256740"/>
                    <a:pt x="441" y="290060"/>
                  </a:cubicBezTo>
                  <a:cubicBezTo>
                    <a:pt x="-1714" y="294836"/>
                    <a:pt x="4519" y="301128"/>
                    <a:pt x="8538" y="2962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3" name="Google Shape;2153;p64"/>
            <p:cNvSpPr/>
            <p:nvPr/>
          </p:nvSpPr>
          <p:spPr>
            <a:xfrm rot="9662199">
              <a:off x="1019837" y="4118992"/>
              <a:ext cx="172247" cy="221648"/>
            </a:xfrm>
            <a:custGeom>
              <a:rect b="b" l="l" r="r" t="t"/>
              <a:pathLst>
                <a:path extrusionOk="0" h="369372" w="287046">
                  <a:moveTo>
                    <a:pt x="1016" y="5056"/>
                  </a:moveTo>
                  <a:cubicBezTo>
                    <a:pt x="30200" y="29697"/>
                    <a:pt x="62064" y="50609"/>
                    <a:pt x="90432" y="76298"/>
                  </a:cubicBezTo>
                  <a:cubicBezTo>
                    <a:pt x="119441" y="102627"/>
                    <a:pt x="146353" y="131403"/>
                    <a:pt x="170527" y="162218"/>
                  </a:cubicBezTo>
                  <a:cubicBezTo>
                    <a:pt x="195052" y="193557"/>
                    <a:pt x="216954" y="226936"/>
                    <a:pt x="235828" y="261945"/>
                  </a:cubicBezTo>
                  <a:cubicBezTo>
                    <a:pt x="244914" y="278779"/>
                    <a:pt x="253186" y="295963"/>
                    <a:pt x="261050" y="313380"/>
                  </a:cubicBezTo>
                  <a:cubicBezTo>
                    <a:pt x="269089" y="331264"/>
                    <a:pt x="274215" y="351826"/>
                    <a:pt x="284118" y="368661"/>
                  </a:cubicBezTo>
                  <a:cubicBezTo>
                    <a:pt x="284875" y="369884"/>
                    <a:pt x="287263" y="369476"/>
                    <a:pt x="287030" y="367845"/>
                  </a:cubicBezTo>
                  <a:cubicBezTo>
                    <a:pt x="284933" y="349322"/>
                    <a:pt x="275671" y="330448"/>
                    <a:pt x="268681" y="313264"/>
                  </a:cubicBezTo>
                  <a:cubicBezTo>
                    <a:pt x="261691" y="296138"/>
                    <a:pt x="253885" y="279420"/>
                    <a:pt x="245380" y="262993"/>
                  </a:cubicBezTo>
                  <a:cubicBezTo>
                    <a:pt x="226449" y="226469"/>
                    <a:pt x="204313" y="191694"/>
                    <a:pt x="179265" y="159073"/>
                  </a:cubicBezTo>
                  <a:cubicBezTo>
                    <a:pt x="155790" y="128432"/>
                    <a:pt x="129810" y="99656"/>
                    <a:pt x="101616" y="73210"/>
                  </a:cubicBezTo>
                  <a:cubicBezTo>
                    <a:pt x="72607" y="46065"/>
                    <a:pt x="40743" y="17639"/>
                    <a:pt x="4686" y="280"/>
                  </a:cubicBezTo>
                  <a:cubicBezTo>
                    <a:pt x="1774" y="-1060"/>
                    <a:pt x="-1780" y="2726"/>
                    <a:pt x="1016" y="50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4" name="Google Shape;2154;p64"/>
            <p:cNvSpPr/>
            <p:nvPr/>
          </p:nvSpPr>
          <p:spPr>
            <a:xfrm rot="9662199">
              <a:off x="1038303" y="4138336"/>
              <a:ext cx="88704" cy="116428"/>
            </a:xfrm>
            <a:custGeom>
              <a:rect b="b" l="l" r="r" t="t"/>
              <a:pathLst>
                <a:path extrusionOk="0" h="194024" w="147824">
                  <a:moveTo>
                    <a:pt x="223" y="3654"/>
                  </a:moveTo>
                  <a:cubicBezTo>
                    <a:pt x="8961" y="20547"/>
                    <a:pt x="22767" y="34702"/>
                    <a:pt x="34650" y="49439"/>
                  </a:cubicBezTo>
                  <a:cubicBezTo>
                    <a:pt x="47174" y="65050"/>
                    <a:pt x="59290" y="80953"/>
                    <a:pt x="71814" y="96564"/>
                  </a:cubicBezTo>
                  <a:cubicBezTo>
                    <a:pt x="97387" y="128544"/>
                    <a:pt x="122609" y="160932"/>
                    <a:pt x="147075" y="193844"/>
                  </a:cubicBezTo>
                  <a:cubicBezTo>
                    <a:pt x="147366" y="194252"/>
                    <a:pt x="148007" y="193902"/>
                    <a:pt x="147774" y="193436"/>
                  </a:cubicBezTo>
                  <a:cubicBezTo>
                    <a:pt x="125872" y="158602"/>
                    <a:pt x="103095" y="124408"/>
                    <a:pt x="78979" y="91089"/>
                  </a:cubicBezTo>
                  <a:cubicBezTo>
                    <a:pt x="67736" y="75536"/>
                    <a:pt x="55737" y="60507"/>
                    <a:pt x="43795" y="45536"/>
                  </a:cubicBezTo>
                  <a:cubicBezTo>
                    <a:pt x="31388" y="29925"/>
                    <a:pt x="19505" y="12682"/>
                    <a:pt x="3544" y="450"/>
                  </a:cubicBezTo>
                  <a:cubicBezTo>
                    <a:pt x="1447" y="-1123"/>
                    <a:pt x="-709" y="1789"/>
                    <a:pt x="223" y="36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5" name="Google Shape;2155;p64"/>
            <p:cNvSpPr/>
            <p:nvPr/>
          </p:nvSpPr>
          <p:spPr>
            <a:xfrm rot="9662199">
              <a:off x="1071247" y="4153871"/>
              <a:ext cx="24074" cy="23188"/>
            </a:xfrm>
            <a:custGeom>
              <a:rect b="b" l="l" r="r" t="t"/>
              <a:pathLst>
                <a:path extrusionOk="0" h="38643" w="40119">
                  <a:moveTo>
                    <a:pt x="8462" y="12679"/>
                  </a:moveTo>
                  <a:cubicBezTo>
                    <a:pt x="11607" y="15941"/>
                    <a:pt x="14811" y="19145"/>
                    <a:pt x="18131" y="22232"/>
                  </a:cubicBezTo>
                  <a:cubicBezTo>
                    <a:pt x="21394" y="25261"/>
                    <a:pt x="24655" y="28290"/>
                    <a:pt x="28267" y="30912"/>
                  </a:cubicBezTo>
                  <a:cubicBezTo>
                    <a:pt x="31995" y="33591"/>
                    <a:pt x="35840" y="36154"/>
                    <a:pt x="39743" y="38600"/>
                  </a:cubicBezTo>
                  <a:cubicBezTo>
                    <a:pt x="39975" y="38775"/>
                    <a:pt x="40267" y="38368"/>
                    <a:pt x="40034" y="38193"/>
                  </a:cubicBezTo>
                  <a:cubicBezTo>
                    <a:pt x="36830" y="35164"/>
                    <a:pt x="33684" y="32076"/>
                    <a:pt x="30655" y="28931"/>
                  </a:cubicBezTo>
                  <a:cubicBezTo>
                    <a:pt x="27509" y="25669"/>
                    <a:pt x="24131" y="22640"/>
                    <a:pt x="20928" y="19436"/>
                  </a:cubicBezTo>
                  <a:cubicBezTo>
                    <a:pt x="17782" y="16290"/>
                    <a:pt x="14753" y="13087"/>
                    <a:pt x="11782" y="9825"/>
                  </a:cubicBezTo>
                  <a:cubicBezTo>
                    <a:pt x="8753" y="6446"/>
                    <a:pt x="5258" y="3533"/>
                    <a:pt x="2054" y="330"/>
                  </a:cubicBezTo>
                  <a:cubicBezTo>
                    <a:pt x="1122" y="-603"/>
                    <a:pt x="-567" y="621"/>
                    <a:pt x="190" y="1786"/>
                  </a:cubicBezTo>
                  <a:cubicBezTo>
                    <a:pt x="2811" y="5514"/>
                    <a:pt x="5316" y="9417"/>
                    <a:pt x="8462" y="1267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6" name="Google Shape;2156;p64"/>
            <p:cNvSpPr/>
            <p:nvPr/>
          </p:nvSpPr>
          <p:spPr>
            <a:xfrm rot="9662199">
              <a:off x="1518029" y="4151635"/>
              <a:ext cx="38544" cy="8814"/>
            </a:xfrm>
            <a:custGeom>
              <a:rect b="b" l="l" r="r" t="t"/>
              <a:pathLst>
                <a:path extrusionOk="0" h="14689" w="64232">
                  <a:moveTo>
                    <a:pt x="3535" y="13476"/>
                  </a:moveTo>
                  <a:cubicBezTo>
                    <a:pt x="23282" y="16854"/>
                    <a:pt x="44660" y="12893"/>
                    <a:pt x="62893" y="5146"/>
                  </a:cubicBezTo>
                  <a:cubicBezTo>
                    <a:pt x="65339" y="4097"/>
                    <a:pt x="64174" y="-330"/>
                    <a:pt x="61494" y="20"/>
                  </a:cubicBezTo>
                  <a:cubicBezTo>
                    <a:pt x="52174" y="1243"/>
                    <a:pt x="42738" y="2408"/>
                    <a:pt x="33418" y="2932"/>
                  </a:cubicBezTo>
                  <a:cubicBezTo>
                    <a:pt x="23923" y="3457"/>
                    <a:pt x="14311" y="3398"/>
                    <a:pt x="4816" y="3981"/>
                  </a:cubicBezTo>
                  <a:cubicBezTo>
                    <a:pt x="2428" y="4097"/>
                    <a:pt x="331" y="5728"/>
                    <a:pt x="39" y="8175"/>
                  </a:cubicBezTo>
                  <a:cubicBezTo>
                    <a:pt x="-252" y="10330"/>
                    <a:pt x="1088" y="13068"/>
                    <a:pt x="3535" y="134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7" name="Google Shape;2157;p64"/>
            <p:cNvSpPr/>
            <p:nvPr/>
          </p:nvSpPr>
          <p:spPr>
            <a:xfrm rot="9662199">
              <a:off x="1453536" y="4173146"/>
              <a:ext cx="168070" cy="42382"/>
            </a:xfrm>
            <a:custGeom>
              <a:rect b="b" l="l" r="r" t="t"/>
              <a:pathLst>
                <a:path extrusionOk="0" h="70628" w="280085">
                  <a:moveTo>
                    <a:pt x="1344" y="67341"/>
                  </a:moveTo>
                  <a:cubicBezTo>
                    <a:pt x="8218" y="71885"/>
                    <a:pt x="14043" y="71128"/>
                    <a:pt x="21674" y="68623"/>
                  </a:cubicBezTo>
                  <a:cubicBezTo>
                    <a:pt x="33848" y="64603"/>
                    <a:pt x="45615" y="59477"/>
                    <a:pt x="57964" y="55750"/>
                  </a:cubicBezTo>
                  <a:cubicBezTo>
                    <a:pt x="82547" y="48351"/>
                    <a:pt x="107769" y="43225"/>
                    <a:pt x="132992" y="38565"/>
                  </a:cubicBezTo>
                  <a:cubicBezTo>
                    <a:pt x="158332" y="33905"/>
                    <a:pt x="183729" y="29653"/>
                    <a:pt x="208894" y="24061"/>
                  </a:cubicBezTo>
                  <a:cubicBezTo>
                    <a:pt x="232019" y="18935"/>
                    <a:pt x="259864" y="14391"/>
                    <a:pt x="279844" y="993"/>
                  </a:cubicBezTo>
                  <a:cubicBezTo>
                    <a:pt x="280252" y="760"/>
                    <a:pt x="280135" y="-55"/>
                    <a:pt x="279553" y="3"/>
                  </a:cubicBezTo>
                  <a:cubicBezTo>
                    <a:pt x="256951" y="2974"/>
                    <a:pt x="234466" y="12119"/>
                    <a:pt x="212039" y="16779"/>
                  </a:cubicBezTo>
                  <a:cubicBezTo>
                    <a:pt x="189263" y="21498"/>
                    <a:pt x="166254" y="25168"/>
                    <a:pt x="143303" y="29129"/>
                  </a:cubicBezTo>
                  <a:cubicBezTo>
                    <a:pt x="120410" y="33148"/>
                    <a:pt x="97575" y="37284"/>
                    <a:pt x="75032" y="42934"/>
                  </a:cubicBezTo>
                  <a:cubicBezTo>
                    <a:pt x="63848" y="45730"/>
                    <a:pt x="52664" y="48876"/>
                    <a:pt x="41712" y="52604"/>
                  </a:cubicBezTo>
                  <a:cubicBezTo>
                    <a:pt x="30586" y="56332"/>
                    <a:pt x="15499" y="65827"/>
                    <a:pt x="3558" y="62099"/>
                  </a:cubicBezTo>
                  <a:cubicBezTo>
                    <a:pt x="296" y="61050"/>
                    <a:pt x="-1335" y="65594"/>
                    <a:pt x="1344" y="673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8" name="Google Shape;2158;p64"/>
            <p:cNvSpPr/>
            <p:nvPr/>
          </p:nvSpPr>
          <p:spPr>
            <a:xfrm rot="9662199">
              <a:off x="1383454" y="4214332"/>
              <a:ext cx="244638" cy="59045"/>
            </a:xfrm>
            <a:custGeom>
              <a:rect b="b" l="l" r="r" t="t"/>
              <a:pathLst>
                <a:path extrusionOk="0" h="98397" w="407684">
                  <a:moveTo>
                    <a:pt x="4943" y="98289"/>
                  </a:moveTo>
                  <a:cubicBezTo>
                    <a:pt x="21195" y="94444"/>
                    <a:pt x="35583" y="84833"/>
                    <a:pt x="50495" y="77493"/>
                  </a:cubicBezTo>
                  <a:cubicBezTo>
                    <a:pt x="66689" y="69571"/>
                    <a:pt x="83232" y="62290"/>
                    <a:pt x="100067" y="55707"/>
                  </a:cubicBezTo>
                  <a:cubicBezTo>
                    <a:pt x="131523" y="43416"/>
                    <a:pt x="163852" y="33513"/>
                    <a:pt x="196764" y="26057"/>
                  </a:cubicBezTo>
                  <a:cubicBezTo>
                    <a:pt x="263520" y="10854"/>
                    <a:pt x="338315" y="2058"/>
                    <a:pt x="406877" y="7999"/>
                  </a:cubicBezTo>
                  <a:cubicBezTo>
                    <a:pt x="407983" y="8116"/>
                    <a:pt x="407925" y="6426"/>
                    <a:pt x="406877" y="6310"/>
                  </a:cubicBezTo>
                  <a:cubicBezTo>
                    <a:pt x="369188" y="2640"/>
                    <a:pt x="333422" y="-1671"/>
                    <a:pt x="295325" y="660"/>
                  </a:cubicBezTo>
                  <a:cubicBezTo>
                    <a:pt x="261190" y="2757"/>
                    <a:pt x="227113" y="7358"/>
                    <a:pt x="193618" y="14582"/>
                  </a:cubicBezTo>
                  <a:cubicBezTo>
                    <a:pt x="158376" y="22213"/>
                    <a:pt x="123717" y="32640"/>
                    <a:pt x="90106" y="45746"/>
                  </a:cubicBezTo>
                  <a:cubicBezTo>
                    <a:pt x="61039" y="57105"/>
                    <a:pt x="23059" y="68930"/>
                    <a:pt x="1098" y="91706"/>
                  </a:cubicBezTo>
                  <a:cubicBezTo>
                    <a:pt x="-1640" y="94561"/>
                    <a:pt x="1156" y="99162"/>
                    <a:pt x="4943" y="982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59" name="Google Shape;2159;p64"/>
          <p:cNvGrpSpPr/>
          <p:nvPr/>
        </p:nvGrpSpPr>
        <p:grpSpPr>
          <a:xfrm rot="-2025218">
            <a:off x="8032772" y="3207475"/>
            <a:ext cx="932118" cy="1193285"/>
            <a:chOff x="2490664" y="2893837"/>
            <a:chExt cx="932157" cy="1193334"/>
          </a:xfrm>
        </p:grpSpPr>
        <p:sp>
          <p:nvSpPr>
            <p:cNvPr id="2160" name="Google Shape;2160;p64"/>
            <p:cNvSpPr/>
            <p:nvPr/>
          </p:nvSpPr>
          <p:spPr>
            <a:xfrm rot="1709092">
              <a:off x="2727254" y="2936182"/>
              <a:ext cx="458977" cy="1108644"/>
            </a:xfrm>
            <a:custGeom>
              <a:rect b="b" l="l" r="r" t="t"/>
              <a:pathLst>
                <a:path extrusionOk="0" h="1107313" w="458426">
                  <a:moveTo>
                    <a:pt x="211983" y="279658"/>
                  </a:moveTo>
                  <a:cubicBezTo>
                    <a:pt x="198352" y="261193"/>
                    <a:pt x="187517" y="240980"/>
                    <a:pt x="173595" y="222630"/>
                  </a:cubicBezTo>
                  <a:cubicBezTo>
                    <a:pt x="159499" y="204107"/>
                    <a:pt x="144120" y="186573"/>
                    <a:pt x="129965" y="168165"/>
                  </a:cubicBezTo>
                  <a:cubicBezTo>
                    <a:pt x="104568" y="135137"/>
                    <a:pt x="78296" y="95992"/>
                    <a:pt x="75092" y="53177"/>
                  </a:cubicBezTo>
                  <a:cubicBezTo>
                    <a:pt x="73636" y="33954"/>
                    <a:pt x="78879" y="11236"/>
                    <a:pt x="98393" y="2965"/>
                  </a:cubicBezTo>
                  <a:cubicBezTo>
                    <a:pt x="115286" y="-4200"/>
                    <a:pt x="134625" y="2790"/>
                    <a:pt x="149479" y="11528"/>
                  </a:cubicBezTo>
                  <a:cubicBezTo>
                    <a:pt x="191304" y="36168"/>
                    <a:pt x="218565" y="80381"/>
                    <a:pt x="229750" y="126865"/>
                  </a:cubicBezTo>
                  <a:cubicBezTo>
                    <a:pt x="236157" y="153428"/>
                    <a:pt x="238662" y="181389"/>
                    <a:pt x="237555" y="208708"/>
                  </a:cubicBezTo>
                  <a:cubicBezTo>
                    <a:pt x="236682" y="230786"/>
                    <a:pt x="236274" y="256300"/>
                    <a:pt x="230623" y="278552"/>
                  </a:cubicBezTo>
                  <a:cubicBezTo>
                    <a:pt x="236565" y="305406"/>
                    <a:pt x="241283" y="332551"/>
                    <a:pt x="245070" y="359871"/>
                  </a:cubicBezTo>
                  <a:cubicBezTo>
                    <a:pt x="246992" y="347754"/>
                    <a:pt x="249264" y="335754"/>
                    <a:pt x="251594" y="324162"/>
                  </a:cubicBezTo>
                  <a:cubicBezTo>
                    <a:pt x="255846" y="303192"/>
                    <a:pt x="261205" y="282455"/>
                    <a:pt x="267555" y="262067"/>
                  </a:cubicBezTo>
                  <a:cubicBezTo>
                    <a:pt x="273205" y="243950"/>
                    <a:pt x="278331" y="223329"/>
                    <a:pt x="289341" y="207660"/>
                  </a:cubicBezTo>
                  <a:cubicBezTo>
                    <a:pt x="297962" y="195369"/>
                    <a:pt x="312699" y="185932"/>
                    <a:pt x="328194" y="189544"/>
                  </a:cubicBezTo>
                  <a:cubicBezTo>
                    <a:pt x="345553" y="193621"/>
                    <a:pt x="352077" y="211504"/>
                    <a:pt x="354058" y="227349"/>
                  </a:cubicBezTo>
                  <a:cubicBezTo>
                    <a:pt x="358893" y="265678"/>
                    <a:pt x="349107" y="305347"/>
                    <a:pt x="333612" y="340298"/>
                  </a:cubicBezTo>
                  <a:cubicBezTo>
                    <a:pt x="323534" y="363074"/>
                    <a:pt x="310777" y="384919"/>
                    <a:pt x="296506" y="405307"/>
                  </a:cubicBezTo>
                  <a:cubicBezTo>
                    <a:pt x="288991" y="416083"/>
                    <a:pt x="281069" y="426685"/>
                    <a:pt x="272972" y="436995"/>
                  </a:cubicBezTo>
                  <a:cubicBezTo>
                    <a:pt x="267205" y="444335"/>
                    <a:pt x="261264" y="452432"/>
                    <a:pt x="254273" y="458898"/>
                  </a:cubicBezTo>
                  <a:cubicBezTo>
                    <a:pt x="255788" y="488781"/>
                    <a:pt x="256254" y="518605"/>
                    <a:pt x="255555" y="548197"/>
                  </a:cubicBezTo>
                  <a:cubicBezTo>
                    <a:pt x="254972" y="572663"/>
                    <a:pt x="253574" y="597128"/>
                    <a:pt x="251652" y="621535"/>
                  </a:cubicBezTo>
                  <a:cubicBezTo>
                    <a:pt x="259865" y="579129"/>
                    <a:pt x="278797" y="535848"/>
                    <a:pt x="299069" y="499615"/>
                  </a:cubicBezTo>
                  <a:cubicBezTo>
                    <a:pt x="323476" y="455985"/>
                    <a:pt x="354291" y="412005"/>
                    <a:pt x="395882" y="383229"/>
                  </a:cubicBezTo>
                  <a:cubicBezTo>
                    <a:pt x="410329" y="373210"/>
                    <a:pt x="427979" y="364123"/>
                    <a:pt x="443357" y="377695"/>
                  </a:cubicBezTo>
                  <a:cubicBezTo>
                    <a:pt x="458153" y="390744"/>
                    <a:pt x="456056" y="411598"/>
                    <a:pt x="450580" y="428491"/>
                  </a:cubicBezTo>
                  <a:cubicBezTo>
                    <a:pt x="435785" y="474334"/>
                    <a:pt x="410154" y="518256"/>
                    <a:pt x="379164" y="555071"/>
                  </a:cubicBezTo>
                  <a:cubicBezTo>
                    <a:pt x="361572" y="576041"/>
                    <a:pt x="341825" y="595264"/>
                    <a:pt x="320563" y="612448"/>
                  </a:cubicBezTo>
                  <a:cubicBezTo>
                    <a:pt x="299127" y="629749"/>
                    <a:pt x="275360" y="647457"/>
                    <a:pt x="248623" y="655438"/>
                  </a:cubicBezTo>
                  <a:cubicBezTo>
                    <a:pt x="241808" y="721669"/>
                    <a:pt x="230099" y="787435"/>
                    <a:pt x="213381" y="851861"/>
                  </a:cubicBezTo>
                  <a:cubicBezTo>
                    <a:pt x="235633" y="806367"/>
                    <a:pt x="262196" y="762737"/>
                    <a:pt x="292253" y="722077"/>
                  </a:cubicBezTo>
                  <a:cubicBezTo>
                    <a:pt x="319457" y="685321"/>
                    <a:pt x="351553" y="636215"/>
                    <a:pt x="395649" y="617924"/>
                  </a:cubicBezTo>
                  <a:cubicBezTo>
                    <a:pt x="410795" y="611633"/>
                    <a:pt x="432581" y="608604"/>
                    <a:pt x="447144" y="618157"/>
                  </a:cubicBezTo>
                  <a:cubicBezTo>
                    <a:pt x="464386" y="629458"/>
                    <a:pt x="458269" y="653748"/>
                    <a:pt x="452270" y="669884"/>
                  </a:cubicBezTo>
                  <a:cubicBezTo>
                    <a:pt x="433571" y="719980"/>
                    <a:pt x="391339" y="766057"/>
                    <a:pt x="353068" y="802114"/>
                  </a:cubicBezTo>
                  <a:cubicBezTo>
                    <a:pt x="329709" y="824075"/>
                    <a:pt x="304603" y="844230"/>
                    <a:pt x="277516" y="861356"/>
                  </a:cubicBezTo>
                  <a:cubicBezTo>
                    <a:pt x="254390" y="875977"/>
                    <a:pt x="228410" y="892870"/>
                    <a:pt x="200740" y="896831"/>
                  </a:cubicBezTo>
                  <a:cubicBezTo>
                    <a:pt x="198760" y="903472"/>
                    <a:pt x="196779" y="910171"/>
                    <a:pt x="194682" y="916753"/>
                  </a:cubicBezTo>
                  <a:cubicBezTo>
                    <a:pt x="184139" y="949840"/>
                    <a:pt x="172197" y="982519"/>
                    <a:pt x="158916" y="1014615"/>
                  </a:cubicBezTo>
                  <a:cubicBezTo>
                    <a:pt x="145809" y="1046246"/>
                    <a:pt x="131946" y="1079099"/>
                    <a:pt x="111907" y="1107060"/>
                  </a:cubicBezTo>
                  <a:cubicBezTo>
                    <a:pt x="111441" y="1107701"/>
                    <a:pt x="110626" y="1107002"/>
                    <a:pt x="110859" y="1106361"/>
                  </a:cubicBezTo>
                  <a:cubicBezTo>
                    <a:pt x="120237" y="1077119"/>
                    <a:pt x="133810" y="1049100"/>
                    <a:pt x="145227" y="1020557"/>
                  </a:cubicBezTo>
                  <a:cubicBezTo>
                    <a:pt x="108936" y="995334"/>
                    <a:pt x="76607" y="964694"/>
                    <a:pt x="50394" y="929044"/>
                  </a:cubicBezTo>
                  <a:cubicBezTo>
                    <a:pt x="28666" y="899511"/>
                    <a:pt x="7171" y="865608"/>
                    <a:pt x="1637" y="828677"/>
                  </a:cubicBezTo>
                  <a:cubicBezTo>
                    <a:pt x="-401" y="815279"/>
                    <a:pt x="-2091" y="794309"/>
                    <a:pt x="6647" y="782833"/>
                  </a:cubicBezTo>
                  <a:cubicBezTo>
                    <a:pt x="15851" y="770659"/>
                    <a:pt x="31579" y="776950"/>
                    <a:pt x="42064" y="783591"/>
                  </a:cubicBezTo>
                  <a:cubicBezTo>
                    <a:pt x="76141" y="805144"/>
                    <a:pt x="100140" y="839978"/>
                    <a:pt x="116800" y="876094"/>
                  </a:cubicBezTo>
                  <a:cubicBezTo>
                    <a:pt x="127053" y="898346"/>
                    <a:pt x="134509" y="921821"/>
                    <a:pt x="140509" y="945587"/>
                  </a:cubicBezTo>
                  <a:cubicBezTo>
                    <a:pt x="143421" y="957180"/>
                    <a:pt x="146101" y="968830"/>
                    <a:pt x="148489" y="980538"/>
                  </a:cubicBezTo>
                  <a:cubicBezTo>
                    <a:pt x="149887" y="987237"/>
                    <a:pt x="151693" y="994635"/>
                    <a:pt x="152334" y="1001916"/>
                  </a:cubicBezTo>
                  <a:cubicBezTo>
                    <a:pt x="161013" y="979257"/>
                    <a:pt x="169343" y="956480"/>
                    <a:pt x="176741" y="933355"/>
                  </a:cubicBezTo>
                  <a:cubicBezTo>
                    <a:pt x="188741" y="895899"/>
                    <a:pt x="198760" y="857919"/>
                    <a:pt x="207265" y="819648"/>
                  </a:cubicBezTo>
                  <a:cubicBezTo>
                    <a:pt x="168877" y="808347"/>
                    <a:pt x="132703" y="777591"/>
                    <a:pt x="106082" y="749048"/>
                  </a:cubicBezTo>
                  <a:cubicBezTo>
                    <a:pt x="76898" y="717767"/>
                    <a:pt x="54122" y="680195"/>
                    <a:pt x="39734" y="639885"/>
                  </a:cubicBezTo>
                  <a:cubicBezTo>
                    <a:pt x="33967" y="623633"/>
                    <a:pt x="26336" y="603711"/>
                    <a:pt x="32045" y="586410"/>
                  </a:cubicBezTo>
                  <a:cubicBezTo>
                    <a:pt x="37229" y="570799"/>
                    <a:pt x="51501" y="561012"/>
                    <a:pt x="67927" y="564740"/>
                  </a:cubicBezTo>
                  <a:cubicBezTo>
                    <a:pt x="87325" y="569109"/>
                    <a:pt x="104509" y="586468"/>
                    <a:pt x="117266" y="600681"/>
                  </a:cubicBezTo>
                  <a:cubicBezTo>
                    <a:pt x="133519" y="618798"/>
                    <a:pt x="146450" y="639302"/>
                    <a:pt x="157693" y="660797"/>
                  </a:cubicBezTo>
                  <a:cubicBezTo>
                    <a:pt x="170275" y="684796"/>
                    <a:pt x="181401" y="709553"/>
                    <a:pt x="191595" y="734659"/>
                  </a:cubicBezTo>
                  <a:cubicBezTo>
                    <a:pt x="196721" y="747358"/>
                    <a:pt x="201614" y="760115"/>
                    <a:pt x="206041" y="773105"/>
                  </a:cubicBezTo>
                  <a:cubicBezTo>
                    <a:pt x="208313" y="779746"/>
                    <a:pt x="211167" y="786794"/>
                    <a:pt x="212857" y="794018"/>
                  </a:cubicBezTo>
                  <a:cubicBezTo>
                    <a:pt x="215536" y="780678"/>
                    <a:pt x="218041" y="767280"/>
                    <a:pt x="220313" y="753882"/>
                  </a:cubicBezTo>
                  <a:cubicBezTo>
                    <a:pt x="229225" y="700175"/>
                    <a:pt x="234701" y="645826"/>
                    <a:pt x="236973" y="591303"/>
                  </a:cubicBezTo>
                  <a:cubicBezTo>
                    <a:pt x="215595" y="582507"/>
                    <a:pt x="195556" y="569575"/>
                    <a:pt x="176217" y="557226"/>
                  </a:cubicBezTo>
                  <a:cubicBezTo>
                    <a:pt x="157460" y="545226"/>
                    <a:pt x="138936" y="532819"/>
                    <a:pt x="121169" y="519421"/>
                  </a:cubicBezTo>
                  <a:cubicBezTo>
                    <a:pt x="86510" y="493266"/>
                    <a:pt x="54879" y="461170"/>
                    <a:pt x="36122" y="421559"/>
                  </a:cubicBezTo>
                  <a:cubicBezTo>
                    <a:pt x="29423" y="407404"/>
                    <a:pt x="19637" y="387889"/>
                    <a:pt x="27792" y="372453"/>
                  </a:cubicBezTo>
                  <a:cubicBezTo>
                    <a:pt x="34782" y="359230"/>
                    <a:pt x="51093" y="353871"/>
                    <a:pt x="65248" y="356492"/>
                  </a:cubicBezTo>
                  <a:cubicBezTo>
                    <a:pt x="84354" y="360045"/>
                    <a:pt x="100839" y="375074"/>
                    <a:pt x="115169" y="387190"/>
                  </a:cubicBezTo>
                  <a:cubicBezTo>
                    <a:pt x="132295" y="401637"/>
                    <a:pt x="148023" y="417831"/>
                    <a:pt x="162003" y="435364"/>
                  </a:cubicBezTo>
                  <a:cubicBezTo>
                    <a:pt x="179129" y="456859"/>
                    <a:pt x="194216" y="479926"/>
                    <a:pt x="208138" y="503577"/>
                  </a:cubicBezTo>
                  <a:cubicBezTo>
                    <a:pt x="218274" y="520761"/>
                    <a:pt x="229225" y="538469"/>
                    <a:pt x="237963" y="556760"/>
                  </a:cubicBezTo>
                  <a:cubicBezTo>
                    <a:pt x="238779" y="503635"/>
                    <a:pt x="236565" y="450510"/>
                    <a:pt x="230798" y="397792"/>
                  </a:cubicBezTo>
                  <a:cubicBezTo>
                    <a:pt x="214313" y="390511"/>
                    <a:pt x="198935" y="379152"/>
                    <a:pt x="184430" y="369133"/>
                  </a:cubicBezTo>
                  <a:cubicBezTo>
                    <a:pt x="163227" y="354395"/>
                    <a:pt x="142897" y="338609"/>
                    <a:pt x="122858" y="322298"/>
                  </a:cubicBezTo>
                  <a:cubicBezTo>
                    <a:pt x="89131" y="294862"/>
                    <a:pt x="48937" y="267251"/>
                    <a:pt x="28084" y="227931"/>
                  </a:cubicBezTo>
                  <a:cubicBezTo>
                    <a:pt x="20686" y="214009"/>
                    <a:pt x="12938" y="195252"/>
                    <a:pt x="22200" y="180398"/>
                  </a:cubicBezTo>
                  <a:cubicBezTo>
                    <a:pt x="30996" y="166243"/>
                    <a:pt x="49229" y="163564"/>
                    <a:pt x="63966" y="168224"/>
                  </a:cubicBezTo>
                  <a:cubicBezTo>
                    <a:pt x="83888" y="174457"/>
                    <a:pt x="99383" y="190359"/>
                    <a:pt x="113946" y="204514"/>
                  </a:cubicBezTo>
                  <a:cubicBezTo>
                    <a:pt x="131247" y="221349"/>
                    <a:pt x="148431" y="238242"/>
                    <a:pt x="164683" y="256125"/>
                  </a:cubicBezTo>
                  <a:cubicBezTo>
                    <a:pt x="185653" y="279192"/>
                    <a:pt x="205575" y="304299"/>
                    <a:pt x="221944" y="331327"/>
                  </a:cubicBezTo>
                  <a:cubicBezTo>
                    <a:pt x="219264" y="314376"/>
                    <a:pt x="216294" y="297483"/>
                    <a:pt x="213090" y="280591"/>
                  </a:cubicBezTo>
                  <a:cubicBezTo>
                    <a:pt x="212565" y="280008"/>
                    <a:pt x="212216" y="280008"/>
                    <a:pt x="211983" y="27965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161" name="Google Shape;2161;p64"/>
            <p:cNvGrpSpPr/>
            <p:nvPr/>
          </p:nvGrpSpPr>
          <p:grpSpPr>
            <a:xfrm rot="1706614">
              <a:off x="2759216" y="2946142"/>
              <a:ext cx="439279" cy="1005827"/>
              <a:chOff x="2647930" y="1061666"/>
              <a:chExt cx="439272" cy="1005812"/>
            </a:xfrm>
          </p:grpSpPr>
          <p:sp>
            <p:nvSpPr>
              <p:cNvPr id="2162" name="Google Shape;2162;p64"/>
              <p:cNvSpPr/>
              <p:nvPr/>
            </p:nvSpPr>
            <p:spPr>
              <a:xfrm>
                <a:off x="2867199" y="1669460"/>
                <a:ext cx="211964" cy="267089"/>
              </a:xfrm>
              <a:custGeom>
                <a:rect b="b" l="l" r="r" t="t"/>
                <a:pathLst>
                  <a:path extrusionOk="0" h="267089" w="211964">
                    <a:moveTo>
                      <a:pt x="47" y="266383"/>
                    </a:moveTo>
                    <a:cubicBezTo>
                      <a:pt x="22124" y="213782"/>
                      <a:pt x="55677" y="164909"/>
                      <a:pt x="90627" y="120114"/>
                    </a:cubicBezTo>
                    <a:cubicBezTo>
                      <a:pt x="124180" y="77066"/>
                      <a:pt x="161461" y="36698"/>
                      <a:pt x="201888" y="0"/>
                    </a:cubicBezTo>
                    <a:cubicBezTo>
                      <a:pt x="205382" y="408"/>
                      <a:pt x="208761" y="1165"/>
                      <a:pt x="211965" y="2330"/>
                    </a:cubicBezTo>
                    <a:cubicBezTo>
                      <a:pt x="193849" y="18640"/>
                      <a:pt x="176257" y="35533"/>
                      <a:pt x="159364" y="53242"/>
                    </a:cubicBezTo>
                    <a:cubicBezTo>
                      <a:pt x="120277" y="94251"/>
                      <a:pt x="84744" y="138696"/>
                      <a:pt x="52939" y="185530"/>
                    </a:cubicBezTo>
                    <a:cubicBezTo>
                      <a:pt x="34881" y="212209"/>
                      <a:pt x="18454" y="239937"/>
                      <a:pt x="804" y="266907"/>
                    </a:cubicBezTo>
                    <a:cubicBezTo>
                      <a:pt x="513" y="267373"/>
                      <a:pt x="-186" y="266849"/>
                      <a:pt x="47" y="266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3" name="Google Shape;2163;p64"/>
              <p:cNvSpPr/>
              <p:nvPr/>
            </p:nvSpPr>
            <p:spPr>
              <a:xfrm>
                <a:off x="2674084" y="1416009"/>
                <a:ext cx="181161" cy="207372"/>
              </a:xfrm>
              <a:custGeom>
                <a:rect b="b" l="l" r="r" t="t"/>
                <a:pathLst>
                  <a:path extrusionOk="0" h="207372" w="181161">
                    <a:moveTo>
                      <a:pt x="77125" y="70018"/>
                    </a:moveTo>
                    <a:cubicBezTo>
                      <a:pt x="116095" y="112483"/>
                      <a:pt x="150288" y="157745"/>
                      <a:pt x="181045" y="206384"/>
                    </a:cubicBezTo>
                    <a:cubicBezTo>
                      <a:pt x="181511" y="207083"/>
                      <a:pt x="180463" y="207782"/>
                      <a:pt x="179997" y="207083"/>
                    </a:cubicBezTo>
                    <a:cubicBezTo>
                      <a:pt x="146153" y="160599"/>
                      <a:pt x="109046" y="115571"/>
                      <a:pt x="69960" y="73397"/>
                    </a:cubicBezTo>
                    <a:cubicBezTo>
                      <a:pt x="47591" y="49281"/>
                      <a:pt x="24000" y="26504"/>
                      <a:pt x="0" y="4136"/>
                    </a:cubicBezTo>
                    <a:cubicBezTo>
                      <a:pt x="2097" y="2447"/>
                      <a:pt x="4427" y="1107"/>
                      <a:pt x="6874" y="0"/>
                    </a:cubicBezTo>
                    <a:cubicBezTo>
                      <a:pt x="31514" y="22077"/>
                      <a:pt x="54815" y="45727"/>
                      <a:pt x="77125" y="7001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4" name="Google Shape;2164;p64"/>
              <p:cNvSpPr/>
              <p:nvPr/>
            </p:nvSpPr>
            <p:spPr>
              <a:xfrm>
                <a:off x="2663191" y="1228265"/>
                <a:ext cx="186710" cy="189855"/>
              </a:xfrm>
              <a:custGeom>
                <a:rect b="b" l="l" r="r" t="t"/>
                <a:pathLst>
                  <a:path extrusionOk="0" h="189855" w="186710">
                    <a:moveTo>
                      <a:pt x="78173" y="59242"/>
                    </a:moveTo>
                    <a:cubicBezTo>
                      <a:pt x="98969" y="78523"/>
                      <a:pt x="118833" y="98911"/>
                      <a:pt x="137298" y="120522"/>
                    </a:cubicBezTo>
                    <a:cubicBezTo>
                      <a:pt x="146386" y="131182"/>
                      <a:pt x="155240" y="142075"/>
                      <a:pt x="163744" y="153201"/>
                    </a:cubicBezTo>
                    <a:cubicBezTo>
                      <a:pt x="168346" y="159201"/>
                      <a:pt x="172890" y="165201"/>
                      <a:pt x="177200" y="171434"/>
                    </a:cubicBezTo>
                    <a:cubicBezTo>
                      <a:pt x="180929" y="176793"/>
                      <a:pt x="185356" y="182210"/>
                      <a:pt x="186695" y="188676"/>
                    </a:cubicBezTo>
                    <a:cubicBezTo>
                      <a:pt x="186812" y="189317"/>
                      <a:pt x="186229" y="190191"/>
                      <a:pt x="185530" y="189724"/>
                    </a:cubicBezTo>
                    <a:cubicBezTo>
                      <a:pt x="175395" y="183433"/>
                      <a:pt x="168346" y="170036"/>
                      <a:pt x="161065" y="160832"/>
                    </a:cubicBezTo>
                    <a:cubicBezTo>
                      <a:pt x="152036" y="149356"/>
                      <a:pt x="142716" y="138172"/>
                      <a:pt x="133104" y="127221"/>
                    </a:cubicBezTo>
                    <a:cubicBezTo>
                      <a:pt x="114056" y="105610"/>
                      <a:pt x="94076" y="84872"/>
                      <a:pt x="72931" y="65358"/>
                    </a:cubicBezTo>
                    <a:cubicBezTo>
                      <a:pt x="52310" y="46310"/>
                      <a:pt x="30698" y="28368"/>
                      <a:pt x="8272" y="11534"/>
                    </a:cubicBezTo>
                    <a:cubicBezTo>
                      <a:pt x="5534" y="9495"/>
                      <a:pt x="2738" y="7573"/>
                      <a:pt x="0" y="5592"/>
                    </a:cubicBezTo>
                    <a:cubicBezTo>
                      <a:pt x="1864" y="3379"/>
                      <a:pt x="3903" y="1515"/>
                      <a:pt x="6233" y="0"/>
                    </a:cubicBezTo>
                    <a:cubicBezTo>
                      <a:pt x="31689" y="18233"/>
                      <a:pt x="55747" y="38446"/>
                      <a:pt x="78173" y="5924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5" name="Google Shape;2165;p64"/>
              <p:cNvSpPr/>
              <p:nvPr/>
            </p:nvSpPr>
            <p:spPr>
              <a:xfrm>
                <a:off x="2647930" y="1833554"/>
                <a:ext cx="139569" cy="233924"/>
              </a:xfrm>
              <a:custGeom>
                <a:rect b="b" l="l" r="r" t="t"/>
                <a:pathLst>
                  <a:path extrusionOk="0" h="233924" w="139569">
                    <a:moveTo>
                      <a:pt x="0" y="3553"/>
                    </a:moveTo>
                    <a:cubicBezTo>
                      <a:pt x="2039" y="1748"/>
                      <a:pt x="4311" y="641"/>
                      <a:pt x="6699" y="0"/>
                    </a:cubicBezTo>
                    <a:cubicBezTo>
                      <a:pt x="8796" y="5767"/>
                      <a:pt x="10893" y="11592"/>
                      <a:pt x="13107" y="17301"/>
                    </a:cubicBezTo>
                    <a:cubicBezTo>
                      <a:pt x="23650" y="43980"/>
                      <a:pt x="35708" y="70018"/>
                      <a:pt x="49222" y="95357"/>
                    </a:cubicBezTo>
                    <a:cubicBezTo>
                      <a:pt x="62387" y="120056"/>
                      <a:pt x="76717" y="144114"/>
                      <a:pt x="92328" y="167356"/>
                    </a:cubicBezTo>
                    <a:cubicBezTo>
                      <a:pt x="100134" y="178948"/>
                      <a:pt x="108231" y="190365"/>
                      <a:pt x="116619" y="201550"/>
                    </a:cubicBezTo>
                    <a:cubicBezTo>
                      <a:pt x="124134" y="211510"/>
                      <a:pt x="134269" y="221763"/>
                      <a:pt x="139512" y="233122"/>
                    </a:cubicBezTo>
                    <a:cubicBezTo>
                      <a:pt x="139803" y="233763"/>
                      <a:pt x="138929" y="234112"/>
                      <a:pt x="138463" y="233821"/>
                    </a:cubicBezTo>
                    <a:cubicBezTo>
                      <a:pt x="127396" y="226306"/>
                      <a:pt x="118483" y="212559"/>
                      <a:pt x="110386" y="202132"/>
                    </a:cubicBezTo>
                    <a:cubicBezTo>
                      <a:pt x="101823" y="191064"/>
                      <a:pt x="93610" y="179764"/>
                      <a:pt x="85688" y="168230"/>
                    </a:cubicBezTo>
                    <a:cubicBezTo>
                      <a:pt x="69552" y="144755"/>
                      <a:pt x="54756" y="120405"/>
                      <a:pt x="41475" y="95241"/>
                    </a:cubicBezTo>
                    <a:cubicBezTo>
                      <a:pt x="26096" y="65940"/>
                      <a:pt x="11592" y="35184"/>
                      <a:pt x="0" y="355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6" name="Google Shape;2166;p64"/>
              <p:cNvSpPr/>
              <p:nvPr/>
            </p:nvSpPr>
            <p:spPr>
              <a:xfrm>
                <a:off x="2694356" y="1620892"/>
                <a:ext cx="151598" cy="242424"/>
              </a:xfrm>
              <a:custGeom>
                <a:rect b="b" l="l" r="r" t="t"/>
                <a:pathLst>
                  <a:path extrusionOk="0" h="242424" w="151598">
                    <a:moveTo>
                      <a:pt x="8738" y="220"/>
                    </a:moveTo>
                    <a:cubicBezTo>
                      <a:pt x="25397" y="30161"/>
                      <a:pt x="39203" y="62083"/>
                      <a:pt x="53824" y="92374"/>
                    </a:cubicBezTo>
                    <a:cubicBezTo>
                      <a:pt x="66814" y="119344"/>
                      <a:pt x="80561" y="145965"/>
                      <a:pt x="96522" y="171363"/>
                    </a:cubicBezTo>
                    <a:cubicBezTo>
                      <a:pt x="104328" y="183770"/>
                      <a:pt x="112774" y="195828"/>
                      <a:pt x="121978" y="207245"/>
                    </a:cubicBezTo>
                    <a:cubicBezTo>
                      <a:pt x="131240" y="218663"/>
                      <a:pt x="141725" y="228857"/>
                      <a:pt x="151220" y="240041"/>
                    </a:cubicBezTo>
                    <a:cubicBezTo>
                      <a:pt x="152502" y="241556"/>
                      <a:pt x="150230" y="243070"/>
                      <a:pt x="148832" y="242138"/>
                    </a:cubicBezTo>
                    <a:cubicBezTo>
                      <a:pt x="125532" y="226410"/>
                      <a:pt x="107357" y="200896"/>
                      <a:pt x="92095" y="177712"/>
                    </a:cubicBezTo>
                    <a:cubicBezTo>
                      <a:pt x="76309" y="153771"/>
                      <a:pt x="63261" y="128140"/>
                      <a:pt x="50737" y="102393"/>
                    </a:cubicBezTo>
                    <a:cubicBezTo>
                      <a:pt x="37456" y="75131"/>
                      <a:pt x="24932" y="47579"/>
                      <a:pt x="11009" y="20667"/>
                    </a:cubicBezTo>
                    <a:cubicBezTo>
                      <a:pt x="7456" y="13851"/>
                      <a:pt x="3728" y="7152"/>
                      <a:pt x="0" y="453"/>
                    </a:cubicBezTo>
                    <a:cubicBezTo>
                      <a:pt x="2796" y="-71"/>
                      <a:pt x="5709" y="-129"/>
                      <a:pt x="8738" y="2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7" name="Google Shape;2167;p64"/>
              <p:cNvSpPr/>
              <p:nvPr/>
            </p:nvSpPr>
            <p:spPr>
              <a:xfrm>
                <a:off x="2901372" y="1433776"/>
                <a:ext cx="185830" cy="259692"/>
              </a:xfrm>
              <a:custGeom>
                <a:rect b="b" l="l" r="r" t="t"/>
                <a:pathLst>
                  <a:path extrusionOk="0" h="259692" w="185830">
                    <a:moveTo>
                      <a:pt x="174529" y="20155"/>
                    </a:moveTo>
                    <a:cubicBezTo>
                      <a:pt x="153676" y="45320"/>
                      <a:pt x="133171" y="70775"/>
                      <a:pt x="113482" y="96930"/>
                    </a:cubicBezTo>
                    <a:cubicBezTo>
                      <a:pt x="93851" y="123085"/>
                      <a:pt x="74978" y="149822"/>
                      <a:pt x="56745" y="176909"/>
                    </a:cubicBezTo>
                    <a:cubicBezTo>
                      <a:pt x="38338" y="204229"/>
                      <a:pt x="22086" y="233646"/>
                      <a:pt x="1465" y="259393"/>
                    </a:cubicBezTo>
                    <a:cubicBezTo>
                      <a:pt x="824" y="260150"/>
                      <a:pt x="-283" y="259335"/>
                      <a:pt x="67" y="258461"/>
                    </a:cubicBezTo>
                    <a:cubicBezTo>
                      <a:pt x="12183" y="227879"/>
                      <a:pt x="31581" y="199627"/>
                      <a:pt x="49406" y="172191"/>
                    </a:cubicBezTo>
                    <a:cubicBezTo>
                      <a:pt x="67405" y="144405"/>
                      <a:pt x="86453" y="117318"/>
                      <a:pt x="106201" y="90756"/>
                    </a:cubicBezTo>
                    <a:cubicBezTo>
                      <a:pt x="126064" y="64076"/>
                      <a:pt x="146569" y="37863"/>
                      <a:pt x="168238" y="12641"/>
                    </a:cubicBezTo>
                    <a:cubicBezTo>
                      <a:pt x="171850" y="8446"/>
                      <a:pt x="175578" y="4194"/>
                      <a:pt x="179190" y="0"/>
                    </a:cubicBezTo>
                    <a:cubicBezTo>
                      <a:pt x="179655" y="349"/>
                      <a:pt x="180180" y="583"/>
                      <a:pt x="180646" y="990"/>
                    </a:cubicBezTo>
                    <a:cubicBezTo>
                      <a:pt x="182685" y="2796"/>
                      <a:pt x="184374" y="4835"/>
                      <a:pt x="185830" y="6932"/>
                    </a:cubicBezTo>
                    <a:cubicBezTo>
                      <a:pt x="182102" y="11243"/>
                      <a:pt x="178257" y="15670"/>
                      <a:pt x="174529" y="201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8" name="Google Shape;2168;p64"/>
              <p:cNvSpPr/>
              <p:nvPr/>
            </p:nvSpPr>
            <p:spPr>
              <a:xfrm>
                <a:off x="2727734" y="1061666"/>
                <a:ext cx="127570" cy="251101"/>
              </a:xfrm>
              <a:custGeom>
                <a:rect b="b" l="l" r="r" t="t"/>
                <a:pathLst>
                  <a:path extrusionOk="0" h="251101" w="127570">
                    <a:moveTo>
                      <a:pt x="79746" y="106658"/>
                    </a:moveTo>
                    <a:cubicBezTo>
                      <a:pt x="91222" y="128852"/>
                      <a:pt x="101066" y="151803"/>
                      <a:pt x="109163" y="175453"/>
                    </a:cubicBezTo>
                    <a:cubicBezTo>
                      <a:pt x="113241" y="187336"/>
                      <a:pt x="116910" y="199394"/>
                      <a:pt x="120056" y="211511"/>
                    </a:cubicBezTo>
                    <a:cubicBezTo>
                      <a:pt x="123143" y="223277"/>
                      <a:pt x="127454" y="236908"/>
                      <a:pt x="127571" y="249083"/>
                    </a:cubicBezTo>
                    <a:cubicBezTo>
                      <a:pt x="127571" y="251238"/>
                      <a:pt x="124658" y="251937"/>
                      <a:pt x="123842" y="249840"/>
                    </a:cubicBezTo>
                    <a:cubicBezTo>
                      <a:pt x="119299" y="238481"/>
                      <a:pt x="117551" y="225374"/>
                      <a:pt x="114231" y="213491"/>
                    </a:cubicBezTo>
                    <a:cubicBezTo>
                      <a:pt x="110794" y="201375"/>
                      <a:pt x="107008" y="189433"/>
                      <a:pt x="102755" y="177608"/>
                    </a:cubicBezTo>
                    <a:cubicBezTo>
                      <a:pt x="94192" y="153842"/>
                      <a:pt x="83940" y="130599"/>
                      <a:pt x="72173" y="108231"/>
                    </a:cubicBezTo>
                    <a:cubicBezTo>
                      <a:pt x="52193" y="70484"/>
                      <a:pt x="27087" y="36931"/>
                      <a:pt x="0" y="4427"/>
                    </a:cubicBezTo>
                    <a:cubicBezTo>
                      <a:pt x="1864" y="2738"/>
                      <a:pt x="3903" y="1282"/>
                      <a:pt x="6233" y="0"/>
                    </a:cubicBezTo>
                    <a:cubicBezTo>
                      <a:pt x="35883" y="31456"/>
                      <a:pt x="60115" y="68678"/>
                      <a:pt x="79746" y="10665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9" name="Google Shape;2169;p64"/>
              <p:cNvSpPr/>
              <p:nvPr/>
            </p:nvSpPr>
            <p:spPr>
              <a:xfrm>
                <a:off x="2892401" y="1246090"/>
                <a:ext cx="79813" cy="250077"/>
              </a:xfrm>
              <a:custGeom>
                <a:rect b="b" l="l" r="r" t="t"/>
                <a:pathLst>
                  <a:path extrusionOk="0" h="250077" w="79813">
                    <a:moveTo>
                      <a:pt x="79814" y="2330"/>
                    </a:moveTo>
                    <a:cubicBezTo>
                      <a:pt x="77484" y="8388"/>
                      <a:pt x="75153" y="14446"/>
                      <a:pt x="72998" y="20504"/>
                    </a:cubicBezTo>
                    <a:cubicBezTo>
                      <a:pt x="63911" y="46135"/>
                      <a:pt x="55290" y="71882"/>
                      <a:pt x="47135" y="97804"/>
                    </a:cubicBezTo>
                    <a:cubicBezTo>
                      <a:pt x="39154" y="123027"/>
                      <a:pt x="31698" y="148424"/>
                      <a:pt x="24591" y="173938"/>
                    </a:cubicBezTo>
                    <a:cubicBezTo>
                      <a:pt x="17659" y="199103"/>
                      <a:pt x="12184" y="224850"/>
                      <a:pt x="2805" y="249199"/>
                    </a:cubicBezTo>
                    <a:cubicBezTo>
                      <a:pt x="2165" y="250888"/>
                      <a:pt x="-165" y="249898"/>
                      <a:pt x="9" y="248267"/>
                    </a:cubicBezTo>
                    <a:cubicBezTo>
                      <a:pt x="2689" y="221471"/>
                      <a:pt x="10553" y="195317"/>
                      <a:pt x="17659" y="169395"/>
                    </a:cubicBezTo>
                    <a:cubicBezTo>
                      <a:pt x="24650" y="143881"/>
                      <a:pt x="32048" y="118483"/>
                      <a:pt x="39912" y="93202"/>
                    </a:cubicBezTo>
                    <a:cubicBezTo>
                      <a:pt x="47542" y="68620"/>
                      <a:pt x="55698" y="44213"/>
                      <a:pt x="64202" y="19922"/>
                    </a:cubicBezTo>
                    <a:cubicBezTo>
                      <a:pt x="66474" y="13398"/>
                      <a:pt x="68746" y="6757"/>
                      <a:pt x="71018" y="0"/>
                    </a:cubicBezTo>
                    <a:cubicBezTo>
                      <a:pt x="72183" y="117"/>
                      <a:pt x="73348" y="175"/>
                      <a:pt x="74571" y="466"/>
                    </a:cubicBezTo>
                    <a:cubicBezTo>
                      <a:pt x="76435" y="932"/>
                      <a:pt x="78124" y="1573"/>
                      <a:pt x="79814" y="23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170" name="Google Shape;2170;p64"/>
          <p:cNvGrpSpPr/>
          <p:nvPr/>
        </p:nvGrpSpPr>
        <p:grpSpPr>
          <a:xfrm>
            <a:off x="4396895" y="3442703"/>
            <a:ext cx="350205" cy="350204"/>
            <a:chOff x="4016770" y="3238678"/>
            <a:chExt cx="350205" cy="350204"/>
          </a:xfrm>
        </p:grpSpPr>
        <p:sp>
          <p:nvSpPr>
            <p:cNvPr id="2171" name="Google Shape;2171;p64"/>
            <p:cNvSpPr/>
            <p:nvPr/>
          </p:nvSpPr>
          <p:spPr>
            <a:xfrm>
              <a:off x="4016770" y="3238678"/>
              <a:ext cx="350205" cy="350204"/>
            </a:xfrm>
            <a:custGeom>
              <a:rect b="b" l="l" r="r" t="t"/>
              <a:pathLst>
                <a:path extrusionOk="0" h="588578" w="588579">
                  <a:moveTo>
                    <a:pt x="582690" y="286110"/>
                  </a:moveTo>
                  <a:cubicBezTo>
                    <a:pt x="557825" y="277767"/>
                    <a:pt x="541466" y="255847"/>
                    <a:pt x="524126" y="232782"/>
                  </a:cubicBezTo>
                  <a:cubicBezTo>
                    <a:pt x="514802" y="220349"/>
                    <a:pt x="505151" y="207426"/>
                    <a:pt x="493863" y="196138"/>
                  </a:cubicBezTo>
                  <a:cubicBezTo>
                    <a:pt x="467362" y="169638"/>
                    <a:pt x="443643" y="157860"/>
                    <a:pt x="434482" y="154097"/>
                  </a:cubicBezTo>
                  <a:cubicBezTo>
                    <a:pt x="430720" y="144936"/>
                    <a:pt x="418941" y="121380"/>
                    <a:pt x="392441" y="94716"/>
                  </a:cubicBezTo>
                  <a:cubicBezTo>
                    <a:pt x="380990" y="83265"/>
                    <a:pt x="368230" y="73777"/>
                    <a:pt x="355797" y="64453"/>
                  </a:cubicBezTo>
                  <a:cubicBezTo>
                    <a:pt x="332569" y="47113"/>
                    <a:pt x="310648" y="30754"/>
                    <a:pt x="302469" y="5889"/>
                  </a:cubicBezTo>
                  <a:cubicBezTo>
                    <a:pt x="301324" y="2290"/>
                    <a:pt x="298052" y="0"/>
                    <a:pt x="294290" y="0"/>
                  </a:cubicBezTo>
                  <a:cubicBezTo>
                    <a:pt x="290527" y="0"/>
                    <a:pt x="287255" y="2454"/>
                    <a:pt x="286111" y="5889"/>
                  </a:cubicBezTo>
                  <a:cubicBezTo>
                    <a:pt x="277768" y="30754"/>
                    <a:pt x="255847" y="47113"/>
                    <a:pt x="232782" y="64453"/>
                  </a:cubicBezTo>
                  <a:cubicBezTo>
                    <a:pt x="220349" y="73777"/>
                    <a:pt x="207426" y="83428"/>
                    <a:pt x="196139" y="94716"/>
                  </a:cubicBezTo>
                  <a:cubicBezTo>
                    <a:pt x="169638" y="121217"/>
                    <a:pt x="157860" y="144936"/>
                    <a:pt x="154097" y="154097"/>
                  </a:cubicBezTo>
                  <a:cubicBezTo>
                    <a:pt x="144937" y="157860"/>
                    <a:pt x="121380" y="169638"/>
                    <a:pt x="94716" y="196138"/>
                  </a:cubicBezTo>
                  <a:cubicBezTo>
                    <a:pt x="83265" y="207589"/>
                    <a:pt x="73777" y="220349"/>
                    <a:pt x="64453" y="232782"/>
                  </a:cubicBezTo>
                  <a:cubicBezTo>
                    <a:pt x="47113" y="256011"/>
                    <a:pt x="30754" y="277931"/>
                    <a:pt x="5889" y="286110"/>
                  </a:cubicBezTo>
                  <a:cubicBezTo>
                    <a:pt x="2290" y="287255"/>
                    <a:pt x="0" y="290527"/>
                    <a:pt x="0" y="294289"/>
                  </a:cubicBezTo>
                  <a:cubicBezTo>
                    <a:pt x="0" y="298052"/>
                    <a:pt x="2454" y="301323"/>
                    <a:pt x="5889" y="302469"/>
                  </a:cubicBezTo>
                  <a:cubicBezTo>
                    <a:pt x="30754" y="310811"/>
                    <a:pt x="47113" y="332732"/>
                    <a:pt x="64453" y="355797"/>
                  </a:cubicBezTo>
                  <a:cubicBezTo>
                    <a:pt x="73777" y="368230"/>
                    <a:pt x="83428" y="381153"/>
                    <a:pt x="94716" y="392440"/>
                  </a:cubicBezTo>
                  <a:cubicBezTo>
                    <a:pt x="121217" y="418941"/>
                    <a:pt x="144937" y="430719"/>
                    <a:pt x="154097" y="434482"/>
                  </a:cubicBezTo>
                  <a:cubicBezTo>
                    <a:pt x="157860" y="443643"/>
                    <a:pt x="169638" y="467199"/>
                    <a:pt x="196139" y="493863"/>
                  </a:cubicBezTo>
                  <a:cubicBezTo>
                    <a:pt x="207589" y="505314"/>
                    <a:pt x="220349" y="514802"/>
                    <a:pt x="232782" y="524126"/>
                  </a:cubicBezTo>
                  <a:cubicBezTo>
                    <a:pt x="256011" y="541466"/>
                    <a:pt x="277931" y="557825"/>
                    <a:pt x="286111" y="582690"/>
                  </a:cubicBezTo>
                  <a:cubicBezTo>
                    <a:pt x="287255" y="586289"/>
                    <a:pt x="290527" y="588579"/>
                    <a:pt x="294290" y="588579"/>
                  </a:cubicBezTo>
                  <a:cubicBezTo>
                    <a:pt x="298052" y="588579"/>
                    <a:pt x="301324" y="586125"/>
                    <a:pt x="302469" y="582690"/>
                  </a:cubicBezTo>
                  <a:cubicBezTo>
                    <a:pt x="310812" y="557825"/>
                    <a:pt x="332732" y="541466"/>
                    <a:pt x="355797" y="524126"/>
                  </a:cubicBezTo>
                  <a:cubicBezTo>
                    <a:pt x="368230" y="514802"/>
                    <a:pt x="381153" y="505150"/>
                    <a:pt x="392441" y="493863"/>
                  </a:cubicBezTo>
                  <a:cubicBezTo>
                    <a:pt x="418941" y="467362"/>
                    <a:pt x="430720" y="443643"/>
                    <a:pt x="434482" y="434482"/>
                  </a:cubicBezTo>
                  <a:cubicBezTo>
                    <a:pt x="443643" y="430719"/>
                    <a:pt x="467199" y="418941"/>
                    <a:pt x="493863" y="392440"/>
                  </a:cubicBezTo>
                  <a:cubicBezTo>
                    <a:pt x="505314" y="380989"/>
                    <a:pt x="514802" y="368230"/>
                    <a:pt x="524126" y="355797"/>
                  </a:cubicBezTo>
                  <a:cubicBezTo>
                    <a:pt x="541466" y="332568"/>
                    <a:pt x="557825" y="310648"/>
                    <a:pt x="582690" y="302469"/>
                  </a:cubicBezTo>
                  <a:cubicBezTo>
                    <a:pt x="586289" y="301323"/>
                    <a:pt x="588579" y="298052"/>
                    <a:pt x="588579" y="294289"/>
                  </a:cubicBezTo>
                  <a:cubicBezTo>
                    <a:pt x="588579" y="290527"/>
                    <a:pt x="586125" y="287255"/>
                    <a:pt x="582690" y="286110"/>
                  </a:cubicBezTo>
                  <a:lnTo>
                    <a:pt x="582690" y="286110"/>
                  </a:lnTo>
                  <a:close/>
                  <a:moveTo>
                    <a:pt x="510385" y="345492"/>
                  </a:moveTo>
                  <a:cubicBezTo>
                    <a:pt x="501388" y="357433"/>
                    <a:pt x="492227" y="369866"/>
                    <a:pt x="481758" y="380335"/>
                  </a:cubicBezTo>
                  <a:cubicBezTo>
                    <a:pt x="451495" y="410598"/>
                    <a:pt x="425485" y="419596"/>
                    <a:pt x="425158" y="419759"/>
                  </a:cubicBezTo>
                  <a:cubicBezTo>
                    <a:pt x="422540" y="420577"/>
                    <a:pt x="420577" y="422704"/>
                    <a:pt x="419759" y="425157"/>
                  </a:cubicBezTo>
                  <a:cubicBezTo>
                    <a:pt x="419596" y="425485"/>
                    <a:pt x="410598" y="451495"/>
                    <a:pt x="380335" y="481758"/>
                  </a:cubicBezTo>
                  <a:cubicBezTo>
                    <a:pt x="369866" y="492227"/>
                    <a:pt x="357433" y="501552"/>
                    <a:pt x="345492" y="510385"/>
                  </a:cubicBezTo>
                  <a:cubicBezTo>
                    <a:pt x="326352" y="524781"/>
                    <a:pt x="306559" y="539340"/>
                    <a:pt x="294290" y="559788"/>
                  </a:cubicBezTo>
                  <a:cubicBezTo>
                    <a:pt x="281857" y="539503"/>
                    <a:pt x="262227" y="524781"/>
                    <a:pt x="243088" y="510385"/>
                  </a:cubicBezTo>
                  <a:cubicBezTo>
                    <a:pt x="231146" y="501388"/>
                    <a:pt x="218714" y="492227"/>
                    <a:pt x="208244" y="481758"/>
                  </a:cubicBezTo>
                  <a:cubicBezTo>
                    <a:pt x="178144" y="451658"/>
                    <a:pt x="168984" y="425648"/>
                    <a:pt x="168820" y="425157"/>
                  </a:cubicBezTo>
                  <a:cubicBezTo>
                    <a:pt x="168002" y="422540"/>
                    <a:pt x="165875" y="420577"/>
                    <a:pt x="163422" y="419759"/>
                  </a:cubicBezTo>
                  <a:cubicBezTo>
                    <a:pt x="163094" y="419596"/>
                    <a:pt x="137084" y="410598"/>
                    <a:pt x="106821" y="380335"/>
                  </a:cubicBezTo>
                  <a:cubicBezTo>
                    <a:pt x="96352" y="369866"/>
                    <a:pt x="87027" y="357433"/>
                    <a:pt x="78194" y="345492"/>
                  </a:cubicBezTo>
                  <a:cubicBezTo>
                    <a:pt x="63799" y="326352"/>
                    <a:pt x="49239" y="306558"/>
                    <a:pt x="28791" y="294289"/>
                  </a:cubicBezTo>
                  <a:cubicBezTo>
                    <a:pt x="49076" y="281857"/>
                    <a:pt x="63799" y="262227"/>
                    <a:pt x="78194" y="243087"/>
                  </a:cubicBezTo>
                  <a:cubicBezTo>
                    <a:pt x="87191" y="231146"/>
                    <a:pt x="96352" y="218713"/>
                    <a:pt x="106821" y="208244"/>
                  </a:cubicBezTo>
                  <a:cubicBezTo>
                    <a:pt x="137084" y="177981"/>
                    <a:pt x="163094" y="168983"/>
                    <a:pt x="163422" y="168820"/>
                  </a:cubicBezTo>
                  <a:cubicBezTo>
                    <a:pt x="166039" y="168002"/>
                    <a:pt x="168002" y="165875"/>
                    <a:pt x="168820" y="163421"/>
                  </a:cubicBezTo>
                  <a:cubicBezTo>
                    <a:pt x="168984" y="163094"/>
                    <a:pt x="177981" y="137084"/>
                    <a:pt x="208244" y="106821"/>
                  </a:cubicBezTo>
                  <a:cubicBezTo>
                    <a:pt x="218714" y="96352"/>
                    <a:pt x="231146" y="87027"/>
                    <a:pt x="243088" y="78194"/>
                  </a:cubicBezTo>
                  <a:cubicBezTo>
                    <a:pt x="262227" y="63798"/>
                    <a:pt x="282021" y="49239"/>
                    <a:pt x="294290" y="28791"/>
                  </a:cubicBezTo>
                  <a:cubicBezTo>
                    <a:pt x="306722" y="49075"/>
                    <a:pt x="326352" y="63798"/>
                    <a:pt x="345492" y="78194"/>
                  </a:cubicBezTo>
                  <a:cubicBezTo>
                    <a:pt x="357433" y="87191"/>
                    <a:pt x="369866" y="96352"/>
                    <a:pt x="380335" y="106821"/>
                  </a:cubicBezTo>
                  <a:cubicBezTo>
                    <a:pt x="410598" y="137084"/>
                    <a:pt x="419596" y="163094"/>
                    <a:pt x="419759" y="163421"/>
                  </a:cubicBezTo>
                  <a:cubicBezTo>
                    <a:pt x="420577" y="166039"/>
                    <a:pt x="422704" y="168002"/>
                    <a:pt x="425158" y="168820"/>
                  </a:cubicBezTo>
                  <a:cubicBezTo>
                    <a:pt x="425485" y="168983"/>
                    <a:pt x="451495" y="177981"/>
                    <a:pt x="481758" y="208244"/>
                  </a:cubicBezTo>
                  <a:cubicBezTo>
                    <a:pt x="492227" y="218713"/>
                    <a:pt x="501552" y="231146"/>
                    <a:pt x="510385" y="243087"/>
                  </a:cubicBezTo>
                  <a:cubicBezTo>
                    <a:pt x="524781" y="262227"/>
                    <a:pt x="539340" y="282021"/>
                    <a:pt x="559788" y="294289"/>
                  </a:cubicBezTo>
                  <a:cubicBezTo>
                    <a:pt x="539340" y="306722"/>
                    <a:pt x="524617" y="326352"/>
                    <a:pt x="510385" y="345492"/>
                  </a:cubicBezTo>
                  <a:lnTo>
                    <a:pt x="510385" y="34549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2" name="Google Shape;2172;p64"/>
            <p:cNvSpPr/>
            <p:nvPr/>
          </p:nvSpPr>
          <p:spPr>
            <a:xfrm>
              <a:off x="4054861" y="3276829"/>
              <a:ext cx="273749" cy="273956"/>
            </a:xfrm>
            <a:custGeom>
              <a:rect b="b" l="l" r="r" t="t"/>
              <a:pathLst>
                <a:path extrusionOk="0" h="460430" w="460082">
                  <a:moveTo>
                    <a:pt x="430597" y="190679"/>
                  </a:moveTo>
                  <a:cubicBezTo>
                    <a:pt x="421763" y="178737"/>
                    <a:pt x="413257" y="167450"/>
                    <a:pt x="403768" y="157962"/>
                  </a:cubicBezTo>
                  <a:cubicBezTo>
                    <a:pt x="379558" y="133752"/>
                    <a:pt x="358946" y="124918"/>
                    <a:pt x="355020" y="123446"/>
                  </a:cubicBezTo>
                  <a:cubicBezTo>
                    <a:pt x="354857" y="123446"/>
                    <a:pt x="354693" y="123282"/>
                    <a:pt x="354366" y="123282"/>
                  </a:cubicBezTo>
                  <a:cubicBezTo>
                    <a:pt x="345532" y="120501"/>
                    <a:pt x="339807" y="114939"/>
                    <a:pt x="337026" y="105942"/>
                  </a:cubicBezTo>
                  <a:cubicBezTo>
                    <a:pt x="337026" y="105778"/>
                    <a:pt x="336862" y="105615"/>
                    <a:pt x="336862" y="105288"/>
                  </a:cubicBezTo>
                  <a:cubicBezTo>
                    <a:pt x="335717" y="102180"/>
                    <a:pt x="328847" y="86148"/>
                    <a:pt x="311016" y="65864"/>
                  </a:cubicBezTo>
                  <a:cubicBezTo>
                    <a:pt x="307908" y="62265"/>
                    <a:pt x="302346" y="61938"/>
                    <a:pt x="298911" y="65046"/>
                  </a:cubicBezTo>
                  <a:cubicBezTo>
                    <a:pt x="295312" y="68154"/>
                    <a:pt x="294984" y="73716"/>
                    <a:pt x="298093" y="77151"/>
                  </a:cubicBezTo>
                  <a:cubicBezTo>
                    <a:pt x="305127" y="85003"/>
                    <a:pt x="310034" y="92201"/>
                    <a:pt x="313633" y="97926"/>
                  </a:cubicBezTo>
                  <a:lnTo>
                    <a:pt x="313633" y="203111"/>
                  </a:lnTo>
                  <a:lnTo>
                    <a:pt x="257196" y="203111"/>
                  </a:lnTo>
                  <a:lnTo>
                    <a:pt x="257196" y="101035"/>
                  </a:lnTo>
                  <a:cubicBezTo>
                    <a:pt x="257196" y="96291"/>
                    <a:pt x="253270" y="92365"/>
                    <a:pt x="248526" y="92365"/>
                  </a:cubicBezTo>
                  <a:lnTo>
                    <a:pt x="150048" y="92365"/>
                  </a:lnTo>
                  <a:cubicBezTo>
                    <a:pt x="154792" y="85494"/>
                    <a:pt x="161172" y="77315"/>
                    <a:pt x="170006" y="68645"/>
                  </a:cubicBezTo>
                  <a:cubicBezTo>
                    <a:pt x="178676" y="59975"/>
                    <a:pt x="189472" y="51959"/>
                    <a:pt x="200760" y="43453"/>
                  </a:cubicBezTo>
                  <a:cubicBezTo>
                    <a:pt x="210411" y="36255"/>
                    <a:pt x="220390" y="28730"/>
                    <a:pt x="230041" y="20224"/>
                  </a:cubicBezTo>
                  <a:cubicBezTo>
                    <a:pt x="239693" y="28730"/>
                    <a:pt x="249508" y="36091"/>
                    <a:pt x="259323" y="43453"/>
                  </a:cubicBezTo>
                  <a:cubicBezTo>
                    <a:pt x="262595" y="45906"/>
                    <a:pt x="265866" y="48360"/>
                    <a:pt x="268974" y="50814"/>
                  </a:cubicBezTo>
                  <a:cubicBezTo>
                    <a:pt x="270610" y="51959"/>
                    <a:pt x="272410" y="52613"/>
                    <a:pt x="274209" y="52613"/>
                  </a:cubicBezTo>
                  <a:cubicBezTo>
                    <a:pt x="276827" y="52613"/>
                    <a:pt x="279444" y="51468"/>
                    <a:pt x="281080" y="49178"/>
                  </a:cubicBezTo>
                  <a:cubicBezTo>
                    <a:pt x="284025" y="45416"/>
                    <a:pt x="283206" y="40017"/>
                    <a:pt x="279444" y="37073"/>
                  </a:cubicBezTo>
                  <a:cubicBezTo>
                    <a:pt x="276172" y="34619"/>
                    <a:pt x="272900" y="32165"/>
                    <a:pt x="269629" y="29712"/>
                  </a:cubicBezTo>
                  <a:cubicBezTo>
                    <a:pt x="258342" y="21369"/>
                    <a:pt x="246727" y="12535"/>
                    <a:pt x="236094" y="2393"/>
                  </a:cubicBezTo>
                  <a:lnTo>
                    <a:pt x="236094" y="2393"/>
                  </a:lnTo>
                  <a:cubicBezTo>
                    <a:pt x="232822" y="-715"/>
                    <a:pt x="227587" y="-879"/>
                    <a:pt x="224152" y="2393"/>
                  </a:cubicBezTo>
                  <a:cubicBezTo>
                    <a:pt x="213519" y="12535"/>
                    <a:pt x="201905" y="21205"/>
                    <a:pt x="190617" y="29712"/>
                  </a:cubicBezTo>
                  <a:cubicBezTo>
                    <a:pt x="178676" y="38545"/>
                    <a:pt x="167388" y="47052"/>
                    <a:pt x="157900" y="56539"/>
                  </a:cubicBezTo>
                  <a:cubicBezTo>
                    <a:pt x="133690" y="80750"/>
                    <a:pt x="124856" y="101362"/>
                    <a:pt x="123384" y="105288"/>
                  </a:cubicBezTo>
                  <a:cubicBezTo>
                    <a:pt x="123384" y="105451"/>
                    <a:pt x="123220" y="105615"/>
                    <a:pt x="123220" y="105942"/>
                  </a:cubicBezTo>
                  <a:cubicBezTo>
                    <a:pt x="120440" y="114776"/>
                    <a:pt x="114878" y="120501"/>
                    <a:pt x="105880" y="123282"/>
                  </a:cubicBezTo>
                  <a:cubicBezTo>
                    <a:pt x="105717" y="123282"/>
                    <a:pt x="105553" y="123446"/>
                    <a:pt x="105226" y="123446"/>
                  </a:cubicBezTo>
                  <a:cubicBezTo>
                    <a:pt x="101300" y="124918"/>
                    <a:pt x="80688" y="133752"/>
                    <a:pt x="56478" y="157962"/>
                  </a:cubicBezTo>
                  <a:cubicBezTo>
                    <a:pt x="46990" y="167450"/>
                    <a:pt x="38647" y="178737"/>
                    <a:pt x="29650" y="190679"/>
                  </a:cubicBezTo>
                  <a:cubicBezTo>
                    <a:pt x="21307" y="201967"/>
                    <a:pt x="12473" y="213581"/>
                    <a:pt x="2331" y="224214"/>
                  </a:cubicBezTo>
                  <a:cubicBezTo>
                    <a:pt x="-777" y="227486"/>
                    <a:pt x="-777" y="232720"/>
                    <a:pt x="2331" y="236156"/>
                  </a:cubicBezTo>
                  <a:cubicBezTo>
                    <a:pt x="12473" y="246789"/>
                    <a:pt x="21143" y="258403"/>
                    <a:pt x="29650" y="269691"/>
                  </a:cubicBezTo>
                  <a:cubicBezTo>
                    <a:pt x="38483" y="281632"/>
                    <a:pt x="46990" y="292920"/>
                    <a:pt x="56478" y="302408"/>
                  </a:cubicBezTo>
                  <a:cubicBezTo>
                    <a:pt x="80688" y="326618"/>
                    <a:pt x="101300" y="335452"/>
                    <a:pt x="105226" y="336924"/>
                  </a:cubicBezTo>
                  <a:cubicBezTo>
                    <a:pt x="105389" y="336924"/>
                    <a:pt x="105553" y="337088"/>
                    <a:pt x="105880" y="337088"/>
                  </a:cubicBezTo>
                  <a:cubicBezTo>
                    <a:pt x="114714" y="339868"/>
                    <a:pt x="120440" y="345430"/>
                    <a:pt x="123220" y="354428"/>
                  </a:cubicBezTo>
                  <a:cubicBezTo>
                    <a:pt x="123220" y="354591"/>
                    <a:pt x="123384" y="354755"/>
                    <a:pt x="123384" y="355082"/>
                  </a:cubicBezTo>
                  <a:cubicBezTo>
                    <a:pt x="124856" y="359008"/>
                    <a:pt x="133690" y="379620"/>
                    <a:pt x="157900" y="403830"/>
                  </a:cubicBezTo>
                  <a:cubicBezTo>
                    <a:pt x="167388" y="413318"/>
                    <a:pt x="178676" y="421661"/>
                    <a:pt x="190617" y="430658"/>
                  </a:cubicBezTo>
                  <a:cubicBezTo>
                    <a:pt x="201905" y="439001"/>
                    <a:pt x="213519" y="447835"/>
                    <a:pt x="224152" y="457977"/>
                  </a:cubicBezTo>
                  <a:cubicBezTo>
                    <a:pt x="225788" y="459613"/>
                    <a:pt x="227914" y="460431"/>
                    <a:pt x="230041" y="460431"/>
                  </a:cubicBezTo>
                  <a:cubicBezTo>
                    <a:pt x="232168" y="460431"/>
                    <a:pt x="234295" y="459613"/>
                    <a:pt x="235930" y="457977"/>
                  </a:cubicBezTo>
                  <a:cubicBezTo>
                    <a:pt x="246563" y="447835"/>
                    <a:pt x="258178" y="439165"/>
                    <a:pt x="269465" y="430658"/>
                  </a:cubicBezTo>
                  <a:cubicBezTo>
                    <a:pt x="281407" y="421825"/>
                    <a:pt x="292695" y="413318"/>
                    <a:pt x="302182" y="403830"/>
                  </a:cubicBezTo>
                  <a:cubicBezTo>
                    <a:pt x="326393" y="379620"/>
                    <a:pt x="335227" y="359008"/>
                    <a:pt x="336699" y="355082"/>
                  </a:cubicBezTo>
                  <a:cubicBezTo>
                    <a:pt x="336699" y="354918"/>
                    <a:pt x="336862" y="354755"/>
                    <a:pt x="336862" y="354428"/>
                  </a:cubicBezTo>
                  <a:cubicBezTo>
                    <a:pt x="339643" y="345594"/>
                    <a:pt x="345205" y="339868"/>
                    <a:pt x="354202" y="337088"/>
                  </a:cubicBezTo>
                  <a:cubicBezTo>
                    <a:pt x="354366" y="337088"/>
                    <a:pt x="354530" y="336924"/>
                    <a:pt x="354857" y="336924"/>
                  </a:cubicBezTo>
                  <a:cubicBezTo>
                    <a:pt x="358782" y="335452"/>
                    <a:pt x="379394" y="326618"/>
                    <a:pt x="403605" y="302408"/>
                  </a:cubicBezTo>
                  <a:cubicBezTo>
                    <a:pt x="413093" y="292920"/>
                    <a:pt x="421436" y="281632"/>
                    <a:pt x="430433" y="269691"/>
                  </a:cubicBezTo>
                  <a:cubicBezTo>
                    <a:pt x="438776" y="258403"/>
                    <a:pt x="447610" y="246789"/>
                    <a:pt x="457752" y="236156"/>
                  </a:cubicBezTo>
                  <a:cubicBezTo>
                    <a:pt x="460860" y="232884"/>
                    <a:pt x="460860" y="227649"/>
                    <a:pt x="457752" y="224214"/>
                  </a:cubicBezTo>
                  <a:cubicBezTo>
                    <a:pt x="447773" y="213745"/>
                    <a:pt x="439103" y="201967"/>
                    <a:pt x="430597" y="190679"/>
                  </a:cubicBezTo>
                  <a:lnTo>
                    <a:pt x="430597" y="190679"/>
                  </a:lnTo>
                  <a:close/>
                  <a:moveTo>
                    <a:pt x="43554" y="259548"/>
                  </a:moveTo>
                  <a:cubicBezTo>
                    <a:pt x="36357" y="249897"/>
                    <a:pt x="28832" y="239918"/>
                    <a:pt x="20489" y="230267"/>
                  </a:cubicBezTo>
                  <a:cubicBezTo>
                    <a:pt x="28996" y="220615"/>
                    <a:pt x="36357" y="210800"/>
                    <a:pt x="43554" y="200985"/>
                  </a:cubicBezTo>
                  <a:cubicBezTo>
                    <a:pt x="52061" y="189534"/>
                    <a:pt x="60077" y="178737"/>
                    <a:pt x="68747" y="170231"/>
                  </a:cubicBezTo>
                  <a:cubicBezTo>
                    <a:pt x="80034" y="158944"/>
                    <a:pt x="90340" y="151419"/>
                    <a:pt x="98028" y="146675"/>
                  </a:cubicBezTo>
                  <a:lnTo>
                    <a:pt x="203213" y="146675"/>
                  </a:lnTo>
                  <a:lnTo>
                    <a:pt x="203213" y="203111"/>
                  </a:lnTo>
                  <a:lnTo>
                    <a:pt x="101136" y="203111"/>
                  </a:lnTo>
                  <a:cubicBezTo>
                    <a:pt x="96392" y="203111"/>
                    <a:pt x="92466" y="207038"/>
                    <a:pt x="92466" y="211781"/>
                  </a:cubicBezTo>
                  <a:lnTo>
                    <a:pt x="92466" y="310260"/>
                  </a:lnTo>
                  <a:cubicBezTo>
                    <a:pt x="85596" y="305516"/>
                    <a:pt x="77417" y="299136"/>
                    <a:pt x="68747" y="290302"/>
                  </a:cubicBezTo>
                  <a:cubicBezTo>
                    <a:pt x="60077" y="281632"/>
                    <a:pt x="52061" y="270836"/>
                    <a:pt x="43554" y="259548"/>
                  </a:cubicBezTo>
                  <a:lnTo>
                    <a:pt x="43554" y="259548"/>
                  </a:lnTo>
                  <a:close/>
                  <a:moveTo>
                    <a:pt x="290241" y="391725"/>
                  </a:moveTo>
                  <a:cubicBezTo>
                    <a:pt x="281571" y="400395"/>
                    <a:pt x="270774" y="408411"/>
                    <a:pt x="259487" y="416917"/>
                  </a:cubicBezTo>
                  <a:cubicBezTo>
                    <a:pt x="249835" y="424115"/>
                    <a:pt x="239856" y="431640"/>
                    <a:pt x="230205" y="439983"/>
                  </a:cubicBezTo>
                  <a:cubicBezTo>
                    <a:pt x="220553" y="431476"/>
                    <a:pt x="210738" y="424115"/>
                    <a:pt x="200923" y="416917"/>
                  </a:cubicBezTo>
                  <a:cubicBezTo>
                    <a:pt x="189472" y="408411"/>
                    <a:pt x="178676" y="400395"/>
                    <a:pt x="170169" y="391725"/>
                  </a:cubicBezTo>
                  <a:cubicBezTo>
                    <a:pt x="158882" y="380437"/>
                    <a:pt x="151357" y="370132"/>
                    <a:pt x="146613" y="362443"/>
                  </a:cubicBezTo>
                  <a:lnTo>
                    <a:pt x="146613" y="257258"/>
                  </a:lnTo>
                  <a:lnTo>
                    <a:pt x="203050" y="257258"/>
                  </a:lnTo>
                  <a:lnTo>
                    <a:pt x="203050" y="359335"/>
                  </a:lnTo>
                  <a:cubicBezTo>
                    <a:pt x="203050" y="364079"/>
                    <a:pt x="206976" y="368005"/>
                    <a:pt x="211720" y="368005"/>
                  </a:cubicBezTo>
                  <a:lnTo>
                    <a:pt x="257851" y="368005"/>
                  </a:lnTo>
                  <a:cubicBezTo>
                    <a:pt x="262595" y="368005"/>
                    <a:pt x="266521" y="364079"/>
                    <a:pt x="266521" y="359335"/>
                  </a:cubicBezTo>
                  <a:cubicBezTo>
                    <a:pt x="266521" y="354591"/>
                    <a:pt x="262595" y="350665"/>
                    <a:pt x="257851" y="350665"/>
                  </a:cubicBezTo>
                  <a:lnTo>
                    <a:pt x="220390" y="350665"/>
                  </a:lnTo>
                  <a:lnTo>
                    <a:pt x="220390" y="248588"/>
                  </a:lnTo>
                  <a:cubicBezTo>
                    <a:pt x="220390" y="243844"/>
                    <a:pt x="216464" y="239918"/>
                    <a:pt x="211720" y="239918"/>
                  </a:cubicBezTo>
                  <a:lnTo>
                    <a:pt x="137943" y="239918"/>
                  </a:lnTo>
                  <a:cubicBezTo>
                    <a:pt x="133199" y="239918"/>
                    <a:pt x="129273" y="243844"/>
                    <a:pt x="129273" y="248588"/>
                  </a:cubicBezTo>
                  <a:lnTo>
                    <a:pt x="129273" y="331689"/>
                  </a:lnTo>
                  <a:cubicBezTo>
                    <a:pt x="124529" y="326782"/>
                    <a:pt x="118477" y="323019"/>
                    <a:pt x="111279" y="320729"/>
                  </a:cubicBezTo>
                  <a:cubicBezTo>
                    <a:pt x="110951" y="320566"/>
                    <a:pt x="110461" y="320402"/>
                    <a:pt x="109643" y="320075"/>
                  </a:cubicBezTo>
                  <a:lnTo>
                    <a:pt x="109643" y="220288"/>
                  </a:lnTo>
                  <a:lnTo>
                    <a:pt x="211720" y="220288"/>
                  </a:lnTo>
                  <a:cubicBezTo>
                    <a:pt x="216464" y="220288"/>
                    <a:pt x="220390" y="216362"/>
                    <a:pt x="220390" y="211618"/>
                  </a:cubicBezTo>
                  <a:lnTo>
                    <a:pt x="220390" y="137841"/>
                  </a:lnTo>
                  <a:cubicBezTo>
                    <a:pt x="220390" y="133097"/>
                    <a:pt x="216464" y="129171"/>
                    <a:pt x="211720" y="129171"/>
                  </a:cubicBezTo>
                  <a:lnTo>
                    <a:pt x="128619" y="129171"/>
                  </a:lnTo>
                  <a:cubicBezTo>
                    <a:pt x="133526" y="124427"/>
                    <a:pt x="137289" y="118375"/>
                    <a:pt x="139579" y="111177"/>
                  </a:cubicBezTo>
                  <a:cubicBezTo>
                    <a:pt x="139742" y="110850"/>
                    <a:pt x="139906" y="110359"/>
                    <a:pt x="140233" y="109541"/>
                  </a:cubicBezTo>
                  <a:lnTo>
                    <a:pt x="240020" y="109541"/>
                  </a:lnTo>
                  <a:lnTo>
                    <a:pt x="240020" y="211618"/>
                  </a:lnTo>
                  <a:cubicBezTo>
                    <a:pt x="240020" y="216362"/>
                    <a:pt x="243946" y="220288"/>
                    <a:pt x="248690" y="220288"/>
                  </a:cubicBezTo>
                  <a:lnTo>
                    <a:pt x="322467" y="220288"/>
                  </a:lnTo>
                  <a:cubicBezTo>
                    <a:pt x="327211" y="220288"/>
                    <a:pt x="331137" y="216362"/>
                    <a:pt x="331137" y="211618"/>
                  </a:cubicBezTo>
                  <a:lnTo>
                    <a:pt x="331137" y="128517"/>
                  </a:lnTo>
                  <a:cubicBezTo>
                    <a:pt x="335881" y="133424"/>
                    <a:pt x="341933" y="137187"/>
                    <a:pt x="349131" y="139477"/>
                  </a:cubicBezTo>
                  <a:cubicBezTo>
                    <a:pt x="349459" y="139641"/>
                    <a:pt x="349949" y="139804"/>
                    <a:pt x="350767" y="140131"/>
                  </a:cubicBezTo>
                  <a:lnTo>
                    <a:pt x="350767" y="239918"/>
                  </a:lnTo>
                  <a:lnTo>
                    <a:pt x="248690" y="239918"/>
                  </a:lnTo>
                  <a:cubicBezTo>
                    <a:pt x="243946" y="239918"/>
                    <a:pt x="240020" y="243844"/>
                    <a:pt x="240020" y="248588"/>
                  </a:cubicBezTo>
                  <a:lnTo>
                    <a:pt x="240020" y="322365"/>
                  </a:lnTo>
                  <a:cubicBezTo>
                    <a:pt x="240020" y="327109"/>
                    <a:pt x="243946" y="331035"/>
                    <a:pt x="248690" y="331035"/>
                  </a:cubicBezTo>
                  <a:lnTo>
                    <a:pt x="331791" y="331035"/>
                  </a:lnTo>
                  <a:cubicBezTo>
                    <a:pt x="326884" y="335779"/>
                    <a:pt x="323121" y="341832"/>
                    <a:pt x="320831" y="349029"/>
                  </a:cubicBezTo>
                  <a:cubicBezTo>
                    <a:pt x="320667" y="349356"/>
                    <a:pt x="320504" y="349847"/>
                    <a:pt x="320177" y="350665"/>
                  </a:cubicBezTo>
                  <a:lnTo>
                    <a:pt x="294821" y="350665"/>
                  </a:lnTo>
                  <a:cubicBezTo>
                    <a:pt x="290077" y="350665"/>
                    <a:pt x="286151" y="354591"/>
                    <a:pt x="286151" y="359335"/>
                  </a:cubicBezTo>
                  <a:cubicBezTo>
                    <a:pt x="286151" y="364079"/>
                    <a:pt x="290077" y="368005"/>
                    <a:pt x="294821" y="368005"/>
                  </a:cubicBezTo>
                  <a:lnTo>
                    <a:pt x="310198" y="368005"/>
                  </a:lnTo>
                  <a:cubicBezTo>
                    <a:pt x="305454" y="374876"/>
                    <a:pt x="298911" y="382891"/>
                    <a:pt x="290241" y="391725"/>
                  </a:cubicBezTo>
                  <a:lnTo>
                    <a:pt x="290241" y="391725"/>
                  </a:lnTo>
                  <a:close/>
                  <a:moveTo>
                    <a:pt x="416855" y="259548"/>
                  </a:moveTo>
                  <a:cubicBezTo>
                    <a:pt x="408349" y="270999"/>
                    <a:pt x="400333" y="281796"/>
                    <a:pt x="391663" y="290302"/>
                  </a:cubicBezTo>
                  <a:cubicBezTo>
                    <a:pt x="380376" y="301590"/>
                    <a:pt x="370070" y="309115"/>
                    <a:pt x="362381" y="313859"/>
                  </a:cubicBezTo>
                  <a:lnTo>
                    <a:pt x="257196" y="313859"/>
                  </a:lnTo>
                  <a:lnTo>
                    <a:pt x="257196" y="257422"/>
                  </a:lnTo>
                  <a:lnTo>
                    <a:pt x="359274" y="257422"/>
                  </a:lnTo>
                  <a:cubicBezTo>
                    <a:pt x="364017" y="257422"/>
                    <a:pt x="367944" y="253496"/>
                    <a:pt x="367944" y="248752"/>
                  </a:cubicBezTo>
                  <a:lnTo>
                    <a:pt x="367944" y="150274"/>
                  </a:lnTo>
                  <a:cubicBezTo>
                    <a:pt x="374814" y="155017"/>
                    <a:pt x="382993" y="161397"/>
                    <a:pt x="391663" y="170231"/>
                  </a:cubicBezTo>
                  <a:cubicBezTo>
                    <a:pt x="400333" y="178901"/>
                    <a:pt x="408349" y="189698"/>
                    <a:pt x="416855" y="200985"/>
                  </a:cubicBezTo>
                  <a:cubicBezTo>
                    <a:pt x="424053" y="210636"/>
                    <a:pt x="431578" y="220615"/>
                    <a:pt x="439921" y="230267"/>
                  </a:cubicBezTo>
                  <a:cubicBezTo>
                    <a:pt x="431414" y="239918"/>
                    <a:pt x="424053" y="249733"/>
                    <a:pt x="416855" y="259548"/>
                  </a:cubicBezTo>
                  <a:lnTo>
                    <a:pt x="416855" y="25954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3" name="Google Shape;2173;p64"/>
            <p:cNvSpPr/>
            <p:nvPr/>
          </p:nvSpPr>
          <p:spPr>
            <a:xfrm>
              <a:off x="4148370" y="3375932"/>
              <a:ext cx="15768" cy="10317"/>
            </a:xfrm>
            <a:custGeom>
              <a:rect b="b" l="l" r="r" t="t"/>
              <a:pathLst>
                <a:path extrusionOk="0" h="17339" w="26501">
                  <a:moveTo>
                    <a:pt x="8670" y="17340"/>
                  </a:moveTo>
                  <a:lnTo>
                    <a:pt x="17831" y="17340"/>
                  </a:lnTo>
                  <a:cubicBezTo>
                    <a:pt x="22575" y="17340"/>
                    <a:pt x="26501" y="13414"/>
                    <a:pt x="26501" y="8670"/>
                  </a:cubicBezTo>
                  <a:cubicBezTo>
                    <a:pt x="26501" y="3926"/>
                    <a:pt x="22575" y="0"/>
                    <a:pt x="17831" y="0"/>
                  </a:cubicBezTo>
                  <a:lnTo>
                    <a:pt x="8670" y="0"/>
                  </a:lnTo>
                  <a:cubicBezTo>
                    <a:pt x="3926" y="0"/>
                    <a:pt x="0" y="3926"/>
                    <a:pt x="0" y="8670"/>
                  </a:cubicBezTo>
                  <a:cubicBezTo>
                    <a:pt x="164" y="13414"/>
                    <a:pt x="3926" y="17340"/>
                    <a:pt x="8670" y="17340"/>
                  </a:cubicBezTo>
                  <a:lnTo>
                    <a:pt x="8670" y="1734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4" name="Google Shape;2174;p64"/>
            <p:cNvSpPr/>
            <p:nvPr/>
          </p:nvSpPr>
          <p:spPr>
            <a:xfrm>
              <a:off x="4219921" y="3441829"/>
              <a:ext cx="15768" cy="10317"/>
            </a:xfrm>
            <a:custGeom>
              <a:rect b="b" l="l" r="r" t="t"/>
              <a:pathLst>
                <a:path extrusionOk="0" h="17339" w="26501">
                  <a:moveTo>
                    <a:pt x="17831" y="0"/>
                  </a:moveTo>
                  <a:lnTo>
                    <a:pt x="8670" y="0"/>
                  </a:lnTo>
                  <a:cubicBezTo>
                    <a:pt x="3926" y="0"/>
                    <a:pt x="0" y="3926"/>
                    <a:pt x="0" y="8670"/>
                  </a:cubicBezTo>
                  <a:cubicBezTo>
                    <a:pt x="0" y="13414"/>
                    <a:pt x="3926" y="17340"/>
                    <a:pt x="8670" y="17340"/>
                  </a:cubicBezTo>
                  <a:lnTo>
                    <a:pt x="17831" y="17340"/>
                  </a:lnTo>
                  <a:cubicBezTo>
                    <a:pt x="22575" y="17340"/>
                    <a:pt x="26501" y="13414"/>
                    <a:pt x="26501" y="8670"/>
                  </a:cubicBezTo>
                  <a:cubicBezTo>
                    <a:pt x="26337" y="3926"/>
                    <a:pt x="22575" y="0"/>
                    <a:pt x="17831" y="0"/>
                  </a:cubicBezTo>
                  <a:lnTo>
                    <a:pt x="17831"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5" name="Google Shape;2175;p64"/>
            <p:cNvSpPr/>
            <p:nvPr/>
          </p:nvSpPr>
          <p:spPr>
            <a:xfrm>
              <a:off x="4219824" y="3370375"/>
              <a:ext cx="10317" cy="15768"/>
            </a:xfrm>
            <a:custGeom>
              <a:rect b="b" l="l" r="r" t="t"/>
              <a:pathLst>
                <a:path extrusionOk="0" h="26500" w="17339">
                  <a:moveTo>
                    <a:pt x="0" y="8670"/>
                  </a:moveTo>
                  <a:lnTo>
                    <a:pt x="0" y="17831"/>
                  </a:lnTo>
                  <a:cubicBezTo>
                    <a:pt x="0" y="22575"/>
                    <a:pt x="3926" y="26501"/>
                    <a:pt x="8670" y="26501"/>
                  </a:cubicBezTo>
                  <a:cubicBezTo>
                    <a:pt x="13414" y="26501"/>
                    <a:pt x="17340" y="22575"/>
                    <a:pt x="17340" y="17831"/>
                  </a:cubicBezTo>
                  <a:lnTo>
                    <a:pt x="17340" y="8670"/>
                  </a:lnTo>
                  <a:cubicBezTo>
                    <a:pt x="17340" y="3926"/>
                    <a:pt x="13414" y="0"/>
                    <a:pt x="8670" y="0"/>
                  </a:cubicBezTo>
                  <a:cubicBezTo>
                    <a:pt x="3926" y="163"/>
                    <a:pt x="0" y="3926"/>
                    <a:pt x="0" y="8670"/>
                  </a:cubicBezTo>
                  <a:lnTo>
                    <a:pt x="0" y="86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6" name="Google Shape;2176;p64"/>
            <p:cNvSpPr/>
            <p:nvPr/>
          </p:nvSpPr>
          <p:spPr>
            <a:xfrm>
              <a:off x="4153926" y="3441829"/>
              <a:ext cx="10317" cy="15768"/>
            </a:xfrm>
            <a:custGeom>
              <a:rect b="b" l="l" r="r" t="t"/>
              <a:pathLst>
                <a:path extrusionOk="0" h="26500" w="17339">
                  <a:moveTo>
                    <a:pt x="8670" y="0"/>
                  </a:moveTo>
                  <a:cubicBezTo>
                    <a:pt x="3926" y="0"/>
                    <a:pt x="0" y="3926"/>
                    <a:pt x="0" y="8670"/>
                  </a:cubicBezTo>
                  <a:lnTo>
                    <a:pt x="0" y="17831"/>
                  </a:lnTo>
                  <a:cubicBezTo>
                    <a:pt x="0" y="22575"/>
                    <a:pt x="3926" y="26501"/>
                    <a:pt x="8670" y="26501"/>
                  </a:cubicBezTo>
                  <a:cubicBezTo>
                    <a:pt x="13414" y="26501"/>
                    <a:pt x="17340" y="22575"/>
                    <a:pt x="17340" y="17831"/>
                  </a:cubicBezTo>
                  <a:lnTo>
                    <a:pt x="17340" y="8670"/>
                  </a:lnTo>
                  <a:cubicBezTo>
                    <a:pt x="17340" y="3926"/>
                    <a:pt x="13414" y="0"/>
                    <a:pt x="8670" y="0"/>
                  </a:cubicBezTo>
                  <a:lnTo>
                    <a:pt x="867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77" name="Google Shape;2177;p64"/>
          <p:cNvGrpSpPr/>
          <p:nvPr/>
        </p:nvGrpSpPr>
        <p:grpSpPr>
          <a:xfrm>
            <a:off x="3606204" y="2696373"/>
            <a:ext cx="350782" cy="300953"/>
            <a:chOff x="1745266" y="3238385"/>
            <a:chExt cx="350782" cy="300953"/>
          </a:xfrm>
        </p:grpSpPr>
        <p:sp>
          <p:nvSpPr>
            <p:cNvPr id="2178" name="Google Shape;2178;p64"/>
            <p:cNvSpPr/>
            <p:nvPr/>
          </p:nvSpPr>
          <p:spPr>
            <a:xfrm>
              <a:off x="1745266" y="3238385"/>
              <a:ext cx="317500" cy="300953"/>
            </a:xfrm>
            <a:custGeom>
              <a:rect b="b" l="l" r="r" t="t"/>
              <a:pathLst>
                <a:path extrusionOk="0" h="505804" w="533614">
                  <a:moveTo>
                    <a:pt x="460492" y="378372"/>
                  </a:moveTo>
                  <a:lnTo>
                    <a:pt x="414361" y="378372"/>
                  </a:lnTo>
                  <a:cubicBezTo>
                    <a:pt x="409617" y="378372"/>
                    <a:pt x="405691" y="382298"/>
                    <a:pt x="405691" y="387042"/>
                  </a:cubicBezTo>
                  <a:cubicBezTo>
                    <a:pt x="405691" y="391786"/>
                    <a:pt x="409617" y="395712"/>
                    <a:pt x="414361" y="395712"/>
                  </a:cubicBezTo>
                  <a:lnTo>
                    <a:pt x="449368" y="395712"/>
                  </a:lnTo>
                  <a:lnTo>
                    <a:pt x="437099" y="444788"/>
                  </a:lnTo>
                  <a:cubicBezTo>
                    <a:pt x="435954" y="449204"/>
                    <a:pt x="432028" y="452149"/>
                    <a:pt x="427611" y="452149"/>
                  </a:cubicBezTo>
                  <a:lnTo>
                    <a:pt x="161295" y="452149"/>
                  </a:lnTo>
                  <a:cubicBezTo>
                    <a:pt x="156714" y="452149"/>
                    <a:pt x="152788" y="449041"/>
                    <a:pt x="151807" y="444788"/>
                  </a:cubicBezTo>
                  <a:lnTo>
                    <a:pt x="139538" y="395712"/>
                  </a:lnTo>
                  <a:lnTo>
                    <a:pt x="377391" y="395712"/>
                  </a:lnTo>
                  <a:cubicBezTo>
                    <a:pt x="382135" y="395712"/>
                    <a:pt x="386061" y="391786"/>
                    <a:pt x="386061" y="387042"/>
                  </a:cubicBezTo>
                  <a:cubicBezTo>
                    <a:pt x="386061" y="382298"/>
                    <a:pt x="382135" y="378372"/>
                    <a:pt x="377391" y="378372"/>
                  </a:cubicBezTo>
                  <a:lnTo>
                    <a:pt x="336004" y="378372"/>
                  </a:lnTo>
                  <a:lnTo>
                    <a:pt x="301324" y="322753"/>
                  </a:lnTo>
                  <a:cubicBezTo>
                    <a:pt x="301324" y="322590"/>
                    <a:pt x="301160" y="322426"/>
                    <a:pt x="301324" y="322099"/>
                  </a:cubicBezTo>
                  <a:cubicBezTo>
                    <a:pt x="301487" y="321772"/>
                    <a:pt x="301651" y="321772"/>
                    <a:pt x="301814" y="321772"/>
                  </a:cubicBezTo>
                  <a:lnTo>
                    <a:pt x="359887" y="321772"/>
                  </a:lnTo>
                  <a:cubicBezTo>
                    <a:pt x="376246" y="321772"/>
                    <a:pt x="390968" y="313265"/>
                    <a:pt x="399311" y="299033"/>
                  </a:cubicBezTo>
                  <a:cubicBezTo>
                    <a:pt x="407490" y="284801"/>
                    <a:pt x="407654" y="267789"/>
                    <a:pt x="399475" y="253557"/>
                  </a:cubicBezTo>
                  <a:lnTo>
                    <a:pt x="364631" y="192540"/>
                  </a:lnTo>
                  <a:lnTo>
                    <a:pt x="368230" y="192540"/>
                  </a:lnTo>
                  <a:cubicBezTo>
                    <a:pt x="393258" y="192540"/>
                    <a:pt x="413706" y="172091"/>
                    <a:pt x="413706" y="147063"/>
                  </a:cubicBezTo>
                  <a:cubicBezTo>
                    <a:pt x="413706" y="143628"/>
                    <a:pt x="413379" y="140356"/>
                    <a:pt x="412561" y="137248"/>
                  </a:cubicBezTo>
                  <a:lnTo>
                    <a:pt x="497298" y="137248"/>
                  </a:lnTo>
                  <a:cubicBezTo>
                    <a:pt x="517256" y="137248"/>
                    <a:pt x="533614" y="121053"/>
                    <a:pt x="533614" y="100932"/>
                  </a:cubicBezTo>
                  <a:cubicBezTo>
                    <a:pt x="533614" y="80975"/>
                    <a:pt x="517256" y="64616"/>
                    <a:pt x="497298" y="64616"/>
                  </a:cubicBezTo>
                  <a:lnTo>
                    <a:pt x="440862" y="64616"/>
                  </a:lnTo>
                  <a:cubicBezTo>
                    <a:pt x="436608" y="28300"/>
                    <a:pt x="405691" y="0"/>
                    <a:pt x="368230" y="0"/>
                  </a:cubicBezTo>
                  <a:lnTo>
                    <a:pt x="193030" y="0"/>
                  </a:lnTo>
                  <a:cubicBezTo>
                    <a:pt x="155569" y="0"/>
                    <a:pt x="124652" y="28300"/>
                    <a:pt x="120399" y="64616"/>
                  </a:cubicBezTo>
                  <a:lnTo>
                    <a:pt x="36316" y="64616"/>
                  </a:lnTo>
                  <a:cubicBezTo>
                    <a:pt x="16359" y="64616"/>
                    <a:pt x="0" y="80811"/>
                    <a:pt x="0" y="100932"/>
                  </a:cubicBezTo>
                  <a:cubicBezTo>
                    <a:pt x="0" y="120889"/>
                    <a:pt x="16195" y="137248"/>
                    <a:pt x="36316" y="137248"/>
                  </a:cubicBezTo>
                  <a:lnTo>
                    <a:pt x="65598" y="137248"/>
                  </a:lnTo>
                  <a:cubicBezTo>
                    <a:pt x="64943" y="140356"/>
                    <a:pt x="64453" y="143628"/>
                    <a:pt x="64453" y="147063"/>
                  </a:cubicBezTo>
                  <a:cubicBezTo>
                    <a:pt x="64453" y="172091"/>
                    <a:pt x="84901" y="192540"/>
                    <a:pt x="109929" y="192540"/>
                  </a:cubicBezTo>
                  <a:lnTo>
                    <a:pt x="128414" y="192540"/>
                  </a:lnTo>
                  <a:cubicBezTo>
                    <a:pt x="133158" y="192540"/>
                    <a:pt x="137084" y="188613"/>
                    <a:pt x="137084" y="183870"/>
                  </a:cubicBezTo>
                  <a:cubicBezTo>
                    <a:pt x="137084" y="179125"/>
                    <a:pt x="133158" y="175200"/>
                    <a:pt x="128414" y="175200"/>
                  </a:cubicBezTo>
                  <a:lnTo>
                    <a:pt x="109929" y="175200"/>
                  </a:lnTo>
                  <a:cubicBezTo>
                    <a:pt x="94388" y="175200"/>
                    <a:pt x="81629" y="162603"/>
                    <a:pt x="81629" y="146899"/>
                  </a:cubicBezTo>
                  <a:cubicBezTo>
                    <a:pt x="81629" y="131359"/>
                    <a:pt x="94225" y="118599"/>
                    <a:pt x="109929" y="118599"/>
                  </a:cubicBezTo>
                  <a:lnTo>
                    <a:pt x="285129" y="118599"/>
                  </a:lnTo>
                  <a:cubicBezTo>
                    <a:pt x="289873" y="118599"/>
                    <a:pt x="293799" y="114673"/>
                    <a:pt x="293799" y="109929"/>
                  </a:cubicBezTo>
                  <a:cubicBezTo>
                    <a:pt x="293799" y="105185"/>
                    <a:pt x="289873" y="101259"/>
                    <a:pt x="285129" y="101259"/>
                  </a:cubicBezTo>
                  <a:lnTo>
                    <a:pt x="238343" y="101259"/>
                  </a:lnTo>
                  <a:cubicBezTo>
                    <a:pt x="238343" y="101096"/>
                    <a:pt x="238343" y="100932"/>
                    <a:pt x="238343" y="100605"/>
                  </a:cubicBezTo>
                  <a:cubicBezTo>
                    <a:pt x="238343" y="80648"/>
                    <a:pt x="222148" y="64289"/>
                    <a:pt x="202027" y="64289"/>
                  </a:cubicBezTo>
                  <a:lnTo>
                    <a:pt x="137575" y="64289"/>
                  </a:lnTo>
                  <a:cubicBezTo>
                    <a:pt x="141665" y="37461"/>
                    <a:pt x="164894" y="17013"/>
                    <a:pt x="192867" y="17013"/>
                  </a:cubicBezTo>
                  <a:lnTo>
                    <a:pt x="368066" y="17013"/>
                  </a:lnTo>
                  <a:cubicBezTo>
                    <a:pt x="396039" y="17013"/>
                    <a:pt x="419105" y="37625"/>
                    <a:pt x="423358" y="64289"/>
                  </a:cubicBezTo>
                  <a:lnTo>
                    <a:pt x="368066" y="64289"/>
                  </a:lnTo>
                  <a:cubicBezTo>
                    <a:pt x="348109" y="64289"/>
                    <a:pt x="331750" y="80484"/>
                    <a:pt x="331750" y="100605"/>
                  </a:cubicBezTo>
                  <a:lnTo>
                    <a:pt x="331750" y="101259"/>
                  </a:lnTo>
                  <a:lnTo>
                    <a:pt x="321935" y="101259"/>
                  </a:lnTo>
                  <a:cubicBezTo>
                    <a:pt x="317191" y="101259"/>
                    <a:pt x="313265" y="105185"/>
                    <a:pt x="313265" y="109929"/>
                  </a:cubicBezTo>
                  <a:cubicBezTo>
                    <a:pt x="313265" y="114673"/>
                    <a:pt x="317191" y="118599"/>
                    <a:pt x="321935" y="118599"/>
                  </a:cubicBezTo>
                  <a:lnTo>
                    <a:pt x="368066" y="118599"/>
                  </a:lnTo>
                  <a:cubicBezTo>
                    <a:pt x="383607" y="118599"/>
                    <a:pt x="396367" y="131195"/>
                    <a:pt x="396367" y="146899"/>
                  </a:cubicBezTo>
                  <a:cubicBezTo>
                    <a:pt x="396367" y="162440"/>
                    <a:pt x="383770" y="175200"/>
                    <a:pt x="368066" y="175200"/>
                  </a:cubicBezTo>
                  <a:lnTo>
                    <a:pt x="358251" y="175200"/>
                  </a:lnTo>
                  <a:cubicBezTo>
                    <a:pt x="358251" y="175036"/>
                    <a:pt x="358251" y="174872"/>
                    <a:pt x="358251" y="174545"/>
                  </a:cubicBezTo>
                  <a:cubicBezTo>
                    <a:pt x="358251" y="154588"/>
                    <a:pt x="342056" y="138229"/>
                    <a:pt x="321935" y="138229"/>
                  </a:cubicBezTo>
                  <a:lnTo>
                    <a:pt x="193030" y="138229"/>
                  </a:lnTo>
                  <a:cubicBezTo>
                    <a:pt x="173073" y="138229"/>
                    <a:pt x="156714" y="154588"/>
                    <a:pt x="156714" y="174545"/>
                  </a:cubicBezTo>
                  <a:cubicBezTo>
                    <a:pt x="156714" y="194502"/>
                    <a:pt x="172909" y="210861"/>
                    <a:pt x="193030" y="210861"/>
                  </a:cubicBezTo>
                  <a:lnTo>
                    <a:pt x="217895" y="210861"/>
                  </a:lnTo>
                  <a:lnTo>
                    <a:pt x="285456" y="258137"/>
                  </a:lnTo>
                  <a:lnTo>
                    <a:pt x="240143" y="258137"/>
                  </a:lnTo>
                  <a:cubicBezTo>
                    <a:pt x="222639" y="258137"/>
                    <a:pt x="207099" y="267952"/>
                    <a:pt x="199247" y="283493"/>
                  </a:cubicBezTo>
                  <a:cubicBezTo>
                    <a:pt x="191558" y="299197"/>
                    <a:pt x="193357" y="317518"/>
                    <a:pt x="203991" y="331260"/>
                  </a:cubicBezTo>
                  <a:lnTo>
                    <a:pt x="239816" y="377881"/>
                  </a:lnTo>
                  <a:lnTo>
                    <a:pt x="128251" y="377881"/>
                  </a:lnTo>
                  <a:cubicBezTo>
                    <a:pt x="125633" y="377881"/>
                    <a:pt x="123016" y="379026"/>
                    <a:pt x="121380" y="381153"/>
                  </a:cubicBezTo>
                  <a:cubicBezTo>
                    <a:pt x="119744" y="383280"/>
                    <a:pt x="119090" y="386061"/>
                    <a:pt x="119744" y="388514"/>
                  </a:cubicBezTo>
                  <a:lnTo>
                    <a:pt x="134631" y="448386"/>
                  </a:lnTo>
                  <a:cubicBezTo>
                    <a:pt x="137248" y="459019"/>
                    <a:pt x="145918" y="466708"/>
                    <a:pt x="156224" y="468507"/>
                  </a:cubicBezTo>
                  <a:lnTo>
                    <a:pt x="156224" y="487974"/>
                  </a:lnTo>
                  <a:cubicBezTo>
                    <a:pt x="156224" y="497789"/>
                    <a:pt x="164239" y="505805"/>
                    <a:pt x="174054" y="505805"/>
                  </a:cubicBezTo>
                  <a:lnTo>
                    <a:pt x="201700" y="505805"/>
                  </a:lnTo>
                  <a:cubicBezTo>
                    <a:pt x="211515" y="505805"/>
                    <a:pt x="219531" y="497789"/>
                    <a:pt x="219531" y="487974"/>
                  </a:cubicBezTo>
                  <a:lnTo>
                    <a:pt x="219531" y="468998"/>
                  </a:lnTo>
                  <a:lnTo>
                    <a:pt x="368230" y="468998"/>
                  </a:lnTo>
                  <a:lnTo>
                    <a:pt x="368230" y="487974"/>
                  </a:lnTo>
                  <a:cubicBezTo>
                    <a:pt x="368230" y="497789"/>
                    <a:pt x="376246" y="505805"/>
                    <a:pt x="386061" y="505805"/>
                  </a:cubicBezTo>
                  <a:lnTo>
                    <a:pt x="413706" y="505805"/>
                  </a:lnTo>
                  <a:cubicBezTo>
                    <a:pt x="423522" y="505805"/>
                    <a:pt x="431537" y="497789"/>
                    <a:pt x="431537" y="487974"/>
                  </a:cubicBezTo>
                  <a:lnTo>
                    <a:pt x="431537" y="468507"/>
                  </a:lnTo>
                  <a:cubicBezTo>
                    <a:pt x="442007" y="466708"/>
                    <a:pt x="450513" y="459019"/>
                    <a:pt x="453130" y="448386"/>
                  </a:cubicBezTo>
                  <a:lnTo>
                    <a:pt x="468017" y="388514"/>
                  </a:lnTo>
                  <a:cubicBezTo>
                    <a:pt x="468671" y="385897"/>
                    <a:pt x="468017" y="383280"/>
                    <a:pt x="466381" y="381153"/>
                  </a:cubicBezTo>
                  <a:cubicBezTo>
                    <a:pt x="465563" y="379681"/>
                    <a:pt x="463109" y="378372"/>
                    <a:pt x="460492" y="378372"/>
                  </a:cubicBezTo>
                  <a:lnTo>
                    <a:pt x="460492" y="378372"/>
                  </a:lnTo>
                  <a:close/>
                  <a:moveTo>
                    <a:pt x="221330" y="101259"/>
                  </a:moveTo>
                  <a:cubicBezTo>
                    <a:pt x="221330" y="101423"/>
                    <a:pt x="221330" y="101586"/>
                    <a:pt x="221330" y="101914"/>
                  </a:cubicBezTo>
                  <a:lnTo>
                    <a:pt x="110093" y="101914"/>
                  </a:lnTo>
                  <a:cubicBezTo>
                    <a:pt x="95206" y="101914"/>
                    <a:pt x="81793" y="109111"/>
                    <a:pt x="73613" y="120399"/>
                  </a:cubicBezTo>
                  <a:lnTo>
                    <a:pt x="36480" y="120399"/>
                  </a:lnTo>
                  <a:cubicBezTo>
                    <a:pt x="26010" y="120399"/>
                    <a:pt x="17504" y="111892"/>
                    <a:pt x="17504" y="101423"/>
                  </a:cubicBezTo>
                  <a:cubicBezTo>
                    <a:pt x="17504" y="90953"/>
                    <a:pt x="26010" y="82447"/>
                    <a:pt x="36480" y="82447"/>
                  </a:cubicBezTo>
                  <a:lnTo>
                    <a:pt x="202518" y="82447"/>
                  </a:lnTo>
                  <a:cubicBezTo>
                    <a:pt x="212824" y="82283"/>
                    <a:pt x="221330" y="90790"/>
                    <a:pt x="221330" y="101259"/>
                  </a:cubicBezTo>
                  <a:lnTo>
                    <a:pt x="221330" y="101259"/>
                  </a:lnTo>
                  <a:close/>
                  <a:moveTo>
                    <a:pt x="368230" y="101914"/>
                  </a:moveTo>
                  <a:lnTo>
                    <a:pt x="349254" y="101914"/>
                  </a:lnTo>
                  <a:lnTo>
                    <a:pt x="349254" y="101259"/>
                  </a:lnTo>
                  <a:cubicBezTo>
                    <a:pt x="349254" y="90790"/>
                    <a:pt x="357760" y="82283"/>
                    <a:pt x="368230" y="82283"/>
                  </a:cubicBezTo>
                  <a:lnTo>
                    <a:pt x="497298" y="82283"/>
                  </a:lnTo>
                  <a:cubicBezTo>
                    <a:pt x="507768" y="82283"/>
                    <a:pt x="516274" y="90790"/>
                    <a:pt x="516274" y="101259"/>
                  </a:cubicBezTo>
                  <a:cubicBezTo>
                    <a:pt x="516274" y="111729"/>
                    <a:pt x="507768" y="120235"/>
                    <a:pt x="497298" y="120235"/>
                  </a:cubicBezTo>
                  <a:lnTo>
                    <a:pt x="404709" y="120235"/>
                  </a:lnTo>
                  <a:cubicBezTo>
                    <a:pt x="396530" y="109111"/>
                    <a:pt x="383116" y="101914"/>
                    <a:pt x="368230" y="101914"/>
                  </a:cubicBezTo>
                  <a:lnTo>
                    <a:pt x="368230" y="101914"/>
                  </a:lnTo>
                  <a:close/>
                  <a:moveTo>
                    <a:pt x="174054" y="175036"/>
                  </a:moveTo>
                  <a:cubicBezTo>
                    <a:pt x="174054" y="164566"/>
                    <a:pt x="182561" y="156060"/>
                    <a:pt x="193030" y="156060"/>
                  </a:cubicBezTo>
                  <a:lnTo>
                    <a:pt x="322099" y="156060"/>
                  </a:lnTo>
                  <a:cubicBezTo>
                    <a:pt x="332568" y="156060"/>
                    <a:pt x="341075" y="164566"/>
                    <a:pt x="341075" y="175036"/>
                  </a:cubicBezTo>
                  <a:cubicBezTo>
                    <a:pt x="341075" y="185506"/>
                    <a:pt x="332568" y="194012"/>
                    <a:pt x="322099" y="194012"/>
                  </a:cubicBezTo>
                  <a:lnTo>
                    <a:pt x="193030" y="194012"/>
                  </a:lnTo>
                  <a:cubicBezTo>
                    <a:pt x="182561" y="194012"/>
                    <a:pt x="174054" y="185506"/>
                    <a:pt x="174054" y="175036"/>
                  </a:cubicBezTo>
                  <a:lnTo>
                    <a:pt x="174054" y="175036"/>
                  </a:lnTo>
                  <a:close/>
                  <a:moveTo>
                    <a:pt x="247995" y="211352"/>
                  </a:moveTo>
                  <a:lnTo>
                    <a:pt x="315555" y="211352"/>
                  </a:lnTo>
                  <a:lnTo>
                    <a:pt x="329133" y="258628"/>
                  </a:lnTo>
                  <a:lnTo>
                    <a:pt x="315555" y="258628"/>
                  </a:lnTo>
                  <a:lnTo>
                    <a:pt x="247995" y="211352"/>
                  </a:lnTo>
                  <a:close/>
                  <a:moveTo>
                    <a:pt x="217895" y="321281"/>
                  </a:moveTo>
                  <a:cubicBezTo>
                    <a:pt x="211188" y="312611"/>
                    <a:pt x="210043" y="301487"/>
                    <a:pt x="214951" y="291509"/>
                  </a:cubicBezTo>
                  <a:cubicBezTo>
                    <a:pt x="219858" y="281693"/>
                    <a:pt x="229346" y="275804"/>
                    <a:pt x="240306" y="275804"/>
                  </a:cubicBezTo>
                  <a:lnTo>
                    <a:pt x="340584" y="275804"/>
                  </a:lnTo>
                  <a:cubicBezTo>
                    <a:pt x="343365" y="275804"/>
                    <a:pt x="345819" y="274496"/>
                    <a:pt x="347455" y="272369"/>
                  </a:cubicBezTo>
                  <a:cubicBezTo>
                    <a:pt x="349090" y="270242"/>
                    <a:pt x="349581" y="267461"/>
                    <a:pt x="348927" y="264844"/>
                  </a:cubicBezTo>
                  <a:lnTo>
                    <a:pt x="333223" y="209552"/>
                  </a:lnTo>
                  <a:cubicBezTo>
                    <a:pt x="339275" y="207589"/>
                    <a:pt x="344674" y="204154"/>
                    <a:pt x="348763" y="199574"/>
                  </a:cubicBezTo>
                  <a:lnTo>
                    <a:pt x="384588" y="262227"/>
                  </a:lnTo>
                  <a:cubicBezTo>
                    <a:pt x="389659" y="271060"/>
                    <a:pt x="389659" y="281693"/>
                    <a:pt x="384425" y="290363"/>
                  </a:cubicBezTo>
                  <a:cubicBezTo>
                    <a:pt x="379354" y="299197"/>
                    <a:pt x="370193" y="304432"/>
                    <a:pt x="360051" y="304432"/>
                  </a:cubicBezTo>
                  <a:lnTo>
                    <a:pt x="301978" y="304432"/>
                  </a:lnTo>
                  <a:cubicBezTo>
                    <a:pt x="295434" y="304432"/>
                    <a:pt x="289545" y="308030"/>
                    <a:pt x="286437" y="313592"/>
                  </a:cubicBezTo>
                  <a:cubicBezTo>
                    <a:pt x="283329" y="319318"/>
                    <a:pt x="283493" y="326188"/>
                    <a:pt x="286928" y="331750"/>
                  </a:cubicBezTo>
                  <a:lnTo>
                    <a:pt x="315883" y="378209"/>
                  </a:lnTo>
                  <a:lnTo>
                    <a:pt x="261900" y="378209"/>
                  </a:lnTo>
                  <a:lnTo>
                    <a:pt x="217895" y="321281"/>
                  </a:lnTo>
                  <a:close/>
                  <a:moveTo>
                    <a:pt x="202845" y="488465"/>
                  </a:moveTo>
                  <a:cubicBezTo>
                    <a:pt x="202845" y="488792"/>
                    <a:pt x="202518" y="489119"/>
                    <a:pt x="202191" y="489119"/>
                  </a:cubicBezTo>
                  <a:lnTo>
                    <a:pt x="174545" y="489119"/>
                  </a:lnTo>
                  <a:cubicBezTo>
                    <a:pt x="174218" y="489119"/>
                    <a:pt x="173891" y="488792"/>
                    <a:pt x="173891" y="488465"/>
                  </a:cubicBezTo>
                  <a:lnTo>
                    <a:pt x="173891" y="469489"/>
                  </a:lnTo>
                  <a:lnTo>
                    <a:pt x="202682" y="469489"/>
                  </a:lnTo>
                  <a:lnTo>
                    <a:pt x="202682" y="488465"/>
                  </a:lnTo>
                  <a:close/>
                  <a:moveTo>
                    <a:pt x="414361" y="489119"/>
                  </a:moveTo>
                  <a:lnTo>
                    <a:pt x="386715" y="489119"/>
                  </a:lnTo>
                  <a:cubicBezTo>
                    <a:pt x="386388" y="489119"/>
                    <a:pt x="386061" y="488792"/>
                    <a:pt x="386061" y="488465"/>
                  </a:cubicBezTo>
                  <a:lnTo>
                    <a:pt x="386061" y="469489"/>
                  </a:lnTo>
                  <a:lnTo>
                    <a:pt x="414852" y="469489"/>
                  </a:lnTo>
                  <a:lnTo>
                    <a:pt x="414852" y="488465"/>
                  </a:lnTo>
                  <a:cubicBezTo>
                    <a:pt x="414852" y="488792"/>
                    <a:pt x="414688" y="489119"/>
                    <a:pt x="414361" y="489119"/>
                  </a:cubicBezTo>
                  <a:lnTo>
                    <a:pt x="414361" y="48911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9" name="Google Shape;2179;p64"/>
            <p:cNvSpPr/>
            <p:nvPr/>
          </p:nvSpPr>
          <p:spPr>
            <a:xfrm>
              <a:off x="1998034" y="3337524"/>
              <a:ext cx="98014" cy="54117"/>
            </a:xfrm>
            <a:custGeom>
              <a:rect b="b" l="l" r="r" t="t"/>
              <a:pathLst>
                <a:path extrusionOk="0" h="90953" w="164730">
                  <a:moveTo>
                    <a:pt x="119253" y="0"/>
                  </a:moveTo>
                  <a:lnTo>
                    <a:pt x="45477" y="0"/>
                  </a:lnTo>
                  <a:cubicBezTo>
                    <a:pt x="20448" y="0"/>
                    <a:pt x="0" y="20448"/>
                    <a:pt x="0" y="45477"/>
                  </a:cubicBezTo>
                  <a:cubicBezTo>
                    <a:pt x="0" y="70505"/>
                    <a:pt x="20448" y="90953"/>
                    <a:pt x="45477" y="90953"/>
                  </a:cubicBezTo>
                  <a:lnTo>
                    <a:pt x="119253" y="90953"/>
                  </a:lnTo>
                  <a:cubicBezTo>
                    <a:pt x="144282" y="90953"/>
                    <a:pt x="164730" y="70505"/>
                    <a:pt x="164730" y="45477"/>
                  </a:cubicBezTo>
                  <a:cubicBezTo>
                    <a:pt x="164730" y="20448"/>
                    <a:pt x="144282" y="0"/>
                    <a:pt x="119253" y="0"/>
                  </a:cubicBezTo>
                  <a:lnTo>
                    <a:pt x="119253" y="0"/>
                  </a:lnTo>
                  <a:close/>
                  <a:moveTo>
                    <a:pt x="119253" y="73777"/>
                  </a:moveTo>
                  <a:lnTo>
                    <a:pt x="45477" y="73777"/>
                  </a:lnTo>
                  <a:cubicBezTo>
                    <a:pt x="29936" y="73777"/>
                    <a:pt x="17176" y="61181"/>
                    <a:pt x="17176" y="45477"/>
                  </a:cubicBezTo>
                  <a:cubicBezTo>
                    <a:pt x="17176" y="29773"/>
                    <a:pt x="29772" y="17176"/>
                    <a:pt x="45477" y="17176"/>
                  </a:cubicBezTo>
                  <a:lnTo>
                    <a:pt x="119253" y="17176"/>
                  </a:lnTo>
                  <a:cubicBezTo>
                    <a:pt x="134794" y="17176"/>
                    <a:pt x="147554" y="29773"/>
                    <a:pt x="147554" y="45477"/>
                  </a:cubicBezTo>
                  <a:cubicBezTo>
                    <a:pt x="147554" y="61017"/>
                    <a:pt x="134794" y="73777"/>
                    <a:pt x="119253" y="73777"/>
                  </a:cubicBezTo>
                  <a:lnTo>
                    <a:pt x="119253" y="7377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180" name="Google Shape;2180;p64"/>
          <p:cNvSpPr/>
          <p:nvPr/>
        </p:nvSpPr>
        <p:spPr>
          <a:xfrm>
            <a:off x="4396810" y="1954170"/>
            <a:ext cx="350396" cy="243525"/>
          </a:xfrm>
          <a:custGeom>
            <a:rect b="b" l="l" r="r" t="t"/>
            <a:pathLst>
              <a:path extrusionOk="0" h="409286" w="588900">
                <a:moveTo>
                  <a:pt x="588576" y="6377"/>
                </a:moveTo>
                <a:cubicBezTo>
                  <a:pt x="587267" y="1796"/>
                  <a:pt x="582523" y="-985"/>
                  <a:pt x="577943" y="324"/>
                </a:cubicBezTo>
                <a:cubicBezTo>
                  <a:pt x="502203" y="20936"/>
                  <a:pt x="401435" y="32223"/>
                  <a:pt x="294450" y="32223"/>
                </a:cubicBezTo>
                <a:cubicBezTo>
                  <a:pt x="187465" y="32223"/>
                  <a:pt x="86697" y="20936"/>
                  <a:pt x="10957" y="324"/>
                </a:cubicBezTo>
                <a:cubicBezTo>
                  <a:pt x="6377" y="-985"/>
                  <a:pt x="1633" y="1796"/>
                  <a:pt x="324" y="6377"/>
                </a:cubicBezTo>
                <a:cubicBezTo>
                  <a:pt x="-984" y="10957"/>
                  <a:pt x="1796" y="15701"/>
                  <a:pt x="6377" y="17010"/>
                </a:cubicBezTo>
                <a:cubicBezTo>
                  <a:pt x="10466" y="18155"/>
                  <a:pt x="14556" y="19136"/>
                  <a:pt x="18809" y="20282"/>
                </a:cubicBezTo>
                <a:lnTo>
                  <a:pt x="33368" y="56761"/>
                </a:lnTo>
                <a:cubicBezTo>
                  <a:pt x="34350" y="59378"/>
                  <a:pt x="36804" y="61341"/>
                  <a:pt x="39585" y="61996"/>
                </a:cubicBezTo>
                <a:cubicBezTo>
                  <a:pt x="72792" y="69193"/>
                  <a:pt x="109108" y="74919"/>
                  <a:pt x="147551" y="79008"/>
                </a:cubicBezTo>
                <a:lnTo>
                  <a:pt x="147551" y="115324"/>
                </a:lnTo>
                <a:lnTo>
                  <a:pt x="73120" y="115324"/>
                </a:lnTo>
                <a:cubicBezTo>
                  <a:pt x="68376" y="115324"/>
                  <a:pt x="64450" y="119250"/>
                  <a:pt x="64450" y="123994"/>
                </a:cubicBezTo>
                <a:lnTo>
                  <a:pt x="64450" y="160801"/>
                </a:lnTo>
                <a:cubicBezTo>
                  <a:pt x="64450" y="165545"/>
                  <a:pt x="68376" y="169471"/>
                  <a:pt x="73120" y="169471"/>
                </a:cubicBezTo>
                <a:lnTo>
                  <a:pt x="147551" y="169471"/>
                </a:lnTo>
                <a:lnTo>
                  <a:pt x="147551" y="198262"/>
                </a:lnTo>
                <a:lnTo>
                  <a:pt x="146896" y="198262"/>
                </a:lnTo>
                <a:cubicBezTo>
                  <a:pt x="142152" y="198262"/>
                  <a:pt x="138226" y="202188"/>
                  <a:pt x="138226" y="206932"/>
                </a:cubicBezTo>
                <a:lnTo>
                  <a:pt x="138226" y="391947"/>
                </a:lnTo>
                <a:lnTo>
                  <a:pt x="109926" y="391947"/>
                </a:lnTo>
                <a:cubicBezTo>
                  <a:pt x="105182" y="391947"/>
                  <a:pt x="101256" y="395872"/>
                  <a:pt x="101256" y="400617"/>
                </a:cubicBezTo>
                <a:cubicBezTo>
                  <a:pt x="101256" y="405360"/>
                  <a:pt x="105182" y="409287"/>
                  <a:pt x="109926" y="409287"/>
                </a:cubicBezTo>
                <a:lnTo>
                  <a:pt x="478810" y="409287"/>
                </a:lnTo>
                <a:cubicBezTo>
                  <a:pt x="483554" y="409287"/>
                  <a:pt x="487480" y="405360"/>
                  <a:pt x="487480" y="400617"/>
                </a:cubicBezTo>
                <a:cubicBezTo>
                  <a:pt x="487480" y="395872"/>
                  <a:pt x="483554" y="391947"/>
                  <a:pt x="478810" y="391947"/>
                </a:cubicBezTo>
                <a:lnTo>
                  <a:pt x="450510" y="391947"/>
                </a:lnTo>
                <a:lnTo>
                  <a:pt x="450510" y="206768"/>
                </a:lnTo>
                <a:cubicBezTo>
                  <a:pt x="450510" y="202024"/>
                  <a:pt x="446584" y="198098"/>
                  <a:pt x="441840" y="198098"/>
                </a:cubicBezTo>
                <a:lnTo>
                  <a:pt x="441186" y="198098"/>
                </a:lnTo>
                <a:lnTo>
                  <a:pt x="441186" y="169307"/>
                </a:lnTo>
                <a:lnTo>
                  <a:pt x="515617" y="169307"/>
                </a:lnTo>
                <a:cubicBezTo>
                  <a:pt x="520361" y="169307"/>
                  <a:pt x="524287" y="165381"/>
                  <a:pt x="524287" y="160637"/>
                </a:cubicBezTo>
                <a:lnTo>
                  <a:pt x="524287" y="123831"/>
                </a:lnTo>
                <a:cubicBezTo>
                  <a:pt x="524287" y="119087"/>
                  <a:pt x="520361" y="115161"/>
                  <a:pt x="515617" y="115161"/>
                </a:cubicBezTo>
                <a:lnTo>
                  <a:pt x="441186" y="115161"/>
                </a:lnTo>
                <a:lnTo>
                  <a:pt x="441186" y="78845"/>
                </a:lnTo>
                <a:cubicBezTo>
                  <a:pt x="457544" y="77045"/>
                  <a:pt x="473739" y="75082"/>
                  <a:pt x="489116" y="72792"/>
                </a:cubicBezTo>
                <a:cubicBezTo>
                  <a:pt x="493860" y="72138"/>
                  <a:pt x="497132" y="67721"/>
                  <a:pt x="496314" y="62977"/>
                </a:cubicBezTo>
                <a:cubicBezTo>
                  <a:pt x="495660" y="58233"/>
                  <a:pt x="491243" y="54961"/>
                  <a:pt x="486499" y="55779"/>
                </a:cubicBezTo>
                <a:cubicBezTo>
                  <a:pt x="427772" y="64449"/>
                  <a:pt x="361356" y="69030"/>
                  <a:pt x="294123" y="69030"/>
                </a:cubicBezTo>
                <a:cubicBezTo>
                  <a:pt x="203660" y="69030"/>
                  <a:pt x="118433" y="61014"/>
                  <a:pt x="47273" y="45964"/>
                </a:cubicBezTo>
                <a:lnTo>
                  <a:pt x="38930" y="25025"/>
                </a:lnTo>
                <a:cubicBezTo>
                  <a:pt x="111235" y="40893"/>
                  <a:pt x="200389" y="49400"/>
                  <a:pt x="294123" y="49400"/>
                </a:cubicBezTo>
                <a:cubicBezTo>
                  <a:pt x="387857" y="49400"/>
                  <a:pt x="477011" y="40730"/>
                  <a:pt x="549315" y="25025"/>
                </a:cubicBezTo>
                <a:lnTo>
                  <a:pt x="540973" y="45964"/>
                </a:lnTo>
                <a:cubicBezTo>
                  <a:pt x="535084" y="47273"/>
                  <a:pt x="529194" y="48418"/>
                  <a:pt x="523142" y="49563"/>
                </a:cubicBezTo>
                <a:cubicBezTo>
                  <a:pt x="518398" y="50381"/>
                  <a:pt x="515453" y="54961"/>
                  <a:pt x="516271" y="59705"/>
                </a:cubicBezTo>
                <a:cubicBezTo>
                  <a:pt x="517089" y="63795"/>
                  <a:pt x="520688" y="66740"/>
                  <a:pt x="524778" y="66740"/>
                </a:cubicBezTo>
                <a:cubicBezTo>
                  <a:pt x="525268" y="66740"/>
                  <a:pt x="525923" y="66740"/>
                  <a:pt x="526414" y="66576"/>
                </a:cubicBezTo>
                <a:cubicBezTo>
                  <a:pt x="534102" y="65104"/>
                  <a:pt x="541791" y="63631"/>
                  <a:pt x="549315" y="61996"/>
                </a:cubicBezTo>
                <a:cubicBezTo>
                  <a:pt x="552096" y="61341"/>
                  <a:pt x="554387" y="59378"/>
                  <a:pt x="555532" y="56761"/>
                </a:cubicBezTo>
                <a:lnTo>
                  <a:pt x="570091" y="20282"/>
                </a:lnTo>
                <a:cubicBezTo>
                  <a:pt x="574344" y="19300"/>
                  <a:pt x="578434" y="18155"/>
                  <a:pt x="582523" y="17010"/>
                </a:cubicBezTo>
                <a:cubicBezTo>
                  <a:pt x="587104" y="15701"/>
                  <a:pt x="589885" y="10957"/>
                  <a:pt x="588576" y="6377"/>
                </a:cubicBezTo>
                <a:lnTo>
                  <a:pt x="588576" y="6377"/>
                </a:lnTo>
                <a:close/>
                <a:moveTo>
                  <a:pt x="164727" y="80644"/>
                </a:moveTo>
                <a:cubicBezTo>
                  <a:pt x="171271" y="81299"/>
                  <a:pt x="177814" y="81789"/>
                  <a:pt x="184357" y="82280"/>
                </a:cubicBezTo>
                <a:lnTo>
                  <a:pt x="184357" y="115161"/>
                </a:lnTo>
                <a:lnTo>
                  <a:pt x="164727" y="115161"/>
                </a:lnTo>
                <a:lnTo>
                  <a:pt x="164727" y="80644"/>
                </a:lnTo>
                <a:close/>
                <a:moveTo>
                  <a:pt x="267458" y="115161"/>
                </a:moveTo>
                <a:lnTo>
                  <a:pt x="201697" y="115161"/>
                </a:lnTo>
                <a:lnTo>
                  <a:pt x="201697" y="83425"/>
                </a:lnTo>
                <a:cubicBezTo>
                  <a:pt x="223127" y="84734"/>
                  <a:pt x="245047" y="85716"/>
                  <a:pt x="267458" y="86043"/>
                </a:cubicBezTo>
                <a:lnTo>
                  <a:pt x="267458" y="115161"/>
                </a:lnTo>
                <a:close/>
                <a:moveTo>
                  <a:pt x="164727" y="169307"/>
                </a:moveTo>
                <a:lnTo>
                  <a:pt x="184357" y="169307"/>
                </a:lnTo>
                <a:lnTo>
                  <a:pt x="184357" y="198098"/>
                </a:lnTo>
                <a:lnTo>
                  <a:pt x="164727" y="198098"/>
                </a:lnTo>
                <a:lnTo>
                  <a:pt x="164727" y="169307"/>
                </a:lnTo>
                <a:close/>
                <a:moveTo>
                  <a:pt x="155566" y="215438"/>
                </a:moveTo>
                <a:lnTo>
                  <a:pt x="184357" y="215438"/>
                </a:lnTo>
                <a:lnTo>
                  <a:pt x="184357" y="225253"/>
                </a:lnTo>
                <a:cubicBezTo>
                  <a:pt x="184357" y="229997"/>
                  <a:pt x="188283" y="233923"/>
                  <a:pt x="193027" y="233923"/>
                </a:cubicBezTo>
                <a:cubicBezTo>
                  <a:pt x="197771" y="233923"/>
                  <a:pt x="201697" y="229997"/>
                  <a:pt x="201697" y="225253"/>
                </a:cubicBezTo>
                <a:lnTo>
                  <a:pt x="201697" y="169307"/>
                </a:lnTo>
                <a:lnTo>
                  <a:pt x="387366" y="169307"/>
                </a:lnTo>
                <a:lnTo>
                  <a:pt x="387366" y="391783"/>
                </a:lnTo>
                <a:lnTo>
                  <a:pt x="201697" y="391783"/>
                </a:lnTo>
                <a:lnTo>
                  <a:pt x="201697" y="262060"/>
                </a:lnTo>
                <a:cubicBezTo>
                  <a:pt x="201697" y="257316"/>
                  <a:pt x="197771" y="253390"/>
                  <a:pt x="193027" y="253390"/>
                </a:cubicBezTo>
                <a:cubicBezTo>
                  <a:pt x="188283" y="253390"/>
                  <a:pt x="184357" y="257316"/>
                  <a:pt x="184357" y="262060"/>
                </a:cubicBezTo>
                <a:lnTo>
                  <a:pt x="184357" y="391783"/>
                </a:lnTo>
                <a:lnTo>
                  <a:pt x="155566" y="391783"/>
                </a:lnTo>
                <a:lnTo>
                  <a:pt x="155566" y="215438"/>
                </a:lnTo>
                <a:close/>
                <a:moveTo>
                  <a:pt x="404543" y="391783"/>
                </a:moveTo>
                <a:lnTo>
                  <a:pt x="404543" y="215438"/>
                </a:lnTo>
                <a:lnTo>
                  <a:pt x="433334" y="215438"/>
                </a:lnTo>
                <a:lnTo>
                  <a:pt x="433334" y="391783"/>
                </a:lnTo>
                <a:lnTo>
                  <a:pt x="404543" y="391783"/>
                </a:lnTo>
                <a:close/>
                <a:moveTo>
                  <a:pt x="424173" y="198098"/>
                </a:moveTo>
                <a:lnTo>
                  <a:pt x="404543" y="198098"/>
                </a:lnTo>
                <a:lnTo>
                  <a:pt x="404543" y="169307"/>
                </a:lnTo>
                <a:lnTo>
                  <a:pt x="424173" y="169307"/>
                </a:lnTo>
                <a:lnTo>
                  <a:pt x="424173" y="198098"/>
                </a:lnTo>
                <a:close/>
                <a:moveTo>
                  <a:pt x="507111" y="151967"/>
                </a:moveTo>
                <a:lnTo>
                  <a:pt x="81790" y="151967"/>
                </a:lnTo>
                <a:lnTo>
                  <a:pt x="81790" y="132337"/>
                </a:lnTo>
                <a:lnTo>
                  <a:pt x="267458" y="132337"/>
                </a:lnTo>
                <a:lnTo>
                  <a:pt x="267458" y="132992"/>
                </a:lnTo>
                <a:cubicBezTo>
                  <a:pt x="267458" y="137735"/>
                  <a:pt x="271384" y="141662"/>
                  <a:pt x="276128" y="141662"/>
                </a:cubicBezTo>
                <a:lnTo>
                  <a:pt x="312935" y="141662"/>
                </a:lnTo>
                <a:cubicBezTo>
                  <a:pt x="317679" y="141662"/>
                  <a:pt x="321605" y="137735"/>
                  <a:pt x="321605" y="132992"/>
                </a:cubicBezTo>
                <a:lnTo>
                  <a:pt x="321605" y="132337"/>
                </a:lnTo>
                <a:lnTo>
                  <a:pt x="507111" y="132337"/>
                </a:lnTo>
                <a:lnTo>
                  <a:pt x="507111" y="151967"/>
                </a:lnTo>
                <a:close/>
                <a:moveTo>
                  <a:pt x="321442" y="115161"/>
                </a:moveTo>
                <a:lnTo>
                  <a:pt x="321442" y="86043"/>
                </a:lnTo>
                <a:cubicBezTo>
                  <a:pt x="343689" y="85716"/>
                  <a:pt x="365609" y="84734"/>
                  <a:pt x="387203" y="83425"/>
                </a:cubicBezTo>
                <a:lnTo>
                  <a:pt x="387203" y="115161"/>
                </a:lnTo>
                <a:lnTo>
                  <a:pt x="321442" y="115161"/>
                </a:lnTo>
                <a:close/>
                <a:moveTo>
                  <a:pt x="424173" y="115161"/>
                </a:moveTo>
                <a:lnTo>
                  <a:pt x="404543" y="115161"/>
                </a:lnTo>
                <a:lnTo>
                  <a:pt x="404543" y="82117"/>
                </a:lnTo>
                <a:cubicBezTo>
                  <a:pt x="411086" y="81626"/>
                  <a:pt x="417630" y="81135"/>
                  <a:pt x="424173" y="80481"/>
                </a:cubicBezTo>
                <a:lnTo>
                  <a:pt x="424173" y="115161"/>
                </a:lnTo>
                <a:close/>
                <a:moveTo>
                  <a:pt x="304265" y="86206"/>
                </a:moveTo>
                <a:lnTo>
                  <a:pt x="304265" y="123667"/>
                </a:lnTo>
                <a:cubicBezTo>
                  <a:pt x="304265" y="123667"/>
                  <a:pt x="304265" y="123667"/>
                  <a:pt x="304265" y="123667"/>
                </a:cubicBezTo>
                <a:cubicBezTo>
                  <a:pt x="304265" y="123667"/>
                  <a:pt x="304265" y="123667"/>
                  <a:pt x="304265" y="123667"/>
                </a:cubicBezTo>
                <a:lnTo>
                  <a:pt x="304265" y="124158"/>
                </a:lnTo>
                <a:lnTo>
                  <a:pt x="284635" y="124158"/>
                </a:lnTo>
                <a:lnTo>
                  <a:pt x="284635" y="86043"/>
                </a:lnTo>
                <a:cubicBezTo>
                  <a:pt x="287907" y="86043"/>
                  <a:pt x="291178" y="86043"/>
                  <a:pt x="294450" y="86043"/>
                </a:cubicBezTo>
                <a:cubicBezTo>
                  <a:pt x="297722" y="86370"/>
                  <a:pt x="300993" y="86206"/>
                  <a:pt x="304265" y="86206"/>
                </a:cubicBezTo>
                <a:lnTo>
                  <a:pt x="304265" y="8620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181" name="Google Shape;2181;p64"/>
          <p:cNvGrpSpPr/>
          <p:nvPr/>
        </p:nvGrpSpPr>
        <p:grpSpPr>
          <a:xfrm>
            <a:off x="5187186" y="2709948"/>
            <a:ext cx="350399" cy="273809"/>
            <a:chOff x="5537281" y="2146982"/>
            <a:chExt cx="350399" cy="273809"/>
          </a:xfrm>
        </p:grpSpPr>
        <p:sp>
          <p:nvSpPr>
            <p:cNvPr id="2182" name="Google Shape;2182;p64"/>
            <p:cNvSpPr/>
            <p:nvPr/>
          </p:nvSpPr>
          <p:spPr>
            <a:xfrm>
              <a:off x="5647142" y="2366705"/>
              <a:ext cx="131010" cy="32314"/>
            </a:xfrm>
            <a:custGeom>
              <a:rect b="b" l="l" r="r" t="t"/>
              <a:pathLst>
                <a:path extrusionOk="0" h="54310" w="220185">
                  <a:moveTo>
                    <a:pt x="128251" y="17504"/>
                  </a:moveTo>
                  <a:cubicBezTo>
                    <a:pt x="132995" y="17667"/>
                    <a:pt x="137084" y="13905"/>
                    <a:pt x="137084" y="9161"/>
                  </a:cubicBezTo>
                  <a:cubicBezTo>
                    <a:pt x="137248" y="4417"/>
                    <a:pt x="133485" y="491"/>
                    <a:pt x="128742" y="327"/>
                  </a:cubicBezTo>
                  <a:cubicBezTo>
                    <a:pt x="122689" y="164"/>
                    <a:pt x="116309" y="0"/>
                    <a:pt x="110093" y="0"/>
                  </a:cubicBezTo>
                  <a:cubicBezTo>
                    <a:pt x="82447" y="0"/>
                    <a:pt x="56437" y="1963"/>
                    <a:pt x="36807" y="5562"/>
                  </a:cubicBezTo>
                  <a:cubicBezTo>
                    <a:pt x="10960" y="10306"/>
                    <a:pt x="0" y="16686"/>
                    <a:pt x="0" y="27155"/>
                  </a:cubicBezTo>
                  <a:cubicBezTo>
                    <a:pt x="0" y="37625"/>
                    <a:pt x="10960" y="44004"/>
                    <a:pt x="36807" y="48748"/>
                  </a:cubicBezTo>
                  <a:cubicBezTo>
                    <a:pt x="56437" y="52347"/>
                    <a:pt x="82447" y="54310"/>
                    <a:pt x="110093" y="54310"/>
                  </a:cubicBezTo>
                  <a:cubicBezTo>
                    <a:pt x="137739" y="54310"/>
                    <a:pt x="163749" y="52347"/>
                    <a:pt x="183379" y="48748"/>
                  </a:cubicBezTo>
                  <a:cubicBezTo>
                    <a:pt x="209225" y="44004"/>
                    <a:pt x="220186" y="37625"/>
                    <a:pt x="220186" y="27155"/>
                  </a:cubicBezTo>
                  <a:cubicBezTo>
                    <a:pt x="220186" y="18976"/>
                    <a:pt x="214133" y="8834"/>
                    <a:pt x="166530" y="3108"/>
                  </a:cubicBezTo>
                  <a:cubicBezTo>
                    <a:pt x="161786" y="2617"/>
                    <a:pt x="157532" y="5889"/>
                    <a:pt x="156878" y="10633"/>
                  </a:cubicBezTo>
                  <a:cubicBezTo>
                    <a:pt x="156387" y="15377"/>
                    <a:pt x="159659" y="19630"/>
                    <a:pt x="164403" y="20285"/>
                  </a:cubicBezTo>
                  <a:cubicBezTo>
                    <a:pt x="182234" y="22411"/>
                    <a:pt x="192703" y="25192"/>
                    <a:pt x="198429" y="27155"/>
                  </a:cubicBezTo>
                  <a:cubicBezTo>
                    <a:pt x="186487" y="31572"/>
                    <a:pt x="156715" y="36970"/>
                    <a:pt x="110093" y="36970"/>
                  </a:cubicBezTo>
                  <a:cubicBezTo>
                    <a:pt x="63308" y="36970"/>
                    <a:pt x="33535" y="31572"/>
                    <a:pt x="21593" y="27155"/>
                  </a:cubicBezTo>
                  <a:cubicBezTo>
                    <a:pt x="33371" y="22738"/>
                    <a:pt x="63144" y="17340"/>
                    <a:pt x="110093" y="17340"/>
                  </a:cubicBezTo>
                  <a:cubicBezTo>
                    <a:pt x="116145" y="17176"/>
                    <a:pt x="122362" y="17176"/>
                    <a:pt x="128251" y="17504"/>
                  </a:cubicBezTo>
                  <a:lnTo>
                    <a:pt x="128251" y="1750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3" name="Google Shape;2183;p64"/>
            <p:cNvSpPr/>
            <p:nvPr/>
          </p:nvSpPr>
          <p:spPr>
            <a:xfrm>
              <a:off x="5663689" y="2190730"/>
              <a:ext cx="98039" cy="163929"/>
            </a:xfrm>
            <a:custGeom>
              <a:rect b="b" l="l" r="r" t="t"/>
              <a:pathLst>
                <a:path extrusionOk="0" h="275511" w="164771">
                  <a:moveTo>
                    <a:pt x="65802" y="273876"/>
                  </a:moveTo>
                  <a:cubicBezTo>
                    <a:pt x="71201" y="275021"/>
                    <a:pt x="76763" y="275512"/>
                    <a:pt x="82161" y="275512"/>
                  </a:cubicBezTo>
                  <a:cubicBezTo>
                    <a:pt x="101301" y="275512"/>
                    <a:pt x="119786" y="268968"/>
                    <a:pt x="134672" y="256700"/>
                  </a:cubicBezTo>
                  <a:cubicBezTo>
                    <a:pt x="153811" y="240995"/>
                    <a:pt x="164772" y="217766"/>
                    <a:pt x="164772" y="193065"/>
                  </a:cubicBezTo>
                  <a:cubicBezTo>
                    <a:pt x="164772" y="174416"/>
                    <a:pt x="158719" y="156913"/>
                    <a:pt x="147104" y="142190"/>
                  </a:cubicBezTo>
                  <a:cubicBezTo>
                    <a:pt x="140234" y="133520"/>
                    <a:pt x="134181" y="124359"/>
                    <a:pt x="129273" y="115035"/>
                  </a:cubicBezTo>
                  <a:cubicBezTo>
                    <a:pt x="126984" y="110782"/>
                    <a:pt x="121749" y="109310"/>
                    <a:pt x="117495" y="111600"/>
                  </a:cubicBezTo>
                  <a:cubicBezTo>
                    <a:pt x="113242" y="113890"/>
                    <a:pt x="111770" y="119125"/>
                    <a:pt x="114060" y="123378"/>
                  </a:cubicBezTo>
                  <a:cubicBezTo>
                    <a:pt x="119622" y="133520"/>
                    <a:pt x="126165" y="143499"/>
                    <a:pt x="133527" y="152823"/>
                  </a:cubicBezTo>
                  <a:cubicBezTo>
                    <a:pt x="142688" y="164438"/>
                    <a:pt x="147432" y="178179"/>
                    <a:pt x="147432" y="192902"/>
                  </a:cubicBezTo>
                  <a:cubicBezTo>
                    <a:pt x="147432" y="212368"/>
                    <a:pt x="138762" y="230690"/>
                    <a:pt x="123712" y="243286"/>
                  </a:cubicBezTo>
                  <a:cubicBezTo>
                    <a:pt x="108662" y="255718"/>
                    <a:pt x="88705" y="260626"/>
                    <a:pt x="69074" y="256863"/>
                  </a:cubicBezTo>
                  <a:cubicBezTo>
                    <a:pt x="43228" y="251792"/>
                    <a:pt x="22779" y="231017"/>
                    <a:pt x="18199" y="205007"/>
                  </a:cubicBezTo>
                  <a:cubicBezTo>
                    <a:pt x="14764" y="186031"/>
                    <a:pt x="19344" y="167546"/>
                    <a:pt x="31122" y="152823"/>
                  </a:cubicBezTo>
                  <a:cubicBezTo>
                    <a:pt x="58278" y="118470"/>
                    <a:pt x="72509" y="79537"/>
                    <a:pt x="72509" y="40277"/>
                  </a:cubicBezTo>
                  <a:lnTo>
                    <a:pt x="72509" y="27026"/>
                  </a:lnTo>
                  <a:cubicBezTo>
                    <a:pt x="72509" y="24082"/>
                    <a:pt x="73818" y="21464"/>
                    <a:pt x="75945" y="19501"/>
                  </a:cubicBezTo>
                  <a:cubicBezTo>
                    <a:pt x="78235" y="17538"/>
                    <a:pt x="81016" y="16884"/>
                    <a:pt x="83961" y="17375"/>
                  </a:cubicBezTo>
                  <a:cubicBezTo>
                    <a:pt x="88541" y="18193"/>
                    <a:pt x="92140" y="22773"/>
                    <a:pt x="92140" y="28008"/>
                  </a:cubicBezTo>
                  <a:lnTo>
                    <a:pt x="92140" y="40277"/>
                  </a:lnTo>
                  <a:cubicBezTo>
                    <a:pt x="92140" y="55163"/>
                    <a:pt x="94267" y="70049"/>
                    <a:pt x="98356" y="84608"/>
                  </a:cubicBezTo>
                  <a:cubicBezTo>
                    <a:pt x="99665" y="89189"/>
                    <a:pt x="104409" y="91806"/>
                    <a:pt x="108989" y="90661"/>
                  </a:cubicBezTo>
                  <a:cubicBezTo>
                    <a:pt x="113569" y="89352"/>
                    <a:pt x="116187" y="84608"/>
                    <a:pt x="115042" y="80028"/>
                  </a:cubicBezTo>
                  <a:cubicBezTo>
                    <a:pt x="111443" y="66941"/>
                    <a:pt x="109480" y="53527"/>
                    <a:pt x="109480" y="40277"/>
                  </a:cubicBezTo>
                  <a:lnTo>
                    <a:pt x="109480" y="28008"/>
                  </a:lnTo>
                  <a:cubicBezTo>
                    <a:pt x="109480" y="14267"/>
                    <a:pt x="99828" y="2489"/>
                    <a:pt x="86905" y="362"/>
                  </a:cubicBezTo>
                  <a:cubicBezTo>
                    <a:pt x="79053" y="-947"/>
                    <a:pt x="70874" y="1343"/>
                    <a:pt x="64821" y="6415"/>
                  </a:cubicBezTo>
                  <a:cubicBezTo>
                    <a:pt x="58768" y="11486"/>
                    <a:pt x="55333" y="19011"/>
                    <a:pt x="55333" y="27026"/>
                  </a:cubicBezTo>
                  <a:lnTo>
                    <a:pt x="55333" y="40277"/>
                  </a:lnTo>
                  <a:cubicBezTo>
                    <a:pt x="55333" y="75611"/>
                    <a:pt x="42246" y="110782"/>
                    <a:pt x="17708" y="142027"/>
                  </a:cubicBezTo>
                  <a:cubicBezTo>
                    <a:pt x="2986" y="160675"/>
                    <a:pt x="-2903" y="184068"/>
                    <a:pt x="1350" y="207951"/>
                  </a:cubicBezTo>
                  <a:cubicBezTo>
                    <a:pt x="7075" y="241159"/>
                    <a:pt x="33085" y="267496"/>
                    <a:pt x="65802" y="273876"/>
                  </a:cubicBezTo>
                  <a:lnTo>
                    <a:pt x="65802" y="27387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4" name="Google Shape;2184;p64"/>
            <p:cNvSpPr/>
            <p:nvPr/>
          </p:nvSpPr>
          <p:spPr>
            <a:xfrm>
              <a:off x="5537281" y="2345930"/>
              <a:ext cx="350399" cy="74861"/>
            </a:xfrm>
            <a:custGeom>
              <a:rect b="b" l="l" r="r" t="t"/>
              <a:pathLst>
                <a:path extrusionOk="0" h="125816" w="588906">
                  <a:moveTo>
                    <a:pt x="524126" y="19977"/>
                  </a:moveTo>
                  <a:cubicBezTo>
                    <a:pt x="486665" y="10489"/>
                    <a:pt x="433827" y="3455"/>
                    <a:pt x="375100" y="20"/>
                  </a:cubicBezTo>
                  <a:cubicBezTo>
                    <a:pt x="370357" y="-307"/>
                    <a:pt x="366267" y="3455"/>
                    <a:pt x="365940" y="8199"/>
                  </a:cubicBezTo>
                  <a:cubicBezTo>
                    <a:pt x="365613" y="12943"/>
                    <a:pt x="369375" y="17033"/>
                    <a:pt x="374119" y="17360"/>
                  </a:cubicBezTo>
                  <a:cubicBezTo>
                    <a:pt x="431701" y="20632"/>
                    <a:pt x="483393" y="27502"/>
                    <a:pt x="519873" y="36663"/>
                  </a:cubicBezTo>
                  <a:cubicBezTo>
                    <a:pt x="560769" y="47132"/>
                    <a:pt x="571566" y="57602"/>
                    <a:pt x="571566" y="61691"/>
                  </a:cubicBezTo>
                  <a:cubicBezTo>
                    <a:pt x="571566" y="66108"/>
                    <a:pt x="557825" y="80176"/>
                    <a:pt x="494845" y="92282"/>
                  </a:cubicBezTo>
                  <a:cubicBezTo>
                    <a:pt x="441353" y="102588"/>
                    <a:pt x="370193" y="108313"/>
                    <a:pt x="294453" y="108313"/>
                  </a:cubicBezTo>
                  <a:cubicBezTo>
                    <a:pt x="218713" y="108313"/>
                    <a:pt x="147390" y="102588"/>
                    <a:pt x="94061" y="92282"/>
                  </a:cubicBezTo>
                  <a:cubicBezTo>
                    <a:pt x="31081" y="80176"/>
                    <a:pt x="17340" y="65945"/>
                    <a:pt x="17340" y="61691"/>
                  </a:cubicBezTo>
                  <a:cubicBezTo>
                    <a:pt x="17340" y="57602"/>
                    <a:pt x="28137" y="46969"/>
                    <a:pt x="69033" y="36663"/>
                  </a:cubicBezTo>
                  <a:cubicBezTo>
                    <a:pt x="105349" y="27502"/>
                    <a:pt x="157042" y="20468"/>
                    <a:pt x="214787" y="17360"/>
                  </a:cubicBezTo>
                  <a:cubicBezTo>
                    <a:pt x="219531" y="17033"/>
                    <a:pt x="223130" y="12943"/>
                    <a:pt x="222966" y="8199"/>
                  </a:cubicBezTo>
                  <a:cubicBezTo>
                    <a:pt x="222639" y="3455"/>
                    <a:pt x="218549" y="-144"/>
                    <a:pt x="213806" y="20"/>
                  </a:cubicBezTo>
                  <a:cubicBezTo>
                    <a:pt x="155079" y="3291"/>
                    <a:pt x="102241" y="10326"/>
                    <a:pt x="64780" y="19977"/>
                  </a:cubicBezTo>
                  <a:cubicBezTo>
                    <a:pt x="21266" y="31101"/>
                    <a:pt x="0" y="44679"/>
                    <a:pt x="0" y="61855"/>
                  </a:cubicBezTo>
                  <a:cubicBezTo>
                    <a:pt x="0" y="82139"/>
                    <a:pt x="29609" y="97680"/>
                    <a:pt x="90626" y="109458"/>
                  </a:cubicBezTo>
                  <a:cubicBezTo>
                    <a:pt x="145100" y="120091"/>
                    <a:pt x="217568" y="125817"/>
                    <a:pt x="294453" y="125817"/>
                  </a:cubicBezTo>
                  <a:cubicBezTo>
                    <a:pt x="371338" y="125817"/>
                    <a:pt x="443642" y="120091"/>
                    <a:pt x="498280" y="109458"/>
                  </a:cubicBezTo>
                  <a:cubicBezTo>
                    <a:pt x="559297" y="97680"/>
                    <a:pt x="588906" y="82139"/>
                    <a:pt x="588906" y="61855"/>
                  </a:cubicBezTo>
                  <a:cubicBezTo>
                    <a:pt x="588906" y="44679"/>
                    <a:pt x="567803" y="31101"/>
                    <a:pt x="524126" y="19977"/>
                  </a:cubicBezTo>
                  <a:lnTo>
                    <a:pt x="524126" y="1997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5" name="Google Shape;2185;p64"/>
            <p:cNvSpPr/>
            <p:nvPr/>
          </p:nvSpPr>
          <p:spPr>
            <a:xfrm>
              <a:off x="5696663" y="2146982"/>
              <a:ext cx="32119" cy="32120"/>
            </a:xfrm>
            <a:custGeom>
              <a:rect b="b" l="l" r="r" t="t"/>
              <a:pathLst>
                <a:path extrusionOk="0" h="53983" w="53982">
                  <a:moveTo>
                    <a:pt x="26991" y="53983"/>
                  </a:moveTo>
                  <a:cubicBezTo>
                    <a:pt x="41878" y="53983"/>
                    <a:pt x="53983" y="41878"/>
                    <a:pt x="53983" y="26991"/>
                  </a:cubicBezTo>
                  <a:cubicBezTo>
                    <a:pt x="53983" y="12105"/>
                    <a:pt x="41878" y="0"/>
                    <a:pt x="26991" y="0"/>
                  </a:cubicBezTo>
                  <a:cubicBezTo>
                    <a:pt x="12105" y="0"/>
                    <a:pt x="0" y="12105"/>
                    <a:pt x="0" y="26991"/>
                  </a:cubicBezTo>
                  <a:cubicBezTo>
                    <a:pt x="0" y="41714"/>
                    <a:pt x="12105" y="53983"/>
                    <a:pt x="26991" y="53983"/>
                  </a:cubicBezTo>
                  <a:lnTo>
                    <a:pt x="26991" y="53983"/>
                  </a:lnTo>
                  <a:close/>
                  <a:moveTo>
                    <a:pt x="26991" y="17013"/>
                  </a:moveTo>
                  <a:cubicBezTo>
                    <a:pt x="32390" y="17013"/>
                    <a:pt x="36807" y="21430"/>
                    <a:pt x="36807" y="26828"/>
                  </a:cubicBezTo>
                  <a:cubicBezTo>
                    <a:pt x="36807" y="32226"/>
                    <a:pt x="32390" y="36643"/>
                    <a:pt x="26991" y="36643"/>
                  </a:cubicBezTo>
                  <a:cubicBezTo>
                    <a:pt x="21593" y="36643"/>
                    <a:pt x="17176" y="32226"/>
                    <a:pt x="17176" y="26828"/>
                  </a:cubicBezTo>
                  <a:cubicBezTo>
                    <a:pt x="17176" y="21430"/>
                    <a:pt x="21593" y="17013"/>
                    <a:pt x="26991" y="17013"/>
                  </a:cubicBezTo>
                  <a:lnTo>
                    <a:pt x="26991" y="17013"/>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89" name="Shape 2189"/>
        <p:cNvGrpSpPr/>
        <p:nvPr/>
      </p:nvGrpSpPr>
      <p:grpSpPr>
        <a:xfrm>
          <a:off x="0" y="0"/>
          <a:ext cx="0" cy="0"/>
          <a:chOff x="0" y="0"/>
          <a:chExt cx="0" cy="0"/>
        </a:xfrm>
      </p:grpSpPr>
      <p:sp>
        <p:nvSpPr>
          <p:cNvPr id="2190" name="Google Shape;2190;p6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ables represent your data in a clear way</a:t>
            </a:r>
            <a:endParaRPr/>
          </a:p>
        </p:txBody>
      </p:sp>
      <p:graphicFrame>
        <p:nvGraphicFramePr>
          <p:cNvPr id="2191" name="Google Shape;2191;p65"/>
          <p:cNvGraphicFramePr/>
          <p:nvPr/>
        </p:nvGraphicFramePr>
        <p:xfrm>
          <a:off x="952513" y="1588850"/>
          <a:ext cx="3000000" cy="3000000"/>
        </p:xfrm>
        <a:graphic>
          <a:graphicData uri="http://schemas.openxmlformats.org/drawingml/2006/table">
            <a:tbl>
              <a:tblPr>
                <a:noFill/>
                <a:tableStyleId>{E6E8BF8E-E77E-4608-AE99-B63273DB4427}</a:tableStyleId>
              </a:tblPr>
              <a:tblGrid>
                <a:gridCol w="2354050"/>
                <a:gridCol w="1628300"/>
                <a:gridCol w="1628300"/>
                <a:gridCol w="1628300"/>
              </a:tblGrid>
              <a:tr h="381000">
                <a:tc>
                  <a:txBody>
                    <a:bodyPr/>
                    <a:lstStyle/>
                    <a:p>
                      <a:pPr indent="0" lvl="0" marL="0" marR="0" rtl="0" algn="l">
                        <a:lnSpc>
                          <a:spcPct val="100000"/>
                        </a:lnSpc>
                        <a:spcBef>
                          <a:spcPts val="0"/>
                        </a:spcBef>
                        <a:spcAft>
                          <a:spcPts val="0"/>
                        </a:spcAft>
                        <a:buNone/>
                      </a:pPr>
                      <a:r>
                        <a:rPr lang="en" sz="2000">
                          <a:solidFill>
                            <a:schemeClr val="dk1"/>
                          </a:solidFill>
                          <a:latin typeface="Redressed"/>
                          <a:ea typeface="Redressed"/>
                          <a:cs typeface="Redressed"/>
                          <a:sym typeface="Redressed"/>
                        </a:rPr>
                        <a:t>Activity</a:t>
                      </a:r>
                      <a:endParaRPr sz="2000">
                        <a:solidFill>
                          <a:schemeClr val="dk1"/>
                        </a:solidFill>
                        <a:latin typeface="Redressed"/>
                        <a:ea typeface="Redressed"/>
                        <a:cs typeface="Redressed"/>
                        <a:sym typeface="Redressed"/>
                      </a:endParaRPr>
                    </a:p>
                  </a:txBody>
                  <a:tcPr marT="91425" marB="91425" marR="91425" marL="91425" anchor="b">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3"/>
                    </a:solidFill>
                  </a:tcPr>
                </a:tc>
                <a:tc>
                  <a:txBody>
                    <a:bodyPr/>
                    <a:lstStyle/>
                    <a:p>
                      <a:pPr indent="0" lvl="0" marL="0" marR="0" rtl="0" algn="l">
                        <a:lnSpc>
                          <a:spcPct val="100000"/>
                        </a:lnSpc>
                        <a:spcBef>
                          <a:spcPts val="0"/>
                        </a:spcBef>
                        <a:spcAft>
                          <a:spcPts val="0"/>
                        </a:spcAft>
                        <a:buNone/>
                      </a:pPr>
                      <a:r>
                        <a:rPr lang="en" sz="2000">
                          <a:solidFill>
                            <a:schemeClr val="dk1"/>
                          </a:solidFill>
                          <a:latin typeface="Redressed"/>
                          <a:ea typeface="Redressed"/>
                          <a:cs typeface="Redressed"/>
                          <a:sym typeface="Redressed"/>
                        </a:rPr>
                        <a:t>Time</a:t>
                      </a:r>
                      <a:endParaRPr sz="2000">
                        <a:solidFill>
                          <a:schemeClr val="dk1"/>
                        </a:solidFill>
                        <a:latin typeface="Redressed"/>
                        <a:ea typeface="Redressed"/>
                        <a:cs typeface="Redressed"/>
                        <a:sym typeface="Redressed"/>
                      </a:endParaRPr>
                    </a:p>
                  </a:txBody>
                  <a:tcPr marT="91425" marB="91425" marR="91425" marL="91425" anchor="b">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3"/>
                    </a:solidFill>
                  </a:tcPr>
                </a:tc>
                <a:tc>
                  <a:txBody>
                    <a:bodyPr/>
                    <a:lstStyle/>
                    <a:p>
                      <a:pPr indent="0" lvl="0" marL="0" marR="0" rtl="0" algn="l">
                        <a:lnSpc>
                          <a:spcPct val="100000"/>
                        </a:lnSpc>
                        <a:spcBef>
                          <a:spcPts val="0"/>
                        </a:spcBef>
                        <a:spcAft>
                          <a:spcPts val="0"/>
                        </a:spcAft>
                        <a:buNone/>
                      </a:pPr>
                      <a:r>
                        <a:rPr lang="en" sz="2000">
                          <a:solidFill>
                            <a:schemeClr val="dk1"/>
                          </a:solidFill>
                          <a:latin typeface="Redressed"/>
                          <a:ea typeface="Redressed"/>
                          <a:cs typeface="Redressed"/>
                          <a:sym typeface="Redressed"/>
                        </a:rPr>
                        <a:t>Place</a:t>
                      </a:r>
                      <a:endParaRPr sz="2000">
                        <a:solidFill>
                          <a:schemeClr val="dk1"/>
                        </a:solidFill>
                        <a:latin typeface="Redressed"/>
                        <a:ea typeface="Redressed"/>
                        <a:cs typeface="Redressed"/>
                        <a:sym typeface="Redressed"/>
                      </a:endParaRPr>
                    </a:p>
                  </a:txBody>
                  <a:tcPr marT="91425" marB="91425" marR="91425" marL="91425" anchor="b">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3"/>
                    </a:solidFill>
                  </a:tcPr>
                </a:tc>
                <a:tc>
                  <a:txBody>
                    <a:bodyPr/>
                    <a:lstStyle/>
                    <a:p>
                      <a:pPr indent="0" lvl="0" marL="0" marR="0" rtl="0" algn="l">
                        <a:lnSpc>
                          <a:spcPct val="100000"/>
                        </a:lnSpc>
                        <a:spcBef>
                          <a:spcPts val="0"/>
                        </a:spcBef>
                        <a:spcAft>
                          <a:spcPts val="0"/>
                        </a:spcAft>
                        <a:buNone/>
                      </a:pPr>
                      <a:r>
                        <a:rPr lang="en" sz="2000">
                          <a:solidFill>
                            <a:schemeClr val="dk1"/>
                          </a:solidFill>
                          <a:latin typeface="Redressed"/>
                          <a:ea typeface="Redressed"/>
                          <a:cs typeface="Redressed"/>
                          <a:sym typeface="Redressed"/>
                        </a:rPr>
                        <a:t>Participants</a:t>
                      </a:r>
                      <a:endParaRPr sz="2000">
                        <a:solidFill>
                          <a:schemeClr val="dk1"/>
                        </a:solidFill>
                        <a:latin typeface="Redressed"/>
                        <a:ea typeface="Redressed"/>
                        <a:cs typeface="Redressed"/>
                        <a:sym typeface="Redressed"/>
                      </a:endParaRPr>
                    </a:p>
                  </a:txBody>
                  <a:tcPr marT="91425" marB="91425" marR="91425" marL="91425" anchor="b">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3"/>
                    </a:solidFill>
                  </a:tcPr>
                </a:tc>
              </a:tr>
              <a:tr h="381000">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Mercury is very small</a:t>
                      </a:r>
                      <a:endParaRPr>
                        <a:solidFill>
                          <a:schemeClr val="dk2"/>
                        </a:solidFill>
                        <a:latin typeface="Outfit Light"/>
                        <a:ea typeface="Outfit Light"/>
                        <a:cs typeface="Outfit Light"/>
                        <a:sym typeface="Outfit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8:00 am</a:t>
                      </a:r>
                      <a:endParaRPr>
                        <a:solidFill>
                          <a:schemeClr val="dk2"/>
                        </a:solidFill>
                        <a:latin typeface="Outfit Light"/>
                        <a:ea typeface="Outfit Light"/>
                        <a:cs typeface="Outfit Light"/>
                        <a:sym typeface="Outfit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Mercury</a:t>
                      </a:r>
                      <a:endParaRPr>
                        <a:solidFill>
                          <a:schemeClr val="dk2"/>
                        </a:solidFill>
                        <a:latin typeface="Outfit Light"/>
                        <a:ea typeface="Outfit Light"/>
                        <a:cs typeface="Outfit Light"/>
                        <a:sym typeface="Outfit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800,000</a:t>
                      </a:r>
                      <a:endParaRPr>
                        <a:solidFill>
                          <a:schemeClr val="dk2"/>
                        </a:solidFill>
                        <a:latin typeface="Outfit Light"/>
                        <a:ea typeface="Outfit Light"/>
                        <a:cs typeface="Outfit Light"/>
                        <a:sym typeface="Outfit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1"/>
                      </a:solidFill>
                      <a:prstDash val="solid"/>
                      <a:round/>
                      <a:headEnd len="sm" w="sm" type="none"/>
                      <a:tailEnd len="sm" w="sm" type="none"/>
                    </a:lnB>
                  </a:tcPr>
                </a:tc>
              </a:tr>
              <a:tr h="381000">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Venus is a hot planet</a:t>
                      </a:r>
                      <a:endParaRPr>
                        <a:solidFill>
                          <a:schemeClr val="dk2"/>
                        </a:solidFill>
                        <a:latin typeface="Outfit Light"/>
                        <a:ea typeface="Outfit Light"/>
                        <a:cs typeface="Outfit Light"/>
                        <a:sym typeface="Outfit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11:00 am</a:t>
                      </a:r>
                      <a:endParaRPr>
                        <a:solidFill>
                          <a:schemeClr val="dk2"/>
                        </a:solidFill>
                        <a:latin typeface="Outfit Light"/>
                        <a:ea typeface="Outfit Light"/>
                        <a:cs typeface="Outfit Light"/>
                        <a:sym typeface="Outfit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Venus</a:t>
                      </a:r>
                      <a:endParaRPr>
                        <a:solidFill>
                          <a:schemeClr val="dk2"/>
                        </a:solidFill>
                        <a:latin typeface="Outfit Light"/>
                        <a:ea typeface="Outfit Light"/>
                        <a:cs typeface="Outfit Light"/>
                        <a:sym typeface="Outfit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500,000</a:t>
                      </a:r>
                      <a:endParaRPr>
                        <a:solidFill>
                          <a:schemeClr val="dk2"/>
                        </a:solidFill>
                        <a:latin typeface="Outfit Light"/>
                        <a:ea typeface="Outfit Light"/>
                        <a:cs typeface="Outfit Light"/>
                        <a:sym typeface="Outfit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81000">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We all live on Earth</a:t>
                      </a:r>
                      <a:endParaRPr>
                        <a:solidFill>
                          <a:schemeClr val="dk2"/>
                        </a:solidFill>
                        <a:latin typeface="Outfit Light"/>
                        <a:ea typeface="Outfit Light"/>
                        <a:cs typeface="Outfit Light"/>
                        <a:sym typeface="Outfit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2:00 pm</a:t>
                      </a:r>
                      <a:endParaRPr>
                        <a:solidFill>
                          <a:schemeClr val="dk2"/>
                        </a:solidFill>
                        <a:latin typeface="Outfit Light"/>
                        <a:ea typeface="Outfit Light"/>
                        <a:cs typeface="Outfit Light"/>
                        <a:sym typeface="Outfit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Earth</a:t>
                      </a:r>
                      <a:endParaRPr>
                        <a:solidFill>
                          <a:schemeClr val="dk2"/>
                        </a:solidFill>
                        <a:latin typeface="Outfit Light"/>
                        <a:ea typeface="Outfit Light"/>
                        <a:cs typeface="Outfit Light"/>
                        <a:sym typeface="Outfit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200,000</a:t>
                      </a:r>
                      <a:endParaRPr>
                        <a:solidFill>
                          <a:schemeClr val="dk2"/>
                        </a:solidFill>
                        <a:latin typeface="Outfit Light"/>
                        <a:ea typeface="Outfit Light"/>
                        <a:cs typeface="Outfit Light"/>
                        <a:sym typeface="Outfit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81000">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Mars is a cold planet</a:t>
                      </a:r>
                      <a:endParaRPr>
                        <a:solidFill>
                          <a:schemeClr val="dk2"/>
                        </a:solidFill>
                        <a:latin typeface="Outfit Light"/>
                        <a:ea typeface="Outfit Light"/>
                        <a:cs typeface="Outfit Light"/>
                        <a:sym typeface="Outfit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6:00 pm</a:t>
                      </a:r>
                      <a:endParaRPr>
                        <a:solidFill>
                          <a:schemeClr val="dk2"/>
                        </a:solidFill>
                        <a:latin typeface="Outfit Light"/>
                        <a:ea typeface="Outfit Light"/>
                        <a:cs typeface="Outfit Light"/>
                        <a:sym typeface="Outfit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Mars</a:t>
                      </a:r>
                      <a:endParaRPr>
                        <a:solidFill>
                          <a:schemeClr val="dk2"/>
                        </a:solidFill>
                        <a:latin typeface="Outfit Light"/>
                        <a:ea typeface="Outfit Light"/>
                        <a:cs typeface="Outfit Light"/>
                        <a:sym typeface="Outfit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350,000</a:t>
                      </a:r>
                      <a:endParaRPr>
                        <a:solidFill>
                          <a:schemeClr val="dk2"/>
                        </a:solidFill>
                        <a:latin typeface="Outfit Light"/>
                        <a:ea typeface="Outfit Light"/>
                        <a:cs typeface="Outfit Light"/>
                        <a:sym typeface="Outfit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81000">
                <a:tc>
                  <a:txBody>
                    <a:bodyPr/>
                    <a:lstStyle/>
                    <a:p>
                      <a:pPr indent="0" lvl="0" marL="0" rtl="0" algn="l">
                        <a:spcBef>
                          <a:spcPts val="0"/>
                        </a:spcBef>
                        <a:spcAft>
                          <a:spcPts val="0"/>
                        </a:spcAft>
                        <a:buNone/>
                      </a:pPr>
                      <a:r>
                        <a:rPr lang="en">
                          <a:solidFill>
                            <a:schemeClr val="dk2"/>
                          </a:solidFill>
                          <a:latin typeface="Outfit Light"/>
                          <a:ea typeface="Outfit Light"/>
                          <a:cs typeface="Outfit Light"/>
                          <a:sym typeface="Outfit Light"/>
                        </a:rPr>
                        <a:t>Jupiter is a gas giant</a:t>
                      </a:r>
                      <a:endParaRPr>
                        <a:solidFill>
                          <a:schemeClr val="dk2"/>
                        </a:solidFill>
                        <a:latin typeface="Outfit Light"/>
                        <a:ea typeface="Outfit Light"/>
                        <a:cs typeface="Outfit Light"/>
                        <a:sym typeface="Outfit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9:00 pm</a:t>
                      </a:r>
                      <a:endParaRPr>
                        <a:solidFill>
                          <a:schemeClr val="dk2"/>
                        </a:solidFill>
                        <a:latin typeface="Outfit Light"/>
                        <a:ea typeface="Outfit Light"/>
                        <a:cs typeface="Outfit Light"/>
                        <a:sym typeface="Outfit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Jupiter</a:t>
                      </a:r>
                      <a:endParaRPr>
                        <a:solidFill>
                          <a:schemeClr val="dk2"/>
                        </a:solidFill>
                        <a:latin typeface="Outfit Light"/>
                        <a:ea typeface="Outfit Light"/>
                        <a:cs typeface="Outfit Light"/>
                        <a:sym typeface="Outfit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2,000</a:t>
                      </a:r>
                      <a:endParaRPr>
                        <a:solidFill>
                          <a:schemeClr val="dk2"/>
                        </a:solidFill>
                        <a:latin typeface="Outfit Light"/>
                        <a:ea typeface="Outfit Light"/>
                        <a:cs typeface="Outfit Light"/>
                        <a:sym typeface="Outfit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grpSp>
        <p:nvGrpSpPr>
          <p:cNvPr id="2192" name="Google Shape;2192;p65"/>
          <p:cNvGrpSpPr/>
          <p:nvPr/>
        </p:nvGrpSpPr>
        <p:grpSpPr>
          <a:xfrm flipH="1" rot="-8357434">
            <a:off x="7476659" y="3801608"/>
            <a:ext cx="1059110" cy="1334902"/>
            <a:chOff x="6854745" y="409830"/>
            <a:chExt cx="1059148" cy="1334949"/>
          </a:xfrm>
        </p:grpSpPr>
        <p:sp>
          <p:nvSpPr>
            <p:cNvPr id="2193" name="Google Shape;2193;p65"/>
            <p:cNvSpPr/>
            <p:nvPr/>
          </p:nvSpPr>
          <p:spPr>
            <a:xfrm flipH="1" rot="10549581">
              <a:off x="7456782" y="419462"/>
              <a:ext cx="295247" cy="838853"/>
            </a:xfrm>
            <a:custGeom>
              <a:rect b="b" l="l" r="r" t="t"/>
              <a:pathLst>
                <a:path extrusionOk="0" h="904463" w="318340">
                  <a:moveTo>
                    <a:pt x="191117" y="747412"/>
                  </a:moveTo>
                  <a:cubicBezTo>
                    <a:pt x="160244" y="692248"/>
                    <a:pt x="132691" y="635046"/>
                    <a:pt x="108749" y="576561"/>
                  </a:cubicBezTo>
                  <a:cubicBezTo>
                    <a:pt x="61216" y="460467"/>
                    <a:pt x="27838" y="337906"/>
                    <a:pt x="11878" y="213364"/>
                  </a:cubicBezTo>
                  <a:cubicBezTo>
                    <a:pt x="7392" y="178297"/>
                    <a:pt x="4188" y="143055"/>
                    <a:pt x="2266" y="107813"/>
                  </a:cubicBezTo>
                  <a:cubicBezTo>
                    <a:pt x="402" y="73736"/>
                    <a:pt x="-2860" y="36222"/>
                    <a:pt x="5120" y="2844"/>
                  </a:cubicBezTo>
                  <a:cubicBezTo>
                    <a:pt x="5994" y="-709"/>
                    <a:pt x="11586" y="-1117"/>
                    <a:pt x="12460" y="2669"/>
                  </a:cubicBezTo>
                  <a:cubicBezTo>
                    <a:pt x="19217" y="31446"/>
                    <a:pt x="18868" y="62494"/>
                    <a:pt x="21023" y="91910"/>
                  </a:cubicBezTo>
                  <a:cubicBezTo>
                    <a:pt x="23295" y="122842"/>
                    <a:pt x="26615" y="153657"/>
                    <a:pt x="30867" y="184355"/>
                  </a:cubicBezTo>
                  <a:cubicBezTo>
                    <a:pt x="39430" y="246102"/>
                    <a:pt x="51663" y="307499"/>
                    <a:pt x="67624" y="367730"/>
                  </a:cubicBezTo>
                  <a:cubicBezTo>
                    <a:pt x="99313" y="487612"/>
                    <a:pt x="145797" y="603823"/>
                    <a:pt x="207078" y="711646"/>
                  </a:cubicBezTo>
                  <a:cubicBezTo>
                    <a:pt x="223854" y="741121"/>
                    <a:pt x="241621" y="770014"/>
                    <a:pt x="260378" y="798266"/>
                  </a:cubicBezTo>
                  <a:cubicBezTo>
                    <a:pt x="270164" y="813003"/>
                    <a:pt x="280241" y="827566"/>
                    <a:pt x="290610" y="841954"/>
                  </a:cubicBezTo>
                  <a:cubicBezTo>
                    <a:pt x="300921" y="856226"/>
                    <a:pt x="312047" y="869682"/>
                    <a:pt x="317755" y="886516"/>
                  </a:cubicBezTo>
                  <a:cubicBezTo>
                    <a:pt x="321309" y="897002"/>
                    <a:pt x="307911" y="909351"/>
                    <a:pt x="298066" y="902477"/>
                  </a:cubicBezTo>
                  <a:cubicBezTo>
                    <a:pt x="272494" y="884711"/>
                    <a:pt x="255718" y="852847"/>
                    <a:pt x="238999" y="826984"/>
                  </a:cubicBezTo>
                  <a:cubicBezTo>
                    <a:pt x="222223" y="801004"/>
                    <a:pt x="206204" y="774441"/>
                    <a:pt x="191117" y="7474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4" name="Google Shape;2194;p65"/>
            <p:cNvSpPr/>
            <p:nvPr/>
          </p:nvSpPr>
          <p:spPr>
            <a:xfrm flipH="1" rot="10549581">
              <a:off x="6881037" y="949965"/>
              <a:ext cx="1006564" cy="759192"/>
            </a:xfrm>
            <a:custGeom>
              <a:rect b="b" l="l" r="r" t="t"/>
              <a:pathLst>
                <a:path extrusionOk="0" h="818572" w="1085291">
                  <a:moveTo>
                    <a:pt x="801990" y="21437"/>
                  </a:moveTo>
                  <a:cubicBezTo>
                    <a:pt x="815562" y="32738"/>
                    <a:pt x="825115" y="48349"/>
                    <a:pt x="838979" y="59301"/>
                  </a:cubicBezTo>
                  <a:cubicBezTo>
                    <a:pt x="874804" y="87611"/>
                    <a:pt x="927055" y="77417"/>
                    <a:pt x="970511" y="91397"/>
                  </a:cubicBezTo>
                  <a:cubicBezTo>
                    <a:pt x="987695" y="96931"/>
                    <a:pt x="1004180" y="106892"/>
                    <a:pt x="1013442" y="122387"/>
                  </a:cubicBezTo>
                  <a:cubicBezTo>
                    <a:pt x="1023403" y="138988"/>
                    <a:pt x="1024568" y="160600"/>
                    <a:pt x="1037849" y="174639"/>
                  </a:cubicBezTo>
                  <a:cubicBezTo>
                    <a:pt x="1045247" y="182444"/>
                    <a:pt x="1055499" y="186871"/>
                    <a:pt x="1063771" y="193745"/>
                  </a:cubicBezTo>
                  <a:cubicBezTo>
                    <a:pt x="1093188" y="218210"/>
                    <a:pt x="1088877" y="265336"/>
                    <a:pt x="1072101" y="299704"/>
                  </a:cubicBezTo>
                  <a:cubicBezTo>
                    <a:pt x="1055266" y="334072"/>
                    <a:pt x="1028704" y="364130"/>
                    <a:pt x="1019500" y="401236"/>
                  </a:cubicBezTo>
                  <a:cubicBezTo>
                    <a:pt x="1011694" y="432750"/>
                    <a:pt x="1017287" y="465953"/>
                    <a:pt x="1013617" y="498166"/>
                  </a:cubicBezTo>
                  <a:cubicBezTo>
                    <a:pt x="1008607" y="542612"/>
                    <a:pt x="985132" y="584669"/>
                    <a:pt x="950006" y="612280"/>
                  </a:cubicBezTo>
                  <a:cubicBezTo>
                    <a:pt x="896240" y="654571"/>
                    <a:pt x="821737" y="661212"/>
                    <a:pt x="765350" y="699949"/>
                  </a:cubicBezTo>
                  <a:cubicBezTo>
                    <a:pt x="735292" y="720628"/>
                    <a:pt x="711758" y="749462"/>
                    <a:pt x="682749" y="771656"/>
                  </a:cubicBezTo>
                  <a:cubicBezTo>
                    <a:pt x="618964" y="820471"/>
                    <a:pt x="528849" y="832354"/>
                    <a:pt x="454579" y="801830"/>
                  </a:cubicBezTo>
                  <a:cubicBezTo>
                    <a:pt x="437569" y="794840"/>
                    <a:pt x="421143" y="785753"/>
                    <a:pt x="403085" y="782200"/>
                  </a:cubicBezTo>
                  <a:cubicBezTo>
                    <a:pt x="372328" y="776141"/>
                    <a:pt x="341047" y="786860"/>
                    <a:pt x="309824" y="789132"/>
                  </a:cubicBezTo>
                  <a:cubicBezTo>
                    <a:pt x="253262" y="793326"/>
                    <a:pt x="195360" y="767928"/>
                    <a:pt x="160118" y="723482"/>
                  </a:cubicBezTo>
                  <a:cubicBezTo>
                    <a:pt x="138915" y="696745"/>
                    <a:pt x="125925" y="664299"/>
                    <a:pt x="105013" y="637329"/>
                  </a:cubicBezTo>
                  <a:cubicBezTo>
                    <a:pt x="77751" y="602203"/>
                    <a:pt x="37791" y="577213"/>
                    <a:pt x="16238" y="538359"/>
                  </a:cubicBezTo>
                  <a:cubicBezTo>
                    <a:pt x="-5665" y="498865"/>
                    <a:pt x="-4791" y="448594"/>
                    <a:pt x="15131" y="408051"/>
                  </a:cubicBezTo>
                  <a:cubicBezTo>
                    <a:pt x="35053" y="367509"/>
                    <a:pt x="72625" y="336868"/>
                    <a:pt x="115148" y="321665"/>
                  </a:cubicBezTo>
                  <a:cubicBezTo>
                    <a:pt x="155633" y="307218"/>
                    <a:pt x="200778" y="305704"/>
                    <a:pt x="238117" y="284384"/>
                  </a:cubicBezTo>
                  <a:cubicBezTo>
                    <a:pt x="284660" y="257821"/>
                    <a:pt x="309941" y="205977"/>
                    <a:pt x="348328" y="168580"/>
                  </a:cubicBezTo>
                  <a:cubicBezTo>
                    <a:pt x="418172" y="100659"/>
                    <a:pt x="512714" y="121630"/>
                    <a:pt x="589955" y="73165"/>
                  </a:cubicBezTo>
                  <a:cubicBezTo>
                    <a:pt x="648381" y="36408"/>
                    <a:pt x="733020" y="-36115"/>
                    <a:pt x="801990" y="2143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5" name="Google Shape;2195;p65"/>
            <p:cNvSpPr/>
            <p:nvPr/>
          </p:nvSpPr>
          <p:spPr>
            <a:xfrm flipH="1" rot="10549581">
              <a:off x="6902554" y="949679"/>
              <a:ext cx="979433" cy="734156"/>
            </a:xfrm>
            <a:custGeom>
              <a:rect b="b" l="l" r="r" t="t"/>
              <a:pathLst>
                <a:path extrusionOk="0" h="791577" w="1056038">
                  <a:moveTo>
                    <a:pt x="150754" y="712880"/>
                  </a:moveTo>
                  <a:cubicBezTo>
                    <a:pt x="162055" y="701404"/>
                    <a:pt x="173239" y="689812"/>
                    <a:pt x="184657" y="678453"/>
                  </a:cubicBezTo>
                  <a:cubicBezTo>
                    <a:pt x="245413" y="617813"/>
                    <a:pt x="307101" y="558106"/>
                    <a:pt x="370245" y="499971"/>
                  </a:cubicBezTo>
                  <a:cubicBezTo>
                    <a:pt x="401410" y="471312"/>
                    <a:pt x="432458" y="442069"/>
                    <a:pt x="465253" y="415216"/>
                  </a:cubicBezTo>
                  <a:cubicBezTo>
                    <a:pt x="311586" y="450457"/>
                    <a:pt x="158735" y="489078"/>
                    <a:pt x="7456" y="533640"/>
                  </a:cubicBezTo>
                  <a:cubicBezTo>
                    <a:pt x="4893" y="530436"/>
                    <a:pt x="2330" y="527233"/>
                    <a:pt x="0" y="523854"/>
                  </a:cubicBezTo>
                  <a:cubicBezTo>
                    <a:pt x="19048" y="518204"/>
                    <a:pt x="38155" y="512612"/>
                    <a:pt x="57261" y="507136"/>
                  </a:cubicBezTo>
                  <a:cubicBezTo>
                    <a:pt x="148308" y="481098"/>
                    <a:pt x="239937" y="457214"/>
                    <a:pt x="332091" y="435370"/>
                  </a:cubicBezTo>
                  <a:cubicBezTo>
                    <a:pt x="381022" y="423778"/>
                    <a:pt x="430128" y="413177"/>
                    <a:pt x="479408" y="403274"/>
                  </a:cubicBezTo>
                  <a:cubicBezTo>
                    <a:pt x="479408" y="403216"/>
                    <a:pt x="479467" y="403216"/>
                    <a:pt x="479467" y="403157"/>
                  </a:cubicBezTo>
                  <a:cubicBezTo>
                    <a:pt x="449467" y="391332"/>
                    <a:pt x="420400" y="375954"/>
                    <a:pt x="390925" y="363197"/>
                  </a:cubicBezTo>
                  <a:cubicBezTo>
                    <a:pt x="353294" y="346945"/>
                    <a:pt x="315198" y="331683"/>
                    <a:pt x="276752" y="317528"/>
                  </a:cubicBezTo>
                  <a:cubicBezTo>
                    <a:pt x="237840" y="303198"/>
                    <a:pt x="198637" y="289917"/>
                    <a:pt x="159084" y="277568"/>
                  </a:cubicBezTo>
                  <a:cubicBezTo>
                    <a:pt x="166308" y="275820"/>
                    <a:pt x="173472" y="273898"/>
                    <a:pt x="180521" y="271743"/>
                  </a:cubicBezTo>
                  <a:cubicBezTo>
                    <a:pt x="246694" y="292596"/>
                    <a:pt x="311878" y="316538"/>
                    <a:pt x="375779" y="343683"/>
                  </a:cubicBezTo>
                  <a:cubicBezTo>
                    <a:pt x="396633" y="352537"/>
                    <a:pt x="417312" y="361741"/>
                    <a:pt x="437875" y="371235"/>
                  </a:cubicBezTo>
                  <a:cubicBezTo>
                    <a:pt x="450807" y="377236"/>
                    <a:pt x="463972" y="383235"/>
                    <a:pt x="476671" y="389934"/>
                  </a:cubicBezTo>
                  <a:cubicBezTo>
                    <a:pt x="463506" y="366692"/>
                    <a:pt x="452205" y="342052"/>
                    <a:pt x="440030" y="318576"/>
                  </a:cubicBezTo>
                  <a:cubicBezTo>
                    <a:pt x="423371" y="286305"/>
                    <a:pt x="406594" y="254150"/>
                    <a:pt x="389760" y="221996"/>
                  </a:cubicBezTo>
                  <a:cubicBezTo>
                    <a:pt x="373333" y="190715"/>
                    <a:pt x="356789" y="159492"/>
                    <a:pt x="340304" y="128270"/>
                  </a:cubicBezTo>
                  <a:cubicBezTo>
                    <a:pt x="343159" y="126114"/>
                    <a:pt x="346071" y="124017"/>
                    <a:pt x="348984" y="122095"/>
                  </a:cubicBezTo>
                  <a:cubicBezTo>
                    <a:pt x="366284" y="154133"/>
                    <a:pt x="383235" y="186346"/>
                    <a:pt x="400128" y="218617"/>
                  </a:cubicBezTo>
                  <a:cubicBezTo>
                    <a:pt x="416963" y="250772"/>
                    <a:pt x="433681" y="282985"/>
                    <a:pt x="450341" y="315256"/>
                  </a:cubicBezTo>
                  <a:cubicBezTo>
                    <a:pt x="462923" y="339722"/>
                    <a:pt x="476787" y="364304"/>
                    <a:pt x="487971" y="389701"/>
                  </a:cubicBezTo>
                  <a:cubicBezTo>
                    <a:pt x="501427" y="354984"/>
                    <a:pt x="516922" y="320907"/>
                    <a:pt x="530495" y="286247"/>
                  </a:cubicBezTo>
                  <a:cubicBezTo>
                    <a:pt x="547970" y="241743"/>
                    <a:pt x="564572" y="196831"/>
                    <a:pt x="580125" y="151628"/>
                  </a:cubicBezTo>
                  <a:cubicBezTo>
                    <a:pt x="596493" y="103920"/>
                    <a:pt x="611697" y="55805"/>
                    <a:pt x="625852" y="7398"/>
                  </a:cubicBezTo>
                  <a:cubicBezTo>
                    <a:pt x="630046" y="4835"/>
                    <a:pt x="634240" y="2389"/>
                    <a:pt x="638493" y="0"/>
                  </a:cubicBezTo>
                  <a:cubicBezTo>
                    <a:pt x="613037" y="90639"/>
                    <a:pt x="583037" y="180113"/>
                    <a:pt x="549193" y="267781"/>
                  </a:cubicBezTo>
                  <a:cubicBezTo>
                    <a:pt x="534805" y="305062"/>
                    <a:pt x="520650" y="343275"/>
                    <a:pt x="503757" y="379799"/>
                  </a:cubicBezTo>
                  <a:cubicBezTo>
                    <a:pt x="504165" y="379274"/>
                    <a:pt x="504515" y="378750"/>
                    <a:pt x="504922" y="378284"/>
                  </a:cubicBezTo>
                  <a:cubicBezTo>
                    <a:pt x="512903" y="368381"/>
                    <a:pt x="521291" y="358770"/>
                    <a:pt x="529621" y="349158"/>
                  </a:cubicBezTo>
                  <a:cubicBezTo>
                    <a:pt x="546863" y="329295"/>
                    <a:pt x="564164" y="309431"/>
                    <a:pt x="581406" y="289626"/>
                  </a:cubicBezTo>
                  <a:cubicBezTo>
                    <a:pt x="615367" y="250539"/>
                    <a:pt x="649735" y="211860"/>
                    <a:pt x="683929" y="173006"/>
                  </a:cubicBezTo>
                  <a:cubicBezTo>
                    <a:pt x="726219" y="124949"/>
                    <a:pt x="768451" y="76892"/>
                    <a:pt x="810684" y="28893"/>
                  </a:cubicBezTo>
                  <a:cubicBezTo>
                    <a:pt x="812082" y="30174"/>
                    <a:pt x="813363" y="31572"/>
                    <a:pt x="814878" y="32737"/>
                  </a:cubicBezTo>
                  <a:cubicBezTo>
                    <a:pt x="816800" y="34252"/>
                    <a:pt x="818781" y="35591"/>
                    <a:pt x="820761" y="36873"/>
                  </a:cubicBezTo>
                  <a:cubicBezTo>
                    <a:pt x="817499" y="40601"/>
                    <a:pt x="814237" y="44271"/>
                    <a:pt x="811033" y="47999"/>
                  </a:cubicBezTo>
                  <a:lnTo>
                    <a:pt x="606513" y="281703"/>
                  </a:lnTo>
                  <a:cubicBezTo>
                    <a:pt x="586940" y="304072"/>
                    <a:pt x="567193" y="326207"/>
                    <a:pt x="547504" y="348459"/>
                  </a:cubicBezTo>
                  <a:cubicBezTo>
                    <a:pt x="537951" y="359236"/>
                    <a:pt x="528398" y="370071"/>
                    <a:pt x="518611" y="380672"/>
                  </a:cubicBezTo>
                  <a:cubicBezTo>
                    <a:pt x="515116" y="384459"/>
                    <a:pt x="511447" y="387954"/>
                    <a:pt x="507718" y="391391"/>
                  </a:cubicBezTo>
                  <a:cubicBezTo>
                    <a:pt x="522864" y="383119"/>
                    <a:pt x="538708" y="375896"/>
                    <a:pt x="554087" y="368614"/>
                  </a:cubicBezTo>
                  <a:cubicBezTo>
                    <a:pt x="577562" y="357547"/>
                    <a:pt x="601095" y="346770"/>
                    <a:pt x="624804" y="336227"/>
                  </a:cubicBezTo>
                  <a:cubicBezTo>
                    <a:pt x="671987" y="315314"/>
                    <a:pt x="719811" y="295858"/>
                    <a:pt x="767927" y="277334"/>
                  </a:cubicBezTo>
                  <a:cubicBezTo>
                    <a:pt x="861129" y="241452"/>
                    <a:pt x="955846" y="209355"/>
                    <a:pt x="1051669" y="181278"/>
                  </a:cubicBezTo>
                  <a:cubicBezTo>
                    <a:pt x="1053359" y="184074"/>
                    <a:pt x="1054815" y="186929"/>
                    <a:pt x="1056038" y="189957"/>
                  </a:cubicBezTo>
                  <a:cubicBezTo>
                    <a:pt x="1017184" y="201433"/>
                    <a:pt x="978447" y="213375"/>
                    <a:pt x="940001" y="226306"/>
                  </a:cubicBezTo>
                  <a:cubicBezTo>
                    <a:pt x="839926" y="259976"/>
                    <a:pt x="741539" y="298713"/>
                    <a:pt x="645133" y="341760"/>
                  </a:cubicBezTo>
                  <a:cubicBezTo>
                    <a:pt x="618512" y="353644"/>
                    <a:pt x="591892" y="365644"/>
                    <a:pt x="565504" y="378051"/>
                  </a:cubicBezTo>
                  <a:cubicBezTo>
                    <a:pt x="549135" y="385740"/>
                    <a:pt x="532708" y="394245"/>
                    <a:pt x="515932" y="401643"/>
                  </a:cubicBezTo>
                  <a:cubicBezTo>
                    <a:pt x="674550" y="413875"/>
                    <a:pt x="833809" y="430011"/>
                    <a:pt x="990622" y="457214"/>
                  </a:cubicBezTo>
                  <a:cubicBezTo>
                    <a:pt x="990505" y="460069"/>
                    <a:pt x="990272" y="462923"/>
                    <a:pt x="990039" y="465778"/>
                  </a:cubicBezTo>
                  <a:cubicBezTo>
                    <a:pt x="829324" y="443992"/>
                    <a:pt x="668842" y="423662"/>
                    <a:pt x="506961" y="412536"/>
                  </a:cubicBezTo>
                  <a:cubicBezTo>
                    <a:pt x="572552" y="455409"/>
                    <a:pt x="636337" y="501486"/>
                    <a:pt x="700356" y="546630"/>
                  </a:cubicBezTo>
                  <a:cubicBezTo>
                    <a:pt x="741772" y="575814"/>
                    <a:pt x="783014" y="605231"/>
                    <a:pt x="824140" y="634706"/>
                  </a:cubicBezTo>
                  <a:cubicBezTo>
                    <a:pt x="819130" y="636512"/>
                    <a:pt x="814120" y="638376"/>
                    <a:pt x="809169" y="640240"/>
                  </a:cubicBezTo>
                  <a:cubicBezTo>
                    <a:pt x="739617" y="590435"/>
                    <a:pt x="669715" y="541097"/>
                    <a:pt x="599464" y="492224"/>
                  </a:cubicBezTo>
                  <a:cubicBezTo>
                    <a:pt x="564688" y="467991"/>
                    <a:pt x="529446" y="444283"/>
                    <a:pt x="495020" y="419526"/>
                  </a:cubicBezTo>
                  <a:cubicBezTo>
                    <a:pt x="497175" y="467408"/>
                    <a:pt x="495544" y="515757"/>
                    <a:pt x="496359" y="563640"/>
                  </a:cubicBezTo>
                  <a:cubicBezTo>
                    <a:pt x="497175" y="615484"/>
                    <a:pt x="498631" y="667385"/>
                    <a:pt x="500495" y="719171"/>
                  </a:cubicBezTo>
                  <a:cubicBezTo>
                    <a:pt x="501369" y="743287"/>
                    <a:pt x="502418" y="767461"/>
                    <a:pt x="503583" y="791577"/>
                  </a:cubicBezTo>
                  <a:cubicBezTo>
                    <a:pt x="497816" y="791228"/>
                    <a:pt x="492107" y="790645"/>
                    <a:pt x="486398" y="789888"/>
                  </a:cubicBezTo>
                  <a:cubicBezTo>
                    <a:pt x="485408" y="766471"/>
                    <a:pt x="484534" y="742995"/>
                    <a:pt x="483835" y="719520"/>
                  </a:cubicBezTo>
                  <a:cubicBezTo>
                    <a:pt x="482263" y="667677"/>
                    <a:pt x="481622" y="615775"/>
                    <a:pt x="481738" y="563931"/>
                  </a:cubicBezTo>
                  <a:cubicBezTo>
                    <a:pt x="481855" y="514650"/>
                    <a:pt x="480748" y="464613"/>
                    <a:pt x="484884" y="415448"/>
                  </a:cubicBezTo>
                  <a:cubicBezTo>
                    <a:pt x="483719" y="415740"/>
                    <a:pt x="482437" y="415448"/>
                    <a:pt x="481389" y="414808"/>
                  </a:cubicBezTo>
                  <a:cubicBezTo>
                    <a:pt x="452554" y="444108"/>
                    <a:pt x="421623" y="471370"/>
                    <a:pt x="391682" y="499447"/>
                  </a:cubicBezTo>
                  <a:cubicBezTo>
                    <a:pt x="360110" y="529097"/>
                    <a:pt x="328712" y="558980"/>
                    <a:pt x="297489" y="589037"/>
                  </a:cubicBezTo>
                  <a:cubicBezTo>
                    <a:pt x="251762" y="633017"/>
                    <a:pt x="206792" y="677812"/>
                    <a:pt x="162230" y="722957"/>
                  </a:cubicBezTo>
                  <a:cubicBezTo>
                    <a:pt x="158211" y="719753"/>
                    <a:pt x="154366" y="716433"/>
                    <a:pt x="150754" y="71288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9" name="Shape 2199"/>
        <p:cNvGrpSpPr/>
        <p:nvPr/>
      </p:nvGrpSpPr>
      <p:grpSpPr>
        <a:xfrm>
          <a:off x="0" y="0"/>
          <a:ext cx="0" cy="0"/>
          <a:chOff x="0" y="0"/>
          <a:chExt cx="0" cy="0"/>
        </a:xfrm>
      </p:grpSpPr>
      <p:sp>
        <p:nvSpPr>
          <p:cNvPr id="2200" name="Google Shape;2200;p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use this graph</a:t>
            </a:r>
            <a:endParaRPr/>
          </a:p>
        </p:txBody>
      </p:sp>
      <p:sp>
        <p:nvSpPr>
          <p:cNvPr id="2201" name="Google Shape;2201;p66"/>
          <p:cNvSpPr txBox="1"/>
          <p:nvPr/>
        </p:nvSpPr>
        <p:spPr>
          <a:xfrm>
            <a:off x="4800650" y="4121050"/>
            <a:ext cx="3625500" cy="4797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lang="en" sz="1100">
                <a:solidFill>
                  <a:schemeClr val="dk2"/>
                </a:solidFill>
                <a:latin typeface="Outfit Light"/>
                <a:ea typeface="Outfit Light"/>
                <a:cs typeface="Outfit Light"/>
                <a:sym typeface="Outfit Light"/>
              </a:rPr>
              <a:t>Follow the link in the graph to modify its data and then paste the new one here. </a:t>
            </a:r>
            <a:r>
              <a:rPr lang="en" sz="1100">
                <a:solidFill>
                  <a:schemeClr val="dk2"/>
                </a:solidFill>
                <a:uFill>
                  <a:noFill/>
                </a:uFill>
                <a:latin typeface="Outfit Medium"/>
                <a:ea typeface="Outfit Medium"/>
                <a:cs typeface="Outfit Medium"/>
                <a:sym typeface="Outfit Medium"/>
                <a:hlinkClick r:id="rId3">
                  <a:extLst>
                    <a:ext uri="{A12FA001-AC4F-418D-AE19-62706E023703}">
                      <ahyp:hlinkClr val="tx"/>
                    </a:ext>
                  </a:extLst>
                </a:hlinkClick>
              </a:rPr>
              <a:t>For more info, </a:t>
            </a:r>
            <a:r>
              <a:rPr lang="en" sz="1100" u="sng">
                <a:solidFill>
                  <a:schemeClr val="dk2"/>
                </a:solidFill>
                <a:latin typeface="Outfit Medium"/>
                <a:ea typeface="Outfit Medium"/>
                <a:cs typeface="Outfit Medium"/>
                <a:sym typeface="Outfit Medium"/>
                <a:hlinkClick r:id="rId4">
                  <a:extLst>
                    <a:ext uri="{A12FA001-AC4F-418D-AE19-62706E023703}">
                      <ahyp:hlinkClr val="tx"/>
                    </a:ext>
                  </a:extLst>
                </a:hlinkClick>
              </a:rPr>
              <a:t>click here</a:t>
            </a:r>
            <a:endParaRPr sz="1100" u="sng">
              <a:solidFill>
                <a:schemeClr val="dk2"/>
              </a:solidFill>
              <a:latin typeface="Outfit Medium"/>
              <a:ea typeface="Outfit Medium"/>
              <a:cs typeface="Outfit Medium"/>
              <a:sym typeface="Outfit Medium"/>
            </a:endParaRPr>
          </a:p>
        </p:txBody>
      </p:sp>
      <p:pic>
        <p:nvPicPr>
          <p:cNvPr id="2202" name="Google Shape;2202;p66" title="Points scored">
            <a:hlinkClick r:id="rId5"/>
          </p:cNvPr>
          <p:cNvPicPr preferRelativeResize="0"/>
          <p:nvPr/>
        </p:nvPicPr>
        <p:blipFill>
          <a:blip r:embed="rId6">
            <a:alphaModFix/>
          </a:blip>
          <a:stretch>
            <a:fillRect/>
          </a:stretch>
        </p:blipFill>
        <p:spPr>
          <a:xfrm>
            <a:off x="821850" y="1247875"/>
            <a:ext cx="3872451" cy="3356124"/>
          </a:xfrm>
          <a:prstGeom prst="rect">
            <a:avLst/>
          </a:prstGeom>
          <a:noFill/>
          <a:ln>
            <a:noFill/>
          </a:ln>
        </p:spPr>
      </p:pic>
      <p:sp>
        <p:nvSpPr>
          <p:cNvPr id="2203" name="Google Shape;2203;p66"/>
          <p:cNvSpPr txBox="1"/>
          <p:nvPr/>
        </p:nvSpPr>
        <p:spPr>
          <a:xfrm>
            <a:off x="5234750" y="1663125"/>
            <a:ext cx="27573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Redressed"/>
                <a:ea typeface="Redressed"/>
                <a:cs typeface="Redressed"/>
                <a:sym typeface="Redressed"/>
              </a:rPr>
              <a:t>Venus</a:t>
            </a:r>
            <a:endParaRPr sz="2400">
              <a:solidFill>
                <a:schemeClr val="dk1"/>
              </a:solidFill>
              <a:latin typeface="Redressed"/>
              <a:ea typeface="Redressed"/>
              <a:cs typeface="Redressed"/>
              <a:sym typeface="Redressed"/>
            </a:endParaRPr>
          </a:p>
        </p:txBody>
      </p:sp>
      <p:sp>
        <p:nvSpPr>
          <p:cNvPr id="2204" name="Google Shape;2204;p66"/>
          <p:cNvSpPr txBox="1"/>
          <p:nvPr/>
        </p:nvSpPr>
        <p:spPr>
          <a:xfrm>
            <a:off x="5234750" y="2043675"/>
            <a:ext cx="2757300" cy="5727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lang="en">
                <a:solidFill>
                  <a:schemeClr val="dk2"/>
                </a:solidFill>
                <a:latin typeface="Outfit Light"/>
                <a:ea typeface="Outfit Light"/>
                <a:cs typeface="Outfit Light"/>
                <a:sym typeface="Outfit Light"/>
              </a:rPr>
              <a:t>Venus is extremely hot, even more than Mercury</a:t>
            </a:r>
            <a:endParaRPr>
              <a:solidFill>
                <a:schemeClr val="dk2"/>
              </a:solidFill>
              <a:latin typeface="Outfit Light"/>
              <a:ea typeface="Outfit Light"/>
              <a:cs typeface="Outfit Light"/>
              <a:sym typeface="Outfit Light"/>
            </a:endParaRPr>
          </a:p>
        </p:txBody>
      </p:sp>
      <p:sp>
        <p:nvSpPr>
          <p:cNvPr id="2205" name="Google Shape;2205;p66"/>
          <p:cNvSpPr/>
          <p:nvPr/>
        </p:nvSpPr>
        <p:spPr>
          <a:xfrm>
            <a:off x="6506600" y="1380160"/>
            <a:ext cx="213600" cy="213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206" name="Google Shape;2206;p66"/>
          <p:cNvSpPr txBox="1"/>
          <p:nvPr/>
        </p:nvSpPr>
        <p:spPr>
          <a:xfrm>
            <a:off x="5234750" y="3033575"/>
            <a:ext cx="27573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Redressed"/>
                <a:ea typeface="Redressed"/>
                <a:cs typeface="Redressed"/>
                <a:sym typeface="Redressed"/>
              </a:rPr>
              <a:t>Jupiter</a:t>
            </a:r>
            <a:endParaRPr sz="2400">
              <a:solidFill>
                <a:schemeClr val="dk1"/>
              </a:solidFill>
              <a:latin typeface="Redressed"/>
              <a:ea typeface="Redressed"/>
              <a:cs typeface="Redressed"/>
              <a:sym typeface="Redressed"/>
            </a:endParaRPr>
          </a:p>
        </p:txBody>
      </p:sp>
      <p:sp>
        <p:nvSpPr>
          <p:cNvPr id="2207" name="Google Shape;2207;p66"/>
          <p:cNvSpPr txBox="1"/>
          <p:nvPr/>
        </p:nvSpPr>
        <p:spPr>
          <a:xfrm>
            <a:off x="5234750" y="3414125"/>
            <a:ext cx="2757300" cy="5727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lang="en">
                <a:solidFill>
                  <a:schemeClr val="dk2"/>
                </a:solidFill>
                <a:latin typeface="Outfit Light"/>
                <a:ea typeface="Outfit Light"/>
                <a:cs typeface="Outfit Light"/>
                <a:sym typeface="Outfit Light"/>
              </a:rPr>
              <a:t>Jupiter is the biggest planet in the Solar System</a:t>
            </a:r>
            <a:endParaRPr>
              <a:solidFill>
                <a:schemeClr val="dk2"/>
              </a:solidFill>
              <a:latin typeface="Outfit Light"/>
              <a:ea typeface="Outfit Light"/>
              <a:cs typeface="Outfit Light"/>
              <a:sym typeface="Outfit Light"/>
            </a:endParaRPr>
          </a:p>
        </p:txBody>
      </p:sp>
      <p:sp>
        <p:nvSpPr>
          <p:cNvPr id="2208" name="Google Shape;2208;p66"/>
          <p:cNvSpPr/>
          <p:nvPr/>
        </p:nvSpPr>
        <p:spPr>
          <a:xfrm>
            <a:off x="6506600" y="2750610"/>
            <a:ext cx="213600" cy="213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nvGrpSpPr>
          <p:cNvPr id="2209" name="Google Shape;2209;p66"/>
          <p:cNvGrpSpPr/>
          <p:nvPr/>
        </p:nvGrpSpPr>
        <p:grpSpPr>
          <a:xfrm rot="946396">
            <a:off x="122142" y="4095494"/>
            <a:ext cx="854872" cy="1017001"/>
            <a:chOff x="6732323" y="2004276"/>
            <a:chExt cx="1405813" cy="1672430"/>
          </a:xfrm>
        </p:grpSpPr>
        <p:sp>
          <p:nvSpPr>
            <p:cNvPr id="2210" name="Google Shape;2210;p66"/>
            <p:cNvSpPr/>
            <p:nvPr/>
          </p:nvSpPr>
          <p:spPr>
            <a:xfrm>
              <a:off x="7344002" y="2567530"/>
              <a:ext cx="794134" cy="1109175"/>
            </a:xfrm>
            <a:custGeom>
              <a:rect b="b" l="l" r="r" t="t"/>
              <a:pathLst>
                <a:path extrusionOk="0" h="1382150" w="989575">
                  <a:moveTo>
                    <a:pt x="14" y="4129"/>
                  </a:moveTo>
                  <a:cubicBezTo>
                    <a:pt x="-627" y="29876"/>
                    <a:pt x="20809" y="40362"/>
                    <a:pt x="38343" y="56381"/>
                  </a:cubicBezTo>
                  <a:cubicBezTo>
                    <a:pt x="58731" y="75021"/>
                    <a:pt x="77721" y="95118"/>
                    <a:pt x="95138" y="116496"/>
                  </a:cubicBezTo>
                  <a:cubicBezTo>
                    <a:pt x="128167" y="157039"/>
                    <a:pt x="156011" y="202475"/>
                    <a:pt x="180709" y="248494"/>
                  </a:cubicBezTo>
                  <a:cubicBezTo>
                    <a:pt x="233078" y="346065"/>
                    <a:pt x="270649" y="450567"/>
                    <a:pt x="312707" y="552740"/>
                  </a:cubicBezTo>
                  <a:cubicBezTo>
                    <a:pt x="356046" y="658058"/>
                    <a:pt x="406724" y="759591"/>
                    <a:pt x="467248" y="856113"/>
                  </a:cubicBezTo>
                  <a:cubicBezTo>
                    <a:pt x="528819" y="954266"/>
                    <a:pt x="594527" y="1052187"/>
                    <a:pt x="670253" y="1140088"/>
                  </a:cubicBezTo>
                  <a:cubicBezTo>
                    <a:pt x="711845" y="1188379"/>
                    <a:pt x="754776" y="1234980"/>
                    <a:pt x="801843" y="1278085"/>
                  </a:cubicBezTo>
                  <a:cubicBezTo>
                    <a:pt x="824794" y="1299114"/>
                    <a:pt x="848910" y="1318978"/>
                    <a:pt x="874133" y="1337327"/>
                  </a:cubicBezTo>
                  <a:cubicBezTo>
                    <a:pt x="899822" y="1355968"/>
                    <a:pt x="927491" y="1376064"/>
                    <a:pt x="959121" y="1381715"/>
                  </a:cubicBezTo>
                  <a:cubicBezTo>
                    <a:pt x="978170" y="1385151"/>
                    <a:pt x="993141" y="1367676"/>
                    <a:pt x="988830" y="1350725"/>
                  </a:cubicBezTo>
                  <a:cubicBezTo>
                    <a:pt x="981723" y="1322939"/>
                    <a:pt x="935297" y="1309250"/>
                    <a:pt x="914093" y="1293930"/>
                  </a:cubicBezTo>
                  <a:cubicBezTo>
                    <a:pt x="890618" y="1276979"/>
                    <a:pt x="868948" y="1257697"/>
                    <a:pt x="847629" y="1238067"/>
                  </a:cubicBezTo>
                  <a:cubicBezTo>
                    <a:pt x="806445" y="1200145"/>
                    <a:pt x="766251" y="1160709"/>
                    <a:pt x="727572" y="1120224"/>
                  </a:cubicBezTo>
                  <a:cubicBezTo>
                    <a:pt x="646953" y="1035760"/>
                    <a:pt x="572217" y="945645"/>
                    <a:pt x="511228" y="845919"/>
                  </a:cubicBezTo>
                  <a:cubicBezTo>
                    <a:pt x="451054" y="747474"/>
                    <a:pt x="400025" y="643787"/>
                    <a:pt x="356978" y="536721"/>
                  </a:cubicBezTo>
                  <a:cubicBezTo>
                    <a:pt x="316726" y="436645"/>
                    <a:pt x="281018" y="334065"/>
                    <a:pt x="230165" y="238649"/>
                  </a:cubicBezTo>
                  <a:cubicBezTo>
                    <a:pt x="202262" y="186281"/>
                    <a:pt x="169816" y="137000"/>
                    <a:pt x="130147" y="92730"/>
                  </a:cubicBezTo>
                  <a:cubicBezTo>
                    <a:pt x="110924" y="71235"/>
                    <a:pt x="90129" y="51196"/>
                    <a:pt x="67935" y="32847"/>
                  </a:cubicBezTo>
                  <a:cubicBezTo>
                    <a:pt x="48537" y="16886"/>
                    <a:pt x="28673" y="-6123"/>
                    <a:pt x="1994" y="1508"/>
                  </a:cubicBezTo>
                  <a:cubicBezTo>
                    <a:pt x="830" y="1916"/>
                    <a:pt x="72" y="2964"/>
                    <a:pt x="14" y="412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1" name="Google Shape;2211;p66"/>
            <p:cNvSpPr/>
            <p:nvPr/>
          </p:nvSpPr>
          <p:spPr>
            <a:xfrm>
              <a:off x="6932390" y="2901511"/>
              <a:ext cx="561702" cy="448547"/>
            </a:xfrm>
            <a:custGeom>
              <a:rect b="b" l="l" r="r" t="t"/>
              <a:pathLst>
                <a:path extrusionOk="0" h="558937" w="699940">
                  <a:moveTo>
                    <a:pt x="560377" y="376657"/>
                  </a:moveTo>
                  <a:cubicBezTo>
                    <a:pt x="560377" y="376657"/>
                    <a:pt x="644958" y="537897"/>
                    <a:pt x="444050" y="558110"/>
                  </a:cubicBezTo>
                  <a:cubicBezTo>
                    <a:pt x="243141" y="578323"/>
                    <a:pt x="171026" y="222524"/>
                    <a:pt x="0" y="103633"/>
                  </a:cubicBezTo>
                  <a:cubicBezTo>
                    <a:pt x="0" y="103633"/>
                    <a:pt x="405662" y="-97450"/>
                    <a:pt x="597250" y="60585"/>
                  </a:cubicBezTo>
                  <a:cubicBezTo>
                    <a:pt x="788839" y="218622"/>
                    <a:pt x="674375" y="375609"/>
                    <a:pt x="560377" y="37665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2" name="Google Shape;2212;p66"/>
            <p:cNvSpPr/>
            <p:nvPr/>
          </p:nvSpPr>
          <p:spPr>
            <a:xfrm>
              <a:off x="7004940" y="2963553"/>
              <a:ext cx="753849" cy="340293"/>
            </a:xfrm>
            <a:custGeom>
              <a:rect b="b" l="l" r="r" t="t"/>
              <a:pathLst>
                <a:path extrusionOk="0" h="424041" w="939376">
                  <a:moveTo>
                    <a:pt x="39077" y="11411"/>
                  </a:moveTo>
                  <a:cubicBezTo>
                    <a:pt x="40009" y="12692"/>
                    <a:pt x="40184" y="14731"/>
                    <a:pt x="40941" y="16129"/>
                  </a:cubicBezTo>
                  <a:cubicBezTo>
                    <a:pt x="41815" y="17702"/>
                    <a:pt x="42805" y="19217"/>
                    <a:pt x="43737" y="20789"/>
                  </a:cubicBezTo>
                  <a:cubicBezTo>
                    <a:pt x="45660" y="24168"/>
                    <a:pt x="47640" y="27139"/>
                    <a:pt x="50028" y="30226"/>
                  </a:cubicBezTo>
                  <a:cubicBezTo>
                    <a:pt x="54571" y="36168"/>
                    <a:pt x="58416" y="42459"/>
                    <a:pt x="62144" y="48925"/>
                  </a:cubicBezTo>
                  <a:cubicBezTo>
                    <a:pt x="64707" y="53352"/>
                    <a:pt x="66979" y="57953"/>
                    <a:pt x="69076" y="62556"/>
                  </a:cubicBezTo>
                  <a:cubicBezTo>
                    <a:pt x="46941" y="55449"/>
                    <a:pt x="24048" y="50323"/>
                    <a:pt x="1214" y="51954"/>
                  </a:cubicBezTo>
                  <a:cubicBezTo>
                    <a:pt x="223" y="52012"/>
                    <a:pt x="-592" y="53468"/>
                    <a:pt x="573" y="54051"/>
                  </a:cubicBezTo>
                  <a:cubicBezTo>
                    <a:pt x="29232" y="67915"/>
                    <a:pt x="60863" y="74147"/>
                    <a:pt x="90629" y="85448"/>
                  </a:cubicBezTo>
                  <a:cubicBezTo>
                    <a:pt x="115561" y="94885"/>
                    <a:pt x="139677" y="106302"/>
                    <a:pt x="163444" y="118418"/>
                  </a:cubicBezTo>
                  <a:cubicBezTo>
                    <a:pt x="161055" y="119234"/>
                    <a:pt x="158725" y="120108"/>
                    <a:pt x="156337" y="120923"/>
                  </a:cubicBezTo>
                  <a:cubicBezTo>
                    <a:pt x="146026" y="124418"/>
                    <a:pt x="135716" y="127680"/>
                    <a:pt x="125464" y="131292"/>
                  </a:cubicBezTo>
                  <a:cubicBezTo>
                    <a:pt x="104959" y="138515"/>
                    <a:pt x="84105" y="144806"/>
                    <a:pt x="63193" y="150690"/>
                  </a:cubicBezTo>
                  <a:cubicBezTo>
                    <a:pt x="62436" y="150923"/>
                    <a:pt x="62436" y="152262"/>
                    <a:pt x="63309" y="152204"/>
                  </a:cubicBezTo>
                  <a:cubicBezTo>
                    <a:pt x="85095" y="150573"/>
                    <a:pt x="106590" y="147486"/>
                    <a:pt x="128027" y="143233"/>
                  </a:cubicBezTo>
                  <a:cubicBezTo>
                    <a:pt x="138687" y="141137"/>
                    <a:pt x="148997" y="138107"/>
                    <a:pt x="159366" y="134904"/>
                  </a:cubicBezTo>
                  <a:cubicBezTo>
                    <a:pt x="164550" y="133272"/>
                    <a:pt x="169676" y="131642"/>
                    <a:pt x="174802" y="129894"/>
                  </a:cubicBezTo>
                  <a:cubicBezTo>
                    <a:pt x="177016" y="129137"/>
                    <a:pt x="179346" y="128496"/>
                    <a:pt x="181560" y="127680"/>
                  </a:cubicBezTo>
                  <a:cubicBezTo>
                    <a:pt x="182434" y="128147"/>
                    <a:pt x="183307" y="128554"/>
                    <a:pt x="184181" y="129020"/>
                  </a:cubicBezTo>
                  <a:cubicBezTo>
                    <a:pt x="243656" y="161291"/>
                    <a:pt x="300218" y="198689"/>
                    <a:pt x="356489" y="236203"/>
                  </a:cubicBezTo>
                  <a:cubicBezTo>
                    <a:pt x="367090" y="243251"/>
                    <a:pt x="377750" y="250358"/>
                    <a:pt x="388410" y="257406"/>
                  </a:cubicBezTo>
                  <a:cubicBezTo>
                    <a:pt x="375711" y="262824"/>
                    <a:pt x="363013" y="267716"/>
                    <a:pt x="349324" y="271619"/>
                  </a:cubicBezTo>
                  <a:cubicBezTo>
                    <a:pt x="329984" y="277095"/>
                    <a:pt x="310412" y="281522"/>
                    <a:pt x="290781" y="285600"/>
                  </a:cubicBezTo>
                  <a:cubicBezTo>
                    <a:pt x="271849" y="289561"/>
                    <a:pt x="252684" y="292648"/>
                    <a:pt x="233462" y="294862"/>
                  </a:cubicBezTo>
                  <a:cubicBezTo>
                    <a:pt x="213598" y="297133"/>
                    <a:pt x="193792" y="297949"/>
                    <a:pt x="174278" y="302259"/>
                  </a:cubicBezTo>
                  <a:cubicBezTo>
                    <a:pt x="173346" y="302434"/>
                    <a:pt x="173172" y="304007"/>
                    <a:pt x="174220" y="304182"/>
                  </a:cubicBezTo>
                  <a:cubicBezTo>
                    <a:pt x="213714" y="312453"/>
                    <a:pt x="258451" y="304823"/>
                    <a:pt x="297771" y="298066"/>
                  </a:cubicBezTo>
                  <a:cubicBezTo>
                    <a:pt x="318916" y="294454"/>
                    <a:pt x="339770" y="289037"/>
                    <a:pt x="360333" y="282920"/>
                  </a:cubicBezTo>
                  <a:cubicBezTo>
                    <a:pt x="374081" y="278784"/>
                    <a:pt x="389691" y="274940"/>
                    <a:pt x="400818" y="265561"/>
                  </a:cubicBezTo>
                  <a:cubicBezTo>
                    <a:pt x="494486" y="327250"/>
                    <a:pt x="592173" y="386433"/>
                    <a:pt x="702268" y="411364"/>
                  </a:cubicBezTo>
                  <a:cubicBezTo>
                    <a:pt x="779043" y="428723"/>
                    <a:pt x="855702" y="429364"/>
                    <a:pt x="931370" y="406355"/>
                  </a:cubicBezTo>
                  <a:cubicBezTo>
                    <a:pt x="944652" y="402335"/>
                    <a:pt x="940225" y="381190"/>
                    <a:pt x="926769" y="385151"/>
                  </a:cubicBezTo>
                  <a:cubicBezTo>
                    <a:pt x="858207" y="405306"/>
                    <a:pt x="783995" y="410316"/>
                    <a:pt x="713919" y="395403"/>
                  </a:cubicBezTo>
                  <a:cubicBezTo>
                    <a:pt x="650890" y="381947"/>
                    <a:pt x="591008" y="356725"/>
                    <a:pt x="534330" y="326492"/>
                  </a:cubicBezTo>
                  <a:cubicBezTo>
                    <a:pt x="469845" y="292066"/>
                    <a:pt x="409730" y="250649"/>
                    <a:pt x="349032" y="210164"/>
                  </a:cubicBezTo>
                  <a:cubicBezTo>
                    <a:pt x="359809" y="181912"/>
                    <a:pt x="352527" y="149699"/>
                    <a:pt x="343673" y="121506"/>
                  </a:cubicBezTo>
                  <a:cubicBezTo>
                    <a:pt x="337207" y="100827"/>
                    <a:pt x="329809" y="80439"/>
                    <a:pt x="322469" y="60109"/>
                  </a:cubicBezTo>
                  <a:cubicBezTo>
                    <a:pt x="315014" y="39488"/>
                    <a:pt x="308664" y="17877"/>
                    <a:pt x="295441" y="168"/>
                  </a:cubicBezTo>
                  <a:cubicBezTo>
                    <a:pt x="295208" y="-181"/>
                    <a:pt x="294509" y="52"/>
                    <a:pt x="294567" y="518"/>
                  </a:cubicBezTo>
                  <a:cubicBezTo>
                    <a:pt x="296256" y="21430"/>
                    <a:pt x="304470" y="40770"/>
                    <a:pt x="310936" y="60575"/>
                  </a:cubicBezTo>
                  <a:cubicBezTo>
                    <a:pt x="317227" y="79739"/>
                    <a:pt x="323343" y="98963"/>
                    <a:pt x="328994" y="118302"/>
                  </a:cubicBezTo>
                  <a:cubicBezTo>
                    <a:pt x="337149" y="146263"/>
                    <a:pt x="342683" y="174514"/>
                    <a:pt x="338256" y="203116"/>
                  </a:cubicBezTo>
                  <a:cubicBezTo>
                    <a:pt x="293868" y="173583"/>
                    <a:pt x="249014" y="144748"/>
                    <a:pt x="201889" y="119758"/>
                  </a:cubicBezTo>
                  <a:cubicBezTo>
                    <a:pt x="170317" y="103040"/>
                    <a:pt x="137813" y="87836"/>
                    <a:pt x="104318" y="75313"/>
                  </a:cubicBezTo>
                  <a:cubicBezTo>
                    <a:pt x="98959" y="73332"/>
                    <a:pt x="93484" y="71293"/>
                    <a:pt x="88008" y="69313"/>
                  </a:cubicBezTo>
                  <a:cubicBezTo>
                    <a:pt x="86901" y="65410"/>
                    <a:pt x="84804" y="61449"/>
                    <a:pt x="83639" y="58769"/>
                  </a:cubicBezTo>
                  <a:cubicBezTo>
                    <a:pt x="80552" y="51895"/>
                    <a:pt x="76999" y="45138"/>
                    <a:pt x="72746" y="38906"/>
                  </a:cubicBezTo>
                  <a:cubicBezTo>
                    <a:pt x="68377" y="32556"/>
                    <a:pt x="63659" y="26498"/>
                    <a:pt x="58416" y="20847"/>
                  </a:cubicBezTo>
                  <a:cubicBezTo>
                    <a:pt x="55795" y="18051"/>
                    <a:pt x="52824" y="16013"/>
                    <a:pt x="49562" y="14032"/>
                  </a:cubicBezTo>
                  <a:cubicBezTo>
                    <a:pt x="48047" y="13100"/>
                    <a:pt x="46417" y="11877"/>
                    <a:pt x="44786" y="11236"/>
                  </a:cubicBezTo>
                  <a:cubicBezTo>
                    <a:pt x="43446" y="10712"/>
                    <a:pt x="41815" y="10770"/>
                    <a:pt x="40592" y="10071"/>
                  </a:cubicBezTo>
                  <a:cubicBezTo>
                    <a:pt x="39310" y="9255"/>
                    <a:pt x="38436" y="10479"/>
                    <a:pt x="39077" y="1141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3" name="Google Shape;2213;p66"/>
            <p:cNvSpPr/>
            <p:nvPr/>
          </p:nvSpPr>
          <p:spPr>
            <a:xfrm>
              <a:off x="7585704" y="2443599"/>
              <a:ext cx="342135" cy="432833"/>
            </a:xfrm>
            <a:custGeom>
              <a:rect b="b" l="l" r="r" t="t"/>
              <a:pathLst>
                <a:path extrusionOk="0" h="539356" w="426337">
                  <a:moveTo>
                    <a:pt x="144051" y="437642"/>
                  </a:moveTo>
                  <a:cubicBezTo>
                    <a:pt x="144051" y="437642"/>
                    <a:pt x="23878" y="507952"/>
                    <a:pt x="1335" y="355217"/>
                  </a:cubicBezTo>
                  <a:cubicBezTo>
                    <a:pt x="-21208" y="202482"/>
                    <a:pt x="248029" y="134852"/>
                    <a:pt x="332727" y="0"/>
                  </a:cubicBezTo>
                  <a:cubicBezTo>
                    <a:pt x="332727" y="0"/>
                    <a:pt x="500607" y="302732"/>
                    <a:pt x="386726" y="454593"/>
                  </a:cubicBezTo>
                  <a:cubicBezTo>
                    <a:pt x="272844" y="606571"/>
                    <a:pt x="148885" y="524670"/>
                    <a:pt x="144051" y="43764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4" name="Google Shape;2214;p66"/>
            <p:cNvSpPr/>
            <p:nvPr/>
          </p:nvSpPr>
          <p:spPr>
            <a:xfrm>
              <a:off x="7634164" y="2499735"/>
              <a:ext cx="245620" cy="585420"/>
            </a:xfrm>
            <a:custGeom>
              <a:rect b="b" l="l" r="r" t="t"/>
              <a:pathLst>
                <a:path extrusionOk="0" h="729495" w="306069">
                  <a:moveTo>
                    <a:pt x="288256" y="28383"/>
                  </a:moveTo>
                  <a:cubicBezTo>
                    <a:pt x="287323" y="29140"/>
                    <a:pt x="285750" y="29315"/>
                    <a:pt x="284702" y="30014"/>
                  </a:cubicBezTo>
                  <a:cubicBezTo>
                    <a:pt x="283537" y="30713"/>
                    <a:pt x="282430" y="31587"/>
                    <a:pt x="281265" y="32286"/>
                  </a:cubicBezTo>
                  <a:cubicBezTo>
                    <a:pt x="278761" y="33858"/>
                    <a:pt x="276547" y="35489"/>
                    <a:pt x="274275" y="37412"/>
                  </a:cubicBezTo>
                  <a:cubicBezTo>
                    <a:pt x="269906" y="41082"/>
                    <a:pt x="265246" y="44285"/>
                    <a:pt x="260411" y="47314"/>
                  </a:cubicBezTo>
                  <a:cubicBezTo>
                    <a:pt x="257091" y="49411"/>
                    <a:pt x="253712" y="51334"/>
                    <a:pt x="250217" y="53081"/>
                  </a:cubicBezTo>
                  <a:cubicBezTo>
                    <a:pt x="254878" y="35897"/>
                    <a:pt x="257964" y="18247"/>
                    <a:pt x="255926" y="888"/>
                  </a:cubicBezTo>
                  <a:cubicBezTo>
                    <a:pt x="255809" y="131"/>
                    <a:pt x="254703" y="-452"/>
                    <a:pt x="254295" y="480"/>
                  </a:cubicBezTo>
                  <a:cubicBezTo>
                    <a:pt x="244684" y="22849"/>
                    <a:pt x="241072" y="47256"/>
                    <a:pt x="233499" y="70382"/>
                  </a:cubicBezTo>
                  <a:cubicBezTo>
                    <a:pt x="227150" y="89780"/>
                    <a:pt x="219286" y="108595"/>
                    <a:pt x="210898" y="127119"/>
                  </a:cubicBezTo>
                  <a:cubicBezTo>
                    <a:pt x="210199" y="125313"/>
                    <a:pt x="209441" y="123565"/>
                    <a:pt x="208742" y="121818"/>
                  </a:cubicBezTo>
                  <a:cubicBezTo>
                    <a:pt x="205713" y="114070"/>
                    <a:pt x="202859" y="106265"/>
                    <a:pt x="199771" y="98576"/>
                  </a:cubicBezTo>
                  <a:cubicBezTo>
                    <a:pt x="193539" y="83197"/>
                    <a:pt x="188005" y="67469"/>
                    <a:pt x="182763" y="51741"/>
                  </a:cubicBezTo>
                  <a:cubicBezTo>
                    <a:pt x="182588" y="51159"/>
                    <a:pt x="181539" y="51217"/>
                    <a:pt x="181597" y="51916"/>
                  </a:cubicBezTo>
                  <a:cubicBezTo>
                    <a:pt x="183578" y="68518"/>
                    <a:pt x="186723" y="84828"/>
                    <a:pt x="190743" y="101022"/>
                  </a:cubicBezTo>
                  <a:cubicBezTo>
                    <a:pt x="192723" y="109061"/>
                    <a:pt x="195403" y="116866"/>
                    <a:pt x="198199" y="124672"/>
                  </a:cubicBezTo>
                  <a:cubicBezTo>
                    <a:pt x="199597" y="128575"/>
                    <a:pt x="201053" y="132420"/>
                    <a:pt x="202568" y="136264"/>
                  </a:cubicBezTo>
                  <a:cubicBezTo>
                    <a:pt x="203209" y="137895"/>
                    <a:pt x="203791" y="139701"/>
                    <a:pt x="204490" y="141332"/>
                  </a:cubicBezTo>
                  <a:cubicBezTo>
                    <a:pt x="204199" y="141973"/>
                    <a:pt x="203908" y="142672"/>
                    <a:pt x="203558" y="143371"/>
                  </a:cubicBezTo>
                  <a:cubicBezTo>
                    <a:pt x="181015" y="189914"/>
                    <a:pt x="154452" y="234476"/>
                    <a:pt x="127773" y="278747"/>
                  </a:cubicBezTo>
                  <a:cubicBezTo>
                    <a:pt x="122763" y="287077"/>
                    <a:pt x="117696" y="295465"/>
                    <a:pt x="112686" y="303853"/>
                  </a:cubicBezTo>
                  <a:cubicBezTo>
                    <a:pt x="108084" y="294300"/>
                    <a:pt x="103890" y="284805"/>
                    <a:pt x="100453" y="274494"/>
                  </a:cubicBezTo>
                  <a:cubicBezTo>
                    <a:pt x="95618" y="259932"/>
                    <a:pt x="91482" y="245136"/>
                    <a:pt x="87696" y="230282"/>
                  </a:cubicBezTo>
                  <a:cubicBezTo>
                    <a:pt x="84026" y="215952"/>
                    <a:pt x="80997" y="201447"/>
                    <a:pt x="78609" y="186826"/>
                  </a:cubicBezTo>
                  <a:cubicBezTo>
                    <a:pt x="76162" y="171739"/>
                    <a:pt x="74881" y="156652"/>
                    <a:pt x="70861" y="141915"/>
                  </a:cubicBezTo>
                  <a:cubicBezTo>
                    <a:pt x="70687" y="141216"/>
                    <a:pt x="69522" y="141099"/>
                    <a:pt x="69347" y="141915"/>
                  </a:cubicBezTo>
                  <a:cubicBezTo>
                    <a:pt x="64454" y="172322"/>
                    <a:pt x="71793" y="206282"/>
                    <a:pt x="78376" y="236049"/>
                  </a:cubicBezTo>
                  <a:cubicBezTo>
                    <a:pt x="81929" y="252068"/>
                    <a:pt x="86764" y="267796"/>
                    <a:pt x="92181" y="283290"/>
                  </a:cubicBezTo>
                  <a:cubicBezTo>
                    <a:pt x="95793" y="293601"/>
                    <a:pt x="99346" y="305426"/>
                    <a:pt x="106919" y="313581"/>
                  </a:cubicBezTo>
                  <a:cubicBezTo>
                    <a:pt x="63114" y="387269"/>
                    <a:pt x="21348" y="463986"/>
                    <a:pt x="6202" y="548975"/>
                  </a:cubicBezTo>
                  <a:cubicBezTo>
                    <a:pt x="-4341" y="608216"/>
                    <a:pt x="-2127" y="666759"/>
                    <a:pt x="18144" y="723787"/>
                  </a:cubicBezTo>
                  <a:cubicBezTo>
                    <a:pt x="21697" y="733748"/>
                    <a:pt x="37658" y="729612"/>
                    <a:pt x="34163" y="719535"/>
                  </a:cubicBezTo>
                  <a:cubicBezTo>
                    <a:pt x="16338" y="667924"/>
                    <a:pt x="9872" y="611362"/>
                    <a:pt x="18843" y="557305"/>
                  </a:cubicBezTo>
                  <a:cubicBezTo>
                    <a:pt x="26882" y="508723"/>
                    <a:pt x="44066" y="462064"/>
                    <a:pt x="65153" y="417735"/>
                  </a:cubicBezTo>
                  <a:cubicBezTo>
                    <a:pt x="89152" y="367289"/>
                    <a:pt x="118628" y="319872"/>
                    <a:pt x="147462" y="272106"/>
                  </a:cubicBezTo>
                  <a:cubicBezTo>
                    <a:pt x="169423" y="279329"/>
                    <a:pt x="193772" y="272631"/>
                    <a:pt x="214975" y="264883"/>
                  </a:cubicBezTo>
                  <a:cubicBezTo>
                    <a:pt x="230528" y="259175"/>
                    <a:pt x="245848" y="252883"/>
                    <a:pt x="261110" y="246476"/>
                  </a:cubicBezTo>
                  <a:cubicBezTo>
                    <a:pt x="276605" y="240010"/>
                    <a:pt x="292858" y="234418"/>
                    <a:pt x="305964" y="223699"/>
                  </a:cubicBezTo>
                  <a:cubicBezTo>
                    <a:pt x="306197" y="223525"/>
                    <a:pt x="306022" y="223000"/>
                    <a:pt x="305673" y="223059"/>
                  </a:cubicBezTo>
                  <a:cubicBezTo>
                    <a:pt x="289770" y="225097"/>
                    <a:pt x="275266" y="232029"/>
                    <a:pt x="260411" y="237680"/>
                  </a:cubicBezTo>
                  <a:cubicBezTo>
                    <a:pt x="246023" y="243155"/>
                    <a:pt x="231577" y="248514"/>
                    <a:pt x="216956" y="253524"/>
                  </a:cubicBezTo>
                  <a:cubicBezTo>
                    <a:pt x="195927" y="260747"/>
                    <a:pt x="174491" y="265932"/>
                    <a:pt x="152530" y="263601"/>
                  </a:cubicBezTo>
                  <a:cubicBezTo>
                    <a:pt x="173500" y="228651"/>
                    <a:pt x="193946" y="193409"/>
                    <a:pt x="211363" y="156477"/>
                  </a:cubicBezTo>
                  <a:cubicBezTo>
                    <a:pt x="223014" y="131779"/>
                    <a:pt x="233499" y="106440"/>
                    <a:pt x="241888" y="80401"/>
                  </a:cubicBezTo>
                  <a:cubicBezTo>
                    <a:pt x="243227" y="76207"/>
                    <a:pt x="244567" y="72013"/>
                    <a:pt x="245907" y="67702"/>
                  </a:cubicBezTo>
                  <a:cubicBezTo>
                    <a:pt x="248878" y="66712"/>
                    <a:pt x="251790" y="65023"/>
                    <a:pt x="253771" y="63974"/>
                  </a:cubicBezTo>
                  <a:cubicBezTo>
                    <a:pt x="258897" y="61353"/>
                    <a:pt x="263964" y="58440"/>
                    <a:pt x="268567" y="54945"/>
                  </a:cubicBezTo>
                  <a:cubicBezTo>
                    <a:pt x="273226" y="51392"/>
                    <a:pt x="277712" y="47547"/>
                    <a:pt x="281848" y="43353"/>
                  </a:cubicBezTo>
                  <a:cubicBezTo>
                    <a:pt x="283887" y="41256"/>
                    <a:pt x="285343" y="38926"/>
                    <a:pt x="286741" y="36363"/>
                  </a:cubicBezTo>
                  <a:cubicBezTo>
                    <a:pt x="287382" y="35198"/>
                    <a:pt x="288256" y="33917"/>
                    <a:pt x="288721" y="32635"/>
                  </a:cubicBezTo>
                  <a:cubicBezTo>
                    <a:pt x="289071" y="31587"/>
                    <a:pt x="288955" y="30363"/>
                    <a:pt x="289479" y="29373"/>
                  </a:cubicBezTo>
                  <a:cubicBezTo>
                    <a:pt x="289887" y="28499"/>
                    <a:pt x="288896" y="27858"/>
                    <a:pt x="288256" y="28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5" name="Google Shape;2215;p66"/>
            <p:cNvSpPr/>
            <p:nvPr/>
          </p:nvSpPr>
          <p:spPr>
            <a:xfrm>
              <a:off x="7237410" y="2410621"/>
              <a:ext cx="261673" cy="388418"/>
            </a:xfrm>
            <a:custGeom>
              <a:rect b="b" l="l" r="r" t="t"/>
              <a:pathLst>
                <a:path extrusionOk="0" h="484010" w="326072">
                  <a:moveTo>
                    <a:pt x="20688" y="484010"/>
                  </a:moveTo>
                  <a:cubicBezTo>
                    <a:pt x="56628" y="464088"/>
                    <a:pt x="81560" y="428264"/>
                    <a:pt x="96298" y="389876"/>
                  </a:cubicBezTo>
                  <a:cubicBezTo>
                    <a:pt x="111036" y="351547"/>
                    <a:pt x="116686" y="310422"/>
                    <a:pt x="122219" y="269704"/>
                  </a:cubicBezTo>
                  <a:cubicBezTo>
                    <a:pt x="161714" y="311179"/>
                    <a:pt x="216878" y="337334"/>
                    <a:pt x="273964" y="341644"/>
                  </a:cubicBezTo>
                  <a:cubicBezTo>
                    <a:pt x="268023" y="274131"/>
                    <a:pt x="239771" y="208773"/>
                    <a:pt x="194743" y="158152"/>
                  </a:cubicBezTo>
                  <a:cubicBezTo>
                    <a:pt x="252004" y="128444"/>
                    <a:pt x="298896" y="79280"/>
                    <a:pt x="325925" y="20738"/>
                  </a:cubicBezTo>
                  <a:cubicBezTo>
                    <a:pt x="330002" y="11942"/>
                    <a:pt x="248450" y="-58"/>
                    <a:pt x="241751" y="0"/>
                  </a:cubicBezTo>
                  <a:cubicBezTo>
                    <a:pt x="209481" y="175"/>
                    <a:pt x="177850" y="8913"/>
                    <a:pt x="149481" y="24291"/>
                  </a:cubicBezTo>
                  <a:cubicBezTo>
                    <a:pt x="107191" y="47242"/>
                    <a:pt x="60706" y="88833"/>
                    <a:pt x="37988" y="132114"/>
                  </a:cubicBezTo>
                  <a:cubicBezTo>
                    <a:pt x="-13040" y="229336"/>
                    <a:pt x="-6166" y="382012"/>
                    <a:pt x="20688" y="48401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6" name="Google Shape;2216;p66"/>
            <p:cNvSpPr/>
            <p:nvPr/>
          </p:nvSpPr>
          <p:spPr>
            <a:xfrm>
              <a:off x="7247639" y="2440049"/>
              <a:ext cx="192456" cy="285668"/>
            </a:xfrm>
            <a:custGeom>
              <a:rect b="b" l="l" r="r" t="t"/>
              <a:pathLst>
                <a:path extrusionOk="0" h="355973" w="239820">
                  <a:moveTo>
                    <a:pt x="15214" y="355974"/>
                  </a:moveTo>
                  <a:cubicBezTo>
                    <a:pt x="41660" y="341353"/>
                    <a:pt x="59951" y="314965"/>
                    <a:pt x="70844" y="286771"/>
                  </a:cubicBezTo>
                  <a:cubicBezTo>
                    <a:pt x="81737" y="258578"/>
                    <a:pt x="85815" y="228345"/>
                    <a:pt x="89892" y="198404"/>
                  </a:cubicBezTo>
                  <a:cubicBezTo>
                    <a:pt x="118901" y="228928"/>
                    <a:pt x="159503" y="248151"/>
                    <a:pt x="201502" y="251296"/>
                  </a:cubicBezTo>
                  <a:cubicBezTo>
                    <a:pt x="197133" y="201666"/>
                    <a:pt x="176337" y="153609"/>
                    <a:pt x="143250" y="116328"/>
                  </a:cubicBezTo>
                  <a:cubicBezTo>
                    <a:pt x="185366" y="94484"/>
                    <a:pt x="219851" y="58310"/>
                    <a:pt x="239714" y="15262"/>
                  </a:cubicBezTo>
                  <a:cubicBezTo>
                    <a:pt x="242685" y="8796"/>
                    <a:pt x="182745" y="0"/>
                    <a:pt x="177851" y="0"/>
                  </a:cubicBezTo>
                  <a:cubicBezTo>
                    <a:pt x="154085" y="117"/>
                    <a:pt x="130843" y="6582"/>
                    <a:pt x="109989" y="17883"/>
                  </a:cubicBezTo>
                  <a:cubicBezTo>
                    <a:pt x="78882" y="34776"/>
                    <a:pt x="44689" y="65358"/>
                    <a:pt x="27971" y="97221"/>
                  </a:cubicBezTo>
                  <a:cubicBezTo>
                    <a:pt x="-9601" y="168638"/>
                    <a:pt x="-4533" y="280946"/>
                    <a:pt x="15214" y="35597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7" name="Google Shape;2217;p66"/>
            <p:cNvSpPr/>
            <p:nvPr/>
          </p:nvSpPr>
          <p:spPr>
            <a:xfrm>
              <a:off x="6844058" y="2555754"/>
              <a:ext cx="506312" cy="254575"/>
            </a:xfrm>
            <a:custGeom>
              <a:rect b="b" l="l" r="r" t="t"/>
              <a:pathLst>
                <a:path extrusionOk="0" h="317228" w="630919">
                  <a:moveTo>
                    <a:pt x="630920" y="11651"/>
                  </a:moveTo>
                  <a:cubicBezTo>
                    <a:pt x="630920" y="11651"/>
                    <a:pt x="376769" y="425119"/>
                    <a:pt x="0" y="290151"/>
                  </a:cubicBezTo>
                  <a:cubicBezTo>
                    <a:pt x="0" y="290151"/>
                    <a:pt x="90697" y="-68386"/>
                    <a:pt x="630920" y="116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8" name="Google Shape;2218;p66"/>
            <p:cNvSpPr/>
            <p:nvPr/>
          </p:nvSpPr>
          <p:spPr>
            <a:xfrm>
              <a:off x="6732323" y="2404173"/>
              <a:ext cx="618131" cy="247319"/>
            </a:xfrm>
            <a:custGeom>
              <a:rect b="b" l="l" r="r" t="t"/>
              <a:pathLst>
                <a:path extrusionOk="0" h="308186" w="770257">
                  <a:moveTo>
                    <a:pt x="770257" y="200678"/>
                  </a:moveTo>
                  <a:cubicBezTo>
                    <a:pt x="770257" y="200678"/>
                    <a:pt x="310713" y="474342"/>
                    <a:pt x="0" y="148426"/>
                  </a:cubicBezTo>
                  <a:cubicBezTo>
                    <a:pt x="0" y="148426"/>
                    <a:pt x="219316" y="-218033"/>
                    <a:pt x="770257" y="20067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9" name="Google Shape;2219;p66"/>
            <p:cNvSpPr/>
            <p:nvPr/>
          </p:nvSpPr>
          <p:spPr>
            <a:xfrm>
              <a:off x="7260012" y="2012684"/>
              <a:ext cx="202778" cy="552826"/>
            </a:xfrm>
            <a:custGeom>
              <a:rect b="b" l="l" r="r" t="t"/>
              <a:pathLst>
                <a:path extrusionOk="0" h="688880" w="252683">
                  <a:moveTo>
                    <a:pt x="112208" y="688880"/>
                  </a:moveTo>
                  <a:cubicBezTo>
                    <a:pt x="112208" y="688880"/>
                    <a:pt x="405912" y="302499"/>
                    <a:pt x="143956" y="0"/>
                  </a:cubicBezTo>
                  <a:cubicBezTo>
                    <a:pt x="143956" y="0"/>
                    <a:pt x="-157611" y="214074"/>
                    <a:pt x="112208" y="6888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0" name="Google Shape;2220;p66"/>
            <p:cNvSpPr/>
            <p:nvPr/>
          </p:nvSpPr>
          <p:spPr>
            <a:xfrm>
              <a:off x="7041051" y="2004276"/>
              <a:ext cx="315614" cy="561240"/>
            </a:xfrm>
            <a:custGeom>
              <a:rect b="b" l="l" r="r" t="t"/>
              <a:pathLst>
                <a:path extrusionOk="0" h="699365" w="393288">
                  <a:moveTo>
                    <a:pt x="385262" y="699365"/>
                  </a:moveTo>
                  <a:cubicBezTo>
                    <a:pt x="385262" y="699365"/>
                    <a:pt x="474445" y="171958"/>
                    <a:pt x="58240" y="0"/>
                  </a:cubicBezTo>
                  <a:cubicBezTo>
                    <a:pt x="58240" y="0"/>
                    <a:pt x="-204241" y="336926"/>
                    <a:pt x="385262" y="6993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1" name="Google Shape;2221;p66"/>
            <p:cNvSpPr/>
            <p:nvPr/>
          </p:nvSpPr>
          <p:spPr>
            <a:xfrm>
              <a:off x="6764788" y="2178549"/>
              <a:ext cx="585641" cy="394688"/>
            </a:xfrm>
            <a:custGeom>
              <a:rect b="b" l="l" r="r" t="t"/>
              <a:pathLst>
                <a:path extrusionOk="0" h="491823" w="729771">
                  <a:moveTo>
                    <a:pt x="729772" y="482040"/>
                  </a:moveTo>
                  <a:cubicBezTo>
                    <a:pt x="729772" y="482040"/>
                    <a:pt x="203821" y="602154"/>
                    <a:pt x="0" y="651"/>
                  </a:cubicBezTo>
                  <a:cubicBezTo>
                    <a:pt x="0" y="651"/>
                    <a:pt x="677812" y="-38086"/>
                    <a:pt x="729772" y="4820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2" name="Google Shape;2222;p66"/>
            <p:cNvSpPr/>
            <p:nvPr/>
          </p:nvSpPr>
          <p:spPr>
            <a:xfrm>
              <a:off x="6812796" y="2236311"/>
              <a:ext cx="473622" cy="320107"/>
            </a:xfrm>
            <a:custGeom>
              <a:rect b="b" l="l" r="r" t="t"/>
              <a:pathLst>
                <a:path extrusionOk="0" h="398887" w="590183">
                  <a:moveTo>
                    <a:pt x="14" y="501"/>
                  </a:moveTo>
                  <a:cubicBezTo>
                    <a:pt x="12421" y="53452"/>
                    <a:pt x="48654" y="97898"/>
                    <a:pt x="86750" y="135178"/>
                  </a:cubicBezTo>
                  <a:cubicBezTo>
                    <a:pt x="131079" y="178576"/>
                    <a:pt x="181176" y="216905"/>
                    <a:pt x="232378" y="251856"/>
                  </a:cubicBezTo>
                  <a:cubicBezTo>
                    <a:pt x="286494" y="288787"/>
                    <a:pt x="343522" y="320826"/>
                    <a:pt x="403754" y="346631"/>
                  </a:cubicBezTo>
                  <a:cubicBezTo>
                    <a:pt x="461597" y="371446"/>
                    <a:pt x="524509" y="395212"/>
                    <a:pt x="587945" y="398882"/>
                  </a:cubicBezTo>
                  <a:cubicBezTo>
                    <a:pt x="590624" y="399057"/>
                    <a:pt x="590974" y="395154"/>
                    <a:pt x="588585" y="394339"/>
                  </a:cubicBezTo>
                  <a:cubicBezTo>
                    <a:pt x="528645" y="374591"/>
                    <a:pt x="468122" y="359796"/>
                    <a:pt x="410220" y="333990"/>
                  </a:cubicBezTo>
                  <a:cubicBezTo>
                    <a:pt x="353308" y="308651"/>
                    <a:pt x="298669" y="277661"/>
                    <a:pt x="246883" y="243118"/>
                  </a:cubicBezTo>
                  <a:cubicBezTo>
                    <a:pt x="196962" y="209857"/>
                    <a:pt x="148496" y="173391"/>
                    <a:pt x="104808" y="132324"/>
                  </a:cubicBezTo>
                  <a:cubicBezTo>
                    <a:pt x="63159" y="93238"/>
                    <a:pt x="30247" y="48967"/>
                    <a:pt x="771" y="210"/>
                  </a:cubicBezTo>
                  <a:cubicBezTo>
                    <a:pt x="539" y="-198"/>
                    <a:pt x="-102" y="36"/>
                    <a:pt x="14" y="50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3" name="Google Shape;2223;p66"/>
            <p:cNvSpPr/>
            <p:nvPr/>
          </p:nvSpPr>
          <p:spPr>
            <a:xfrm>
              <a:off x="6817058" y="2220015"/>
              <a:ext cx="500025" cy="315325"/>
            </a:xfrm>
            <a:custGeom>
              <a:rect b="b" l="l" r="r" t="t"/>
              <a:pathLst>
                <a:path extrusionOk="0" h="392928" w="623084">
                  <a:moveTo>
                    <a:pt x="642" y="3406"/>
                  </a:moveTo>
                  <a:cubicBezTo>
                    <a:pt x="45029" y="41561"/>
                    <a:pt x="97106" y="73366"/>
                    <a:pt x="145746" y="105812"/>
                  </a:cubicBezTo>
                  <a:cubicBezTo>
                    <a:pt x="197123" y="140064"/>
                    <a:pt x="249025" y="173617"/>
                    <a:pt x="301335" y="206529"/>
                  </a:cubicBezTo>
                  <a:cubicBezTo>
                    <a:pt x="353587" y="239440"/>
                    <a:pt x="405896" y="272411"/>
                    <a:pt x="459254" y="303575"/>
                  </a:cubicBezTo>
                  <a:cubicBezTo>
                    <a:pt x="512729" y="334856"/>
                    <a:pt x="567602" y="363050"/>
                    <a:pt x="621775" y="392816"/>
                  </a:cubicBezTo>
                  <a:cubicBezTo>
                    <a:pt x="622766" y="393341"/>
                    <a:pt x="623640" y="391884"/>
                    <a:pt x="622649" y="391302"/>
                  </a:cubicBezTo>
                  <a:cubicBezTo>
                    <a:pt x="569174" y="360778"/>
                    <a:pt x="516865" y="327225"/>
                    <a:pt x="464089" y="295362"/>
                  </a:cubicBezTo>
                  <a:cubicBezTo>
                    <a:pt x="412420" y="264139"/>
                    <a:pt x="360460" y="233382"/>
                    <a:pt x="309374" y="201228"/>
                  </a:cubicBezTo>
                  <a:cubicBezTo>
                    <a:pt x="258287" y="169073"/>
                    <a:pt x="207609" y="136219"/>
                    <a:pt x="157338" y="102783"/>
                  </a:cubicBezTo>
                  <a:cubicBezTo>
                    <a:pt x="106368" y="68881"/>
                    <a:pt x="56447" y="30318"/>
                    <a:pt x="3088" y="261"/>
                  </a:cubicBezTo>
                  <a:cubicBezTo>
                    <a:pt x="1224" y="-846"/>
                    <a:pt x="-1164" y="1834"/>
                    <a:pt x="642" y="34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4" name="Google Shape;2224;p66"/>
            <p:cNvSpPr/>
            <p:nvPr/>
          </p:nvSpPr>
          <p:spPr>
            <a:xfrm>
              <a:off x="6883148" y="2213245"/>
              <a:ext cx="434288" cy="295854"/>
            </a:xfrm>
            <a:custGeom>
              <a:rect b="b" l="l" r="r" t="t"/>
              <a:pathLst>
                <a:path extrusionOk="0" h="368665" w="541169">
                  <a:moveTo>
                    <a:pt x="3329" y="723"/>
                  </a:moveTo>
                  <a:cubicBezTo>
                    <a:pt x="-399" y="1073"/>
                    <a:pt x="-1389" y="6141"/>
                    <a:pt x="2398" y="7364"/>
                  </a:cubicBezTo>
                  <a:cubicBezTo>
                    <a:pt x="29310" y="16102"/>
                    <a:pt x="58202" y="19072"/>
                    <a:pt x="85697" y="25655"/>
                  </a:cubicBezTo>
                  <a:cubicBezTo>
                    <a:pt x="111386" y="31829"/>
                    <a:pt x="136667" y="39460"/>
                    <a:pt x="161540" y="48431"/>
                  </a:cubicBezTo>
                  <a:cubicBezTo>
                    <a:pt x="215656" y="68003"/>
                    <a:pt x="267732" y="93401"/>
                    <a:pt x="315906" y="124973"/>
                  </a:cubicBezTo>
                  <a:cubicBezTo>
                    <a:pt x="363089" y="155905"/>
                    <a:pt x="405555" y="192836"/>
                    <a:pt x="444234" y="233845"/>
                  </a:cubicBezTo>
                  <a:cubicBezTo>
                    <a:pt x="464214" y="254990"/>
                    <a:pt x="482446" y="277533"/>
                    <a:pt x="498874" y="301591"/>
                  </a:cubicBezTo>
                  <a:cubicBezTo>
                    <a:pt x="513495" y="323028"/>
                    <a:pt x="524213" y="348484"/>
                    <a:pt x="540465" y="368522"/>
                  </a:cubicBezTo>
                  <a:cubicBezTo>
                    <a:pt x="540756" y="368872"/>
                    <a:pt x="541222" y="368522"/>
                    <a:pt x="541164" y="368114"/>
                  </a:cubicBezTo>
                  <a:cubicBezTo>
                    <a:pt x="535106" y="341493"/>
                    <a:pt x="516232" y="315222"/>
                    <a:pt x="501495" y="292621"/>
                  </a:cubicBezTo>
                  <a:cubicBezTo>
                    <a:pt x="486990" y="270485"/>
                    <a:pt x="471146" y="249049"/>
                    <a:pt x="454195" y="228719"/>
                  </a:cubicBezTo>
                  <a:cubicBezTo>
                    <a:pt x="417554" y="184681"/>
                    <a:pt x="373225" y="146818"/>
                    <a:pt x="325983" y="114605"/>
                  </a:cubicBezTo>
                  <a:cubicBezTo>
                    <a:pt x="278218" y="82042"/>
                    <a:pt x="226432" y="55130"/>
                    <a:pt x="172026" y="35558"/>
                  </a:cubicBezTo>
                  <a:cubicBezTo>
                    <a:pt x="120881" y="17208"/>
                    <a:pt x="58377" y="-4228"/>
                    <a:pt x="3329" y="7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5" name="Google Shape;2225;p66"/>
            <p:cNvSpPr/>
            <p:nvPr/>
          </p:nvSpPr>
          <p:spPr>
            <a:xfrm>
              <a:off x="6776123" y="2525613"/>
              <a:ext cx="421548" cy="73167"/>
            </a:xfrm>
            <a:custGeom>
              <a:rect b="b" l="l" r="r" t="t"/>
              <a:pathLst>
                <a:path extrusionOk="0" h="91174" w="525293">
                  <a:moveTo>
                    <a:pt x="457117" y="75102"/>
                  </a:moveTo>
                  <a:cubicBezTo>
                    <a:pt x="435273" y="77082"/>
                    <a:pt x="413371" y="78247"/>
                    <a:pt x="391410" y="78597"/>
                  </a:cubicBezTo>
                  <a:cubicBezTo>
                    <a:pt x="347605" y="79296"/>
                    <a:pt x="303567" y="77140"/>
                    <a:pt x="260112" y="71781"/>
                  </a:cubicBezTo>
                  <a:cubicBezTo>
                    <a:pt x="171045" y="60714"/>
                    <a:pt x="83960" y="34850"/>
                    <a:pt x="1359" y="74"/>
                  </a:cubicBezTo>
                  <a:cubicBezTo>
                    <a:pt x="253" y="-392"/>
                    <a:pt x="-563" y="1472"/>
                    <a:pt x="486" y="2055"/>
                  </a:cubicBezTo>
                  <a:cubicBezTo>
                    <a:pt x="82562" y="44228"/>
                    <a:pt x="171103" y="70208"/>
                    <a:pt x="262442" y="82907"/>
                  </a:cubicBezTo>
                  <a:cubicBezTo>
                    <a:pt x="306479" y="89024"/>
                    <a:pt x="350751" y="91936"/>
                    <a:pt x="395196" y="91004"/>
                  </a:cubicBezTo>
                  <a:cubicBezTo>
                    <a:pt x="418439" y="90538"/>
                    <a:pt x="441623" y="89140"/>
                    <a:pt x="464749" y="86810"/>
                  </a:cubicBezTo>
                  <a:cubicBezTo>
                    <a:pt x="484263" y="84830"/>
                    <a:pt x="505932" y="84014"/>
                    <a:pt x="523757" y="75451"/>
                  </a:cubicBezTo>
                  <a:cubicBezTo>
                    <a:pt x="526728" y="73995"/>
                    <a:pt x="524922" y="70208"/>
                    <a:pt x="522301" y="69859"/>
                  </a:cubicBezTo>
                  <a:cubicBezTo>
                    <a:pt x="501097" y="67354"/>
                    <a:pt x="478437" y="73179"/>
                    <a:pt x="457117" y="751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6" name="Google Shape;2226;p66"/>
            <p:cNvSpPr/>
            <p:nvPr/>
          </p:nvSpPr>
          <p:spPr>
            <a:xfrm>
              <a:off x="6785036" y="2500206"/>
              <a:ext cx="168528" cy="17319"/>
            </a:xfrm>
            <a:custGeom>
              <a:rect b="b" l="l" r="r" t="t"/>
              <a:pathLst>
                <a:path extrusionOk="0" h="21581" w="210004">
                  <a:moveTo>
                    <a:pt x="156202" y="10204"/>
                  </a:moveTo>
                  <a:cubicBezTo>
                    <a:pt x="138727" y="9388"/>
                    <a:pt x="121251" y="8398"/>
                    <a:pt x="103776" y="7116"/>
                  </a:cubicBezTo>
                  <a:cubicBezTo>
                    <a:pt x="86359" y="5835"/>
                    <a:pt x="68883" y="4903"/>
                    <a:pt x="51466" y="3505"/>
                  </a:cubicBezTo>
                  <a:cubicBezTo>
                    <a:pt x="35331" y="2223"/>
                    <a:pt x="16865" y="-2146"/>
                    <a:pt x="905" y="1291"/>
                  </a:cubicBezTo>
                  <a:cubicBezTo>
                    <a:pt x="-86" y="1524"/>
                    <a:pt x="-378" y="3039"/>
                    <a:pt x="613" y="3505"/>
                  </a:cubicBezTo>
                  <a:cubicBezTo>
                    <a:pt x="14477" y="10320"/>
                    <a:pt x="32476" y="10378"/>
                    <a:pt x="47622" y="12242"/>
                  </a:cubicBezTo>
                  <a:cubicBezTo>
                    <a:pt x="65680" y="14398"/>
                    <a:pt x="83738" y="16553"/>
                    <a:pt x="101912" y="17776"/>
                  </a:cubicBezTo>
                  <a:cubicBezTo>
                    <a:pt x="120028" y="19000"/>
                    <a:pt x="138144" y="19990"/>
                    <a:pt x="156260" y="20689"/>
                  </a:cubicBezTo>
                  <a:cubicBezTo>
                    <a:pt x="173387" y="21330"/>
                    <a:pt x="190629" y="22611"/>
                    <a:pt x="207638" y="20048"/>
                  </a:cubicBezTo>
                  <a:cubicBezTo>
                    <a:pt x="210783" y="19582"/>
                    <a:pt x="210783" y="14339"/>
                    <a:pt x="207697" y="13757"/>
                  </a:cubicBezTo>
                  <a:cubicBezTo>
                    <a:pt x="190687" y="10670"/>
                    <a:pt x="173328" y="10961"/>
                    <a:pt x="156202" y="102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7" name="Google Shape;2227;p66"/>
            <p:cNvSpPr/>
            <p:nvPr/>
          </p:nvSpPr>
          <p:spPr>
            <a:xfrm>
              <a:off x="6842871" y="2461546"/>
              <a:ext cx="62773" cy="10251"/>
            </a:xfrm>
            <a:custGeom>
              <a:rect b="b" l="l" r="r" t="t"/>
              <a:pathLst>
                <a:path extrusionOk="0" h="12774" w="78222">
                  <a:moveTo>
                    <a:pt x="38645" y="4065"/>
                  </a:moveTo>
                  <a:cubicBezTo>
                    <a:pt x="32586" y="5114"/>
                    <a:pt x="26528" y="6046"/>
                    <a:pt x="20587" y="7385"/>
                  </a:cubicBezTo>
                  <a:cubicBezTo>
                    <a:pt x="17499" y="8084"/>
                    <a:pt x="14412" y="8783"/>
                    <a:pt x="11324" y="9482"/>
                  </a:cubicBezTo>
                  <a:cubicBezTo>
                    <a:pt x="8703" y="10065"/>
                    <a:pt x="3636" y="12279"/>
                    <a:pt x="1189" y="11113"/>
                  </a:cubicBezTo>
                  <a:cubicBezTo>
                    <a:pt x="-617" y="10240"/>
                    <a:pt x="-209" y="13735"/>
                    <a:pt x="1364" y="12511"/>
                  </a:cubicBezTo>
                  <a:cubicBezTo>
                    <a:pt x="3519" y="10822"/>
                    <a:pt x="8937" y="11754"/>
                    <a:pt x="11616" y="11696"/>
                  </a:cubicBezTo>
                  <a:cubicBezTo>
                    <a:pt x="14820" y="11638"/>
                    <a:pt x="17965" y="11579"/>
                    <a:pt x="21169" y="11521"/>
                  </a:cubicBezTo>
                  <a:cubicBezTo>
                    <a:pt x="27285" y="11405"/>
                    <a:pt x="33402" y="10939"/>
                    <a:pt x="39519" y="10473"/>
                  </a:cubicBezTo>
                  <a:cubicBezTo>
                    <a:pt x="51984" y="9599"/>
                    <a:pt x="64334" y="9191"/>
                    <a:pt x="76275" y="5463"/>
                  </a:cubicBezTo>
                  <a:cubicBezTo>
                    <a:pt x="79246" y="4531"/>
                    <a:pt x="78663" y="337"/>
                    <a:pt x="75576" y="104"/>
                  </a:cubicBezTo>
                  <a:cubicBezTo>
                    <a:pt x="63052" y="-537"/>
                    <a:pt x="50936" y="1910"/>
                    <a:pt x="38645" y="40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8" name="Google Shape;2228;p66"/>
            <p:cNvSpPr/>
            <p:nvPr/>
          </p:nvSpPr>
          <p:spPr>
            <a:xfrm>
              <a:off x="7070128" y="2123145"/>
              <a:ext cx="22463" cy="87965"/>
            </a:xfrm>
            <a:custGeom>
              <a:rect b="b" l="l" r="r" t="t"/>
              <a:pathLst>
                <a:path extrusionOk="0" h="109614" w="27991">
                  <a:moveTo>
                    <a:pt x="2057" y="1238"/>
                  </a:moveTo>
                  <a:cubicBezTo>
                    <a:pt x="-332" y="4326"/>
                    <a:pt x="18" y="8986"/>
                    <a:pt x="18" y="12772"/>
                  </a:cubicBezTo>
                  <a:cubicBezTo>
                    <a:pt x="76" y="17549"/>
                    <a:pt x="834" y="22442"/>
                    <a:pt x="1416" y="27160"/>
                  </a:cubicBezTo>
                  <a:cubicBezTo>
                    <a:pt x="2581" y="36306"/>
                    <a:pt x="3979" y="45393"/>
                    <a:pt x="5785" y="54480"/>
                  </a:cubicBezTo>
                  <a:cubicBezTo>
                    <a:pt x="9396" y="72655"/>
                    <a:pt x="14114" y="90538"/>
                    <a:pt x="21105" y="107722"/>
                  </a:cubicBezTo>
                  <a:cubicBezTo>
                    <a:pt x="22678" y="111625"/>
                    <a:pt x="28969" y="108887"/>
                    <a:pt x="27862" y="104984"/>
                  </a:cubicBezTo>
                  <a:cubicBezTo>
                    <a:pt x="22969" y="87509"/>
                    <a:pt x="18134" y="69975"/>
                    <a:pt x="14872" y="52092"/>
                  </a:cubicBezTo>
                  <a:cubicBezTo>
                    <a:pt x="13241" y="43005"/>
                    <a:pt x="11901" y="33859"/>
                    <a:pt x="10969" y="24655"/>
                  </a:cubicBezTo>
                  <a:cubicBezTo>
                    <a:pt x="10503" y="20287"/>
                    <a:pt x="10329" y="15859"/>
                    <a:pt x="9629" y="11549"/>
                  </a:cubicBezTo>
                  <a:cubicBezTo>
                    <a:pt x="9046" y="7763"/>
                    <a:pt x="8814" y="3685"/>
                    <a:pt x="6076" y="831"/>
                  </a:cubicBezTo>
                  <a:cubicBezTo>
                    <a:pt x="4853" y="-567"/>
                    <a:pt x="3047" y="-43"/>
                    <a:pt x="2057" y="12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9" name="Google Shape;2229;p66"/>
            <p:cNvSpPr/>
            <p:nvPr/>
          </p:nvSpPr>
          <p:spPr>
            <a:xfrm>
              <a:off x="7101017" y="2058510"/>
              <a:ext cx="63253" cy="184689"/>
            </a:xfrm>
            <a:custGeom>
              <a:rect b="b" l="l" r="r" t="t"/>
              <a:pathLst>
                <a:path extrusionOk="0" h="230142" w="78820">
                  <a:moveTo>
                    <a:pt x="236" y="3201"/>
                  </a:moveTo>
                  <a:cubicBezTo>
                    <a:pt x="-812" y="12347"/>
                    <a:pt x="1867" y="22250"/>
                    <a:pt x="3731" y="31221"/>
                  </a:cubicBezTo>
                  <a:cubicBezTo>
                    <a:pt x="5828" y="41298"/>
                    <a:pt x="8217" y="51201"/>
                    <a:pt x="11013" y="61103"/>
                  </a:cubicBezTo>
                  <a:cubicBezTo>
                    <a:pt x="16663" y="81433"/>
                    <a:pt x="22546" y="101704"/>
                    <a:pt x="29536" y="121626"/>
                  </a:cubicBezTo>
                  <a:cubicBezTo>
                    <a:pt x="36352" y="141024"/>
                    <a:pt x="43575" y="160247"/>
                    <a:pt x="51264" y="179237"/>
                  </a:cubicBezTo>
                  <a:cubicBezTo>
                    <a:pt x="58196" y="196479"/>
                    <a:pt x="65303" y="216110"/>
                    <a:pt x="77885" y="229974"/>
                  </a:cubicBezTo>
                  <a:cubicBezTo>
                    <a:pt x="78176" y="230323"/>
                    <a:pt x="78875" y="230090"/>
                    <a:pt x="78817" y="229624"/>
                  </a:cubicBezTo>
                  <a:cubicBezTo>
                    <a:pt x="77303" y="210868"/>
                    <a:pt x="68681" y="192052"/>
                    <a:pt x="62273" y="174519"/>
                  </a:cubicBezTo>
                  <a:cubicBezTo>
                    <a:pt x="55284" y="155296"/>
                    <a:pt x="48759" y="135898"/>
                    <a:pt x="42643" y="116326"/>
                  </a:cubicBezTo>
                  <a:cubicBezTo>
                    <a:pt x="36701" y="97336"/>
                    <a:pt x="30643" y="78404"/>
                    <a:pt x="25226" y="59239"/>
                  </a:cubicBezTo>
                  <a:cubicBezTo>
                    <a:pt x="22430" y="49337"/>
                    <a:pt x="19634" y="39550"/>
                    <a:pt x="16663" y="29706"/>
                  </a:cubicBezTo>
                  <a:cubicBezTo>
                    <a:pt x="13867" y="20386"/>
                    <a:pt x="11712" y="9901"/>
                    <a:pt x="6352" y="1629"/>
                  </a:cubicBezTo>
                  <a:cubicBezTo>
                    <a:pt x="4489" y="-1284"/>
                    <a:pt x="644" y="-2"/>
                    <a:pt x="236" y="32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0" name="Google Shape;2230;p66"/>
            <p:cNvSpPr/>
            <p:nvPr/>
          </p:nvSpPr>
          <p:spPr>
            <a:xfrm>
              <a:off x="7145861" y="2052437"/>
              <a:ext cx="166173" cy="330323"/>
            </a:xfrm>
            <a:custGeom>
              <a:rect b="b" l="l" r="r" t="t"/>
              <a:pathLst>
                <a:path extrusionOk="0" h="411618" w="207069">
                  <a:moveTo>
                    <a:pt x="992" y="7512"/>
                  </a:moveTo>
                  <a:cubicBezTo>
                    <a:pt x="22603" y="38327"/>
                    <a:pt x="48117" y="66229"/>
                    <a:pt x="69962" y="96986"/>
                  </a:cubicBezTo>
                  <a:cubicBezTo>
                    <a:pt x="91340" y="127043"/>
                    <a:pt x="110854" y="158557"/>
                    <a:pt x="127397" y="191586"/>
                  </a:cubicBezTo>
                  <a:cubicBezTo>
                    <a:pt x="144465" y="225721"/>
                    <a:pt x="159261" y="261021"/>
                    <a:pt x="171493" y="297195"/>
                  </a:cubicBezTo>
                  <a:cubicBezTo>
                    <a:pt x="177261" y="314263"/>
                    <a:pt x="183202" y="331272"/>
                    <a:pt x="188386" y="348573"/>
                  </a:cubicBezTo>
                  <a:cubicBezTo>
                    <a:pt x="194328" y="368320"/>
                    <a:pt x="203241" y="390281"/>
                    <a:pt x="205338" y="410785"/>
                  </a:cubicBezTo>
                  <a:cubicBezTo>
                    <a:pt x="205454" y="412067"/>
                    <a:pt x="207376" y="411776"/>
                    <a:pt x="207027" y="410552"/>
                  </a:cubicBezTo>
                  <a:cubicBezTo>
                    <a:pt x="202250" y="391504"/>
                    <a:pt x="202018" y="370942"/>
                    <a:pt x="197940" y="351602"/>
                  </a:cubicBezTo>
                  <a:cubicBezTo>
                    <a:pt x="193862" y="332205"/>
                    <a:pt x="189319" y="312923"/>
                    <a:pt x="183144" y="294108"/>
                  </a:cubicBezTo>
                  <a:cubicBezTo>
                    <a:pt x="171552" y="258516"/>
                    <a:pt x="157339" y="223799"/>
                    <a:pt x="140679" y="190246"/>
                  </a:cubicBezTo>
                  <a:cubicBezTo>
                    <a:pt x="123494" y="155587"/>
                    <a:pt x="104447" y="121801"/>
                    <a:pt x="82952" y="89646"/>
                  </a:cubicBezTo>
                  <a:cubicBezTo>
                    <a:pt x="62040" y="58365"/>
                    <a:pt x="38447" y="25395"/>
                    <a:pt x="9322" y="1279"/>
                  </a:cubicBezTo>
                  <a:cubicBezTo>
                    <a:pt x="5186" y="-2275"/>
                    <a:pt x="-2794" y="2153"/>
                    <a:pt x="992" y="75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1" name="Google Shape;2231;p66"/>
            <p:cNvSpPr/>
            <p:nvPr/>
          </p:nvSpPr>
          <p:spPr>
            <a:xfrm>
              <a:off x="6884544" y="2636167"/>
              <a:ext cx="358162" cy="149599"/>
            </a:xfrm>
            <a:custGeom>
              <a:rect b="b" l="l" r="r" t="t"/>
              <a:pathLst>
                <a:path extrusionOk="0" h="186416" w="446308">
                  <a:moveTo>
                    <a:pt x="441794" y="554"/>
                  </a:moveTo>
                  <a:cubicBezTo>
                    <a:pt x="409174" y="22806"/>
                    <a:pt x="379523" y="48845"/>
                    <a:pt x="346087" y="69990"/>
                  </a:cubicBezTo>
                  <a:cubicBezTo>
                    <a:pt x="311835" y="91659"/>
                    <a:pt x="275720" y="110475"/>
                    <a:pt x="238322" y="126028"/>
                  </a:cubicBezTo>
                  <a:cubicBezTo>
                    <a:pt x="200342" y="141814"/>
                    <a:pt x="161023" y="154454"/>
                    <a:pt x="120888" y="163541"/>
                  </a:cubicBezTo>
                  <a:cubicBezTo>
                    <a:pt x="101607" y="167910"/>
                    <a:pt x="82151" y="171464"/>
                    <a:pt x="62637" y="174435"/>
                  </a:cubicBezTo>
                  <a:cubicBezTo>
                    <a:pt x="42598" y="177464"/>
                    <a:pt x="20695" y="176939"/>
                    <a:pt x="1181" y="182182"/>
                  </a:cubicBezTo>
                  <a:cubicBezTo>
                    <a:pt x="-275" y="182590"/>
                    <a:pt x="-508" y="185036"/>
                    <a:pt x="1181" y="185328"/>
                  </a:cubicBezTo>
                  <a:cubicBezTo>
                    <a:pt x="20230" y="188357"/>
                    <a:pt x="41607" y="184337"/>
                    <a:pt x="60656" y="182124"/>
                  </a:cubicBezTo>
                  <a:cubicBezTo>
                    <a:pt x="79646" y="179910"/>
                    <a:pt x="98519" y="176706"/>
                    <a:pt x="117218" y="172745"/>
                  </a:cubicBezTo>
                  <a:cubicBezTo>
                    <a:pt x="158809" y="164008"/>
                    <a:pt x="199643" y="151484"/>
                    <a:pt x="239079" y="135581"/>
                  </a:cubicBezTo>
                  <a:cubicBezTo>
                    <a:pt x="276127" y="120610"/>
                    <a:pt x="312010" y="102727"/>
                    <a:pt x="346087" y="81873"/>
                  </a:cubicBezTo>
                  <a:cubicBezTo>
                    <a:pt x="381155" y="60437"/>
                    <a:pt x="418261" y="36554"/>
                    <a:pt x="445581" y="5447"/>
                  </a:cubicBezTo>
                  <a:cubicBezTo>
                    <a:pt x="447678" y="3059"/>
                    <a:pt x="444882" y="-1601"/>
                    <a:pt x="441794" y="5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2" name="Google Shape;2232;p66"/>
            <p:cNvSpPr/>
            <p:nvPr/>
          </p:nvSpPr>
          <p:spPr>
            <a:xfrm>
              <a:off x="6913909" y="2672868"/>
              <a:ext cx="187421" cy="75919"/>
            </a:xfrm>
            <a:custGeom>
              <a:rect b="b" l="l" r="r" t="t"/>
              <a:pathLst>
                <a:path extrusionOk="0" h="94603" w="233547">
                  <a:moveTo>
                    <a:pt x="230363" y="49"/>
                  </a:moveTo>
                  <a:cubicBezTo>
                    <a:pt x="211081" y="4068"/>
                    <a:pt x="193199" y="13913"/>
                    <a:pt x="175199" y="21660"/>
                  </a:cubicBezTo>
                  <a:cubicBezTo>
                    <a:pt x="156209" y="29815"/>
                    <a:pt x="136986" y="37505"/>
                    <a:pt x="117996" y="45660"/>
                  </a:cubicBezTo>
                  <a:cubicBezTo>
                    <a:pt x="79026" y="62320"/>
                    <a:pt x="39765" y="78514"/>
                    <a:pt x="270" y="93775"/>
                  </a:cubicBezTo>
                  <a:cubicBezTo>
                    <a:pt x="-196" y="93950"/>
                    <a:pt x="-21" y="94707"/>
                    <a:pt x="503" y="94591"/>
                  </a:cubicBezTo>
                  <a:cubicBezTo>
                    <a:pt x="41279" y="82358"/>
                    <a:pt x="81647" y="69135"/>
                    <a:pt x="121549" y="54281"/>
                  </a:cubicBezTo>
                  <a:cubicBezTo>
                    <a:pt x="140132" y="47349"/>
                    <a:pt x="158423" y="39543"/>
                    <a:pt x="176714" y="31796"/>
                  </a:cubicBezTo>
                  <a:cubicBezTo>
                    <a:pt x="195703" y="23699"/>
                    <a:pt x="216208" y="16651"/>
                    <a:pt x="232751" y="4185"/>
                  </a:cubicBezTo>
                  <a:cubicBezTo>
                    <a:pt x="234790" y="2554"/>
                    <a:pt x="232518" y="-417"/>
                    <a:pt x="230363" y="4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3" name="Google Shape;2233;p66"/>
            <p:cNvSpPr/>
            <p:nvPr/>
          </p:nvSpPr>
          <p:spPr>
            <a:xfrm>
              <a:off x="6953061" y="2673928"/>
              <a:ext cx="39562" cy="23886"/>
            </a:xfrm>
            <a:custGeom>
              <a:rect b="b" l="l" r="r" t="t"/>
              <a:pathLst>
                <a:path extrusionOk="0" h="29764" w="49299">
                  <a:moveTo>
                    <a:pt x="34628" y="5310"/>
                  </a:moveTo>
                  <a:cubicBezTo>
                    <a:pt x="30492" y="7523"/>
                    <a:pt x="26414" y="9853"/>
                    <a:pt x="22395" y="12300"/>
                  </a:cubicBezTo>
                  <a:cubicBezTo>
                    <a:pt x="18492" y="14688"/>
                    <a:pt x="14531" y="17135"/>
                    <a:pt x="10919" y="19989"/>
                  </a:cubicBezTo>
                  <a:cubicBezTo>
                    <a:pt x="7191" y="22960"/>
                    <a:pt x="3580" y="26105"/>
                    <a:pt x="85" y="29309"/>
                  </a:cubicBezTo>
                  <a:cubicBezTo>
                    <a:pt x="-148" y="29542"/>
                    <a:pt x="143" y="29892"/>
                    <a:pt x="435" y="29717"/>
                  </a:cubicBezTo>
                  <a:cubicBezTo>
                    <a:pt x="4337" y="27329"/>
                    <a:pt x="8298" y="25115"/>
                    <a:pt x="12259" y="22901"/>
                  </a:cubicBezTo>
                  <a:cubicBezTo>
                    <a:pt x="16395" y="20688"/>
                    <a:pt x="20356" y="18183"/>
                    <a:pt x="24434" y="15853"/>
                  </a:cubicBezTo>
                  <a:cubicBezTo>
                    <a:pt x="28395" y="13581"/>
                    <a:pt x="32473" y="11426"/>
                    <a:pt x="36550" y="9387"/>
                  </a:cubicBezTo>
                  <a:cubicBezTo>
                    <a:pt x="40744" y="7290"/>
                    <a:pt x="44647" y="4669"/>
                    <a:pt x="48724" y="2339"/>
                  </a:cubicBezTo>
                  <a:cubicBezTo>
                    <a:pt x="49890" y="1698"/>
                    <a:pt x="49133" y="-399"/>
                    <a:pt x="47793" y="67"/>
                  </a:cubicBezTo>
                  <a:cubicBezTo>
                    <a:pt x="43366" y="1640"/>
                    <a:pt x="38764" y="3038"/>
                    <a:pt x="34628" y="531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4" name="Google Shape;2234;p66"/>
            <p:cNvSpPr/>
            <p:nvPr/>
          </p:nvSpPr>
          <p:spPr>
            <a:xfrm>
              <a:off x="7311293" y="2136206"/>
              <a:ext cx="14903" cy="52935"/>
            </a:xfrm>
            <a:custGeom>
              <a:rect b="b" l="l" r="r" t="t"/>
              <a:pathLst>
                <a:path extrusionOk="0" h="65963" w="18571">
                  <a:moveTo>
                    <a:pt x="9231" y="2368"/>
                  </a:moveTo>
                  <a:cubicBezTo>
                    <a:pt x="435" y="21125"/>
                    <a:pt x="-1604" y="43493"/>
                    <a:pt x="1134" y="63881"/>
                  </a:cubicBezTo>
                  <a:cubicBezTo>
                    <a:pt x="1484" y="66619"/>
                    <a:pt x="6260" y="66677"/>
                    <a:pt x="6668" y="63939"/>
                  </a:cubicBezTo>
                  <a:cubicBezTo>
                    <a:pt x="8008" y="54328"/>
                    <a:pt x="9464" y="44600"/>
                    <a:pt x="11561" y="35105"/>
                  </a:cubicBezTo>
                  <a:cubicBezTo>
                    <a:pt x="13658" y="25494"/>
                    <a:pt x="16396" y="15940"/>
                    <a:pt x="18434" y="6329"/>
                  </a:cubicBezTo>
                  <a:cubicBezTo>
                    <a:pt x="18959" y="3882"/>
                    <a:pt x="17969" y="1377"/>
                    <a:pt x="15580" y="387"/>
                  </a:cubicBezTo>
                  <a:cubicBezTo>
                    <a:pt x="13367" y="-487"/>
                    <a:pt x="10280" y="96"/>
                    <a:pt x="9231" y="23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5" name="Google Shape;2235;p66"/>
            <p:cNvSpPr/>
            <p:nvPr/>
          </p:nvSpPr>
          <p:spPr>
            <a:xfrm>
              <a:off x="7353361" y="2073550"/>
              <a:ext cx="16922" cy="238349"/>
            </a:xfrm>
            <a:custGeom>
              <a:rect b="b" l="l" r="r" t="t"/>
              <a:pathLst>
                <a:path extrusionOk="0" h="297008" w="21087">
                  <a:moveTo>
                    <a:pt x="15954" y="756"/>
                  </a:moveTo>
                  <a:cubicBezTo>
                    <a:pt x="9547" y="6348"/>
                    <a:pt x="8673" y="12406"/>
                    <a:pt x="9080" y="20678"/>
                  </a:cubicBezTo>
                  <a:cubicBezTo>
                    <a:pt x="9721" y="33959"/>
                    <a:pt x="11585" y="47065"/>
                    <a:pt x="11876" y="60405"/>
                  </a:cubicBezTo>
                  <a:cubicBezTo>
                    <a:pt x="12459" y="86968"/>
                    <a:pt x="10595" y="113472"/>
                    <a:pt x="8265" y="139918"/>
                  </a:cubicBezTo>
                  <a:cubicBezTo>
                    <a:pt x="5934" y="166481"/>
                    <a:pt x="3138" y="192927"/>
                    <a:pt x="1740" y="219548"/>
                  </a:cubicBezTo>
                  <a:cubicBezTo>
                    <a:pt x="459" y="244013"/>
                    <a:pt x="-2745" y="273022"/>
                    <a:pt x="5120" y="296614"/>
                  </a:cubicBezTo>
                  <a:cubicBezTo>
                    <a:pt x="5294" y="297080"/>
                    <a:pt x="6109" y="297197"/>
                    <a:pt x="6168" y="296614"/>
                  </a:cubicBezTo>
                  <a:cubicBezTo>
                    <a:pt x="9430" y="273255"/>
                    <a:pt x="6576" y="248324"/>
                    <a:pt x="8148" y="224674"/>
                  </a:cubicBezTo>
                  <a:cubicBezTo>
                    <a:pt x="9721" y="200616"/>
                    <a:pt x="12459" y="176675"/>
                    <a:pt x="14789" y="152733"/>
                  </a:cubicBezTo>
                  <a:cubicBezTo>
                    <a:pt x="17119" y="128850"/>
                    <a:pt x="19333" y="104851"/>
                    <a:pt x="19915" y="80851"/>
                  </a:cubicBezTo>
                  <a:cubicBezTo>
                    <a:pt x="20206" y="68910"/>
                    <a:pt x="20148" y="56910"/>
                    <a:pt x="19507" y="44968"/>
                  </a:cubicBezTo>
                  <a:cubicBezTo>
                    <a:pt x="18867" y="32852"/>
                    <a:pt x="13566" y="15202"/>
                    <a:pt x="20614" y="4309"/>
                  </a:cubicBezTo>
                  <a:cubicBezTo>
                    <a:pt x="22478" y="1455"/>
                    <a:pt x="18400" y="-1400"/>
                    <a:pt x="15954" y="7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6" name="Google Shape;2236;p66"/>
            <p:cNvSpPr/>
            <p:nvPr/>
          </p:nvSpPr>
          <p:spPr>
            <a:xfrm>
              <a:off x="7380351" y="2094056"/>
              <a:ext cx="43016" cy="345605"/>
            </a:xfrm>
            <a:custGeom>
              <a:rect b="b" l="l" r="r" t="t"/>
              <a:pathLst>
                <a:path extrusionOk="0" h="430660" w="53603">
                  <a:moveTo>
                    <a:pt x="21150" y="4019"/>
                  </a:moveTo>
                  <a:cubicBezTo>
                    <a:pt x="20509" y="21320"/>
                    <a:pt x="26102" y="38329"/>
                    <a:pt x="29247" y="55164"/>
                  </a:cubicBezTo>
                  <a:cubicBezTo>
                    <a:pt x="32684" y="73513"/>
                    <a:pt x="35364" y="91979"/>
                    <a:pt x="37286" y="110561"/>
                  </a:cubicBezTo>
                  <a:cubicBezTo>
                    <a:pt x="40839" y="145278"/>
                    <a:pt x="41771" y="180288"/>
                    <a:pt x="40140" y="215180"/>
                  </a:cubicBezTo>
                  <a:cubicBezTo>
                    <a:pt x="36878" y="285956"/>
                    <a:pt x="24936" y="362905"/>
                    <a:pt x="63" y="429603"/>
                  </a:cubicBezTo>
                  <a:cubicBezTo>
                    <a:pt x="-345" y="430652"/>
                    <a:pt x="1345" y="431118"/>
                    <a:pt x="1752" y="430069"/>
                  </a:cubicBezTo>
                  <a:cubicBezTo>
                    <a:pt x="15791" y="393546"/>
                    <a:pt x="30004" y="359061"/>
                    <a:pt x="38218" y="320440"/>
                  </a:cubicBezTo>
                  <a:cubicBezTo>
                    <a:pt x="45558" y="285839"/>
                    <a:pt x="50392" y="250597"/>
                    <a:pt x="52431" y="215238"/>
                  </a:cubicBezTo>
                  <a:cubicBezTo>
                    <a:pt x="54586" y="178016"/>
                    <a:pt x="53771" y="140560"/>
                    <a:pt x="49985" y="103454"/>
                  </a:cubicBezTo>
                  <a:cubicBezTo>
                    <a:pt x="46722" y="71358"/>
                    <a:pt x="45441" y="30232"/>
                    <a:pt x="28723" y="2039"/>
                  </a:cubicBezTo>
                  <a:cubicBezTo>
                    <a:pt x="26626" y="-1573"/>
                    <a:pt x="21266" y="-58"/>
                    <a:pt x="21150" y="40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40" name="Shape 2240"/>
        <p:cNvGrpSpPr/>
        <p:nvPr/>
      </p:nvGrpSpPr>
      <p:grpSpPr>
        <a:xfrm>
          <a:off x="0" y="0"/>
          <a:ext cx="0" cy="0"/>
          <a:chOff x="0" y="0"/>
          <a:chExt cx="0" cy="0"/>
        </a:xfrm>
      </p:grpSpPr>
      <p:sp>
        <p:nvSpPr>
          <p:cNvPr id="2241" name="Google Shape;2241;p67"/>
          <p:cNvSpPr txBox="1"/>
          <p:nvPr>
            <p:ph idx="3" type="subTitle"/>
          </p:nvPr>
        </p:nvSpPr>
        <p:spPr>
          <a:xfrm>
            <a:off x="5862325" y="3304500"/>
            <a:ext cx="2393100" cy="62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speak a bit about this person here</a:t>
            </a:r>
            <a:endParaRPr/>
          </a:p>
        </p:txBody>
      </p:sp>
      <p:sp>
        <p:nvSpPr>
          <p:cNvPr id="2242" name="Google Shape;2242;p67"/>
          <p:cNvSpPr txBox="1"/>
          <p:nvPr>
            <p:ph idx="4" type="subTitle"/>
          </p:nvPr>
        </p:nvSpPr>
        <p:spPr>
          <a:xfrm>
            <a:off x="5862325" y="2923975"/>
            <a:ext cx="23931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Sofia Hill</a:t>
            </a:r>
            <a:endParaRPr/>
          </a:p>
        </p:txBody>
      </p:sp>
      <p:sp>
        <p:nvSpPr>
          <p:cNvPr id="2243" name="Google Shape;2243;p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a:t>
            </a:r>
            <a:r>
              <a:rPr lang="en"/>
              <a:t>ur team</a:t>
            </a:r>
            <a:endParaRPr/>
          </a:p>
        </p:txBody>
      </p:sp>
      <p:sp>
        <p:nvSpPr>
          <p:cNvPr id="2244" name="Google Shape;2244;p67"/>
          <p:cNvSpPr txBox="1"/>
          <p:nvPr>
            <p:ph idx="1" type="subTitle"/>
          </p:nvPr>
        </p:nvSpPr>
        <p:spPr>
          <a:xfrm>
            <a:off x="5862325" y="2088863"/>
            <a:ext cx="2393100" cy="626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speak a bit about this person here</a:t>
            </a:r>
            <a:endParaRPr/>
          </a:p>
        </p:txBody>
      </p:sp>
      <p:sp>
        <p:nvSpPr>
          <p:cNvPr id="2245" name="Google Shape;2245;p67"/>
          <p:cNvSpPr txBox="1"/>
          <p:nvPr>
            <p:ph idx="2" type="subTitle"/>
          </p:nvPr>
        </p:nvSpPr>
        <p:spPr>
          <a:xfrm>
            <a:off x="5862325" y="1708338"/>
            <a:ext cx="23931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Timmy Smith</a:t>
            </a:r>
            <a:endParaRPr/>
          </a:p>
        </p:txBody>
      </p:sp>
      <p:pic>
        <p:nvPicPr>
          <p:cNvPr id="2246" name="Google Shape;2246;p67"/>
          <p:cNvPicPr preferRelativeResize="0"/>
          <p:nvPr>
            <p:ph idx="5" type="pic"/>
          </p:nvPr>
        </p:nvPicPr>
        <p:blipFill rotWithShape="1">
          <a:blip r:embed="rId3">
            <a:alphaModFix/>
          </a:blip>
          <a:srcRect b="41954" l="22444" r="42870" t="6038"/>
          <a:stretch/>
        </p:blipFill>
        <p:spPr>
          <a:xfrm>
            <a:off x="1011423" y="1917823"/>
            <a:ext cx="1803600" cy="1803600"/>
          </a:xfrm>
          <a:prstGeom prst="rect">
            <a:avLst/>
          </a:prstGeom>
        </p:spPr>
      </p:pic>
      <p:pic>
        <p:nvPicPr>
          <p:cNvPr id="2247" name="Google Shape;2247;p67"/>
          <p:cNvPicPr preferRelativeResize="0"/>
          <p:nvPr>
            <p:ph idx="6" type="pic"/>
          </p:nvPr>
        </p:nvPicPr>
        <p:blipFill rotWithShape="1">
          <a:blip r:embed="rId4">
            <a:alphaModFix/>
          </a:blip>
          <a:srcRect b="34752" l="21924" r="37921" t="5039"/>
          <a:stretch/>
        </p:blipFill>
        <p:spPr>
          <a:xfrm>
            <a:off x="3519410" y="1917823"/>
            <a:ext cx="1803600" cy="1803600"/>
          </a:xfrm>
          <a:prstGeom prst="rect">
            <a:avLst/>
          </a:prstGeom>
        </p:spPr>
      </p:pic>
      <p:grpSp>
        <p:nvGrpSpPr>
          <p:cNvPr id="2248" name="Google Shape;2248;p67"/>
          <p:cNvGrpSpPr/>
          <p:nvPr/>
        </p:nvGrpSpPr>
        <p:grpSpPr>
          <a:xfrm rot="4785184">
            <a:off x="176980" y="994151"/>
            <a:ext cx="593027" cy="986105"/>
            <a:chOff x="5776026" y="1778770"/>
            <a:chExt cx="592997" cy="986055"/>
          </a:xfrm>
        </p:grpSpPr>
        <p:sp>
          <p:nvSpPr>
            <p:cNvPr id="2249" name="Google Shape;2249;p67"/>
            <p:cNvSpPr/>
            <p:nvPr/>
          </p:nvSpPr>
          <p:spPr>
            <a:xfrm>
              <a:off x="5966815" y="2224874"/>
              <a:ext cx="402208" cy="539951"/>
            </a:xfrm>
            <a:custGeom>
              <a:rect b="b" l="l" r="r" t="t"/>
              <a:pathLst>
                <a:path extrusionOk="0" h="539951" w="402208">
                  <a:moveTo>
                    <a:pt x="398239" y="514634"/>
                  </a:moveTo>
                  <a:cubicBezTo>
                    <a:pt x="390666" y="506304"/>
                    <a:pt x="380822" y="501178"/>
                    <a:pt x="371502" y="495062"/>
                  </a:cubicBezTo>
                  <a:cubicBezTo>
                    <a:pt x="362473" y="489120"/>
                    <a:pt x="353560" y="482946"/>
                    <a:pt x="344764" y="476596"/>
                  </a:cubicBezTo>
                  <a:cubicBezTo>
                    <a:pt x="327464" y="464130"/>
                    <a:pt x="310745" y="450966"/>
                    <a:pt x="294493" y="437160"/>
                  </a:cubicBezTo>
                  <a:cubicBezTo>
                    <a:pt x="262339" y="409782"/>
                    <a:pt x="232281" y="380016"/>
                    <a:pt x="204495" y="348210"/>
                  </a:cubicBezTo>
                  <a:cubicBezTo>
                    <a:pt x="148457" y="284017"/>
                    <a:pt x="100982" y="212310"/>
                    <a:pt x="65799" y="134603"/>
                  </a:cubicBezTo>
                  <a:cubicBezTo>
                    <a:pt x="56013" y="112991"/>
                    <a:pt x="47042" y="91031"/>
                    <a:pt x="39062" y="68779"/>
                  </a:cubicBezTo>
                  <a:cubicBezTo>
                    <a:pt x="34867" y="57012"/>
                    <a:pt x="30382" y="45362"/>
                    <a:pt x="26188" y="33595"/>
                  </a:cubicBezTo>
                  <a:cubicBezTo>
                    <a:pt x="22227" y="22469"/>
                    <a:pt x="19256" y="11343"/>
                    <a:pt x="11975" y="2023"/>
                  </a:cubicBezTo>
                  <a:cubicBezTo>
                    <a:pt x="8945" y="-1880"/>
                    <a:pt x="1489" y="275"/>
                    <a:pt x="674" y="4994"/>
                  </a:cubicBezTo>
                  <a:cubicBezTo>
                    <a:pt x="-1132" y="15304"/>
                    <a:pt x="1023" y="24624"/>
                    <a:pt x="3237" y="34818"/>
                  </a:cubicBezTo>
                  <a:cubicBezTo>
                    <a:pt x="5742" y="46410"/>
                    <a:pt x="8421" y="58061"/>
                    <a:pt x="11858" y="69478"/>
                  </a:cubicBezTo>
                  <a:cubicBezTo>
                    <a:pt x="18033" y="90157"/>
                    <a:pt x="25431" y="110603"/>
                    <a:pt x="33586" y="130525"/>
                  </a:cubicBezTo>
                  <a:cubicBezTo>
                    <a:pt x="50479" y="171709"/>
                    <a:pt x="70284" y="211727"/>
                    <a:pt x="93002" y="250057"/>
                  </a:cubicBezTo>
                  <a:cubicBezTo>
                    <a:pt x="137856" y="325842"/>
                    <a:pt x="194942" y="394112"/>
                    <a:pt x="261116" y="452189"/>
                  </a:cubicBezTo>
                  <a:cubicBezTo>
                    <a:pt x="280105" y="468849"/>
                    <a:pt x="299794" y="484635"/>
                    <a:pt x="320124" y="499605"/>
                  </a:cubicBezTo>
                  <a:cubicBezTo>
                    <a:pt x="329677" y="506654"/>
                    <a:pt x="339463" y="513528"/>
                    <a:pt x="349308" y="520168"/>
                  </a:cubicBezTo>
                  <a:cubicBezTo>
                    <a:pt x="360259" y="527566"/>
                    <a:pt x="371036" y="535838"/>
                    <a:pt x="383851" y="539333"/>
                  </a:cubicBezTo>
                  <a:cubicBezTo>
                    <a:pt x="398530" y="543527"/>
                    <a:pt x="407967" y="525411"/>
                    <a:pt x="398239" y="51463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0" name="Google Shape;2250;p67"/>
            <p:cNvSpPr/>
            <p:nvPr/>
          </p:nvSpPr>
          <p:spPr>
            <a:xfrm>
              <a:off x="5966815" y="2224874"/>
              <a:ext cx="51585" cy="101166"/>
            </a:xfrm>
            <a:custGeom>
              <a:rect b="b" l="l" r="r" t="t"/>
              <a:pathLst>
                <a:path extrusionOk="0" h="101166" w="51585">
                  <a:moveTo>
                    <a:pt x="39062" y="68779"/>
                  </a:moveTo>
                  <a:cubicBezTo>
                    <a:pt x="34867" y="57012"/>
                    <a:pt x="30382" y="45362"/>
                    <a:pt x="26188" y="33595"/>
                  </a:cubicBezTo>
                  <a:cubicBezTo>
                    <a:pt x="22227" y="22469"/>
                    <a:pt x="19256" y="11343"/>
                    <a:pt x="11975" y="2023"/>
                  </a:cubicBezTo>
                  <a:cubicBezTo>
                    <a:pt x="8945" y="-1880"/>
                    <a:pt x="1489" y="275"/>
                    <a:pt x="674" y="4994"/>
                  </a:cubicBezTo>
                  <a:cubicBezTo>
                    <a:pt x="-1132" y="15304"/>
                    <a:pt x="1023" y="24624"/>
                    <a:pt x="3237" y="34818"/>
                  </a:cubicBezTo>
                  <a:cubicBezTo>
                    <a:pt x="5742" y="46410"/>
                    <a:pt x="8421" y="58061"/>
                    <a:pt x="11858" y="69478"/>
                  </a:cubicBezTo>
                  <a:cubicBezTo>
                    <a:pt x="13198" y="74080"/>
                    <a:pt x="14654" y="78623"/>
                    <a:pt x="16169" y="83167"/>
                  </a:cubicBezTo>
                  <a:cubicBezTo>
                    <a:pt x="27761" y="89574"/>
                    <a:pt x="39586" y="95633"/>
                    <a:pt x="51585" y="101166"/>
                  </a:cubicBezTo>
                  <a:cubicBezTo>
                    <a:pt x="47158" y="90565"/>
                    <a:pt x="42964" y="79730"/>
                    <a:pt x="39062" y="6877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1" name="Google Shape;2251;p67"/>
            <p:cNvSpPr/>
            <p:nvPr/>
          </p:nvSpPr>
          <p:spPr>
            <a:xfrm>
              <a:off x="5776026" y="1778770"/>
              <a:ext cx="288520" cy="479026"/>
            </a:xfrm>
            <a:custGeom>
              <a:rect b="b" l="l" r="r" t="t"/>
              <a:pathLst>
                <a:path extrusionOk="0" h="479026" w="288520">
                  <a:moveTo>
                    <a:pt x="632" y="244481"/>
                  </a:moveTo>
                  <a:cubicBezTo>
                    <a:pt x="-4378" y="159900"/>
                    <a:pt x="20903" y="75727"/>
                    <a:pt x="58883" y="0"/>
                  </a:cubicBezTo>
                  <a:cubicBezTo>
                    <a:pt x="190123" y="49805"/>
                    <a:pt x="287170" y="181103"/>
                    <a:pt x="288510" y="321489"/>
                  </a:cubicBezTo>
                  <a:cubicBezTo>
                    <a:pt x="288859" y="355566"/>
                    <a:pt x="280937" y="394245"/>
                    <a:pt x="264277" y="423953"/>
                  </a:cubicBezTo>
                  <a:cubicBezTo>
                    <a:pt x="227404" y="489544"/>
                    <a:pt x="144629" y="495893"/>
                    <a:pt x="92145" y="446496"/>
                  </a:cubicBezTo>
                  <a:cubicBezTo>
                    <a:pt x="36223" y="393779"/>
                    <a:pt x="5117" y="320848"/>
                    <a:pt x="632" y="2444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2" name="Google Shape;2252;p67"/>
            <p:cNvSpPr/>
            <p:nvPr/>
          </p:nvSpPr>
          <p:spPr>
            <a:xfrm>
              <a:off x="5816327" y="2004144"/>
              <a:ext cx="240293" cy="253198"/>
            </a:xfrm>
            <a:custGeom>
              <a:rect b="b" l="l" r="r" t="t"/>
              <a:pathLst>
                <a:path extrusionOk="0" h="253198" w="240293">
                  <a:moveTo>
                    <a:pt x="43514" y="191356"/>
                  </a:moveTo>
                  <a:cubicBezTo>
                    <a:pt x="30524" y="174346"/>
                    <a:pt x="23592" y="154075"/>
                    <a:pt x="18174" y="133920"/>
                  </a:cubicBezTo>
                  <a:cubicBezTo>
                    <a:pt x="8039" y="95765"/>
                    <a:pt x="175" y="61455"/>
                    <a:pt x="0" y="22369"/>
                  </a:cubicBezTo>
                  <a:cubicBezTo>
                    <a:pt x="16602" y="31980"/>
                    <a:pt x="43106" y="45203"/>
                    <a:pt x="57145" y="57844"/>
                  </a:cubicBezTo>
                  <a:cubicBezTo>
                    <a:pt x="83998" y="82018"/>
                    <a:pt x="101183" y="100950"/>
                    <a:pt x="128036" y="125124"/>
                  </a:cubicBezTo>
                  <a:cubicBezTo>
                    <a:pt x="140036" y="83416"/>
                    <a:pt x="152036" y="41708"/>
                    <a:pt x="164036" y="0"/>
                  </a:cubicBezTo>
                  <a:cubicBezTo>
                    <a:pt x="185123" y="22194"/>
                    <a:pt x="203647" y="46543"/>
                    <a:pt x="219200" y="72348"/>
                  </a:cubicBezTo>
                  <a:cubicBezTo>
                    <a:pt x="231432" y="92678"/>
                    <a:pt x="242034" y="115163"/>
                    <a:pt x="240054" y="138114"/>
                  </a:cubicBezTo>
                  <a:cubicBezTo>
                    <a:pt x="238015" y="161706"/>
                    <a:pt x="223045" y="182210"/>
                    <a:pt x="208190" y="201200"/>
                  </a:cubicBezTo>
                  <a:cubicBezTo>
                    <a:pt x="190074" y="224384"/>
                    <a:pt x="162172" y="256481"/>
                    <a:pt x="126638" y="252927"/>
                  </a:cubicBezTo>
                  <a:cubicBezTo>
                    <a:pt x="111027" y="251354"/>
                    <a:pt x="97862" y="239355"/>
                    <a:pt x="86270" y="230442"/>
                  </a:cubicBezTo>
                  <a:cubicBezTo>
                    <a:pt x="71008" y="218617"/>
                    <a:pt x="55164" y="206559"/>
                    <a:pt x="43514" y="1913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3" name="Google Shape;2253;p67"/>
            <p:cNvSpPr/>
            <p:nvPr/>
          </p:nvSpPr>
          <p:spPr>
            <a:xfrm>
              <a:off x="5786735" y="2032163"/>
              <a:ext cx="304427" cy="250834"/>
            </a:xfrm>
            <a:custGeom>
              <a:rect b="b" l="l" r="r" t="t"/>
              <a:pathLst>
                <a:path extrusionOk="0" h="250834" w="304427">
                  <a:moveTo>
                    <a:pt x="165842" y="250830"/>
                  </a:moveTo>
                  <a:cubicBezTo>
                    <a:pt x="123085" y="250481"/>
                    <a:pt x="82193" y="228462"/>
                    <a:pt x="53708" y="196540"/>
                  </a:cubicBezTo>
                  <a:cubicBezTo>
                    <a:pt x="25223" y="164618"/>
                    <a:pt x="8388" y="123668"/>
                    <a:pt x="0" y="81727"/>
                  </a:cubicBezTo>
                  <a:cubicBezTo>
                    <a:pt x="37863" y="94950"/>
                    <a:pt x="74445" y="111959"/>
                    <a:pt x="109047" y="132347"/>
                  </a:cubicBezTo>
                  <a:cubicBezTo>
                    <a:pt x="119590" y="87959"/>
                    <a:pt x="130774" y="43747"/>
                    <a:pt x="143765" y="0"/>
                  </a:cubicBezTo>
                  <a:cubicBezTo>
                    <a:pt x="172541" y="31980"/>
                    <a:pt x="197355" y="67455"/>
                    <a:pt x="217627" y="105377"/>
                  </a:cubicBezTo>
                  <a:cubicBezTo>
                    <a:pt x="234869" y="72290"/>
                    <a:pt x="258228" y="45960"/>
                    <a:pt x="275471" y="12874"/>
                  </a:cubicBezTo>
                  <a:cubicBezTo>
                    <a:pt x="292072" y="49222"/>
                    <a:pt x="307683" y="88076"/>
                    <a:pt x="303839" y="127862"/>
                  </a:cubicBezTo>
                  <a:cubicBezTo>
                    <a:pt x="299820" y="170036"/>
                    <a:pt x="273607" y="208074"/>
                    <a:pt x="239413" y="233064"/>
                  </a:cubicBezTo>
                  <a:cubicBezTo>
                    <a:pt x="222462" y="245471"/>
                    <a:pt x="186812" y="251005"/>
                    <a:pt x="165842" y="25083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4" name="Google Shape;2254;p67"/>
            <p:cNvSpPr/>
            <p:nvPr/>
          </p:nvSpPr>
          <p:spPr>
            <a:xfrm>
              <a:off x="5839819" y="2110341"/>
              <a:ext cx="202815" cy="148833"/>
            </a:xfrm>
            <a:custGeom>
              <a:rect b="b" l="l" r="r" t="t"/>
              <a:pathLst>
                <a:path extrusionOk="0" h="148833" w="202815">
                  <a:moveTo>
                    <a:pt x="201415" y="19276"/>
                  </a:moveTo>
                  <a:cubicBezTo>
                    <a:pt x="201241" y="18927"/>
                    <a:pt x="200716" y="18869"/>
                    <a:pt x="200425" y="19160"/>
                  </a:cubicBezTo>
                  <a:cubicBezTo>
                    <a:pt x="197338" y="22597"/>
                    <a:pt x="196348" y="27956"/>
                    <a:pt x="195183" y="32325"/>
                  </a:cubicBezTo>
                  <a:cubicBezTo>
                    <a:pt x="193726" y="37742"/>
                    <a:pt x="192561" y="43276"/>
                    <a:pt x="191047" y="48693"/>
                  </a:cubicBezTo>
                  <a:cubicBezTo>
                    <a:pt x="187668" y="60402"/>
                    <a:pt x="183533" y="71819"/>
                    <a:pt x="178523" y="83003"/>
                  </a:cubicBezTo>
                  <a:cubicBezTo>
                    <a:pt x="173863" y="93488"/>
                    <a:pt x="168329" y="103624"/>
                    <a:pt x="161805" y="113061"/>
                  </a:cubicBezTo>
                  <a:cubicBezTo>
                    <a:pt x="156504" y="120750"/>
                    <a:pt x="150504" y="127216"/>
                    <a:pt x="144096" y="133682"/>
                  </a:cubicBezTo>
                  <a:cubicBezTo>
                    <a:pt x="144038" y="133507"/>
                    <a:pt x="143980" y="133274"/>
                    <a:pt x="143863" y="133099"/>
                  </a:cubicBezTo>
                  <a:cubicBezTo>
                    <a:pt x="143805" y="132983"/>
                    <a:pt x="143688" y="132808"/>
                    <a:pt x="143630" y="132692"/>
                  </a:cubicBezTo>
                  <a:cubicBezTo>
                    <a:pt x="143514" y="132517"/>
                    <a:pt x="143281" y="132459"/>
                    <a:pt x="143164" y="132284"/>
                  </a:cubicBezTo>
                  <a:cubicBezTo>
                    <a:pt x="143222" y="132284"/>
                    <a:pt x="143222" y="132284"/>
                    <a:pt x="143281" y="132342"/>
                  </a:cubicBezTo>
                  <a:cubicBezTo>
                    <a:pt x="142057" y="131294"/>
                    <a:pt x="140194" y="123197"/>
                    <a:pt x="139203" y="120051"/>
                  </a:cubicBezTo>
                  <a:cubicBezTo>
                    <a:pt x="137106" y="113818"/>
                    <a:pt x="134834" y="107585"/>
                    <a:pt x="132679" y="101411"/>
                  </a:cubicBezTo>
                  <a:cubicBezTo>
                    <a:pt x="128601" y="89819"/>
                    <a:pt x="124524" y="78227"/>
                    <a:pt x="120388" y="66635"/>
                  </a:cubicBezTo>
                  <a:cubicBezTo>
                    <a:pt x="116252" y="55043"/>
                    <a:pt x="111825" y="43567"/>
                    <a:pt x="107514" y="32033"/>
                  </a:cubicBezTo>
                  <a:cubicBezTo>
                    <a:pt x="103670" y="21665"/>
                    <a:pt x="100349" y="8675"/>
                    <a:pt x="92893" y="228"/>
                  </a:cubicBezTo>
                  <a:cubicBezTo>
                    <a:pt x="92427" y="-296"/>
                    <a:pt x="91670" y="170"/>
                    <a:pt x="91612" y="752"/>
                  </a:cubicBezTo>
                  <a:cubicBezTo>
                    <a:pt x="90680" y="13859"/>
                    <a:pt x="97379" y="28247"/>
                    <a:pt x="101165" y="40596"/>
                  </a:cubicBezTo>
                  <a:cubicBezTo>
                    <a:pt x="105417" y="54460"/>
                    <a:pt x="109670" y="68266"/>
                    <a:pt x="114155" y="82013"/>
                  </a:cubicBezTo>
                  <a:cubicBezTo>
                    <a:pt x="118524" y="95353"/>
                    <a:pt x="122718" y="108750"/>
                    <a:pt x="127262" y="122032"/>
                  </a:cubicBezTo>
                  <a:cubicBezTo>
                    <a:pt x="128893" y="126750"/>
                    <a:pt x="130174" y="135371"/>
                    <a:pt x="134543" y="138284"/>
                  </a:cubicBezTo>
                  <a:cubicBezTo>
                    <a:pt x="135591" y="138983"/>
                    <a:pt x="136989" y="139391"/>
                    <a:pt x="138388" y="139507"/>
                  </a:cubicBezTo>
                  <a:lnTo>
                    <a:pt x="138096" y="139798"/>
                  </a:lnTo>
                  <a:cubicBezTo>
                    <a:pt x="112699" y="133274"/>
                    <a:pt x="88233" y="127099"/>
                    <a:pt x="64758" y="114867"/>
                  </a:cubicBezTo>
                  <a:cubicBezTo>
                    <a:pt x="52933" y="108692"/>
                    <a:pt x="41807" y="101411"/>
                    <a:pt x="31205" y="93314"/>
                  </a:cubicBezTo>
                  <a:cubicBezTo>
                    <a:pt x="21011" y="85508"/>
                    <a:pt x="12506" y="74207"/>
                    <a:pt x="1206" y="68091"/>
                  </a:cubicBezTo>
                  <a:cubicBezTo>
                    <a:pt x="623" y="67741"/>
                    <a:pt x="-192" y="68324"/>
                    <a:pt x="41" y="69023"/>
                  </a:cubicBezTo>
                  <a:cubicBezTo>
                    <a:pt x="3710" y="81430"/>
                    <a:pt x="15885" y="91741"/>
                    <a:pt x="25147" y="100187"/>
                  </a:cubicBezTo>
                  <a:cubicBezTo>
                    <a:pt x="35457" y="109566"/>
                    <a:pt x="46933" y="117779"/>
                    <a:pt x="58991" y="124769"/>
                  </a:cubicBezTo>
                  <a:cubicBezTo>
                    <a:pt x="82757" y="138575"/>
                    <a:pt x="111883" y="149351"/>
                    <a:pt x="139669" y="148361"/>
                  </a:cubicBezTo>
                  <a:cubicBezTo>
                    <a:pt x="141417" y="149118"/>
                    <a:pt x="143514" y="149060"/>
                    <a:pt x="145378" y="147487"/>
                  </a:cubicBezTo>
                  <a:cubicBezTo>
                    <a:pt x="163844" y="132051"/>
                    <a:pt x="177882" y="108925"/>
                    <a:pt x="187319" y="87081"/>
                  </a:cubicBezTo>
                  <a:cubicBezTo>
                    <a:pt x="192095" y="76071"/>
                    <a:pt x="195765" y="64538"/>
                    <a:pt x="198503" y="52887"/>
                  </a:cubicBezTo>
                  <a:cubicBezTo>
                    <a:pt x="199959" y="46771"/>
                    <a:pt x="201357" y="40538"/>
                    <a:pt x="202114" y="34305"/>
                  </a:cubicBezTo>
                  <a:cubicBezTo>
                    <a:pt x="202697" y="29470"/>
                    <a:pt x="203629" y="23703"/>
                    <a:pt x="201415" y="1927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55" name="Google Shape;2255;p67"/>
          <p:cNvGrpSpPr/>
          <p:nvPr/>
        </p:nvGrpSpPr>
        <p:grpSpPr>
          <a:xfrm rot="-2700000">
            <a:off x="6942558" y="3915466"/>
            <a:ext cx="1320996" cy="1583754"/>
            <a:chOff x="4364743" y="539511"/>
            <a:chExt cx="891133" cy="1068387"/>
          </a:xfrm>
        </p:grpSpPr>
        <p:sp>
          <p:nvSpPr>
            <p:cNvPr id="2256" name="Google Shape;2256;p67"/>
            <p:cNvSpPr/>
            <p:nvPr/>
          </p:nvSpPr>
          <p:spPr>
            <a:xfrm rot="2007642">
              <a:off x="4547843" y="1042214"/>
              <a:ext cx="644870" cy="422955"/>
            </a:xfrm>
            <a:custGeom>
              <a:rect b="b" l="l" r="r" t="t"/>
              <a:pathLst>
                <a:path extrusionOk="0" h="488382" w="744626">
                  <a:moveTo>
                    <a:pt x="732144" y="459646"/>
                  </a:moveTo>
                  <a:cubicBezTo>
                    <a:pt x="702670" y="463782"/>
                    <a:pt x="673370" y="453763"/>
                    <a:pt x="645642" y="445142"/>
                  </a:cubicBezTo>
                  <a:cubicBezTo>
                    <a:pt x="619079" y="436928"/>
                    <a:pt x="592808" y="427666"/>
                    <a:pt x="566886" y="417589"/>
                  </a:cubicBezTo>
                  <a:cubicBezTo>
                    <a:pt x="513760" y="396968"/>
                    <a:pt x="461975" y="372677"/>
                    <a:pt x="412112" y="345066"/>
                  </a:cubicBezTo>
                  <a:cubicBezTo>
                    <a:pt x="312502" y="289902"/>
                    <a:pt x="219708" y="221224"/>
                    <a:pt x="137399" y="142526"/>
                  </a:cubicBezTo>
                  <a:cubicBezTo>
                    <a:pt x="90972" y="98139"/>
                    <a:pt x="50371" y="48975"/>
                    <a:pt x="7440" y="1383"/>
                  </a:cubicBezTo>
                  <a:cubicBezTo>
                    <a:pt x="3712" y="-2752"/>
                    <a:pt x="-1880" y="3306"/>
                    <a:pt x="624" y="7500"/>
                  </a:cubicBezTo>
                  <a:cubicBezTo>
                    <a:pt x="30507" y="58062"/>
                    <a:pt x="70293" y="103381"/>
                    <a:pt x="110545" y="145963"/>
                  </a:cubicBezTo>
                  <a:cubicBezTo>
                    <a:pt x="151379" y="189127"/>
                    <a:pt x="195184" y="229787"/>
                    <a:pt x="242077" y="266310"/>
                  </a:cubicBezTo>
                  <a:cubicBezTo>
                    <a:pt x="334929" y="338542"/>
                    <a:pt x="438092" y="397783"/>
                    <a:pt x="547430" y="441239"/>
                  </a:cubicBezTo>
                  <a:cubicBezTo>
                    <a:pt x="577953" y="453355"/>
                    <a:pt x="609002" y="464190"/>
                    <a:pt x="640398" y="473918"/>
                  </a:cubicBezTo>
                  <a:cubicBezTo>
                    <a:pt x="672845" y="483937"/>
                    <a:pt x="707387" y="497160"/>
                    <a:pt x="739659" y="480326"/>
                  </a:cubicBezTo>
                  <a:cubicBezTo>
                    <a:pt x="749853" y="475025"/>
                    <a:pt x="742863" y="458132"/>
                    <a:pt x="732144" y="45964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7" name="Google Shape;2257;p67"/>
            <p:cNvSpPr/>
            <p:nvPr/>
          </p:nvSpPr>
          <p:spPr>
            <a:xfrm rot="2007642">
              <a:off x="4404071" y="1017801"/>
              <a:ext cx="302805" cy="233676"/>
            </a:xfrm>
            <a:custGeom>
              <a:rect b="b" l="l" r="r" t="t"/>
              <a:pathLst>
                <a:path extrusionOk="0" h="269823" w="349646">
                  <a:moveTo>
                    <a:pt x="302150" y="108273"/>
                  </a:moveTo>
                  <a:cubicBezTo>
                    <a:pt x="302150" y="108273"/>
                    <a:pt x="365527" y="45420"/>
                    <a:pt x="274655" y="6275"/>
                  </a:cubicBezTo>
                  <a:cubicBezTo>
                    <a:pt x="183783" y="-32870"/>
                    <a:pt x="97454" y="122719"/>
                    <a:pt x="0" y="152952"/>
                  </a:cubicBezTo>
                  <a:cubicBezTo>
                    <a:pt x="0" y="152952"/>
                    <a:pt x="159784" y="306910"/>
                    <a:pt x="272675" y="261416"/>
                  </a:cubicBezTo>
                  <a:cubicBezTo>
                    <a:pt x="385508" y="215922"/>
                    <a:pt x="355275" y="125632"/>
                    <a:pt x="302150" y="10827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8" name="Google Shape;2258;p67"/>
            <p:cNvSpPr/>
            <p:nvPr/>
          </p:nvSpPr>
          <p:spPr>
            <a:xfrm rot="2007642">
              <a:off x="4423870" y="1126098"/>
              <a:ext cx="424232" cy="138609"/>
            </a:xfrm>
            <a:custGeom>
              <a:rect b="b" l="l" r="r" t="t"/>
              <a:pathLst>
                <a:path extrusionOk="0" h="160050" w="489857">
                  <a:moveTo>
                    <a:pt x="12126" y="116855"/>
                  </a:moveTo>
                  <a:cubicBezTo>
                    <a:pt x="12708" y="116389"/>
                    <a:pt x="13117" y="115457"/>
                    <a:pt x="13699" y="114933"/>
                  </a:cubicBezTo>
                  <a:cubicBezTo>
                    <a:pt x="14340" y="114351"/>
                    <a:pt x="15039" y="113768"/>
                    <a:pt x="15679" y="113185"/>
                  </a:cubicBezTo>
                  <a:cubicBezTo>
                    <a:pt x="17077" y="111904"/>
                    <a:pt x="18417" y="110797"/>
                    <a:pt x="19990" y="109691"/>
                  </a:cubicBezTo>
                  <a:cubicBezTo>
                    <a:pt x="23019" y="107593"/>
                    <a:pt x="25757" y="105205"/>
                    <a:pt x="28437" y="102759"/>
                  </a:cubicBezTo>
                  <a:cubicBezTo>
                    <a:pt x="30300" y="101069"/>
                    <a:pt x="31990" y="99263"/>
                    <a:pt x="33679" y="97399"/>
                  </a:cubicBezTo>
                  <a:cubicBezTo>
                    <a:pt x="22262" y="97458"/>
                    <a:pt x="10845" y="96467"/>
                    <a:pt x="417" y="92332"/>
                  </a:cubicBezTo>
                  <a:cubicBezTo>
                    <a:pt x="-48" y="92157"/>
                    <a:pt x="-223" y="91341"/>
                    <a:pt x="417" y="91283"/>
                  </a:cubicBezTo>
                  <a:cubicBezTo>
                    <a:pt x="15854" y="89011"/>
                    <a:pt x="31582" y="90817"/>
                    <a:pt x="47135" y="89943"/>
                  </a:cubicBezTo>
                  <a:cubicBezTo>
                    <a:pt x="60183" y="89186"/>
                    <a:pt x="73115" y="87438"/>
                    <a:pt x="86047" y="85283"/>
                  </a:cubicBezTo>
                  <a:cubicBezTo>
                    <a:pt x="85057" y="84526"/>
                    <a:pt x="84125" y="83769"/>
                    <a:pt x="83134" y="83070"/>
                  </a:cubicBezTo>
                  <a:cubicBezTo>
                    <a:pt x="78824" y="79924"/>
                    <a:pt x="74455" y="76895"/>
                    <a:pt x="70202" y="73691"/>
                  </a:cubicBezTo>
                  <a:cubicBezTo>
                    <a:pt x="61698" y="67284"/>
                    <a:pt x="52902" y="61284"/>
                    <a:pt x="43989" y="55400"/>
                  </a:cubicBezTo>
                  <a:cubicBezTo>
                    <a:pt x="43640" y="55167"/>
                    <a:pt x="43873" y="54527"/>
                    <a:pt x="44281" y="54701"/>
                  </a:cubicBezTo>
                  <a:cubicBezTo>
                    <a:pt x="54242" y="58662"/>
                    <a:pt x="63795" y="63322"/>
                    <a:pt x="73173" y="68448"/>
                  </a:cubicBezTo>
                  <a:cubicBezTo>
                    <a:pt x="77834" y="71012"/>
                    <a:pt x="82203" y="73924"/>
                    <a:pt x="86571" y="76953"/>
                  </a:cubicBezTo>
                  <a:cubicBezTo>
                    <a:pt x="88727" y="78468"/>
                    <a:pt x="90882" y="79982"/>
                    <a:pt x="93037" y="81555"/>
                  </a:cubicBezTo>
                  <a:cubicBezTo>
                    <a:pt x="93969" y="82254"/>
                    <a:pt x="94959" y="82895"/>
                    <a:pt x="95891" y="83594"/>
                  </a:cubicBezTo>
                  <a:cubicBezTo>
                    <a:pt x="96357" y="83477"/>
                    <a:pt x="96824" y="83477"/>
                    <a:pt x="97289" y="83361"/>
                  </a:cubicBezTo>
                  <a:cubicBezTo>
                    <a:pt x="129852" y="77070"/>
                    <a:pt x="161832" y="67983"/>
                    <a:pt x="193637" y="58779"/>
                  </a:cubicBezTo>
                  <a:cubicBezTo>
                    <a:pt x="199637" y="57031"/>
                    <a:pt x="205637" y="55284"/>
                    <a:pt x="211695" y="53594"/>
                  </a:cubicBezTo>
                  <a:cubicBezTo>
                    <a:pt x="206569" y="49167"/>
                    <a:pt x="201326" y="45032"/>
                    <a:pt x="195559" y="41187"/>
                  </a:cubicBezTo>
                  <a:cubicBezTo>
                    <a:pt x="187346" y="35770"/>
                    <a:pt x="178841" y="30818"/>
                    <a:pt x="170279" y="25983"/>
                  </a:cubicBezTo>
                  <a:cubicBezTo>
                    <a:pt x="162007" y="21323"/>
                    <a:pt x="153502" y="17071"/>
                    <a:pt x="144881" y="13168"/>
                  </a:cubicBezTo>
                  <a:cubicBezTo>
                    <a:pt x="135968" y="9149"/>
                    <a:pt x="126823" y="5887"/>
                    <a:pt x="118318" y="935"/>
                  </a:cubicBezTo>
                  <a:cubicBezTo>
                    <a:pt x="117911" y="702"/>
                    <a:pt x="118027" y="-55"/>
                    <a:pt x="118551" y="3"/>
                  </a:cubicBezTo>
                  <a:cubicBezTo>
                    <a:pt x="138240" y="1984"/>
                    <a:pt x="157988" y="12178"/>
                    <a:pt x="175405" y="21148"/>
                  </a:cubicBezTo>
                  <a:cubicBezTo>
                    <a:pt x="184725" y="25983"/>
                    <a:pt x="193696" y="31575"/>
                    <a:pt x="202375" y="37459"/>
                  </a:cubicBezTo>
                  <a:cubicBezTo>
                    <a:pt x="208200" y="41420"/>
                    <a:pt x="214899" y="45556"/>
                    <a:pt x="218743" y="51556"/>
                  </a:cubicBezTo>
                  <a:cubicBezTo>
                    <a:pt x="271636" y="36585"/>
                    <a:pt x="326042" y="23362"/>
                    <a:pt x="381148" y="28022"/>
                  </a:cubicBezTo>
                  <a:cubicBezTo>
                    <a:pt x="419594" y="31226"/>
                    <a:pt x="455477" y="42294"/>
                    <a:pt x="487457" y="64254"/>
                  </a:cubicBezTo>
                  <a:cubicBezTo>
                    <a:pt x="493049" y="68099"/>
                    <a:pt x="487865" y="77303"/>
                    <a:pt x="482156" y="73458"/>
                  </a:cubicBezTo>
                  <a:cubicBezTo>
                    <a:pt x="453088" y="53886"/>
                    <a:pt x="419186" y="40604"/>
                    <a:pt x="384177" y="37168"/>
                  </a:cubicBezTo>
                  <a:cubicBezTo>
                    <a:pt x="352780" y="34139"/>
                    <a:pt x="321033" y="37051"/>
                    <a:pt x="290101" y="42818"/>
                  </a:cubicBezTo>
                  <a:cubicBezTo>
                    <a:pt x="254918" y="49342"/>
                    <a:pt x="220666" y="59827"/>
                    <a:pt x="186298" y="69788"/>
                  </a:cubicBezTo>
                  <a:cubicBezTo>
                    <a:pt x="187172" y="84584"/>
                    <a:pt x="178958" y="98564"/>
                    <a:pt x="170686" y="110448"/>
                  </a:cubicBezTo>
                  <a:cubicBezTo>
                    <a:pt x="164628" y="119127"/>
                    <a:pt x="158162" y="127574"/>
                    <a:pt x="151696" y="136020"/>
                  </a:cubicBezTo>
                  <a:cubicBezTo>
                    <a:pt x="145172" y="144525"/>
                    <a:pt x="138998" y="153670"/>
                    <a:pt x="130202" y="160020"/>
                  </a:cubicBezTo>
                  <a:cubicBezTo>
                    <a:pt x="130027" y="160136"/>
                    <a:pt x="129735" y="159903"/>
                    <a:pt x="129852" y="159728"/>
                  </a:cubicBezTo>
                  <a:cubicBezTo>
                    <a:pt x="133755" y="150233"/>
                    <a:pt x="140454" y="142369"/>
                    <a:pt x="146396" y="134098"/>
                  </a:cubicBezTo>
                  <a:cubicBezTo>
                    <a:pt x="152162" y="126059"/>
                    <a:pt x="157871" y="118020"/>
                    <a:pt x="163346" y="109807"/>
                  </a:cubicBezTo>
                  <a:cubicBezTo>
                    <a:pt x="171268" y="97982"/>
                    <a:pt x="178084" y="85574"/>
                    <a:pt x="180239" y="71536"/>
                  </a:cubicBezTo>
                  <a:cubicBezTo>
                    <a:pt x="155133" y="78759"/>
                    <a:pt x="129910" y="85633"/>
                    <a:pt x="104163" y="90293"/>
                  </a:cubicBezTo>
                  <a:cubicBezTo>
                    <a:pt x="86921" y="93438"/>
                    <a:pt x="69503" y="95710"/>
                    <a:pt x="52028" y="96642"/>
                  </a:cubicBezTo>
                  <a:cubicBezTo>
                    <a:pt x="49232" y="96759"/>
                    <a:pt x="46378" y="96933"/>
                    <a:pt x="43524" y="97050"/>
                  </a:cubicBezTo>
                  <a:cubicBezTo>
                    <a:pt x="42416" y="98681"/>
                    <a:pt x="40902" y="100254"/>
                    <a:pt x="39912" y="101302"/>
                  </a:cubicBezTo>
                  <a:cubicBezTo>
                    <a:pt x="37465" y="104040"/>
                    <a:pt x="34786" y="106720"/>
                    <a:pt x="31873" y="108933"/>
                  </a:cubicBezTo>
                  <a:cubicBezTo>
                    <a:pt x="28902" y="111263"/>
                    <a:pt x="25815" y="113360"/>
                    <a:pt x="22495" y="115224"/>
                  </a:cubicBezTo>
                  <a:cubicBezTo>
                    <a:pt x="20864" y="116156"/>
                    <a:pt x="19174" y="116681"/>
                    <a:pt x="17369" y="117088"/>
                  </a:cubicBezTo>
                  <a:cubicBezTo>
                    <a:pt x="16553" y="117321"/>
                    <a:pt x="15621" y="117613"/>
                    <a:pt x="14747" y="117671"/>
                  </a:cubicBezTo>
                  <a:cubicBezTo>
                    <a:pt x="14048" y="117729"/>
                    <a:pt x="13291" y="117438"/>
                    <a:pt x="12592" y="117613"/>
                  </a:cubicBezTo>
                  <a:cubicBezTo>
                    <a:pt x="11951" y="117846"/>
                    <a:pt x="11719" y="117147"/>
                    <a:pt x="12126" y="1168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9" name="Google Shape;2259;p67"/>
            <p:cNvSpPr/>
            <p:nvPr/>
          </p:nvSpPr>
          <p:spPr>
            <a:xfrm rot="2007642">
              <a:off x="4830913" y="1039972"/>
              <a:ext cx="209462" cy="251329"/>
            </a:xfrm>
            <a:custGeom>
              <a:rect b="b" l="l" r="r" t="t"/>
              <a:pathLst>
                <a:path extrusionOk="0" h="290207" w="241864">
                  <a:moveTo>
                    <a:pt x="171412" y="222287"/>
                  </a:moveTo>
                  <a:cubicBezTo>
                    <a:pt x="171412" y="222287"/>
                    <a:pt x="244692" y="248966"/>
                    <a:pt x="241780" y="162521"/>
                  </a:cubicBezTo>
                  <a:cubicBezTo>
                    <a:pt x="238867" y="76076"/>
                    <a:pt x="83685" y="65824"/>
                    <a:pt x="23453" y="0"/>
                  </a:cubicBezTo>
                  <a:cubicBezTo>
                    <a:pt x="23453" y="0"/>
                    <a:pt x="-38701" y="183725"/>
                    <a:pt x="39356" y="256014"/>
                  </a:cubicBezTo>
                  <a:cubicBezTo>
                    <a:pt x="117413" y="328363"/>
                    <a:pt x="177469" y="270752"/>
                    <a:pt x="171412" y="22228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0" name="Google Shape;2260;p67"/>
            <p:cNvSpPr/>
            <p:nvPr/>
          </p:nvSpPr>
          <p:spPr>
            <a:xfrm rot="2007642">
              <a:off x="4810753" y="1066738"/>
              <a:ext cx="191994" cy="328426"/>
            </a:xfrm>
            <a:custGeom>
              <a:rect b="b" l="l" r="r" t="t"/>
              <a:pathLst>
                <a:path extrusionOk="0" h="379230" w="221694">
                  <a:moveTo>
                    <a:pt x="737" y="19010"/>
                  </a:moveTo>
                  <a:cubicBezTo>
                    <a:pt x="1320" y="19301"/>
                    <a:pt x="2193" y="19301"/>
                    <a:pt x="2834" y="19534"/>
                  </a:cubicBezTo>
                  <a:cubicBezTo>
                    <a:pt x="3533" y="19825"/>
                    <a:pt x="4232" y="20175"/>
                    <a:pt x="4989" y="20466"/>
                  </a:cubicBezTo>
                  <a:cubicBezTo>
                    <a:pt x="6504" y="21107"/>
                    <a:pt x="7902" y="21748"/>
                    <a:pt x="9358" y="22563"/>
                  </a:cubicBezTo>
                  <a:cubicBezTo>
                    <a:pt x="12154" y="24136"/>
                    <a:pt x="15009" y="25417"/>
                    <a:pt x="17979" y="26641"/>
                  </a:cubicBezTo>
                  <a:cubicBezTo>
                    <a:pt x="20018" y="27456"/>
                    <a:pt x="22057" y="28155"/>
                    <a:pt x="24154" y="28796"/>
                  </a:cubicBezTo>
                  <a:cubicBezTo>
                    <a:pt x="19843" y="19825"/>
                    <a:pt x="16407" y="10388"/>
                    <a:pt x="15766" y="602"/>
                  </a:cubicBezTo>
                  <a:cubicBezTo>
                    <a:pt x="15766" y="194"/>
                    <a:pt x="16290" y="-271"/>
                    <a:pt x="16640" y="194"/>
                  </a:cubicBezTo>
                  <a:cubicBezTo>
                    <a:pt x="24154" y="11554"/>
                    <a:pt x="28639" y="24660"/>
                    <a:pt x="35105" y="36660"/>
                  </a:cubicBezTo>
                  <a:cubicBezTo>
                    <a:pt x="40523" y="46679"/>
                    <a:pt x="46755" y="56291"/>
                    <a:pt x="53279" y="65669"/>
                  </a:cubicBezTo>
                  <a:cubicBezTo>
                    <a:pt x="53513" y="64620"/>
                    <a:pt x="53746" y="63572"/>
                    <a:pt x="53920" y="62523"/>
                  </a:cubicBezTo>
                  <a:cubicBezTo>
                    <a:pt x="54794" y="57980"/>
                    <a:pt x="55610" y="53378"/>
                    <a:pt x="56542" y="48834"/>
                  </a:cubicBezTo>
                  <a:cubicBezTo>
                    <a:pt x="58405" y="39747"/>
                    <a:pt x="59920" y="30485"/>
                    <a:pt x="61201" y="21281"/>
                  </a:cubicBezTo>
                  <a:cubicBezTo>
                    <a:pt x="61260" y="20932"/>
                    <a:pt x="61843" y="20874"/>
                    <a:pt x="61843" y="21223"/>
                  </a:cubicBezTo>
                  <a:cubicBezTo>
                    <a:pt x="62425" y="30543"/>
                    <a:pt x="62309" y="39864"/>
                    <a:pt x="61726" y="49184"/>
                  </a:cubicBezTo>
                  <a:cubicBezTo>
                    <a:pt x="61435" y="53844"/>
                    <a:pt x="60736" y="58387"/>
                    <a:pt x="59978" y="62989"/>
                  </a:cubicBezTo>
                  <a:cubicBezTo>
                    <a:pt x="59571" y="65261"/>
                    <a:pt x="59163" y="67533"/>
                    <a:pt x="58755" y="69805"/>
                  </a:cubicBezTo>
                  <a:cubicBezTo>
                    <a:pt x="58580" y="70795"/>
                    <a:pt x="58405" y="71844"/>
                    <a:pt x="58231" y="72834"/>
                  </a:cubicBezTo>
                  <a:cubicBezTo>
                    <a:pt x="58464" y="73183"/>
                    <a:pt x="58697" y="73533"/>
                    <a:pt x="58930" y="73882"/>
                  </a:cubicBezTo>
                  <a:cubicBezTo>
                    <a:pt x="76056" y="97300"/>
                    <a:pt x="95162" y="119144"/>
                    <a:pt x="114269" y="140930"/>
                  </a:cubicBezTo>
                  <a:cubicBezTo>
                    <a:pt x="117881" y="145007"/>
                    <a:pt x="121492" y="149143"/>
                    <a:pt x="125104" y="153279"/>
                  </a:cubicBezTo>
                  <a:cubicBezTo>
                    <a:pt x="126676" y="147570"/>
                    <a:pt x="128016" y="141920"/>
                    <a:pt x="128889" y="135862"/>
                  </a:cubicBezTo>
                  <a:cubicBezTo>
                    <a:pt x="130113" y="127357"/>
                    <a:pt x="130870" y="118794"/>
                    <a:pt x="131511" y="110173"/>
                  </a:cubicBezTo>
                  <a:cubicBezTo>
                    <a:pt x="132094" y="101901"/>
                    <a:pt x="132327" y="93571"/>
                    <a:pt x="132152" y="85300"/>
                  </a:cubicBezTo>
                  <a:cubicBezTo>
                    <a:pt x="131977" y="76737"/>
                    <a:pt x="131161" y="68290"/>
                    <a:pt x="131919" y="59727"/>
                  </a:cubicBezTo>
                  <a:cubicBezTo>
                    <a:pt x="131977" y="59320"/>
                    <a:pt x="132618" y="59145"/>
                    <a:pt x="132734" y="59553"/>
                  </a:cubicBezTo>
                  <a:cubicBezTo>
                    <a:pt x="138501" y="75863"/>
                    <a:pt x="137860" y="95261"/>
                    <a:pt x="137220" y="112328"/>
                  </a:cubicBezTo>
                  <a:cubicBezTo>
                    <a:pt x="136870" y="121532"/>
                    <a:pt x="135822" y="130677"/>
                    <a:pt x="134365" y="139765"/>
                  </a:cubicBezTo>
                  <a:cubicBezTo>
                    <a:pt x="133433" y="145823"/>
                    <a:pt x="132618" y="152696"/>
                    <a:pt x="129298" y="157939"/>
                  </a:cubicBezTo>
                  <a:cubicBezTo>
                    <a:pt x="160870" y="194171"/>
                    <a:pt x="191568" y="232268"/>
                    <a:pt x="208461" y="277587"/>
                  </a:cubicBezTo>
                  <a:cubicBezTo>
                    <a:pt x="220228" y="309159"/>
                    <a:pt x="224888" y="341664"/>
                    <a:pt x="219413" y="375158"/>
                  </a:cubicBezTo>
                  <a:cubicBezTo>
                    <a:pt x="218480" y="381042"/>
                    <a:pt x="209219" y="380343"/>
                    <a:pt x="210150" y="374401"/>
                  </a:cubicBezTo>
                  <a:cubicBezTo>
                    <a:pt x="214811" y="344169"/>
                    <a:pt x="212655" y="312363"/>
                    <a:pt x="202344" y="283412"/>
                  </a:cubicBezTo>
                  <a:cubicBezTo>
                    <a:pt x="193024" y="257432"/>
                    <a:pt x="178870" y="233433"/>
                    <a:pt x="162792" y="211122"/>
                  </a:cubicBezTo>
                  <a:cubicBezTo>
                    <a:pt x="144501" y="185725"/>
                    <a:pt x="123472" y="162541"/>
                    <a:pt x="102793" y="139124"/>
                  </a:cubicBezTo>
                  <a:cubicBezTo>
                    <a:pt x="91434" y="145299"/>
                    <a:pt x="77337" y="144075"/>
                    <a:pt x="64813" y="141920"/>
                  </a:cubicBezTo>
                  <a:cubicBezTo>
                    <a:pt x="55668" y="140347"/>
                    <a:pt x="46580" y="138367"/>
                    <a:pt x="37552" y="136444"/>
                  </a:cubicBezTo>
                  <a:cubicBezTo>
                    <a:pt x="28406" y="134464"/>
                    <a:pt x="18853" y="133008"/>
                    <a:pt x="10523" y="128406"/>
                  </a:cubicBezTo>
                  <a:cubicBezTo>
                    <a:pt x="10348" y="128347"/>
                    <a:pt x="10406" y="127998"/>
                    <a:pt x="10581" y="127998"/>
                  </a:cubicBezTo>
                  <a:cubicBezTo>
                    <a:pt x="19552" y="127532"/>
                    <a:pt x="28232" y="129920"/>
                    <a:pt x="37028" y="131493"/>
                  </a:cubicBezTo>
                  <a:cubicBezTo>
                    <a:pt x="45532" y="133066"/>
                    <a:pt x="54037" y="134580"/>
                    <a:pt x="62542" y="135862"/>
                  </a:cubicBezTo>
                  <a:cubicBezTo>
                    <a:pt x="74891" y="137726"/>
                    <a:pt x="87182" y="138425"/>
                    <a:pt x="99065" y="134930"/>
                  </a:cubicBezTo>
                  <a:cubicBezTo>
                    <a:pt x="83978" y="117746"/>
                    <a:pt x="69182" y="100387"/>
                    <a:pt x="55901" y="81805"/>
                  </a:cubicBezTo>
                  <a:cubicBezTo>
                    <a:pt x="46988" y="69339"/>
                    <a:pt x="38658" y="56407"/>
                    <a:pt x="31435" y="42951"/>
                  </a:cubicBezTo>
                  <a:cubicBezTo>
                    <a:pt x="30270" y="40796"/>
                    <a:pt x="29105" y="38582"/>
                    <a:pt x="27940" y="36369"/>
                  </a:cubicBezTo>
                  <a:cubicBezTo>
                    <a:pt x="26192" y="36136"/>
                    <a:pt x="24445" y="35495"/>
                    <a:pt x="23222" y="35087"/>
                  </a:cubicBezTo>
                  <a:cubicBezTo>
                    <a:pt x="20135" y="34155"/>
                    <a:pt x="17047" y="33048"/>
                    <a:pt x="14193" y="31592"/>
                  </a:cubicBezTo>
                  <a:cubicBezTo>
                    <a:pt x="11280" y="30077"/>
                    <a:pt x="8426" y="28446"/>
                    <a:pt x="5688" y="26524"/>
                  </a:cubicBezTo>
                  <a:cubicBezTo>
                    <a:pt x="4348" y="25592"/>
                    <a:pt x="3300" y="24427"/>
                    <a:pt x="2251" y="23146"/>
                  </a:cubicBezTo>
                  <a:cubicBezTo>
                    <a:pt x="1785" y="22563"/>
                    <a:pt x="1145" y="21922"/>
                    <a:pt x="795" y="21281"/>
                  </a:cubicBezTo>
                  <a:cubicBezTo>
                    <a:pt x="504" y="20757"/>
                    <a:pt x="446" y="20058"/>
                    <a:pt x="38" y="19592"/>
                  </a:cubicBezTo>
                  <a:cubicBezTo>
                    <a:pt x="-137" y="19243"/>
                    <a:pt x="329" y="18777"/>
                    <a:pt x="737" y="190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1" name="Google Shape;2261;p67"/>
            <p:cNvSpPr/>
            <p:nvPr/>
          </p:nvSpPr>
          <p:spPr>
            <a:xfrm rot="2007642">
              <a:off x="4570222" y="587413"/>
              <a:ext cx="253476" cy="265209"/>
            </a:xfrm>
            <a:custGeom>
              <a:rect b="b" l="l" r="r" t="t"/>
              <a:pathLst>
                <a:path extrusionOk="0" h="306234" w="292687">
                  <a:moveTo>
                    <a:pt x="108581" y="266092"/>
                  </a:moveTo>
                  <a:cubicBezTo>
                    <a:pt x="30407" y="164851"/>
                    <a:pt x="7805" y="96348"/>
                    <a:pt x="0" y="38737"/>
                  </a:cubicBezTo>
                  <a:lnTo>
                    <a:pt x="36349" y="41300"/>
                  </a:lnTo>
                  <a:lnTo>
                    <a:pt x="28077" y="0"/>
                  </a:lnTo>
                  <a:cubicBezTo>
                    <a:pt x="28077" y="0"/>
                    <a:pt x="164618" y="21961"/>
                    <a:pt x="251296" y="146036"/>
                  </a:cubicBezTo>
                  <a:cubicBezTo>
                    <a:pt x="337974" y="270053"/>
                    <a:pt x="261606" y="299878"/>
                    <a:pt x="261606" y="299878"/>
                  </a:cubicBezTo>
                  <a:cubicBezTo>
                    <a:pt x="261606" y="299878"/>
                    <a:pt x="156346" y="327955"/>
                    <a:pt x="108581" y="2660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2" name="Google Shape;2262;p67"/>
            <p:cNvSpPr/>
            <p:nvPr/>
          </p:nvSpPr>
          <p:spPr>
            <a:xfrm rot="2007642">
              <a:off x="4582109" y="675756"/>
              <a:ext cx="237808" cy="252291"/>
            </a:xfrm>
            <a:custGeom>
              <a:rect b="b" l="l" r="r" t="t"/>
              <a:pathLst>
                <a:path extrusionOk="0" h="291318" w="274595">
                  <a:moveTo>
                    <a:pt x="233704" y="270461"/>
                  </a:moveTo>
                  <a:cubicBezTo>
                    <a:pt x="153667" y="335236"/>
                    <a:pt x="26388" y="237199"/>
                    <a:pt x="0" y="139745"/>
                  </a:cubicBezTo>
                  <a:cubicBezTo>
                    <a:pt x="0" y="139745"/>
                    <a:pt x="62678" y="143823"/>
                    <a:pt x="95824" y="165026"/>
                  </a:cubicBezTo>
                  <a:cubicBezTo>
                    <a:pt x="95824" y="165026"/>
                    <a:pt x="37106" y="75494"/>
                    <a:pt x="36058" y="37514"/>
                  </a:cubicBezTo>
                  <a:cubicBezTo>
                    <a:pt x="36058" y="37514"/>
                    <a:pt x="126347" y="67222"/>
                    <a:pt x="157862" y="103396"/>
                  </a:cubicBezTo>
                  <a:cubicBezTo>
                    <a:pt x="157862" y="103396"/>
                    <a:pt x="144755" y="36349"/>
                    <a:pt x="147318" y="0"/>
                  </a:cubicBezTo>
                  <a:cubicBezTo>
                    <a:pt x="147318" y="0"/>
                    <a:pt x="362032" y="166599"/>
                    <a:pt x="233704" y="2704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3" name="Google Shape;2263;p67"/>
            <p:cNvSpPr/>
            <p:nvPr/>
          </p:nvSpPr>
          <p:spPr>
            <a:xfrm rot="2007642">
              <a:off x="4572279" y="791424"/>
              <a:ext cx="151960" cy="98817"/>
            </a:xfrm>
            <a:custGeom>
              <a:rect b="b" l="l" r="r" t="t"/>
              <a:pathLst>
                <a:path extrusionOk="0" h="114103" w="175467">
                  <a:moveTo>
                    <a:pt x="173706" y="108689"/>
                  </a:moveTo>
                  <a:cubicBezTo>
                    <a:pt x="157279" y="104379"/>
                    <a:pt x="140502" y="101466"/>
                    <a:pt x="124367" y="96049"/>
                  </a:cubicBezTo>
                  <a:cubicBezTo>
                    <a:pt x="107590" y="90457"/>
                    <a:pt x="91455" y="82884"/>
                    <a:pt x="76484" y="73447"/>
                  </a:cubicBezTo>
                  <a:cubicBezTo>
                    <a:pt x="61863" y="64243"/>
                    <a:pt x="48116" y="53584"/>
                    <a:pt x="35941" y="41351"/>
                  </a:cubicBezTo>
                  <a:cubicBezTo>
                    <a:pt x="23359" y="28768"/>
                    <a:pt x="13864" y="14264"/>
                    <a:pt x="2738" y="575"/>
                  </a:cubicBezTo>
                  <a:cubicBezTo>
                    <a:pt x="1631" y="-823"/>
                    <a:pt x="-524" y="575"/>
                    <a:pt x="117" y="2148"/>
                  </a:cubicBezTo>
                  <a:cubicBezTo>
                    <a:pt x="6757" y="18749"/>
                    <a:pt x="19457" y="33836"/>
                    <a:pt x="31631" y="46652"/>
                  </a:cubicBezTo>
                  <a:cubicBezTo>
                    <a:pt x="43980" y="59642"/>
                    <a:pt x="57786" y="71234"/>
                    <a:pt x="72814" y="80962"/>
                  </a:cubicBezTo>
                  <a:cubicBezTo>
                    <a:pt x="101649" y="99544"/>
                    <a:pt x="138172" y="115971"/>
                    <a:pt x="173123" y="113932"/>
                  </a:cubicBezTo>
                  <a:cubicBezTo>
                    <a:pt x="175861" y="113815"/>
                    <a:pt x="176385" y="109388"/>
                    <a:pt x="173706" y="1086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4" name="Google Shape;2264;p67"/>
            <p:cNvSpPr/>
            <p:nvPr/>
          </p:nvSpPr>
          <p:spPr>
            <a:xfrm rot="2007642">
              <a:off x="4633262" y="727604"/>
              <a:ext cx="129245" cy="151447"/>
            </a:xfrm>
            <a:custGeom>
              <a:rect b="b" l="l" r="r" t="t"/>
              <a:pathLst>
                <a:path extrusionOk="0" h="174874" w="149238">
                  <a:moveTo>
                    <a:pt x="81331" y="80444"/>
                  </a:moveTo>
                  <a:cubicBezTo>
                    <a:pt x="68748" y="65940"/>
                    <a:pt x="55700" y="51901"/>
                    <a:pt x="42243" y="38212"/>
                  </a:cubicBezTo>
                  <a:cubicBezTo>
                    <a:pt x="29428" y="25164"/>
                    <a:pt x="16554" y="9960"/>
                    <a:pt x="1002" y="116"/>
                  </a:cubicBezTo>
                  <a:cubicBezTo>
                    <a:pt x="361" y="-292"/>
                    <a:pt x="-280" y="465"/>
                    <a:pt x="128" y="1047"/>
                  </a:cubicBezTo>
                  <a:cubicBezTo>
                    <a:pt x="10788" y="16601"/>
                    <a:pt x="25992" y="29532"/>
                    <a:pt x="38632" y="43454"/>
                  </a:cubicBezTo>
                  <a:cubicBezTo>
                    <a:pt x="51448" y="57668"/>
                    <a:pt x="64029" y="72172"/>
                    <a:pt x="76262" y="86852"/>
                  </a:cubicBezTo>
                  <a:cubicBezTo>
                    <a:pt x="88554" y="101589"/>
                    <a:pt x="100436" y="116618"/>
                    <a:pt x="111913" y="131938"/>
                  </a:cubicBezTo>
                  <a:cubicBezTo>
                    <a:pt x="122397" y="145977"/>
                    <a:pt x="132009" y="163510"/>
                    <a:pt x="145873" y="174403"/>
                  </a:cubicBezTo>
                  <a:cubicBezTo>
                    <a:pt x="147737" y="175860"/>
                    <a:pt x="149718" y="173646"/>
                    <a:pt x="149135" y="171782"/>
                  </a:cubicBezTo>
                  <a:cubicBezTo>
                    <a:pt x="143776" y="155006"/>
                    <a:pt x="129679" y="139919"/>
                    <a:pt x="118961" y="126230"/>
                  </a:cubicBezTo>
                  <a:cubicBezTo>
                    <a:pt x="106902" y="110618"/>
                    <a:pt x="94321" y="95356"/>
                    <a:pt x="81331" y="8044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5" name="Google Shape;2265;p67"/>
            <p:cNvSpPr/>
            <p:nvPr/>
          </p:nvSpPr>
          <p:spPr>
            <a:xfrm rot="2007642">
              <a:off x="4734543" y="755783"/>
              <a:ext cx="47648" cy="133385"/>
            </a:xfrm>
            <a:custGeom>
              <a:rect b="b" l="l" r="r" t="t"/>
              <a:pathLst>
                <a:path extrusionOk="0" h="154018" w="55019">
                  <a:moveTo>
                    <a:pt x="358" y="46"/>
                  </a:moveTo>
                  <a:cubicBezTo>
                    <a:pt x="183" y="-71"/>
                    <a:pt x="-49" y="46"/>
                    <a:pt x="9" y="279"/>
                  </a:cubicBezTo>
                  <a:cubicBezTo>
                    <a:pt x="3213" y="12628"/>
                    <a:pt x="10902" y="23521"/>
                    <a:pt x="16261" y="34996"/>
                  </a:cubicBezTo>
                  <a:cubicBezTo>
                    <a:pt x="21912" y="47055"/>
                    <a:pt x="27270" y="59229"/>
                    <a:pt x="31581" y="71870"/>
                  </a:cubicBezTo>
                  <a:cubicBezTo>
                    <a:pt x="36008" y="84918"/>
                    <a:pt x="39853" y="98141"/>
                    <a:pt x="42532" y="111655"/>
                  </a:cubicBezTo>
                  <a:cubicBezTo>
                    <a:pt x="45270" y="125053"/>
                    <a:pt x="45969" y="139033"/>
                    <a:pt x="49639" y="152198"/>
                  </a:cubicBezTo>
                  <a:cubicBezTo>
                    <a:pt x="50280" y="154586"/>
                    <a:pt x="53600" y="154703"/>
                    <a:pt x="54066" y="152082"/>
                  </a:cubicBezTo>
                  <a:cubicBezTo>
                    <a:pt x="56396" y="138800"/>
                    <a:pt x="54008" y="124704"/>
                    <a:pt x="51678" y="111539"/>
                  </a:cubicBezTo>
                  <a:cubicBezTo>
                    <a:pt x="49173" y="97617"/>
                    <a:pt x="45795" y="83811"/>
                    <a:pt x="41134" y="70471"/>
                  </a:cubicBezTo>
                  <a:cubicBezTo>
                    <a:pt x="36475" y="57132"/>
                    <a:pt x="30999" y="43909"/>
                    <a:pt x="24067" y="31560"/>
                  </a:cubicBezTo>
                  <a:cubicBezTo>
                    <a:pt x="17775" y="20317"/>
                    <a:pt x="11135" y="7618"/>
                    <a:pt x="358" y="4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6" name="Google Shape;2266;p67"/>
            <p:cNvSpPr/>
            <p:nvPr/>
          </p:nvSpPr>
          <p:spPr>
            <a:xfrm rot="2007642">
              <a:off x="4604537" y="603437"/>
              <a:ext cx="83989" cy="147271"/>
            </a:xfrm>
            <a:custGeom>
              <a:rect b="b" l="l" r="r" t="t"/>
              <a:pathLst>
                <a:path extrusionOk="0" h="170053" w="96981">
                  <a:moveTo>
                    <a:pt x="0" y="231"/>
                  </a:moveTo>
                  <a:cubicBezTo>
                    <a:pt x="1398" y="16308"/>
                    <a:pt x="8213" y="33318"/>
                    <a:pt x="14096" y="48230"/>
                  </a:cubicBezTo>
                  <a:cubicBezTo>
                    <a:pt x="20213" y="63667"/>
                    <a:pt x="27320" y="78637"/>
                    <a:pt x="35533" y="93084"/>
                  </a:cubicBezTo>
                  <a:cubicBezTo>
                    <a:pt x="43280" y="106773"/>
                    <a:pt x="51901" y="119996"/>
                    <a:pt x="61222" y="132636"/>
                  </a:cubicBezTo>
                  <a:cubicBezTo>
                    <a:pt x="70891" y="145685"/>
                    <a:pt x="81494" y="160364"/>
                    <a:pt x="94949" y="169801"/>
                  </a:cubicBezTo>
                  <a:cubicBezTo>
                    <a:pt x="96231" y="170674"/>
                    <a:pt x="97513" y="169102"/>
                    <a:pt x="96755" y="167878"/>
                  </a:cubicBezTo>
                  <a:cubicBezTo>
                    <a:pt x="87784" y="154131"/>
                    <a:pt x="75435" y="142306"/>
                    <a:pt x="65591" y="129141"/>
                  </a:cubicBezTo>
                  <a:cubicBezTo>
                    <a:pt x="55746" y="116093"/>
                    <a:pt x="46775" y="102404"/>
                    <a:pt x="38679" y="88132"/>
                  </a:cubicBezTo>
                  <a:cubicBezTo>
                    <a:pt x="31048" y="74676"/>
                    <a:pt x="24116" y="60754"/>
                    <a:pt x="17999" y="46541"/>
                  </a:cubicBezTo>
                  <a:cubicBezTo>
                    <a:pt x="11534" y="31396"/>
                    <a:pt x="7398" y="14969"/>
                    <a:pt x="407" y="173"/>
                  </a:cubicBezTo>
                  <a:cubicBezTo>
                    <a:pt x="349" y="-118"/>
                    <a:pt x="0" y="-2"/>
                    <a:pt x="0" y="23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7" name="Google Shape;2267;p67"/>
            <p:cNvSpPr/>
            <p:nvPr/>
          </p:nvSpPr>
          <p:spPr>
            <a:xfrm rot="2007642">
              <a:off x="4654102" y="606467"/>
              <a:ext cx="119355" cy="92143"/>
            </a:xfrm>
            <a:custGeom>
              <a:rect b="b" l="l" r="r" t="t"/>
              <a:pathLst>
                <a:path extrusionOk="0" h="106397" w="137818">
                  <a:moveTo>
                    <a:pt x="74367" y="43243"/>
                  </a:moveTo>
                  <a:cubicBezTo>
                    <a:pt x="51241" y="26001"/>
                    <a:pt x="26717" y="11555"/>
                    <a:pt x="330" y="21"/>
                  </a:cubicBezTo>
                  <a:cubicBezTo>
                    <a:pt x="97" y="-96"/>
                    <a:pt x="-137" y="312"/>
                    <a:pt x="97" y="428"/>
                  </a:cubicBezTo>
                  <a:cubicBezTo>
                    <a:pt x="24388" y="15108"/>
                    <a:pt x="48212" y="31069"/>
                    <a:pt x="70522" y="48602"/>
                  </a:cubicBezTo>
                  <a:cubicBezTo>
                    <a:pt x="81765" y="57398"/>
                    <a:pt x="92775" y="66485"/>
                    <a:pt x="103259" y="76155"/>
                  </a:cubicBezTo>
                  <a:cubicBezTo>
                    <a:pt x="113745" y="85767"/>
                    <a:pt x="123298" y="96310"/>
                    <a:pt x="133900" y="105805"/>
                  </a:cubicBezTo>
                  <a:cubicBezTo>
                    <a:pt x="136113" y="107786"/>
                    <a:pt x="138968" y="104349"/>
                    <a:pt x="137337" y="102135"/>
                  </a:cubicBezTo>
                  <a:cubicBezTo>
                    <a:pt x="120502" y="79592"/>
                    <a:pt x="96794" y="59961"/>
                    <a:pt x="74367" y="432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8" name="Google Shape;2268;p67"/>
            <p:cNvSpPr/>
            <p:nvPr/>
          </p:nvSpPr>
          <p:spPr>
            <a:xfrm rot="2007642">
              <a:off x="4654247" y="851282"/>
              <a:ext cx="119802" cy="108501"/>
            </a:xfrm>
            <a:custGeom>
              <a:rect b="b" l="l" r="r" t="t"/>
              <a:pathLst>
                <a:path extrusionOk="0" h="125285" w="138334">
                  <a:moveTo>
                    <a:pt x="102522" y="103631"/>
                  </a:moveTo>
                  <a:cubicBezTo>
                    <a:pt x="44621" y="141611"/>
                    <a:pt x="0" y="118077"/>
                    <a:pt x="0" y="118077"/>
                  </a:cubicBezTo>
                  <a:cubicBezTo>
                    <a:pt x="0" y="118077"/>
                    <a:pt x="36174" y="86564"/>
                    <a:pt x="68620" y="89942"/>
                  </a:cubicBezTo>
                  <a:cubicBezTo>
                    <a:pt x="68620" y="89942"/>
                    <a:pt x="41824" y="56797"/>
                    <a:pt x="43572" y="27963"/>
                  </a:cubicBezTo>
                  <a:cubicBezTo>
                    <a:pt x="43572" y="27963"/>
                    <a:pt x="76076" y="42758"/>
                    <a:pt x="96989" y="60117"/>
                  </a:cubicBezTo>
                  <a:cubicBezTo>
                    <a:pt x="96989" y="60117"/>
                    <a:pt x="109687" y="-406"/>
                    <a:pt x="137415" y="2"/>
                  </a:cubicBezTo>
                  <a:cubicBezTo>
                    <a:pt x="137415" y="2"/>
                    <a:pt x="147260" y="74272"/>
                    <a:pt x="102522" y="1036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72" name="Shape 2272"/>
        <p:cNvGrpSpPr/>
        <p:nvPr/>
      </p:nvGrpSpPr>
      <p:grpSpPr>
        <a:xfrm>
          <a:off x="0" y="0"/>
          <a:ext cx="0" cy="0"/>
          <a:chOff x="0" y="0"/>
          <a:chExt cx="0" cy="0"/>
        </a:xfrm>
      </p:grpSpPr>
      <p:sp>
        <p:nvSpPr>
          <p:cNvPr id="2273" name="Google Shape;2273;p6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Popularity</a:t>
            </a:r>
            <a:endParaRPr/>
          </a:p>
        </p:txBody>
      </p:sp>
      <p:sp>
        <p:nvSpPr>
          <p:cNvPr id="2274" name="Google Shape;2274;p68"/>
          <p:cNvSpPr txBox="1"/>
          <p:nvPr/>
        </p:nvSpPr>
        <p:spPr>
          <a:xfrm>
            <a:off x="5909400" y="3755150"/>
            <a:ext cx="2514600" cy="7131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sz="1100">
                <a:solidFill>
                  <a:schemeClr val="dk2"/>
                </a:solidFill>
                <a:latin typeface="Outfit Light"/>
                <a:ea typeface="Outfit Light"/>
                <a:cs typeface="Outfit Light"/>
                <a:sym typeface="Outfit Light"/>
              </a:rPr>
              <a:t>Follow the link in the graph to modify its data and then paste the new one here. </a:t>
            </a:r>
            <a:r>
              <a:rPr lang="en" sz="1100">
                <a:solidFill>
                  <a:schemeClr val="dk2"/>
                </a:solidFill>
                <a:uFill>
                  <a:noFill/>
                </a:uFill>
                <a:latin typeface="Outfit Medium"/>
                <a:ea typeface="Outfit Medium"/>
                <a:cs typeface="Outfit Medium"/>
                <a:sym typeface="Outfit Medium"/>
                <a:hlinkClick r:id="rId3">
                  <a:extLst>
                    <a:ext uri="{A12FA001-AC4F-418D-AE19-62706E023703}">
                      <ahyp:hlinkClr val="tx"/>
                    </a:ext>
                  </a:extLst>
                </a:hlinkClick>
              </a:rPr>
              <a:t>For more info,</a:t>
            </a:r>
            <a:r>
              <a:rPr lang="en" sz="1100" u="sng">
                <a:solidFill>
                  <a:schemeClr val="dk2"/>
                </a:solidFill>
                <a:latin typeface="Outfit Medium"/>
                <a:ea typeface="Outfit Medium"/>
                <a:cs typeface="Outfit Medium"/>
                <a:sym typeface="Outfit Medium"/>
                <a:hlinkClick r:id="rId4">
                  <a:extLst>
                    <a:ext uri="{A12FA001-AC4F-418D-AE19-62706E023703}">
                      <ahyp:hlinkClr val="tx"/>
                    </a:ext>
                  </a:extLst>
                </a:hlinkClick>
              </a:rPr>
              <a:t> click here</a:t>
            </a:r>
            <a:endParaRPr sz="1100" u="sng">
              <a:solidFill>
                <a:schemeClr val="dk2"/>
              </a:solidFill>
              <a:latin typeface="Outfit Medium"/>
              <a:ea typeface="Outfit Medium"/>
              <a:cs typeface="Outfit Medium"/>
              <a:sym typeface="Outfit Medium"/>
            </a:endParaRPr>
          </a:p>
        </p:txBody>
      </p:sp>
      <p:sp>
        <p:nvSpPr>
          <p:cNvPr id="2275" name="Google Shape;2275;p68"/>
          <p:cNvSpPr txBox="1"/>
          <p:nvPr/>
        </p:nvSpPr>
        <p:spPr>
          <a:xfrm>
            <a:off x="720000" y="3799100"/>
            <a:ext cx="19209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Redressed"/>
                <a:ea typeface="Redressed"/>
                <a:cs typeface="Redressed"/>
                <a:sym typeface="Redressed"/>
              </a:rPr>
              <a:t>2XXX - 2XXX</a:t>
            </a:r>
            <a:endParaRPr sz="2400">
              <a:solidFill>
                <a:schemeClr val="dk1"/>
              </a:solidFill>
              <a:latin typeface="Redressed"/>
              <a:ea typeface="Redressed"/>
              <a:cs typeface="Redressed"/>
              <a:sym typeface="Redressed"/>
            </a:endParaRPr>
          </a:p>
        </p:txBody>
      </p:sp>
      <p:sp>
        <p:nvSpPr>
          <p:cNvPr id="2276" name="Google Shape;2276;p68"/>
          <p:cNvSpPr txBox="1"/>
          <p:nvPr/>
        </p:nvSpPr>
        <p:spPr>
          <a:xfrm>
            <a:off x="2855275" y="3755150"/>
            <a:ext cx="2757300" cy="7644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J</a:t>
            </a:r>
            <a:r>
              <a:rPr lang="en">
                <a:solidFill>
                  <a:schemeClr val="dk2"/>
                </a:solidFill>
                <a:latin typeface="Outfit Light"/>
                <a:ea typeface="Outfit Light"/>
                <a:cs typeface="Outfit Light"/>
                <a:sym typeface="Outfit Light"/>
              </a:rPr>
              <a:t>upiter is a gas giant and</a:t>
            </a:r>
            <a:endParaRPr>
              <a:solidFill>
                <a:schemeClr val="dk2"/>
              </a:solidFill>
              <a:latin typeface="Outfit Light"/>
              <a:ea typeface="Outfit Light"/>
              <a:cs typeface="Outfit Light"/>
              <a:sym typeface="Outfit Light"/>
            </a:endParaRPr>
          </a:p>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the biggest planet in the</a:t>
            </a:r>
            <a:endParaRPr>
              <a:solidFill>
                <a:schemeClr val="dk2"/>
              </a:solidFill>
              <a:latin typeface="Outfit Light"/>
              <a:ea typeface="Outfit Light"/>
              <a:cs typeface="Outfit Light"/>
              <a:sym typeface="Outfit Light"/>
            </a:endParaRPr>
          </a:p>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Solar System</a:t>
            </a:r>
            <a:endParaRPr>
              <a:solidFill>
                <a:schemeClr val="dk2"/>
              </a:solidFill>
              <a:latin typeface="Outfit Light"/>
              <a:ea typeface="Outfit Light"/>
              <a:cs typeface="Outfit Light"/>
              <a:sym typeface="Outfit Light"/>
            </a:endParaRPr>
          </a:p>
        </p:txBody>
      </p:sp>
      <p:pic>
        <p:nvPicPr>
          <p:cNvPr id="2277" name="Google Shape;2277;p68" title="Chart">
            <a:hlinkClick r:id="rId5"/>
          </p:cNvPr>
          <p:cNvPicPr preferRelativeResize="0"/>
          <p:nvPr/>
        </p:nvPicPr>
        <p:blipFill>
          <a:blip r:embed="rId6">
            <a:alphaModFix/>
          </a:blip>
          <a:stretch>
            <a:fillRect/>
          </a:stretch>
        </p:blipFill>
        <p:spPr>
          <a:xfrm>
            <a:off x="716613" y="1312725"/>
            <a:ext cx="7710776" cy="2278396"/>
          </a:xfrm>
          <a:prstGeom prst="rect">
            <a:avLst/>
          </a:prstGeom>
          <a:noFill/>
          <a:ln>
            <a:noFill/>
          </a:ln>
        </p:spPr>
      </p:pic>
      <p:grpSp>
        <p:nvGrpSpPr>
          <p:cNvPr id="2278" name="Google Shape;2278;p68"/>
          <p:cNvGrpSpPr/>
          <p:nvPr/>
        </p:nvGrpSpPr>
        <p:grpSpPr>
          <a:xfrm>
            <a:off x="6814099" y="4655455"/>
            <a:ext cx="1261899" cy="572720"/>
            <a:chOff x="5579466" y="681096"/>
            <a:chExt cx="988484" cy="448629"/>
          </a:xfrm>
        </p:grpSpPr>
        <p:sp>
          <p:nvSpPr>
            <p:cNvPr id="2279" name="Google Shape;2279;p68"/>
            <p:cNvSpPr/>
            <p:nvPr/>
          </p:nvSpPr>
          <p:spPr>
            <a:xfrm>
              <a:off x="5579466" y="681096"/>
              <a:ext cx="988484" cy="448629"/>
            </a:xfrm>
            <a:custGeom>
              <a:rect b="b" l="l" r="r" t="t"/>
              <a:pathLst>
                <a:path extrusionOk="0" h="975280" w="2148878">
                  <a:moveTo>
                    <a:pt x="1949607" y="600982"/>
                  </a:moveTo>
                  <a:cubicBezTo>
                    <a:pt x="1972040" y="646489"/>
                    <a:pt x="1996579" y="690988"/>
                    <a:pt x="2023040" y="734388"/>
                  </a:cubicBezTo>
                  <a:cubicBezTo>
                    <a:pt x="1969477" y="787220"/>
                    <a:pt x="1904376" y="828514"/>
                    <a:pt x="1836345" y="861843"/>
                  </a:cubicBezTo>
                  <a:cubicBezTo>
                    <a:pt x="1808144" y="829155"/>
                    <a:pt x="1779851" y="796468"/>
                    <a:pt x="1751650" y="763780"/>
                  </a:cubicBezTo>
                  <a:cubicBezTo>
                    <a:pt x="1760715" y="805624"/>
                    <a:pt x="1767857" y="847834"/>
                    <a:pt x="1773350" y="890227"/>
                  </a:cubicBezTo>
                  <a:cubicBezTo>
                    <a:pt x="1585648" y="967688"/>
                    <a:pt x="1376795" y="993418"/>
                    <a:pt x="1176000" y="962561"/>
                  </a:cubicBezTo>
                  <a:cubicBezTo>
                    <a:pt x="1008532" y="936832"/>
                    <a:pt x="848757" y="873471"/>
                    <a:pt x="684494" y="833367"/>
                  </a:cubicBezTo>
                  <a:cubicBezTo>
                    <a:pt x="706927" y="785480"/>
                    <a:pt x="729360" y="737685"/>
                    <a:pt x="751792" y="689798"/>
                  </a:cubicBezTo>
                  <a:cubicBezTo>
                    <a:pt x="700792" y="733106"/>
                    <a:pt x="648236" y="774584"/>
                    <a:pt x="594306" y="814231"/>
                  </a:cubicBezTo>
                  <a:cubicBezTo>
                    <a:pt x="572697" y="810385"/>
                    <a:pt x="550997" y="806997"/>
                    <a:pt x="529205" y="804433"/>
                  </a:cubicBezTo>
                  <a:cubicBezTo>
                    <a:pt x="430593" y="792896"/>
                    <a:pt x="329874" y="796101"/>
                    <a:pt x="233642" y="771563"/>
                  </a:cubicBezTo>
                  <a:cubicBezTo>
                    <a:pt x="137502" y="747024"/>
                    <a:pt x="42369" y="687325"/>
                    <a:pt x="10872" y="593200"/>
                  </a:cubicBezTo>
                  <a:cubicBezTo>
                    <a:pt x="-19069" y="503835"/>
                    <a:pt x="15908" y="402567"/>
                    <a:pt x="78170" y="331790"/>
                  </a:cubicBezTo>
                  <a:cubicBezTo>
                    <a:pt x="84122" y="325106"/>
                    <a:pt x="90348" y="318788"/>
                    <a:pt x="96666" y="312470"/>
                  </a:cubicBezTo>
                  <a:cubicBezTo>
                    <a:pt x="144644" y="318880"/>
                    <a:pt x="192623" y="324831"/>
                    <a:pt x="240784" y="329867"/>
                  </a:cubicBezTo>
                  <a:cubicBezTo>
                    <a:pt x="216429" y="305145"/>
                    <a:pt x="193813" y="278775"/>
                    <a:pt x="172662" y="251307"/>
                  </a:cubicBezTo>
                  <a:cubicBezTo>
                    <a:pt x="216337" y="222282"/>
                    <a:pt x="264041" y="198292"/>
                    <a:pt x="311837" y="176409"/>
                  </a:cubicBezTo>
                  <a:cubicBezTo>
                    <a:pt x="621408" y="34763"/>
                    <a:pt x="984726" y="-21457"/>
                    <a:pt x="1334677" y="7294"/>
                  </a:cubicBezTo>
                  <a:cubicBezTo>
                    <a:pt x="1327809" y="50786"/>
                    <a:pt x="1323689" y="94644"/>
                    <a:pt x="1323323" y="138686"/>
                  </a:cubicBezTo>
                  <a:cubicBezTo>
                    <a:pt x="1380183" y="106364"/>
                    <a:pt x="1433381" y="67908"/>
                    <a:pt x="1482824" y="25149"/>
                  </a:cubicBezTo>
                  <a:cubicBezTo>
                    <a:pt x="1588670" y="41355"/>
                    <a:pt x="1692593" y="65161"/>
                    <a:pt x="1792212" y="97391"/>
                  </a:cubicBezTo>
                  <a:cubicBezTo>
                    <a:pt x="1935049" y="143630"/>
                    <a:pt x="2085852" y="222098"/>
                    <a:pt x="2134014" y="364294"/>
                  </a:cubicBezTo>
                  <a:cubicBezTo>
                    <a:pt x="2165877" y="458237"/>
                    <a:pt x="2144085" y="564175"/>
                    <a:pt x="2091803" y="649053"/>
                  </a:cubicBezTo>
                  <a:cubicBezTo>
                    <a:pt x="2044374" y="633029"/>
                    <a:pt x="1997037" y="617006"/>
                    <a:pt x="1949607" y="60098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0" name="Google Shape;2280;p68"/>
            <p:cNvSpPr/>
            <p:nvPr/>
          </p:nvSpPr>
          <p:spPr>
            <a:xfrm>
              <a:off x="6191315" y="833543"/>
              <a:ext cx="193220" cy="26726"/>
            </a:xfrm>
            <a:custGeom>
              <a:rect b="b" l="l" r="r" t="t"/>
              <a:pathLst>
                <a:path extrusionOk="0" h="58101" w="420043">
                  <a:moveTo>
                    <a:pt x="7333" y="37956"/>
                  </a:moveTo>
                  <a:cubicBezTo>
                    <a:pt x="75272" y="22939"/>
                    <a:pt x="145226" y="17812"/>
                    <a:pt x="214538" y="12043"/>
                  </a:cubicBezTo>
                  <a:cubicBezTo>
                    <a:pt x="249240" y="9205"/>
                    <a:pt x="283942" y="6184"/>
                    <a:pt x="318736" y="4078"/>
                  </a:cubicBezTo>
                  <a:cubicBezTo>
                    <a:pt x="350966" y="2155"/>
                    <a:pt x="387408" y="-3339"/>
                    <a:pt x="419271" y="2887"/>
                  </a:cubicBezTo>
                  <a:cubicBezTo>
                    <a:pt x="420095" y="3071"/>
                    <a:pt x="420370" y="4444"/>
                    <a:pt x="419546" y="4810"/>
                  </a:cubicBezTo>
                  <a:cubicBezTo>
                    <a:pt x="391070" y="17080"/>
                    <a:pt x="356093" y="19552"/>
                    <a:pt x="325603" y="24313"/>
                  </a:cubicBezTo>
                  <a:cubicBezTo>
                    <a:pt x="291359" y="29624"/>
                    <a:pt x="257023" y="34110"/>
                    <a:pt x="222596" y="38688"/>
                  </a:cubicBezTo>
                  <a:cubicBezTo>
                    <a:pt x="152185" y="48028"/>
                    <a:pt x="81316" y="58282"/>
                    <a:pt x="10172" y="58099"/>
                  </a:cubicBezTo>
                  <a:cubicBezTo>
                    <a:pt x="-1274" y="58008"/>
                    <a:pt x="-4203" y="40428"/>
                    <a:pt x="7333" y="3795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1" name="Google Shape;2281;p68"/>
            <p:cNvSpPr/>
            <p:nvPr/>
          </p:nvSpPr>
          <p:spPr>
            <a:xfrm>
              <a:off x="6210751" y="901304"/>
              <a:ext cx="83599" cy="35310"/>
            </a:xfrm>
            <a:custGeom>
              <a:rect b="b" l="l" r="r" t="t"/>
              <a:pathLst>
                <a:path extrusionOk="0" h="76760" w="181738">
                  <a:moveTo>
                    <a:pt x="5177" y="79"/>
                  </a:moveTo>
                  <a:cubicBezTo>
                    <a:pt x="35301" y="5756"/>
                    <a:pt x="64326" y="14912"/>
                    <a:pt x="93259" y="24801"/>
                  </a:cubicBezTo>
                  <a:cubicBezTo>
                    <a:pt x="121461" y="34415"/>
                    <a:pt x="152225" y="43845"/>
                    <a:pt x="177313" y="60143"/>
                  </a:cubicBezTo>
                  <a:cubicBezTo>
                    <a:pt x="186378" y="66004"/>
                    <a:pt x="180243" y="78181"/>
                    <a:pt x="170355" y="76625"/>
                  </a:cubicBezTo>
                  <a:cubicBezTo>
                    <a:pt x="140597" y="72047"/>
                    <a:pt x="111389" y="58587"/>
                    <a:pt x="83646" y="47050"/>
                  </a:cubicBezTo>
                  <a:cubicBezTo>
                    <a:pt x="55628" y="35422"/>
                    <a:pt x="28067" y="23152"/>
                    <a:pt x="2064" y="7587"/>
                  </a:cubicBezTo>
                  <a:cubicBezTo>
                    <a:pt x="-2148" y="5115"/>
                    <a:pt x="690" y="-745"/>
                    <a:pt x="5177" y="7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2" name="Google Shape;2282;p68"/>
            <p:cNvSpPr/>
            <p:nvPr/>
          </p:nvSpPr>
          <p:spPr>
            <a:xfrm>
              <a:off x="6119564" y="902353"/>
              <a:ext cx="73497" cy="135980"/>
            </a:xfrm>
            <a:custGeom>
              <a:rect b="b" l="l" r="r" t="t"/>
              <a:pathLst>
                <a:path extrusionOk="0" h="295608" w="159777">
                  <a:moveTo>
                    <a:pt x="617" y="173"/>
                  </a:moveTo>
                  <a:cubicBezTo>
                    <a:pt x="12886" y="25719"/>
                    <a:pt x="30924" y="49067"/>
                    <a:pt x="45391" y="73514"/>
                  </a:cubicBezTo>
                  <a:cubicBezTo>
                    <a:pt x="59125" y="96679"/>
                    <a:pt x="71669" y="120485"/>
                    <a:pt x="84946" y="143925"/>
                  </a:cubicBezTo>
                  <a:cubicBezTo>
                    <a:pt x="98222" y="167365"/>
                    <a:pt x="111682" y="190805"/>
                    <a:pt x="125324" y="214062"/>
                  </a:cubicBezTo>
                  <a:cubicBezTo>
                    <a:pt x="138235" y="236220"/>
                    <a:pt x="157829" y="260576"/>
                    <a:pt x="159752" y="286671"/>
                  </a:cubicBezTo>
                  <a:cubicBezTo>
                    <a:pt x="160301" y="293629"/>
                    <a:pt x="151786" y="297750"/>
                    <a:pt x="146200" y="294453"/>
                  </a:cubicBezTo>
                  <a:cubicBezTo>
                    <a:pt x="123768" y="281268"/>
                    <a:pt x="111041" y="251694"/>
                    <a:pt x="98588" y="229628"/>
                  </a:cubicBezTo>
                  <a:cubicBezTo>
                    <a:pt x="84854" y="205364"/>
                    <a:pt x="71944" y="180642"/>
                    <a:pt x="59583" y="155645"/>
                  </a:cubicBezTo>
                  <a:cubicBezTo>
                    <a:pt x="47588" y="131381"/>
                    <a:pt x="35960" y="106934"/>
                    <a:pt x="26254" y="81572"/>
                  </a:cubicBezTo>
                  <a:cubicBezTo>
                    <a:pt x="16091" y="55019"/>
                    <a:pt x="10414" y="26818"/>
                    <a:pt x="67" y="448"/>
                  </a:cubicBezTo>
                  <a:cubicBezTo>
                    <a:pt x="-207" y="81"/>
                    <a:pt x="434" y="-193"/>
                    <a:pt x="617" y="17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3" name="Google Shape;2283;p68"/>
            <p:cNvSpPr/>
            <p:nvPr/>
          </p:nvSpPr>
          <p:spPr>
            <a:xfrm>
              <a:off x="6040292" y="907152"/>
              <a:ext cx="25799" cy="73187"/>
            </a:xfrm>
            <a:custGeom>
              <a:rect b="b" l="l" r="r" t="t"/>
              <a:pathLst>
                <a:path extrusionOk="0" h="159103" w="56084">
                  <a:moveTo>
                    <a:pt x="5069" y="111583"/>
                  </a:moveTo>
                  <a:cubicBezTo>
                    <a:pt x="8090" y="98765"/>
                    <a:pt x="12027" y="86037"/>
                    <a:pt x="15873" y="73493"/>
                  </a:cubicBezTo>
                  <a:cubicBezTo>
                    <a:pt x="19719" y="60950"/>
                    <a:pt x="23381" y="48039"/>
                    <a:pt x="28325" y="35861"/>
                  </a:cubicBezTo>
                  <a:cubicBezTo>
                    <a:pt x="30798" y="29727"/>
                    <a:pt x="33728" y="23867"/>
                    <a:pt x="36566" y="17915"/>
                  </a:cubicBezTo>
                  <a:cubicBezTo>
                    <a:pt x="37756" y="15443"/>
                    <a:pt x="38855" y="12788"/>
                    <a:pt x="40320" y="10499"/>
                  </a:cubicBezTo>
                  <a:cubicBezTo>
                    <a:pt x="42426" y="7294"/>
                    <a:pt x="45631" y="5097"/>
                    <a:pt x="47828" y="1984"/>
                  </a:cubicBezTo>
                  <a:cubicBezTo>
                    <a:pt x="50117" y="-1221"/>
                    <a:pt x="56435" y="-580"/>
                    <a:pt x="56069" y="4181"/>
                  </a:cubicBezTo>
                  <a:cubicBezTo>
                    <a:pt x="55611" y="10590"/>
                    <a:pt x="56527" y="16267"/>
                    <a:pt x="55245" y="22768"/>
                  </a:cubicBezTo>
                  <a:cubicBezTo>
                    <a:pt x="53963" y="29177"/>
                    <a:pt x="52681" y="35770"/>
                    <a:pt x="51216" y="42179"/>
                  </a:cubicBezTo>
                  <a:cubicBezTo>
                    <a:pt x="48286" y="54540"/>
                    <a:pt x="44349" y="66718"/>
                    <a:pt x="41236" y="79079"/>
                  </a:cubicBezTo>
                  <a:cubicBezTo>
                    <a:pt x="38123" y="91440"/>
                    <a:pt x="35376" y="103892"/>
                    <a:pt x="32537" y="116344"/>
                  </a:cubicBezTo>
                  <a:cubicBezTo>
                    <a:pt x="29790" y="128705"/>
                    <a:pt x="27684" y="143355"/>
                    <a:pt x="20543" y="154068"/>
                  </a:cubicBezTo>
                  <a:cubicBezTo>
                    <a:pt x="15781" y="161118"/>
                    <a:pt x="2688" y="161210"/>
                    <a:pt x="765" y="151504"/>
                  </a:cubicBezTo>
                  <a:cubicBezTo>
                    <a:pt x="-1615" y="138319"/>
                    <a:pt x="2047" y="124310"/>
                    <a:pt x="5069" y="1115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4" name="Google Shape;2284;p68"/>
            <p:cNvSpPr/>
            <p:nvPr/>
          </p:nvSpPr>
          <p:spPr>
            <a:xfrm>
              <a:off x="5758918" y="883733"/>
              <a:ext cx="253690" cy="96532"/>
            </a:xfrm>
            <a:custGeom>
              <a:rect b="b" l="l" r="r" t="t"/>
              <a:pathLst>
                <a:path extrusionOk="0" h="209852" w="551499">
                  <a:moveTo>
                    <a:pt x="2919" y="192924"/>
                  </a:moveTo>
                  <a:cubicBezTo>
                    <a:pt x="18485" y="178274"/>
                    <a:pt x="39910" y="172048"/>
                    <a:pt x="59688" y="164998"/>
                  </a:cubicBezTo>
                  <a:cubicBezTo>
                    <a:pt x="84318" y="156208"/>
                    <a:pt x="109131" y="147875"/>
                    <a:pt x="133945" y="139635"/>
                  </a:cubicBezTo>
                  <a:cubicBezTo>
                    <a:pt x="180183" y="124252"/>
                    <a:pt x="226331" y="108504"/>
                    <a:pt x="272295" y="92297"/>
                  </a:cubicBezTo>
                  <a:cubicBezTo>
                    <a:pt x="318259" y="76091"/>
                    <a:pt x="363857" y="58877"/>
                    <a:pt x="409821" y="42671"/>
                  </a:cubicBezTo>
                  <a:cubicBezTo>
                    <a:pt x="453862" y="27105"/>
                    <a:pt x="502482" y="2841"/>
                    <a:pt x="549545" y="3"/>
                  </a:cubicBezTo>
                  <a:cubicBezTo>
                    <a:pt x="551193" y="-89"/>
                    <a:pt x="552200" y="2200"/>
                    <a:pt x="550918" y="3299"/>
                  </a:cubicBezTo>
                  <a:cubicBezTo>
                    <a:pt x="515575" y="34064"/>
                    <a:pt x="463293" y="50270"/>
                    <a:pt x="420717" y="68308"/>
                  </a:cubicBezTo>
                  <a:cubicBezTo>
                    <a:pt x="377866" y="86437"/>
                    <a:pt x="334282" y="103010"/>
                    <a:pt x="290699" y="119583"/>
                  </a:cubicBezTo>
                  <a:cubicBezTo>
                    <a:pt x="245009" y="136888"/>
                    <a:pt x="199228" y="153827"/>
                    <a:pt x="153264" y="170308"/>
                  </a:cubicBezTo>
                  <a:cubicBezTo>
                    <a:pt x="130282" y="178549"/>
                    <a:pt x="107208" y="186332"/>
                    <a:pt x="83952" y="193840"/>
                  </a:cubicBezTo>
                  <a:cubicBezTo>
                    <a:pt x="60603" y="201348"/>
                    <a:pt x="34508" y="212427"/>
                    <a:pt x="9786" y="209314"/>
                  </a:cubicBezTo>
                  <a:cubicBezTo>
                    <a:pt x="2095" y="208306"/>
                    <a:pt x="-3765" y="199150"/>
                    <a:pt x="2919" y="19292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5" name="Google Shape;2285;p68"/>
            <p:cNvSpPr/>
            <p:nvPr/>
          </p:nvSpPr>
          <p:spPr>
            <a:xfrm>
              <a:off x="5960938" y="850058"/>
              <a:ext cx="98508" cy="14032"/>
            </a:xfrm>
            <a:custGeom>
              <a:rect b="b" l="l" r="r" t="t"/>
              <a:pathLst>
                <a:path extrusionOk="0" h="30505" w="214148">
                  <a:moveTo>
                    <a:pt x="6220" y="10298"/>
                  </a:moveTo>
                  <a:cubicBezTo>
                    <a:pt x="41014" y="684"/>
                    <a:pt x="76998" y="867"/>
                    <a:pt x="112890" y="226"/>
                  </a:cubicBezTo>
                  <a:cubicBezTo>
                    <a:pt x="130287" y="-140"/>
                    <a:pt x="147684" y="-49"/>
                    <a:pt x="165081" y="409"/>
                  </a:cubicBezTo>
                  <a:cubicBezTo>
                    <a:pt x="173688" y="684"/>
                    <a:pt x="182478" y="1416"/>
                    <a:pt x="190993" y="2515"/>
                  </a:cubicBezTo>
                  <a:cubicBezTo>
                    <a:pt x="198501" y="3522"/>
                    <a:pt x="207474" y="2881"/>
                    <a:pt x="213700" y="7185"/>
                  </a:cubicBezTo>
                  <a:cubicBezTo>
                    <a:pt x="214158" y="7460"/>
                    <a:pt x="214341" y="8192"/>
                    <a:pt x="213883" y="8558"/>
                  </a:cubicBezTo>
                  <a:cubicBezTo>
                    <a:pt x="208847" y="12953"/>
                    <a:pt x="201248" y="13228"/>
                    <a:pt x="194838" y="14967"/>
                  </a:cubicBezTo>
                  <a:cubicBezTo>
                    <a:pt x="186415" y="17165"/>
                    <a:pt x="177716" y="18905"/>
                    <a:pt x="169109" y="20095"/>
                  </a:cubicBezTo>
                  <a:cubicBezTo>
                    <a:pt x="151163" y="22659"/>
                    <a:pt x="133034" y="24490"/>
                    <a:pt x="114905" y="26047"/>
                  </a:cubicBezTo>
                  <a:cubicBezTo>
                    <a:pt x="96867" y="27603"/>
                    <a:pt x="78829" y="28976"/>
                    <a:pt x="60700" y="30075"/>
                  </a:cubicBezTo>
                  <a:cubicBezTo>
                    <a:pt x="42021" y="31174"/>
                    <a:pt x="24624" y="30167"/>
                    <a:pt x="6220" y="27054"/>
                  </a:cubicBezTo>
                  <a:cubicBezTo>
                    <a:pt x="-2569" y="25589"/>
                    <a:pt x="-1562" y="12404"/>
                    <a:pt x="6220" y="1029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6" name="Google Shape;2286;p68"/>
            <p:cNvSpPr/>
            <p:nvPr/>
          </p:nvSpPr>
          <p:spPr>
            <a:xfrm>
              <a:off x="5933968" y="746344"/>
              <a:ext cx="154950" cy="78587"/>
            </a:xfrm>
            <a:custGeom>
              <a:rect b="b" l="l" r="r" t="t"/>
              <a:pathLst>
                <a:path extrusionOk="0" h="170841" w="336848">
                  <a:moveTo>
                    <a:pt x="12710" y="532"/>
                  </a:moveTo>
                  <a:cubicBezTo>
                    <a:pt x="40087" y="10238"/>
                    <a:pt x="65450" y="25803"/>
                    <a:pt x="91087" y="39537"/>
                  </a:cubicBezTo>
                  <a:cubicBezTo>
                    <a:pt x="118647" y="54279"/>
                    <a:pt x="146299" y="68929"/>
                    <a:pt x="174134" y="83121"/>
                  </a:cubicBezTo>
                  <a:cubicBezTo>
                    <a:pt x="201053" y="96764"/>
                    <a:pt x="227972" y="110315"/>
                    <a:pt x="254983" y="123866"/>
                  </a:cubicBezTo>
                  <a:cubicBezTo>
                    <a:pt x="283093" y="137967"/>
                    <a:pt x="311019" y="150053"/>
                    <a:pt x="336382" y="168823"/>
                  </a:cubicBezTo>
                  <a:cubicBezTo>
                    <a:pt x="337114" y="169373"/>
                    <a:pt x="337023" y="170929"/>
                    <a:pt x="335832" y="170837"/>
                  </a:cubicBezTo>
                  <a:cubicBezTo>
                    <a:pt x="305068" y="167450"/>
                    <a:pt x="277782" y="156920"/>
                    <a:pt x="248940" y="145932"/>
                  </a:cubicBezTo>
                  <a:cubicBezTo>
                    <a:pt x="220556" y="135037"/>
                    <a:pt x="192721" y="123317"/>
                    <a:pt x="165161" y="110407"/>
                  </a:cubicBezTo>
                  <a:cubicBezTo>
                    <a:pt x="136868" y="97038"/>
                    <a:pt x="108850" y="83121"/>
                    <a:pt x="81473" y="68013"/>
                  </a:cubicBezTo>
                  <a:cubicBezTo>
                    <a:pt x="54462" y="53089"/>
                    <a:pt x="25986" y="38256"/>
                    <a:pt x="2913" y="17471"/>
                  </a:cubicBezTo>
                  <a:cubicBezTo>
                    <a:pt x="-4412" y="10787"/>
                    <a:pt x="3279" y="-2856"/>
                    <a:pt x="12710" y="53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7" name="Google Shape;2287;p68"/>
            <p:cNvSpPr/>
            <p:nvPr/>
          </p:nvSpPr>
          <p:spPr>
            <a:xfrm>
              <a:off x="6117072" y="744864"/>
              <a:ext cx="18883" cy="54766"/>
            </a:xfrm>
            <a:custGeom>
              <a:rect b="b" l="l" r="r" t="t"/>
              <a:pathLst>
                <a:path extrusionOk="0" h="119056" w="41050">
                  <a:moveTo>
                    <a:pt x="17125" y="4306"/>
                  </a:moveTo>
                  <a:cubicBezTo>
                    <a:pt x="22161" y="12363"/>
                    <a:pt x="25274" y="21886"/>
                    <a:pt x="27838" y="30951"/>
                  </a:cubicBezTo>
                  <a:cubicBezTo>
                    <a:pt x="30584" y="40473"/>
                    <a:pt x="32782" y="49904"/>
                    <a:pt x="34613" y="59609"/>
                  </a:cubicBezTo>
                  <a:cubicBezTo>
                    <a:pt x="36353" y="68949"/>
                    <a:pt x="37543" y="78196"/>
                    <a:pt x="38367" y="87628"/>
                  </a:cubicBezTo>
                  <a:cubicBezTo>
                    <a:pt x="38733" y="92206"/>
                    <a:pt x="39100" y="96600"/>
                    <a:pt x="38916" y="101270"/>
                  </a:cubicBezTo>
                  <a:cubicBezTo>
                    <a:pt x="38642" y="106947"/>
                    <a:pt x="39924" y="112257"/>
                    <a:pt x="41022" y="117751"/>
                  </a:cubicBezTo>
                  <a:cubicBezTo>
                    <a:pt x="41297" y="119125"/>
                    <a:pt x="39466" y="119583"/>
                    <a:pt x="39008" y="118301"/>
                  </a:cubicBezTo>
                  <a:cubicBezTo>
                    <a:pt x="36994" y="112990"/>
                    <a:pt x="35254" y="107771"/>
                    <a:pt x="32141" y="103101"/>
                  </a:cubicBezTo>
                  <a:cubicBezTo>
                    <a:pt x="29760" y="99530"/>
                    <a:pt x="27838" y="95868"/>
                    <a:pt x="25915" y="92114"/>
                  </a:cubicBezTo>
                  <a:cubicBezTo>
                    <a:pt x="21520" y="83324"/>
                    <a:pt x="17582" y="74534"/>
                    <a:pt x="14012" y="65286"/>
                  </a:cubicBezTo>
                  <a:cubicBezTo>
                    <a:pt x="10624" y="56405"/>
                    <a:pt x="7694" y="47523"/>
                    <a:pt x="5038" y="38367"/>
                  </a:cubicBezTo>
                  <a:cubicBezTo>
                    <a:pt x="2292" y="28936"/>
                    <a:pt x="-89" y="18773"/>
                    <a:pt x="3" y="8975"/>
                  </a:cubicBezTo>
                  <a:cubicBezTo>
                    <a:pt x="3" y="-272"/>
                    <a:pt x="12272" y="-3294"/>
                    <a:pt x="17125" y="430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8" name="Google Shape;2288;p68"/>
            <p:cNvSpPr/>
            <p:nvPr/>
          </p:nvSpPr>
          <p:spPr>
            <a:xfrm>
              <a:off x="6177847" y="768603"/>
              <a:ext cx="75275" cy="28393"/>
            </a:xfrm>
            <a:custGeom>
              <a:rect b="b" l="l" r="r" t="t"/>
              <a:pathLst>
                <a:path extrusionOk="0" h="61724" w="163641">
                  <a:moveTo>
                    <a:pt x="1338" y="56040"/>
                  </a:moveTo>
                  <a:cubicBezTo>
                    <a:pt x="6924" y="52195"/>
                    <a:pt x="10952" y="47159"/>
                    <a:pt x="17087" y="43680"/>
                  </a:cubicBezTo>
                  <a:cubicBezTo>
                    <a:pt x="22764" y="40383"/>
                    <a:pt x="28624" y="37270"/>
                    <a:pt x="34392" y="34249"/>
                  </a:cubicBezTo>
                  <a:cubicBezTo>
                    <a:pt x="46936" y="27565"/>
                    <a:pt x="60213" y="22437"/>
                    <a:pt x="73581" y="17493"/>
                  </a:cubicBezTo>
                  <a:cubicBezTo>
                    <a:pt x="100134" y="7513"/>
                    <a:pt x="127877" y="829"/>
                    <a:pt x="156353" y="5"/>
                  </a:cubicBezTo>
                  <a:cubicBezTo>
                    <a:pt x="165509" y="-270"/>
                    <a:pt x="165875" y="11999"/>
                    <a:pt x="158367" y="14929"/>
                  </a:cubicBezTo>
                  <a:cubicBezTo>
                    <a:pt x="132822" y="25184"/>
                    <a:pt x="106360" y="32784"/>
                    <a:pt x="79990" y="40658"/>
                  </a:cubicBezTo>
                  <a:cubicBezTo>
                    <a:pt x="67263" y="44412"/>
                    <a:pt x="54811" y="48716"/>
                    <a:pt x="42083" y="52378"/>
                  </a:cubicBezTo>
                  <a:cubicBezTo>
                    <a:pt x="35766" y="54209"/>
                    <a:pt x="29448" y="56132"/>
                    <a:pt x="23130" y="58055"/>
                  </a:cubicBezTo>
                  <a:cubicBezTo>
                    <a:pt x="16629" y="60069"/>
                    <a:pt x="10037" y="59886"/>
                    <a:pt x="3719" y="61626"/>
                  </a:cubicBezTo>
                  <a:cubicBezTo>
                    <a:pt x="240" y="62450"/>
                    <a:pt x="-1317" y="57872"/>
                    <a:pt x="1338" y="5604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9" name="Google Shape;2289;p68"/>
            <p:cNvSpPr/>
            <p:nvPr/>
          </p:nvSpPr>
          <p:spPr>
            <a:xfrm>
              <a:off x="6288968" y="775350"/>
              <a:ext cx="78292" cy="20085"/>
            </a:xfrm>
            <a:custGeom>
              <a:rect b="b" l="l" r="r" t="t"/>
              <a:pathLst>
                <a:path extrusionOk="0" h="43664" w="170201">
                  <a:moveTo>
                    <a:pt x="734" y="40972"/>
                  </a:moveTo>
                  <a:cubicBezTo>
                    <a:pt x="13644" y="35113"/>
                    <a:pt x="26005" y="29894"/>
                    <a:pt x="39648" y="25956"/>
                  </a:cubicBezTo>
                  <a:cubicBezTo>
                    <a:pt x="52833" y="22111"/>
                    <a:pt x="65926" y="18357"/>
                    <a:pt x="79111" y="14511"/>
                  </a:cubicBezTo>
                  <a:cubicBezTo>
                    <a:pt x="105573" y="6820"/>
                    <a:pt x="134872" y="-2245"/>
                    <a:pt x="162616" y="502"/>
                  </a:cubicBezTo>
                  <a:cubicBezTo>
                    <a:pt x="169666" y="1235"/>
                    <a:pt x="173512" y="10665"/>
                    <a:pt x="166461" y="14694"/>
                  </a:cubicBezTo>
                  <a:cubicBezTo>
                    <a:pt x="142197" y="28520"/>
                    <a:pt x="112257" y="32091"/>
                    <a:pt x="84971" y="35845"/>
                  </a:cubicBezTo>
                  <a:cubicBezTo>
                    <a:pt x="71237" y="37676"/>
                    <a:pt x="57594" y="39599"/>
                    <a:pt x="43860" y="41430"/>
                  </a:cubicBezTo>
                  <a:cubicBezTo>
                    <a:pt x="29484" y="43353"/>
                    <a:pt x="15933" y="43811"/>
                    <a:pt x="1466" y="43628"/>
                  </a:cubicBezTo>
                  <a:cubicBezTo>
                    <a:pt x="93" y="43628"/>
                    <a:pt x="-640" y="41613"/>
                    <a:pt x="734" y="4097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0" name="Google Shape;2290;p68"/>
            <p:cNvSpPr/>
            <p:nvPr/>
          </p:nvSpPr>
          <p:spPr>
            <a:xfrm>
              <a:off x="6339691" y="899807"/>
              <a:ext cx="64691" cy="26935"/>
            </a:xfrm>
            <a:custGeom>
              <a:rect b="b" l="l" r="r" t="t"/>
              <a:pathLst>
                <a:path extrusionOk="0" h="58555" w="140633">
                  <a:moveTo>
                    <a:pt x="9782" y="135"/>
                  </a:moveTo>
                  <a:cubicBezTo>
                    <a:pt x="22051" y="2241"/>
                    <a:pt x="33497" y="4256"/>
                    <a:pt x="45125" y="8834"/>
                  </a:cubicBezTo>
                  <a:cubicBezTo>
                    <a:pt x="56570" y="13320"/>
                    <a:pt x="68199" y="17532"/>
                    <a:pt x="79461" y="22660"/>
                  </a:cubicBezTo>
                  <a:cubicBezTo>
                    <a:pt x="90448" y="27604"/>
                    <a:pt x="101619" y="32365"/>
                    <a:pt x="112240" y="38042"/>
                  </a:cubicBezTo>
                  <a:cubicBezTo>
                    <a:pt x="117551" y="40881"/>
                    <a:pt x="123044" y="43536"/>
                    <a:pt x="127989" y="46740"/>
                  </a:cubicBezTo>
                  <a:cubicBezTo>
                    <a:pt x="132384" y="49579"/>
                    <a:pt x="135955" y="53608"/>
                    <a:pt x="140167" y="56538"/>
                  </a:cubicBezTo>
                  <a:cubicBezTo>
                    <a:pt x="140899" y="57087"/>
                    <a:pt x="140807" y="58644"/>
                    <a:pt x="139617" y="58552"/>
                  </a:cubicBezTo>
                  <a:cubicBezTo>
                    <a:pt x="136504" y="58186"/>
                    <a:pt x="133025" y="58735"/>
                    <a:pt x="129820" y="58460"/>
                  </a:cubicBezTo>
                  <a:cubicBezTo>
                    <a:pt x="127623" y="58277"/>
                    <a:pt x="125517" y="58094"/>
                    <a:pt x="123319" y="57820"/>
                  </a:cubicBezTo>
                  <a:cubicBezTo>
                    <a:pt x="117368" y="56996"/>
                    <a:pt x="111416" y="55256"/>
                    <a:pt x="105556" y="53882"/>
                  </a:cubicBezTo>
                  <a:cubicBezTo>
                    <a:pt x="93836" y="51044"/>
                    <a:pt x="82116" y="47290"/>
                    <a:pt x="70579" y="43719"/>
                  </a:cubicBezTo>
                  <a:cubicBezTo>
                    <a:pt x="59043" y="40057"/>
                    <a:pt x="47597" y="35661"/>
                    <a:pt x="36244" y="31450"/>
                  </a:cubicBezTo>
                  <a:cubicBezTo>
                    <a:pt x="24524" y="27055"/>
                    <a:pt x="14452" y="21011"/>
                    <a:pt x="3831" y="14419"/>
                  </a:cubicBezTo>
                  <a:cubicBezTo>
                    <a:pt x="-4044" y="9475"/>
                    <a:pt x="1358" y="-1330"/>
                    <a:pt x="9782" y="13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1" name="Google Shape;2291;p68"/>
            <p:cNvSpPr/>
            <p:nvPr/>
          </p:nvSpPr>
          <p:spPr>
            <a:xfrm>
              <a:off x="6231713" y="971265"/>
              <a:ext cx="47590" cy="49394"/>
            </a:xfrm>
            <a:custGeom>
              <a:rect b="b" l="l" r="r" t="t"/>
              <a:pathLst>
                <a:path extrusionOk="0" h="107378" w="103457">
                  <a:moveTo>
                    <a:pt x="5095" y="441"/>
                  </a:moveTo>
                  <a:cubicBezTo>
                    <a:pt x="5645" y="808"/>
                    <a:pt x="6286" y="1082"/>
                    <a:pt x="6835" y="1448"/>
                  </a:cubicBezTo>
                  <a:cubicBezTo>
                    <a:pt x="12787" y="75"/>
                    <a:pt x="17822" y="2913"/>
                    <a:pt x="22858" y="6576"/>
                  </a:cubicBezTo>
                  <a:cubicBezTo>
                    <a:pt x="27894" y="10238"/>
                    <a:pt x="32381" y="14359"/>
                    <a:pt x="36867" y="18662"/>
                  </a:cubicBezTo>
                  <a:cubicBezTo>
                    <a:pt x="45108" y="26720"/>
                    <a:pt x="53348" y="34777"/>
                    <a:pt x="61497" y="42835"/>
                  </a:cubicBezTo>
                  <a:cubicBezTo>
                    <a:pt x="69463" y="50617"/>
                    <a:pt x="77246" y="58858"/>
                    <a:pt x="84571" y="67190"/>
                  </a:cubicBezTo>
                  <a:cubicBezTo>
                    <a:pt x="88691" y="71860"/>
                    <a:pt x="92262" y="77079"/>
                    <a:pt x="95925" y="82023"/>
                  </a:cubicBezTo>
                  <a:cubicBezTo>
                    <a:pt x="98946" y="86143"/>
                    <a:pt x="101968" y="90447"/>
                    <a:pt x="102334" y="95391"/>
                  </a:cubicBezTo>
                  <a:lnTo>
                    <a:pt x="102700" y="96307"/>
                  </a:lnTo>
                  <a:cubicBezTo>
                    <a:pt x="105630" y="103174"/>
                    <a:pt x="99587" y="109858"/>
                    <a:pt x="92537" y="106470"/>
                  </a:cubicBezTo>
                  <a:cubicBezTo>
                    <a:pt x="92171" y="106287"/>
                    <a:pt x="91713" y="106104"/>
                    <a:pt x="91347" y="105921"/>
                  </a:cubicBezTo>
                  <a:cubicBezTo>
                    <a:pt x="86860" y="105371"/>
                    <a:pt x="83289" y="102808"/>
                    <a:pt x="79352" y="99786"/>
                  </a:cubicBezTo>
                  <a:cubicBezTo>
                    <a:pt x="74499" y="96032"/>
                    <a:pt x="69463" y="92278"/>
                    <a:pt x="64885" y="88066"/>
                  </a:cubicBezTo>
                  <a:cubicBezTo>
                    <a:pt x="56462" y="80375"/>
                    <a:pt x="48404" y="71768"/>
                    <a:pt x="40804" y="63344"/>
                  </a:cubicBezTo>
                  <a:cubicBezTo>
                    <a:pt x="33296" y="55012"/>
                    <a:pt x="25788" y="46772"/>
                    <a:pt x="18280" y="38439"/>
                  </a:cubicBezTo>
                  <a:cubicBezTo>
                    <a:pt x="14068" y="33770"/>
                    <a:pt x="10040" y="29192"/>
                    <a:pt x="6469" y="24064"/>
                  </a:cubicBezTo>
                  <a:cubicBezTo>
                    <a:pt x="4821" y="21775"/>
                    <a:pt x="3539" y="19303"/>
                    <a:pt x="2348" y="16739"/>
                  </a:cubicBezTo>
                  <a:cubicBezTo>
                    <a:pt x="517" y="13077"/>
                    <a:pt x="242" y="10147"/>
                    <a:pt x="1250" y="6667"/>
                  </a:cubicBezTo>
                  <a:cubicBezTo>
                    <a:pt x="975" y="6118"/>
                    <a:pt x="700" y="5477"/>
                    <a:pt x="334" y="4928"/>
                  </a:cubicBezTo>
                  <a:cubicBezTo>
                    <a:pt x="-1039" y="2089"/>
                    <a:pt x="2074" y="-1207"/>
                    <a:pt x="5095" y="44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2" name="Google Shape;2292;p68"/>
            <p:cNvSpPr/>
            <p:nvPr/>
          </p:nvSpPr>
          <p:spPr>
            <a:xfrm>
              <a:off x="5946549" y="932346"/>
              <a:ext cx="51002" cy="62956"/>
            </a:xfrm>
            <a:custGeom>
              <a:rect b="b" l="l" r="r" t="t"/>
              <a:pathLst>
                <a:path extrusionOk="0" h="136861" w="110874">
                  <a:moveTo>
                    <a:pt x="584" y="123159"/>
                  </a:moveTo>
                  <a:cubicBezTo>
                    <a:pt x="8916" y="97429"/>
                    <a:pt x="27228" y="75913"/>
                    <a:pt x="44076" y="55311"/>
                  </a:cubicBezTo>
                  <a:cubicBezTo>
                    <a:pt x="52133" y="45422"/>
                    <a:pt x="60282" y="35808"/>
                    <a:pt x="69438" y="26835"/>
                  </a:cubicBezTo>
                  <a:cubicBezTo>
                    <a:pt x="79144" y="17313"/>
                    <a:pt x="89307" y="9164"/>
                    <a:pt x="100295" y="1198"/>
                  </a:cubicBezTo>
                  <a:cubicBezTo>
                    <a:pt x="106246" y="-3106"/>
                    <a:pt x="113388" y="5135"/>
                    <a:pt x="110000" y="10903"/>
                  </a:cubicBezTo>
                  <a:cubicBezTo>
                    <a:pt x="103499" y="21708"/>
                    <a:pt x="96998" y="32237"/>
                    <a:pt x="89765" y="42584"/>
                  </a:cubicBezTo>
                  <a:cubicBezTo>
                    <a:pt x="82532" y="53022"/>
                    <a:pt x="74840" y="63002"/>
                    <a:pt x="67241" y="73257"/>
                  </a:cubicBezTo>
                  <a:cubicBezTo>
                    <a:pt x="52042" y="93859"/>
                    <a:pt x="38490" y="117116"/>
                    <a:pt x="19171" y="134146"/>
                  </a:cubicBezTo>
                  <a:cubicBezTo>
                    <a:pt x="11388" y="140830"/>
                    <a:pt x="-3079" y="134421"/>
                    <a:pt x="584" y="12315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3" name="Google Shape;2293;p68"/>
            <p:cNvSpPr/>
            <p:nvPr/>
          </p:nvSpPr>
          <p:spPr>
            <a:xfrm>
              <a:off x="5769995" y="858115"/>
              <a:ext cx="139099" cy="14403"/>
            </a:xfrm>
            <a:custGeom>
              <a:rect b="b" l="l" r="r" t="t"/>
              <a:pathLst>
                <a:path extrusionOk="0" h="31311" w="302389">
                  <a:moveTo>
                    <a:pt x="1123" y="10596"/>
                  </a:moveTo>
                  <a:cubicBezTo>
                    <a:pt x="7257" y="1715"/>
                    <a:pt x="15040" y="1165"/>
                    <a:pt x="25387" y="524"/>
                  </a:cubicBezTo>
                  <a:cubicBezTo>
                    <a:pt x="38663" y="-208"/>
                    <a:pt x="52214" y="433"/>
                    <a:pt x="65491" y="616"/>
                  </a:cubicBezTo>
                  <a:cubicBezTo>
                    <a:pt x="93143" y="1074"/>
                    <a:pt x="120886" y="1349"/>
                    <a:pt x="148538" y="1165"/>
                  </a:cubicBezTo>
                  <a:cubicBezTo>
                    <a:pt x="175274" y="982"/>
                    <a:pt x="202010" y="67"/>
                    <a:pt x="228746" y="433"/>
                  </a:cubicBezTo>
                  <a:cubicBezTo>
                    <a:pt x="250812" y="708"/>
                    <a:pt x="280753" y="-2772"/>
                    <a:pt x="301355" y="6293"/>
                  </a:cubicBezTo>
                  <a:cubicBezTo>
                    <a:pt x="302911" y="6934"/>
                    <a:pt x="302545" y="9223"/>
                    <a:pt x="301355" y="9955"/>
                  </a:cubicBezTo>
                  <a:cubicBezTo>
                    <a:pt x="282768" y="21309"/>
                    <a:pt x="252918" y="21309"/>
                    <a:pt x="231676" y="23507"/>
                  </a:cubicBezTo>
                  <a:cubicBezTo>
                    <a:pt x="204116" y="26345"/>
                    <a:pt x="176372" y="27261"/>
                    <a:pt x="148629" y="28268"/>
                  </a:cubicBezTo>
                  <a:cubicBezTo>
                    <a:pt x="121893" y="29183"/>
                    <a:pt x="95157" y="29824"/>
                    <a:pt x="68421" y="30191"/>
                  </a:cubicBezTo>
                  <a:cubicBezTo>
                    <a:pt x="50749" y="30374"/>
                    <a:pt x="12110" y="36325"/>
                    <a:pt x="1214" y="18837"/>
                  </a:cubicBezTo>
                  <a:cubicBezTo>
                    <a:pt x="-342" y="16548"/>
                    <a:pt x="-434" y="12977"/>
                    <a:pt x="1123" y="1059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4" name="Google Shape;2294;p68"/>
            <p:cNvSpPr/>
            <p:nvPr/>
          </p:nvSpPr>
          <p:spPr>
            <a:xfrm>
              <a:off x="5864884" y="782794"/>
              <a:ext cx="52682" cy="25808"/>
            </a:xfrm>
            <a:custGeom>
              <a:rect b="b" l="l" r="r" t="t"/>
              <a:pathLst>
                <a:path extrusionOk="0" h="56105" w="114526">
                  <a:moveTo>
                    <a:pt x="454" y="9736"/>
                  </a:moveTo>
                  <a:cubicBezTo>
                    <a:pt x="1919" y="4425"/>
                    <a:pt x="7504" y="-428"/>
                    <a:pt x="13273" y="30"/>
                  </a:cubicBezTo>
                  <a:cubicBezTo>
                    <a:pt x="18125" y="396"/>
                    <a:pt x="23527" y="213"/>
                    <a:pt x="28197" y="1495"/>
                  </a:cubicBezTo>
                  <a:cubicBezTo>
                    <a:pt x="32317" y="2594"/>
                    <a:pt x="36529" y="4608"/>
                    <a:pt x="40558" y="6073"/>
                  </a:cubicBezTo>
                  <a:cubicBezTo>
                    <a:pt x="49531" y="9369"/>
                    <a:pt x="58138" y="13398"/>
                    <a:pt x="66836" y="17335"/>
                  </a:cubicBezTo>
                  <a:cubicBezTo>
                    <a:pt x="74802" y="20998"/>
                    <a:pt x="82402" y="24935"/>
                    <a:pt x="90002" y="29330"/>
                  </a:cubicBezTo>
                  <a:cubicBezTo>
                    <a:pt x="93756" y="31527"/>
                    <a:pt x="97693" y="33450"/>
                    <a:pt x="101264" y="35831"/>
                  </a:cubicBezTo>
                  <a:cubicBezTo>
                    <a:pt x="104835" y="38303"/>
                    <a:pt x="108039" y="41324"/>
                    <a:pt x="111610" y="43888"/>
                  </a:cubicBezTo>
                  <a:cubicBezTo>
                    <a:pt x="116280" y="47276"/>
                    <a:pt x="115456" y="56798"/>
                    <a:pt x="108314" y="56066"/>
                  </a:cubicBezTo>
                  <a:cubicBezTo>
                    <a:pt x="104194" y="55608"/>
                    <a:pt x="100073" y="55608"/>
                    <a:pt x="95953" y="55242"/>
                  </a:cubicBezTo>
                  <a:cubicBezTo>
                    <a:pt x="91375" y="54876"/>
                    <a:pt x="86705" y="53502"/>
                    <a:pt x="82127" y="52587"/>
                  </a:cubicBezTo>
                  <a:cubicBezTo>
                    <a:pt x="73520" y="50755"/>
                    <a:pt x="65097" y="48832"/>
                    <a:pt x="56673" y="46269"/>
                  </a:cubicBezTo>
                  <a:cubicBezTo>
                    <a:pt x="48249" y="43705"/>
                    <a:pt x="39917" y="41141"/>
                    <a:pt x="31768" y="37937"/>
                  </a:cubicBezTo>
                  <a:cubicBezTo>
                    <a:pt x="27648" y="36380"/>
                    <a:pt x="23527" y="34824"/>
                    <a:pt x="19499" y="33175"/>
                  </a:cubicBezTo>
                  <a:cubicBezTo>
                    <a:pt x="14646" y="31161"/>
                    <a:pt x="10800" y="27956"/>
                    <a:pt x="6589" y="24752"/>
                  </a:cubicBezTo>
                  <a:cubicBezTo>
                    <a:pt x="1827" y="21089"/>
                    <a:pt x="-1194" y="15962"/>
                    <a:pt x="454" y="973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98" name="Shape 2298"/>
        <p:cNvGrpSpPr/>
        <p:nvPr/>
      </p:nvGrpSpPr>
      <p:grpSpPr>
        <a:xfrm>
          <a:off x="0" y="0"/>
          <a:ext cx="0" cy="0"/>
          <a:chOff x="0" y="0"/>
          <a:chExt cx="0" cy="0"/>
        </a:xfrm>
      </p:grpSpPr>
      <p:sp>
        <p:nvSpPr>
          <p:cNvPr id="2299" name="Google Shape;2299;p6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Celebration schedule</a:t>
            </a:r>
            <a:endParaRPr/>
          </a:p>
        </p:txBody>
      </p:sp>
      <p:graphicFrame>
        <p:nvGraphicFramePr>
          <p:cNvPr id="2300" name="Google Shape;2300;p69"/>
          <p:cNvGraphicFramePr/>
          <p:nvPr/>
        </p:nvGraphicFramePr>
        <p:xfrm>
          <a:off x="952500" y="1483175"/>
          <a:ext cx="3000000" cy="3000000"/>
        </p:xfrm>
        <a:graphic>
          <a:graphicData uri="http://schemas.openxmlformats.org/drawingml/2006/table">
            <a:tbl>
              <a:tblPr>
                <a:noFill/>
                <a:tableStyleId>{E6E8BF8E-E77E-4608-AE99-B63273DB4427}</a:tableStyleId>
              </a:tblPr>
              <a:tblGrid>
                <a:gridCol w="1110625"/>
                <a:gridCol w="1246650"/>
                <a:gridCol w="4881725"/>
              </a:tblGrid>
              <a:tr h="424675">
                <a:tc>
                  <a:txBody>
                    <a:bodyPr/>
                    <a:lstStyle/>
                    <a:p>
                      <a:pPr indent="0" lvl="0" marL="0" marR="0" rtl="0" algn="l">
                        <a:lnSpc>
                          <a:spcPct val="100000"/>
                        </a:lnSpc>
                        <a:spcBef>
                          <a:spcPts val="0"/>
                        </a:spcBef>
                        <a:spcAft>
                          <a:spcPts val="0"/>
                        </a:spcAft>
                        <a:buNone/>
                      </a:pPr>
                      <a:r>
                        <a:rPr lang="en">
                          <a:solidFill>
                            <a:schemeClr val="dk2"/>
                          </a:solidFill>
                          <a:latin typeface="Outfit Medium"/>
                          <a:ea typeface="Outfit Medium"/>
                          <a:cs typeface="Outfit Medium"/>
                          <a:sym typeface="Outfit Medium"/>
                        </a:rPr>
                        <a:t>6:00 am</a:t>
                      </a:r>
                      <a:endParaRPr>
                        <a:solidFill>
                          <a:schemeClr val="dk2"/>
                        </a:solidFill>
                        <a:latin typeface="Outfit Medium"/>
                        <a:ea typeface="Outfit Medium"/>
                        <a:cs typeface="Outfit Medium"/>
                        <a:sym typeface="Outfit Medium"/>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marR="0" rtl="0" algn="l">
                        <a:lnSpc>
                          <a:spcPct val="100000"/>
                        </a:lnSpc>
                        <a:spcBef>
                          <a:spcPts val="0"/>
                        </a:spcBef>
                        <a:spcAft>
                          <a:spcPts val="0"/>
                        </a:spcAft>
                        <a:buNone/>
                      </a:pPr>
                      <a:r>
                        <a:rPr lang="en" sz="1800">
                          <a:solidFill>
                            <a:schemeClr val="dk1"/>
                          </a:solidFill>
                          <a:latin typeface="Redressed"/>
                          <a:ea typeface="Redressed"/>
                          <a:cs typeface="Redressed"/>
                          <a:sym typeface="Redressed"/>
                        </a:rPr>
                        <a:t>Jupiter</a:t>
                      </a:r>
                      <a:endParaRPr sz="1800">
                        <a:solidFill>
                          <a:schemeClr val="dk1"/>
                        </a:solidFill>
                        <a:latin typeface="Redressed"/>
                        <a:ea typeface="Redressed"/>
                        <a:cs typeface="Redressed"/>
                        <a:sym typeface="Redres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Jupiter doesn’t have a solid surface</a:t>
                      </a:r>
                      <a:endParaRPr>
                        <a:solidFill>
                          <a:schemeClr val="dk2"/>
                        </a:solidFill>
                        <a:latin typeface="Outfit Light"/>
                        <a:ea typeface="Outfit Light"/>
                        <a:cs typeface="Outfit Light"/>
                        <a:sym typeface="Outfit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1"/>
                      </a:solidFill>
                      <a:prstDash val="solid"/>
                      <a:round/>
                      <a:headEnd len="sm" w="sm" type="none"/>
                      <a:tailEnd len="sm" w="sm" type="none"/>
                    </a:lnB>
                  </a:tcPr>
                </a:tc>
              </a:tr>
              <a:tr h="424675">
                <a:tc>
                  <a:txBody>
                    <a:bodyPr/>
                    <a:lstStyle/>
                    <a:p>
                      <a:pPr indent="0" lvl="0" marL="0" marR="0" rtl="0" algn="l">
                        <a:lnSpc>
                          <a:spcPct val="100000"/>
                        </a:lnSpc>
                        <a:spcBef>
                          <a:spcPts val="0"/>
                        </a:spcBef>
                        <a:spcAft>
                          <a:spcPts val="0"/>
                        </a:spcAft>
                        <a:buNone/>
                      </a:pPr>
                      <a:r>
                        <a:rPr lang="en">
                          <a:solidFill>
                            <a:schemeClr val="dk2"/>
                          </a:solidFill>
                          <a:latin typeface="Outfit Medium"/>
                          <a:ea typeface="Outfit Medium"/>
                          <a:cs typeface="Outfit Medium"/>
                          <a:sym typeface="Outfit Medium"/>
                        </a:rPr>
                        <a:t>8:00 am</a:t>
                      </a:r>
                      <a:endParaRPr>
                        <a:solidFill>
                          <a:schemeClr val="dk2"/>
                        </a:solidFill>
                        <a:latin typeface="Outfit Medium"/>
                        <a:ea typeface="Outfit Medium"/>
                        <a:cs typeface="Outfit Medium"/>
                        <a:sym typeface="Outfit Medium"/>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marR="0" rtl="0" algn="l">
                        <a:lnSpc>
                          <a:spcPct val="100000"/>
                        </a:lnSpc>
                        <a:spcBef>
                          <a:spcPts val="0"/>
                        </a:spcBef>
                        <a:spcAft>
                          <a:spcPts val="0"/>
                        </a:spcAft>
                        <a:buNone/>
                      </a:pPr>
                      <a:r>
                        <a:rPr lang="en" sz="1800">
                          <a:solidFill>
                            <a:schemeClr val="dk1"/>
                          </a:solidFill>
                          <a:latin typeface="Redressed"/>
                          <a:ea typeface="Redressed"/>
                          <a:cs typeface="Redressed"/>
                          <a:sym typeface="Redressed"/>
                        </a:rPr>
                        <a:t>Saturn</a:t>
                      </a:r>
                      <a:endParaRPr sz="1800">
                        <a:solidFill>
                          <a:schemeClr val="dk1"/>
                        </a:solidFill>
                        <a:latin typeface="Redressed"/>
                        <a:ea typeface="Redressed"/>
                        <a:cs typeface="Redressed"/>
                        <a:sym typeface="Redres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Saturn was named after a Roman god</a:t>
                      </a:r>
                      <a:endParaRPr>
                        <a:solidFill>
                          <a:schemeClr val="dk2"/>
                        </a:solidFill>
                        <a:latin typeface="Outfit Light"/>
                        <a:ea typeface="Outfit Light"/>
                        <a:cs typeface="Outfit Light"/>
                        <a:sym typeface="Outfit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24675">
                <a:tc>
                  <a:txBody>
                    <a:bodyPr/>
                    <a:lstStyle/>
                    <a:p>
                      <a:pPr indent="0" lvl="0" marL="0" marR="0" rtl="0" algn="l">
                        <a:lnSpc>
                          <a:spcPct val="100000"/>
                        </a:lnSpc>
                        <a:spcBef>
                          <a:spcPts val="0"/>
                        </a:spcBef>
                        <a:spcAft>
                          <a:spcPts val="0"/>
                        </a:spcAft>
                        <a:buNone/>
                      </a:pPr>
                      <a:r>
                        <a:rPr lang="en">
                          <a:solidFill>
                            <a:schemeClr val="dk2"/>
                          </a:solidFill>
                          <a:latin typeface="Outfit Medium"/>
                          <a:ea typeface="Outfit Medium"/>
                          <a:cs typeface="Outfit Medium"/>
                          <a:sym typeface="Outfit Medium"/>
                        </a:rPr>
                        <a:t>10:00 am</a:t>
                      </a:r>
                      <a:endParaRPr>
                        <a:solidFill>
                          <a:schemeClr val="dk2"/>
                        </a:solidFill>
                        <a:latin typeface="Outfit Medium"/>
                        <a:ea typeface="Outfit Medium"/>
                        <a:cs typeface="Outfit Medium"/>
                        <a:sym typeface="Outfit Medium"/>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marR="0" rtl="0" algn="l">
                        <a:lnSpc>
                          <a:spcPct val="100000"/>
                        </a:lnSpc>
                        <a:spcBef>
                          <a:spcPts val="0"/>
                        </a:spcBef>
                        <a:spcAft>
                          <a:spcPts val="0"/>
                        </a:spcAft>
                        <a:buNone/>
                      </a:pPr>
                      <a:r>
                        <a:rPr lang="en" sz="1800">
                          <a:solidFill>
                            <a:schemeClr val="dk1"/>
                          </a:solidFill>
                          <a:latin typeface="Redressed"/>
                          <a:ea typeface="Redressed"/>
                          <a:cs typeface="Redressed"/>
                          <a:sym typeface="Redressed"/>
                        </a:rPr>
                        <a:t>Neptune</a:t>
                      </a:r>
                      <a:endParaRPr sz="1800">
                        <a:solidFill>
                          <a:schemeClr val="dk1"/>
                        </a:solidFill>
                        <a:latin typeface="Redressed"/>
                        <a:ea typeface="Redressed"/>
                        <a:cs typeface="Redressed"/>
                        <a:sym typeface="Redres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Neptune is far away from us</a:t>
                      </a:r>
                      <a:endParaRPr>
                        <a:solidFill>
                          <a:schemeClr val="dk2"/>
                        </a:solidFill>
                        <a:latin typeface="Outfit Light"/>
                        <a:ea typeface="Outfit Light"/>
                        <a:cs typeface="Outfit Light"/>
                        <a:sym typeface="Outfit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24675">
                <a:tc>
                  <a:txBody>
                    <a:bodyPr/>
                    <a:lstStyle/>
                    <a:p>
                      <a:pPr indent="0" lvl="0" marL="0" marR="0" rtl="0" algn="l">
                        <a:lnSpc>
                          <a:spcPct val="100000"/>
                        </a:lnSpc>
                        <a:spcBef>
                          <a:spcPts val="0"/>
                        </a:spcBef>
                        <a:spcAft>
                          <a:spcPts val="0"/>
                        </a:spcAft>
                        <a:buNone/>
                      </a:pPr>
                      <a:r>
                        <a:rPr lang="en">
                          <a:solidFill>
                            <a:schemeClr val="dk2"/>
                          </a:solidFill>
                          <a:latin typeface="Outfit Medium"/>
                          <a:ea typeface="Outfit Medium"/>
                          <a:cs typeface="Outfit Medium"/>
                          <a:sym typeface="Outfit Medium"/>
                        </a:rPr>
                        <a:t>12:00 pm</a:t>
                      </a:r>
                      <a:endParaRPr>
                        <a:solidFill>
                          <a:schemeClr val="dk2"/>
                        </a:solidFill>
                        <a:latin typeface="Outfit Medium"/>
                        <a:ea typeface="Outfit Medium"/>
                        <a:cs typeface="Outfit Medium"/>
                        <a:sym typeface="Outfit Medium"/>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marR="0" rtl="0" algn="l">
                        <a:lnSpc>
                          <a:spcPct val="100000"/>
                        </a:lnSpc>
                        <a:spcBef>
                          <a:spcPts val="0"/>
                        </a:spcBef>
                        <a:spcAft>
                          <a:spcPts val="0"/>
                        </a:spcAft>
                        <a:buNone/>
                      </a:pPr>
                      <a:r>
                        <a:rPr lang="en" sz="1800">
                          <a:solidFill>
                            <a:schemeClr val="dk1"/>
                          </a:solidFill>
                          <a:latin typeface="Redressed"/>
                          <a:ea typeface="Redressed"/>
                          <a:cs typeface="Redressed"/>
                          <a:sym typeface="Redressed"/>
                        </a:rPr>
                        <a:t>Mercury</a:t>
                      </a:r>
                      <a:endParaRPr sz="1800">
                        <a:solidFill>
                          <a:schemeClr val="dk1"/>
                        </a:solidFill>
                        <a:latin typeface="Redressed"/>
                        <a:ea typeface="Redressed"/>
                        <a:cs typeface="Redressed"/>
                        <a:sym typeface="Redres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Mercury is the closest planet to the Sun</a:t>
                      </a:r>
                      <a:endParaRPr>
                        <a:solidFill>
                          <a:schemeClr val="dk2"/>
                        </a:solidFill>
                        <a:latin typeface="Outfit Light"/>
                        <a:ea typeface="Outfit Light"/>
                        <a:cs typeface="Outfit Light"/>
                        <a:sym typeface="Outfit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24675">
                <a:tc>
                  <a:txBody>
                    <a:bodyPr/>
                    <a:lstStyle/>
                    <a:p>
                      <a:pPr indent="0" lvl="0" marL="0" marR="0" rtl="0" algn="l">
                        <a:lnSpc>
                          <a:spcPct val="100000"/>
                        </a:lnSpc>
                        <a:spcBef>
                          <a:spcPts val="0"/>
                        </a:spcBef>
                        <a:spcAft>
                          <a:spcPts val="0"/>
                        </a:spcAft>
                        <a:buNone/>
                      </a:pPr>
                      <a:r>
                        <a:rPr lang="en">
                          <a:solidFill>
                            <a:schemeClr val="dk2"/>
                          </a:solidFill>
                          <a:latin typeface="Outfit Medium"/>
                          <a:ea typeface="Outfit Medium"/>
                          <a:cs typeface="Outfit Medium"/>
                          <a:sym typeface="Outfit Medium"/>
                        </a:rPr>
                        <a:t>3:00 pm</a:t>
                      </a:r>
                      <a:endParaRPr>
                        <a:solidFill>
                          <a:schemeClr val="dk2"/>
                        </a:solidFill>
                        <a:latin typeface="Outfit Medium"/>
                        <a:ea typeface="Outfit Medium"/>
                        <a:cs typeface="Outfit Medium"/>
                        <a:sym typeface="Outfit Medium"/>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marR="0" rtl="0" algn="l">
                        <a:lnSpc>
                          <a:spcPct val="100000"/>
                        </a:lnSpc>
                        <a:spcBef>
                          <a:spcPts val="0"/>
                        </a:spcBef>
                        <a:spcAft>
                          <a:spcPts val="0"/>
                        </a:spcAft>
                        <a:buNone/>
                      </a:pPr>
                      <a:r>
                        <a:rPr lang="en" sz="1800">
                          <a:solidFill>
                            <a:schemeClr val="dk1"/>
                          </a:solidFill>
                          <a:latin typeface="Redressed"/>
                          <a:ea typeface="Redressed"/>
                          <a:cs typeface="Redressed"/>
                          <a:sym typeface="Redressed"/>
                        </a:rPr>
                        <a:t>Venus</a:t>
                      </a:r>
                      <a:endParaRPr sz="1800">
                        <a:solidFill>
                          <a:schemeClr val="dk1"/>
                        </a:solidFill>
                        <a:latin typeface="Redressed"/>
                        <a:ea typeface="Redressed"/>
                        <a:cs typeface="Redressed"/>
                        <a:sym typeface="Redres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Venus is extremely hot, even more than Mercury</a:t>
                      </a:r>
                      <a:endParaRPr>
                        <a:solidFill>
                          <a:schemeClr val="dk2"/>
                        </a:solidFill>
                        <a:latin typeface="Outfit Light"/>
                        <a:ea typeface="Outfit Light"/>
                        <a:cs typeface="Outfit Light"/>
                        <a:sym typeface="Outfit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424675">
                <a:tc>
                  <a:txBody>
                    <a:bodyPr/>
                    <a:lstStyle/>
                    <a:p>
                      <a:pPr indent="0" lvl="0" marL="0" marR="0" rtl="0" algn="l">
                        <a:lnSpc>
                          <a:spcPct val="100000"/>
                        </a:lnSpc>
                        <a:spcBef>
                          <a:spcPts val="0"/>
                        </a:spcBef>
                        <a:spcAft>
                          <a:spcPts val="0"/>
                        </a:spcAft>
                        <a:buNone/>
                      </a:pPr>
                      <a:r>
                        <a:rPr lang="en">
                          <a:solidFill>
                            <a:schemeClr val="dk2"/>
                          </a:solidFill>
                          <a:latin typeface="Outfit Medium"/>
                          <a:ea typeface="Outfit Medium"/>
                          <a:cs typeface="Outfit Medium"/>
                          <a:sym typeface="Outfit Medium"/>
                        </a:rPr>
                        <a:t>8:00 pm</a:t>
                      </a:r>
                      <a:endParaRPr>
                        <a:solidFill>
                          <a:schemeClr val="dk2"/>
                        </a:solidFill>
                        <a:latin typeface="Outfit Medium"/>
                        <a:ea typeface="Outfit Medium"/>
                        <a:cs typeface="Outfit Medium"/>
                        <a:sym typeface="Outfit Medium"/>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3"/>
                    </a:solidFill>
                  </a:tcPr>
                </a:tc>
                <a:tc>
                  <a:txBody>
                    <a:bodyPr/>
                    <a:lstStyle/>
                    <a:p>
                      <a:pPr indent="0" lvl="0" marL="0" marR="0" rtl="0" algn="l">
                        <a:lnSpc>
                          <a:spcPct val="100000"/>
                        </a:lnSpc>
                        <a:spcBef>
                          <a:spcPts val="0"/>
                        </a:spcBef>
                        <a:spcAft>
                          <a:spcPts val="0"/>
                        </a:spcAft>
                        <a:buNone/>
                      </a:pPr>
                      <a:r>
                        <a:rPr lang="en" sz="1800">
                          <a:solidFill>
                            <a:schemeClr val="dk1"/>
                          </a:solidFill>
                          <a:latin typeface="Redressed"/>
                          <a:ea typeface="Redressed"/>
                          <a:cs typeface="Redressed"/>
                          <a:sym typeface="Redressed"/>
                        </a:rPr>
                        <a:t>Earth</a:t>
                      </a:r>
                      <a:endParaRPr sz="1800">
                        <a:solidFill>
                          <a:schemeClr val="dk1"/>
                        </a:solidFill>
                        <a:latin typeface="Redressed"/>
                        <a:ea typeface="Redressed"/>
                        <a:cs typeface="Redressed"/>
                        <a:sym typeface="Redressed"/>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Earth is the planet on which we all live</a:t>
                      </a:r>
                      <a:endParaRPr>
                        <a:solidFill>
                          <a:schemeClr val="dk2"/>
                        </a:solidFill>
                        <a:latin typeface="Outfit Light"/>
                        <a:ea typeface="Outfit Light"/>
                        <a:cs typeface="Outfit Light"/>
                        <a:sym typeface="Outfit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grpSp>
        <p:nvGrpSpPr>
          <p:cNvPr id="2301" name="Google Shape;2301;p69"/>
          <p:cNvGrpSpPr/>
          <p:nvPr/>
        </p:nvGrpSpPr>
        <p:grpSpPr>
          <a:xfrm>
            <a:off x="7561468" y="3959706"/>
            <a:ext cx="1083202" cy="1288570"/>
            <a:chOff x="476060" y="1778784"/>
            <a:chExt cx="1480593" cy="1761304"/>
          </a:xfrm>
        </p:grpSpPr>
        <p:sp>
          <p:nvSpPr>
            <p:cNvPr id="2302" name="Google Shape;2302;p69"/>
            <p:cNvSpPr/>
            <p:nvPr/>
          </p:nvSpPr>
          <p:spPr>
            <a:xfrm flipH="1">
              <a:off x="476060" y="2372171"/>
              <a:ext cx="836191" cy="1167917"/>
            </a:xfrm>
            <a:custGeom>
              <a:rect b="b" l="l" r="r" t="t"/>
              <a:pathLst>
                <a:path extrusionOk="0" h="1382150" w="989575">
                  <a:moveTo>
                    <a:pt x="14" y="4129"/>
                  </a:moveTo>
                  <a:cubicBezTo>
                    <a:pt x="-627" y="29876"/>
                    <a:pt x="20809" y="40362"/>
                    <a:pt x="38343" y="56381"/>
                  </a:cubicBezTo>
                  <a:cubicBezTo>
                    <a:pt x="58731" y="75021"/>
                    <a:pt x="77721" y="95118"/>
                    <a:pt x="95138" y="116496"/>
                  </a:cubicBezTo>
                  <a:cubicBezTo>
                    <a:pt x="128167" y="157039"/>
                    <a:pt x="156011" y="202475"/>
                    <a:pt x="180709" y="248494"/>
                  </a:cubicBezTo>
                  <a:cubicBezTo>
                    <a:pt x="233078" y="346065"/>
                    <a:pt x="270649" y="450567"/>
                    <a:pt x="312707" y="552740"/>
                  </a:cubicBezTo>
                  <a:cubicBezTo>
                    <a:pt x="356046" y="658058"/>
                    <a:pt x="406724" y="759591"/>
                    <a:pt x="467248" y="856113"/>
                  </a:cubicBezTo>
                  <a:cubicBezTo>
                    <a:pt x="528819" y="954266"/>
                    <a:pt x="594527" y="1052187"/>
                    <a:pt x="670253" y="1140088"/>
                  </a:cubicBezTo>
                  <a:cubicBezTo>
                    <a:pt x="711845" y="1188379"/>
                    <a:pt x="754776" y="1234980"/>
                    <a:pt x="801843" y="1278085"/>
                  </a:cubicBezTo>
                  <a:cubicBezTo>
                    <a:pt x="824794" y="1299114"/>
                    <a:pt x="848910" y="1318978"/>
                    <a:pt x="874133" y="1337327"/>
                  </a:cubicBezTo>
                  <a:cubicBezTo>
                    <a:pt x="899822" y="1355968"/>
                    <a:pt x="927491" y="1376064"/>
                    <a:pt x="959121" y="1381715"/>
                  </a:cubicBezTo>
                  <a:cubicBezTo>
                    <a:pt x="978170" y="1385151"/>
                    <a:pt x="993141" y="1367676"/>
                    <a:pt x="988830" y="1350725"/>
                  </a:cubicBezTo>
                  <a:cubicBezTo>
                    <a:pt x="981723" y="1322939"/>
                    <a:pt x="935297" y="1309250"/>
                    <a:pt x="914093" y="1293930"/>
                  </a:cubicBezTo>
                  <a:cubicBezTo>
                    <a:pt x="890618" y="1276979"/>
                    <a:pt x="868948" y="1257697"/>
                    <a:pt x="847629" y="1238067"/>
                  </a:cubicBezTo>
                  <a:cubicBezTo>
                    <a:pt x="806445" y="1200145"/>
                    <a:pt x="766251" y="1160709"/>
                    <a:pt x="727572" y="1120224"/>
                  </a:cubicBezTo>
                  <a:cubicBezTo>
                    <a:pt x="646953" y="1035760"/>
                    <a:pt x="572217" y="945645"/>
                    <a:pt x="511228" y="845919"/>
                  </a:cubicBezTo>
                  <a:cubicBezTo>
                    <a:pt x="451054" y="747474"/>
                    <a:pt x="400025" y="643787"/>
                    <a:pt x="356978" y="536721"/>
                  </a:cubicBezTo>
                  <a:cubicBezTo>
                    <a:pt x="316726" y="436645"/>
                    <a:pt x="281018" y="334065"/>
                    <a:pt x="230165" y="238649"/>
                  </a:cubicBezTo>
                  <a:cubicBezTo>
                    <a:pt x="202262" y="186281"/>
                    <a:pt x="169816" y="137000"/>
                    <a:pt x="130147" y="92730"/>
                  </a:cubicBezTo>
                  <a:cubicBezTo>
                    <a:pt x="110924" y="71235"/>
                    <a:pt x="90129" y="51196"/>
                    <a:pt x="67935" y="32847"/>
                  </a:cubicBezTo>
                  <a:cubicBezTo>
                    <a:pt x="48537" y="16886"/>
                    <a:pt x="28673" y="-6123"/>
                    <a:pt x="1994" y="1508"/>
                  </a:cubicBezTo>
                  <a:cubicBezTo>
                    <a:pt x="830" y="1916"/>
                    <a:pt x="72" y="2964"/>
                    <a:pt x="14" y="412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3" name="Google Shape;2303;p69"/>
            <p:cNvSpPr/>
            <p:nvPr/>
          </p:nvSpPr>
          <p:spPr>
            <a:xfrm flipH="1">
              <a:off x="1154435" y="2724020"/>
              <a:ext cx="591449" cy="472302"/>
            </a:xfrm>
            <a:custGeom>
              <a:rect b="b" l="l" r="r" t="t"/>
              <a:pathLst>
                <a:path extrusionOk="0" h="558937" w="699940">
                  <a:moveTo>
                    <a:pt x="560377" y="376657"/>
                  </a:moveTo>
                  <a:cubicBezTo>
                    <a:pt x="560377" y="376657"/>
                    <a:pt x="644958" y="537897"/>
                    <a:pt x="444050" y="558110"/>
                  </a:cubicBezTo>
                  <a:cubicBezTo>
                    <a:pt x="243141" y="578323"/>
                    <a:pt x="171026" y="222524"/>
                    <a:pt x="0" y="103633"/>
                  </a:cubicBezTo>
                  <a:cubicBezTo>
                    <a:pt x="0" y="103633"/>
                    <a:pt x="405662" y="-97450"/>
                    <a:pt x="597250" y="60585"/>
                  </a:cubicBezTo>
                  <a:cubicBezTo>
                    <a:pt x="788839" y="218622"/>
                    <a:pt x="674375" y="375609"/>
                    <a:pt x="560377" y="37665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4" name="Google Shape;2304;p69"/>
            <p:cNvSpPr/>
            <p:nvPr/>
          </p:nvSpPr>
          <p:spPr>
            <a:xfrm flipH="1">
              <a:off x="875679" y="2789380"/>
              <a:ext cx="793773" cy="358315"/>
            </a:xfrm>
            <a:custGeom>
              <a:rect b="b" l="l" r="r" t="t"/>
              <a:pathLst>
                <a:path extrusionOk="0" h="424041" w="939376">
                  <a:moveTo>
                    <a:pt x="39077" y="11411"/>
                  </a:moveTo>
                  <a:cubicBezTo>
                    <a:pt x="40009" y="12692"/>
                    <a:pt x="40184" y="14731"/>
                    <a:pt x="40941" y="16129"/>
                  </a:cubicBezTo>
                  <a:cubicBezTo>
                    <a:pt x="41815" y="17702"/>
                    <a:pt x="42805" y="19217"/>
                    <a:pt x="43737" y="20789"/>
                  </a:cubicBezTo>
                  <a:cubicBezTo>
                    <a:pt x="45660" y="24168"/>
                    <a:pt x="47640" y="27139"/>
                    <a:pt x="50028" y="30226"/>
                  </a:cubicBezTo>
                  <a:cubicBezTo>
                    <a:pt x="54571" y="36168"/>
                    <a:pt x="58416" y="42459"/>
                    <a:pt x="62144" y="48925"/>
                  </a:cubicBezTo>
                  <a:cubicBezTo>
                    <a:pt x="64707" y="53352"/>
                    <a:pt x="66979" y="57953"/>
                    <a:pt x="69076" y="62556"/>
                  </a:cubicBezTo>
                  <a:cubicBezTo>
                    <a:pt x="46941" y="55449"/>
                    <a:pt x="24048" y="50323"/>
                    <a:pt x="1214" y="51954"/>
                  </a:cubicBezTo>
                  <a:cubicBezTo>
                    <a:pt x="223" y="52012"/>
                    <a:pt x="-592" y="53468"/>
                    <a:pt x="573" y="54051"/>
                  </a:cubicBezTo>
                  <a:cubicBezTo>
                    <a:pt x="29232" y="67915"/>
                    <a:pt x="60863" y="74147"/>
                    <a:pt x="90629" y="85448"/>
                  </a:cubicBezTo>
                  <a:cubicBezTo>
                    <a:pt x="115561" y="94885"/>
                    <a:pt x="139677" y="106302"/>
                    <a:pt x="163444" y="118418"/>
                  </a:cubicBezTo>
                  <a:cubicBezTo>
                    <a:pt x="161055" y="119234"/>
                    <a:pt x="158725" y="120108"/>
                    <a:pt x="156337" y="120923"/>
                  </a:cubicBezTo>
                  <a:cubicBezTo>
                    <a:pt x="146026" y="124418"/>
                    <a:pt x="135716" y="127680"/>
                    <a:pt x="125464" y="131292"/>
                  </a:cubicBezTo>
                  <a:cubicBezTo>
                    <a:pt x="104959" y="138515"/>
                    <a:pt x="84105" y="144806"/>
                    <a:pt x="63193" y="150690"/>
                  </a:cubicBezTo>
                  <a:cubicBezTo>
                    <a:pt x="62436" y="150923"/>
                    <a:pt x="62436" y="152262"/>
                    <a:pt x="63309" y="152204"/>
                  </a:cubicBezTo>
                  <a:cubicBezTo>
                    <a:pt x="85095" y="150573"/>
                    <a:pt x="106590" y="147486"/>
                    <a:pt x="128027" y="143233"/>
                  </a:cubicBezTo>
                  <a:cubicBezTo>
                    <a:pt x="138687" y="141137"/>
                    <a:pt x="148997" y="138107"/>
                    <a:pt x="159366" y="134904"/>
                  </a:cubicBezTo>
                  <a:cubicBezTo>
                    <a:pt x="164550" y="133272"/>
                    <a:pt x="169676" y="131642"/>
                    <a:pt x="174802" y="129894"/>
                  </a:cubicBezTo>
                  <a:cubicBezTo>
                    <a:pt x="177016" y="129137"/>
                    <a:pt x="179346" y="128496"/>
                    <a:pt x="181560" y="127680"/>
                  </a:cubicBezTo>
                  <a:cubicBezTo>
                    <a:pt x="182434" y="128147"/>
                    <a:pt x="183307" y="128554"/>
                    <a:pt x="184181" y="129020"/>
                  </a:cubicBezTo>
                  <a:cubicBezTo>
                    <a:pt x="243656" y="161291"/>
                    <a:pt x="300218" y="198689"/>
                    <a:pt x="356489" y="236203"/>
                  </a:cubicBezTo>
                  <a:cubicBezTo>
                    <a:pt x="367090" y="243251"/>
                    <a:pt x="377750" y="250358"/>
                    <a:pt x="388410" y="257406"/>
                  </a:cubicBezTo>
                  <a:cubicBezTo>
                    <a:pt x="375711" y="262824"/>
                    <a:pt x="363013" y="267716"/>
                    <a:pt x="349324" y="271619"/>
                  </a:cubicBezTo>
                  <a:cubicBezTo>
                    <a:pt x="329984" y="277095"/>
                    <a:pt x="310412" y="281522"/>
                    <a:pt x="290781" y="285600"/>
                  </a:cubicBezTo>
                  <a:cubicBezTo>
                    <a:pt x="271849" y="289561"/>
                    <a:pt x="252684" y="292648"/>
                    <a:pt x="233462" y="294862"/>
                  </a:cubicBezTo>
                  <a:cubicBezTo>
                    <a:pt x="213598" y="297133"/>
                    <a:pt x="193792" y="297949"/>
                    <a:pt x="174278" y="302259"/>
                  </a:cubicBezTo>
                  <a:cubicBezTo>
                    <a:pt x="173346" y="302434"/>
                    <a:pt x="173172" y="304007"/>
                    <a:pt x="174220" y="304182"/>
                  </a:cubicBezTo>
                  <a:cubicBezTo>
                    <a:pt x="213714" y="312453"/>
                    <a:pt x="258451" y="304823"/>
                    <a:pt x="297771" y="298066"/>
                  </a:cubicBezTo>
                  <a:cubicBezTo>
                    <a:pt x="318916" y="294454"/>
                    <a:pt x="339770" y="289037"/>
                    <a:pt x="360333" y="282920"/>
                  </a:cubicBezTo>
                  <a:cubicBezTo>
                    <a:pt x="374081" y="278784"/>
                    <a:pt x="389691" y="274940"/>
                    <a:pt x="400818" y="265561"/>
                  </a:cubicBezTo>
                  <a:cubicBezTo>
                    <a:pt x="494486" y="327250"/>
                    <a:pt x="592173" y="386433"/>
                    <a:pt x="702268" y="411364"/>
                  </a:cubicBezTo>
                  <a:cubicBezTo>
                    <a:pt x="779043" y="428723"/>
                    <a:pt x="855702" y="429364"/>
                    <a:pt x="931370" y="406355"/>
                  </a:cubicBezTo>
                  <a:cubicBezTo>
                    <a:pt x="944652" y="402335"/>
                    <a:pt x="940225" y="381190"/>
                    <a:pt x="926769" y="385151"/>
                  </a:cubicBezTo>
                  <a:cubicBezTo>
                    <a:pt x="858207" y="405306"/>
                    <a:pt x="783995" y="410316"/>
                    <a:pt x="713919" y="395403"/>
                  </a:cubicBezTo>
                  <a:cubicBezTo>
                    <a:pt x="650890" y="381947"/>
                    <a:pt x="591008" y="356725"/>
                    <a:pt x="534330" y="326492"/>
                  </a:cubicBezTo>
                  <a:cubicBezTo>
                    <a:pt x="469845" y="292066"/>
                    <a:pt x="409730" y="250649"/>
                    <a:pt x="349032" y="210164"/>
                  </a:cubicBezTo>
                  <a:cubicBezTo>
                    <a:pt x="359809" y="181912"/>
                    <a:pt x="352527" y="149699"/>
                    <a:pt x="343673" y="121506"/>
                  </a:cubicBezTo>
                  <a:cubicBezTo>
                    <a:pt x="337207" y="100827"/>
                    <a:pt x="329809" y="80439"/>
                    <a:pt x="322469" y="60109"/>
                  </a:cubicBezTo>
                  <a:cubicBezTo>
                    <a:pt x="315014" y="39488"/>
                    <a:pt x="308664" y="17877"/>
                    <a:pt x="295441" y="168"/>
                  </a:cubicBezTo>
                  <a:cubicBezTo>
                    <a:pt x="295208" y="-181"/>
                    <a:pt x="294509" y="52"/>
                    <a:pt x="294567" y="518"/>
                  </a:cubicBezTo>
                  <a:cubicBezTo>
                    <a:pt x="296256" y="21430"/>
                    <a:pt x="304470" y="40770"/>
                    <a:pt x="310936" y="60575"/>
                  </a:cubicBezTo>
                  <a:cubicBezTo>
                    <a:pt x="317227" y="79739"/>
                    <a:pt x="323343" y="98963"/>
                    <a:pt x="328994" y="118302"/>
                  </a:cubicBezTo>
                  <a:cubicBezTo>
                    <a:pt x="337149" y="146263"/>
                    <a:pt x="342683" y="174514"/>
                    <a:pt x="338256" y="203116"/>
                  </a:cubicBezTo>
                  <a:cubicBezTo>
                    <a:pt x="293868" y="173583"/>
                    <a:pt x="249014" y="144748"/>
                    <a:pt x="201889" y="119758"/>
                  </a:cubicBezTo>
                  <a:cubicBezTo>
                    <a:pt x="170317" y="103040"/>
                    <a:pt x="137813" y="87836"/>
                    <a:pt x="104318" y="75313"/>
                  </a:cubicBezTo>
                  <a:cubicBezTo>
                    <a:pt x="98959" y="73332"/>
                    <a:pt x="93484" y="71293"/>
                    <a:pt x="88008" y="69313"/>
                  </a:cubicBezTo>
                  <a:cubicBezTo>
                    <a:pt x="86901" y="65410"/>
                    <a:pt x="84804" y="61449"/>
                    <a:pt x="83639" y="58769"/>
                  </a:cubicBezTo>
                  <a:cubicBezTo>
                    <a:pt x="80552" y="51895"/>
                    <a:pt x="76999" y="45138"/>
                    <a:pt x="72746" y="38906"/>
                  </a:cubicBezTo>
                  <a:cubicBezTo>
                    <a:pt x="68377" y="32556"/>
                    <a:pt x="63659" y="26498"/>
                    <a:pt x="58416" y="20847"/>
                  </a:cubicBezTo>
                  <a:cubicBezTo>
                    <a:pt x="55795" y="18051"/>
                    <a:pt x="52824" y="16013"/>
                    <a:pt x="49562" y="14032"/>
                  </a:cubicBezTo>
                  <a:cubicBezTo>
                    <a:pt x="48047" y="13100"/>
                    <a:pt x="46417" y="11877"/>
                    <a:pt x="44786" y="11236"/>
                  </a:cubicBezTo>
                  <a:cubicBezTo>
                    <a:pt x="43446" y="10712"/>
                    <a:pt x="41815" y="10770"/>
                    <a:pt x="40592" y="10071"/>
                  </a:cubicBezTo>
                  <a:cubicBezTo>
                    <a:pt x="39310" y="9255"/>
                    <a:pt x="38436" y="10479"/>
                    <a:pt x="39077" y="1141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5" name="Google Shape;2305;p69"/>
            <p:cNvSpPr/>
            <p:nvPr/>
          </p:nvSpPr>
          <p:spPr>
            <a:xfrm flipH="1">
              <a:off x="697365" y="2241610"/>
              <a:ext cx="360255" cy="455756"/>
            </a:xfrm>
            <a:custGeom>
              <a:rect b="b" l="l" r="r" t="t"/>
              <a:pathLst>
                <a:path extrusionOk="0" h="539356" w="426337">
                  <a:moveTo>
                    <a:pt x="144051" y="437642"/>
                  </a:moveTo>
                  <a:cubicBezTo>
                    <a:pt x="144051" y="437642"/>
                    <a:pt x="23878" y="507952"/>
                    <a:pt x="1335" y="355217"/>
                  </a:cubicBezTo>
                  <a:cubicBezTo>
                    <a:pt x="-21208" y="202482"/>
                    <a:pt x="248029" y="134852"/>
                    <a:pt x="332727" y="0"/>
                  </a:cubicBezTo>
                  <a:cubicBezTo>
                    <a:pt x="332727" y="0"/>
                    <a:pt x="500607" y="302732"/>
                    <a:pt x="386726" y="454593"/>
                  </a:cubicBezTo>
                  <a:cubicBezTo>
                    <a:pt x="272844" y="606571"/>
                    <a:pt x="148885" y="524670"/>
                    <a:pt x="144051" y="43764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6" name="Google Shape;2306;p69"/>
            <p:cNvSpPr/>
            <p:nvPr/>
          </p:nvSpPr>
          <p:spPr>
            <a:xfrm flipH="1">
              <a:off x="747938" y="2300749"/>
              <a:ext cx="258628" cy="616423"/>
            </a:xfrm>
            <a:custGeom>
              <a:rect b="b" l="l" r="r" t="t"/>
              <a:pathLst>
                <a:path extrusionOk="0" h="729495" w="306069">
                  <a:moveTo>
                    <a:pt x="288256" y="28383"/>
                  </a:moveTo>
                  <a:cubicBezTo>
                    <a:pt x="287323" y="29140"/>
                    <a:pt x="285750" y="29315"/>
                    <a:pt x="284702" y="30014"/>
                  </a:cubicBezTo>
                  <a:cubicBezTo>
                    <a:pt x="283537" y="30713"/>
                    <a:pt x="282430" y="31587"/>
                    <a:pt x="281265" y="32286"/>
                  </a:cubicBezTo>
                  <a:cubicBezTo>
                    <a:pt x="278761" y="33858"/>
                    <a:pt x="276547" y="35489"/>
                    <a:pt x="274275" y="37412"/>
                  </a:cubicBezTo>
                  <a:cubicBezTo>
                    <a:pt x="269906" y="41082"/>
                    <a:pt x="265246" y="44285"/>
                    <a:pt x="260411" y="47314"/>
                  </a:cubicBezTo>
                  <a:cubicBezTo>
                    <a:pt x="257091" y="49411"/>
                    <a:pt x="253712" y="51334"/>
                    <a:pt x="250217" y="53081"/>
                  </a:cubicBezTo>
                  <a:cubicBezTo>
                    <a:pt x="254878" y="35897"/>
                    <a:pt x="257964" y="18247"/>
                    <a:pt x="255926" y="888"/>
                  </a:cubicBezTo>
                  <a:cubicBezTo>
                    <a:pt x="255809" y="131"/>
                    <a:pt x="254703" y="-452"/>
                    <a:pt x="254295" y="480"/>
                  </a:cubicBezTo>
                  <a:cubicBezTo>
                    <a:pt x="244684" y="22849"/>
                    <a:pt x="241072" y="47256"/>
                    <a:pt x="233499" y="70382"/>
                  </a:cubicBezTo>
                  <a:cubicBezTo>
                    <a:pt x="227150" y="89780"/>
                    <a:pt x="219286" y="108595"/>
                    <a:pt x="210898" y="127119"/>
                  </a:cubicBezTo>
                  <a:cubicBezTo>
                    <a:pt x="210199" y="125313"/>
                    <a:pt x="209441" y="123565"/>
                    <a:pt x="208742" y="121818"/>
                  </a:cubicBezTo>
                  <a:cubicBezTo>
                    <a:pt x="205713" y="114070"/>
                    <a:pt x="202859" y="106265"/>
                    <a:pt x="199771" y="98576"/>
                  </a:cubicBezTo>
                  <a:cubicBezTo>
                    <a:pt x="193539" y="83197"/>
                    <a:pt x="188005" y="67469"/>
                    <a:pt x="182763" y="51741"/>
                  </a:cubicBezTo>
                  <a:cubicBezTo>
                    <a:pt x="182588" y="51159"/>
                    <a:pt x="181539" y="51217"/>
                    <a:pt x="181597" y="51916"/>
                  </a:cubicBezTo>
                  <a:cubicBezTo>
                    <a:pt x="183578" y="68518"/>
                    <a:pt x="186723" y="84828"/>
                    <a:pt x="190743" y="101022"/>
                  </a:cubicBezTo>
                  <a:cubicBezTo>
                    <a:pt x="192723" y="109061"/>
                    <a:pt x="195403" y="116866"/>
                    <a:pt x="198199" y="124672"/>
                  </a:cubicBezTo>
                  <a:cubicBezTo>
                    <a:pt x="199597" y="128575"/>
                    <a:pt x="201053" y="132420"/>
                    <a:pt x="202568" y="136264"/>
                  </a:cubicBezTo>
                  <a:cubicBezTo>
                    <a:pt x="203209" y="137895"/>
                    <a:pt x="203791" y="139701"/>
                    <a:pt x="204490" y="141332"/>
                  </a:cubicBezTo>
                  <a:cubicBezTo>
                    <a:pt x="204199" y="141973"/>
                    <a:pt x="203908" y="142672"/>
                    <a:pt x="203558" y="143371"/>
                  </a:cubicBezTo>
                  <a:cubicBezTo>
                    <a:pt x="181015" y="189914"/>
                    <a:pt x="154452" y="234476"/>
                    <a:pt x="127773" y="278747"/>
                  </a:cubicBezTo>
                  <a:cubicBezTo>
                    <a:pt x="122763" y="287077"/>
                    <a:pt x="117696" y="295465"/>
                    <a:pt x="112686" y="303853"/>
                  </a:cubicBezTo>
                  <a:cubicBezTo>
                    <a:pt x="108084" y="294300"/>
                    <a:pt x="103890" y="284805"/>
                    <a:pt x="100453" y="274494"/>
                  </a:cubicBezTo>
                  <a:cubicBezTo>
                    <a:pt x="95618" y="259932"/>
                    <a:pt x="91482" y="245136"/>
                    <a:pt x="87696" y="230282"/>
                  </a:cubicBezTo>
                  <a:cubicBezTo>
                    <a:pt x="84026" y="215952"/>
                    <a:pt x="80997" y="201447"/>
                    <a:pt x="78609" y="186826"/>
                  </a:cubicBezTo>
                  <a:cubicBezTo>
                    <a:pt x="76162" y="171739"/>
                    <a:pt x="74881" y="156652"/>
                    <a:pt x="70861" y="141915"/>
                  </a:cubicBezTo>
                  <a:cubicBezTo>
                    <a:pt x="70687" y="141216"/>
                    <a:pt x="69522" y="141099"/>
                    <a:pt x="69347" y="141915"/>
                  </a:cubicBezTo>
                  <a:cubicBezTo>
                    <a:pt x="64454" y="172322"/>
                    <a:pt x="71793" y="206282"/>
                    <a:pt x="78376" y="236049"/>
                  </a:cubicBezTo>
                  <a:cubicBezTo>
                    <a:pt x="81929" y="252068"/>
                    <a:pt x="86764" y="267796"/>
                    <a:pt x="92181" y="283290"/>
                  </a:cubicBezTo>
                  <a:cubicBezTo>
                    <a:pt x="95793" y="293601"/>
                    <a:pt x="99346" y="305426"/>
                    <a:pt x="106919" y="313581"/>
                  </a:cubicBezTo>
                  <a:cubicBezTo>
                    <a:pt x="63114" y="387269"/>
                    <a:pt x="21348" y="463986"/>
                    <a:pt x="6202" y="548975"/>
                  </a:cubicBezTo>
                  <a:cubicBezTo>
                    <a:pt x="-4341" y="608216"/>
                    <a:pt x="-2127" y="666759"/>
                    <a:pt x="18144" y="723787"/>
                  </a:cubicBezTo>
                  <a:cubicBezTo>
                    <a:pt x="21697" y="733748"/>
                    <a:pt x="37658" y="729612"/>
                    <a:pt x="34163" y="719535"/>
                  </a:cubicBezTo>
                  <a:cubicBezTo>
                    <a:pt x="16338" y="667924"/>
                    <a:pt x="9872" y="611362"/>
                    <a:pt x="18843" y="557305"/>
                  </a:cubicBezTo>
                  <a:cubicBezTo>
                    <a:pt x="26882" y="508723"/>
                    <a:pt x="44066" y="462064"/>
                    <a:pt x="65153" y="417735"/>
                  </a:cubicBezTo>
                  <a:cubicBezTo>
                    <a:pt x="89152" y="367289"/>
                    <a:pt x="118628" y="319872"/>
                    <a:pt x="147462" y="272106"/>
                  </a:cubicBezTo>
                  <a:cubicBezTo>
                    <a:pt x="169423" y="279329"/>
                    <a:pt x="193772" y="272631"/>
                    <a:pt x="214975" y="264883"/>
                  </a:cubicBezTo>
                  <a:cubicBezTo>
                    <a:pt x="230528" y="259175"/>
                    <a:pt x="245848" y="252883"/>
                    <a:pt x="261110" y="246476"/>
                  </a:cubicBezTo>
                  <a:cubicBezTo>
                    <a:pt x="276605" y="240010"/>
                    <a:pt x="292858" y="234418"/>
                    <a:pt x="305964" y="223699"/>
                  </a:cubicBezTo>
                  <a:cubicBezTo>
                    <a:pt x="306197" y="223525"/>
                    <a:pt x="306022" y="223000"/>
                    <a:pt x="305673" y="223059"/>
                  </a:cubicBezTo>
                  <a:cubicBezTo>
                    <a:pt x="289770" y="225097"/>
                    <a:pt x="275266" y="232029"/>
                    <a:pt x="260411" y="237680"/>
                  </a:cubicBezTo>
                  <a:cubicBezTo>
                    <a:pt x="246023" y="243155"/>
                    <a:pt x="231577" y="248514"/>
                    <a:pt x="216956" y="253524"/>
                  </a:cubicBezTo>
                  <a:cubicBezTo>
                    <a:pt x="195927" y="260747"/>
                    <a:pt x="174491" y="265932"/>
                    <a:pt x="152530" y="263601"/>
                  </a:cubicBezTo>
                  <a:cubicBezTo>
                    <a:pt x="173500" y="228651"/>
                    <a:pt x="193946" y="193409"/>
                    <a:pt x="211363" y="156477"/>
                  </a:cubicBezTo>
                  <a:cubicBezTo>
                    <a:pt x="223014" y="131779"/>
                    <a:pt x="233499" y="106440"/>
                    <a:pt x="241888" y="80401"/>
                  </a:cubicBezTo>
                  <a:cubicBezTo>
                    <a:pt x="243227" y="76207"/>
                    <a:pt x="244567" y="72013"/>
                    <a:pt x="245907" y="67702"/>
                  </a:cubicBezTo>
                  <a:cubicBezTo>
                    <a:pt x="248878" y="66712"/>
                    <a:pt x="251790" y="65023"/>
                    <a:pt x="253771" y="63974"/>
                  </a:cubicBezTo>
                  <a:cubicBezTo>
                    <a:pt x="258897" y="61353"/>
                    <a:pt x="263964" y="58440"/>
                    <a:pt x="268567" y="54945"/>
                  </a:cubicBezTo>
                  <a:cubicBezTo>
                    <a:pt x="273226" y="51392"/>
                    <a:pt x="277712" y="47547"/>
                    <a:pt x="281848" y="43353"/>
                  </a:cubicBezTo>
                  <a:cubicBezTo>
                    <a:pt x="283887" y="41256"/>
                    <a:pt x="285343" y="38926"/>
                    <a:pt x="286741" y="36363"/>
                  </a:cubicBezTo>
                  <a:cubicBezTo>
                    <a:pt x="287382" y="35198"/>
                    <a:pt x="288256" y="33917"/>
                    <a:pt x="288721" y="32635"/>
                  </a:cubicBezTo>
                  <a:cubicBezTo>
                    <a:pt x="289071" y="31587"/>
                    <a:pt x="288955" y="30363"/>
                    <a:pt x="289479" y="29373"/>
                  </a:cubicBezTo>
                  <a:cubicBezTo>
                    <a:pt x="289887" y="28499"/>
                    <a:pt x="288896" y="27858"/>
                    <a:pt x="288256" y="28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7" name="Google Shape;2307;p69"/>
            <p:cNvSpPr/>
            <p:nvPr/>
          </p:nvSpPr>
          <p:spPr>
            <a:xfrm flipH="1">
              <a:off x="1149015" y="2206868"/>
              <a:ext cx="275531" cy="408988"/>
            </a:xfrm>
            <a:custGeom>
              <a:rect b="b" l="l" r="r" t="t"/>
              <a:pathLst>
                <a:path extrusionOk="0" h="484010" w="326072">
                  <a:moveTo>
                    <a:pt x="20688" y="484010"/>
                  </a:moveTo>
                  <a:cubicBezTo>
                    <a:pt x="56628" y="464088"/>
                    <a:pt x="81560" y="428264"/>
                    <a:pt x="96298" y="389876"/>
                  </a:cubicBezTo>
                  <a:cubicBezTo>
                    <a:pt x="111036" y="351547"/>
                    <a:pt x="116686" y="310422"/>
                    <a:pt x="122219" y="269704"/>
                  </a:cubicBezTo>
                  <a:cubicBezTo>
                    <a:pt x="161714" y="311179"/>
                    <a:pt x="216878" y="337334"/>
                    <a:pt x="273964" y="341644"/>
                  </a:cubicBezTo>
                  <a:cubicBezTo>
                    <a:pt x="268023" y="274131"/>
                    <a:pt x="239771" y="208773"/>
                    <a:pt x="194743" y="158152"/>
                  </a:cubicBezTo>
                  <a:cubicBezTo>
                    <a:pt x="252004" y="128444"/>
                    <a:pt x="298896" y="79280"/>
                    <a:pt x="325925" y="20738"/>
                  </a:cubicBezTo>
                  <a:cubicBezTo>
                    <a:pt x="330002" y="11942"/>
                    <a:pt x="248450" y="-58"/>
                    <a:pt x="241751" y="0"/>
                  </a:cubicBezTo>
                  <a:cubicBezTo>
                    <a:pt x="209481" y="175"/>
                    <a:pt x="177850" y="8913"/>
                    <a:pt x="149481" y="24291"/>
                  </a:cubicBezTo>
                  <a:cubicBezTo>
                    <a:pt x="107191" y="47242"/>
                    <a:pt x="60706" y="88833"/>
                    <a:pt x="37988" y="132114"/>
                  </a:cubicBezTo>
                  <a:cubicBezTo>
                    <a:pt x="-13040" y="229336"/>
                    <a:pt x="-6166" y="382012"/>
                    <a:pt x="20688" y="48401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8" name="Google Shape;2308;p69"/>
            <p:cNvSpPr/>
            <p:nvPr/>
          </p:nvSpPr>
          <p:spPr>
            <a:xfrm flipH="1">
              <a:off x="1211122" y="2237870"/>
              <a:ext cx="202648" cy="300797"/>
            </a:xfrm>
            <a:custGeom>
              <a:rect b="b" l="l" r="r" t="t"/>
              <a:pathLst>
                <a:path extrusionOk="0" h="355973" w="239820">
                  <a:moveTo>
                    <a:pt x="15214" y="355974"/>
                  </a:moveTo>
                  <a:cubicBezTo>
                    <a:pt x="41660" y="341353"/>
                    <a:pt x="59951" y="314965"/>
                    <a:pt x="70844" y="286771"/>
                  </a:cubicBezTo>
                  <a:cubicBezTo>
                    <a:pt x="81737" y="258578"/>
                    <a:pt x="85815" y="228345"/>
                    <a:pt x="89892" y="198404"/>
                  </a:cubicBezTo>
                  <a:cubicBezTo>
                    <a:pt x="118901" y="228928"/>
                    <a:pt x="159503" y="248151"/>
                    <a:pt x="201502" y="251296"/>
                  </a:cubicBezTo>
                  <a:cubicBezTo>
                    <a:pt x="197133" y="201666"/>
                    <a:pt x="176337" y="153609"/>
                    <a:pt x="143250" y="116328"/>
                  </a:cubicBezTo>
                  <a:cubicBezTo>
                    <a:pt x="185366" y="94484"/>
                    <a:pt x="219851" y="58310"/>
                    <a:pt x="239714" y="15262"/>
                  </a:cubicBezTo>
                  <a:cubicBezTo>
                    <a:pt x="242685" y="8796"/>
                    <a:pt x="182745" y="0"/>
                    <a:pt x="177851" y="0"/>
                  </a:cubicBezTo>
                  <a:cubicBezTo>
                    <a:pt x="154085" y="117"/>
                    <a:pt x="130843" y="6582"/>
                    <a:pt x="109989" y="17883"/>
                  </a:cubicBezTo>
                  <a:cubicBezTo>
                    <a:pt x="78882" y="34776"/>
                    <a:pt x="44689" y="65358"/>
                    <a:pt x="27971" y="97221"/>
                  </a:cubicBezTo>
                  <a:cubicBezTo>
                    <a:pt x="-9601" y="168638"/>
                    <a:pt x="-4533" y="280946"/>
                    <a:pt x="15214" y="35597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9" name="Google Shape;2309;p69"/>
            <p:cNvSpPr/>
            <p:nvPr/>
          </p:nvSpPr>
          <p:spPr>
            <a:xfrm flipH="1">
              <a:off x="1305815" y="2359765"/>
              <a:ext cx="533127" cy="268058"/>
            </a:xfrm>
            <a:custGeom>
              <a:rect b="b" l="l" r="r" t="t"/>
              <a:pathLst>
                <a:path extrusionOk="0" h="317228" w="630919">
                  <a:moveTo>
                    <a:pt x="630920" y="11651"/>
                  </a:moveTo>
                  <a:cubicBezTo>
                    <a:pt x="630920" y="11651"/>
                    <a:pt x="376769" y="425119"/>
                    <a:pt x="0" y="290151"/>
                  </a:cubicBezTo>
                  <a:cubicBezTo>
                    <a:pt x="0" y="290151"/>
                    <a:pt x="90697" y="-68386"/>
                    <a:pt x="630920" y="116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0" name="Google Shape;2310;p69"/>
            <p:cNvSpPr/>
            <p:nvPr/>
          </p:nvSpPr>
          <p:spPr>
            <a:xfrm flipH="1">
              <a:off x="1305787" y="2200075"/>
              <a:ext cx="650867" cy="260417"/>
            </a:xfrm>
            <a:custGeom>
              <a:rect b="b" l="l" r="r" t="t"/>
              <a:pathLst>
                <a:path extrusionOk="0" h="308186" w="770257">
                  <a:moveTo>
                    <a:pt x="770257" y="200678"/>
                  </a:moveTo>
                  <a:cubicBezTo>
                    <a:pt x="770257" y="200678"/>
                    <a:pt x="310713" y="474342"/>
                    <a:pt x="0" y="148426"/>
                  </a:cubicBezTo>
                  <a:cubicBezTo>
                    <a:pt x="0" y="148426"/>
                    <a:pt x="219316" y="-218033"/>
                    <a:pt x="770257" y="20067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1" name="Google Shape;2311;p69"/>
            <p:cNvSpPr/>
            <p:nvPr/>
          </p:nvSpPr>
          <p:spPr>
            <a:xfrm flipH="1">
              <a:off x="1187218" y="1787642"/>
              <a:ext cx="213517" cy="582104"/>
            </a:xfrm>
            <a:custGeom>
              <a:rect b="b" l="l" r="r" t="t"/>
              <a:pathLst>
                <a:path extrusionOk="0" h="688880" w="252683">
                  <a:moveTo>
                    <a:pt x="112208" y="688880"/>
                  </a:moveTo>
                  <a:cubicBezTo>
                    <a:pt x="112208" y="688880"/>
                    <a:pt x="405912" y="302499"/>
                    <a:pt x="143956" y="0"/>
                  </a:cubicBezTo>
                  <a:cubicBezTo>
                    <a:pt x="143956" y="0"/>
                    <a:pt x="-157611" y="214074"/>
                    <a:pt x="112208" y="6888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2" name="Google Shape;2312;p69"/>
            <p:cNvSpPr/>
            <p:nvPr/>
          </p:nvSpPr>
          <p:spPr>
            <a:xfrm flipH="1">
              <a:off x="1299082" y="1778784"/>
              <a:ext cx="332328" cy="590963"/>
            </a:xfrm>
            <a:custGeom>
              <a:rect b="b" l="l" r="r" t="t"/>
              <a:pathLst>
                <a:path extrusionOk="0" h="699365" w="393288">
                  <a:moveTo>
                    <a:pt x="385262" y="699365"/>
                  </a:moveTo>
                  <a:cubicBezTo>
                    <a:pt x="385262" y="699365"/>
                    <a:pt x="474445" y="171958"/>
                    <a:pt x="58240" y="0"/>
                  </a:cubicBezTo>
                  <a:cubicBezTo>
                    <a:pt x="58240" y="0"/>
                    <a:pt x="-204241" y="336926"/>
                    <a:pt x="385262" y="6993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3" name="Google Shape;2313;p69"/>
            <p:cNvSpPr/>
            <p:nvPr/>
          </p:nvSpPr>
          <p:spPr>
            <a:xfrm flipH="1">
              <a:off x="1305796" y="1962380"/>
              <a:ext cx="616656" cy="415590"/>
            </a:xfrm>
            <a:custGeom>
              <a:rect b="b" l="l" r="r" t="t"/>
              <a:pathLst>
                <a:path extrusionOk="0" h="491823" w="729771">
                  <a:moveTo>
                    <a:pt x="729772" y="482040"/>
                  </a:moveTo>
                  <a:cubicBezTo>
                    <a:pt x="729772" y="482040"/>
                    <a:pt x="203821" y="602154"/>
                    <a:pt x="0" y="651"/>
                  </a:cubicBezTo>
                  <a:cubicBezTo>
                    <a:pt x="0" y="651"/>
                    <a:pt x="677812" y="-38086"/>
                    <a:pt x="729772" y="4820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4" name="Google Shape;2314;p69"/>
            <p:cNvSpPr/>
            <p:nvPr/>
          </p:nvSpPr>
          <p:spPr>
            <a:xfrm flipH="1">
              <a:off x="1373171" y="2023233"/>
              <a:ext cx="498705" cy="337060"/>
            </a:xfrm>
            <a:custGeom>
              <a:rect b="b" l="l" r="r" t="t"/>
              <a:pathLst>
                <a:path extrusionOk="0" h="398887" w="590183">
                  <a:moveTo>
                    <a:pt x="14" y="501"/>
                  </a:moveTo>
                  <a:cubicBezTo>
                    <a:pt x="12421" y="53452"/>
                    <a:pt x="48654" y="97898"/>
                    <a:pt x="86750" y="135178"/>
                  </a:cubicBezTo>
                  <a:cubicBezTo>
                    <a:pt x="131079" y="178576"/>
                    <a:pt x="181176" y="216905"/>
                    <a:pt x="232378" y="251856"/>
                  </a:cubicBezTo>
                  <a:cubicBezTo>
                    <a:pt x="286494" y="288787"/>
                    <a:pt x="343522" y="320826"/>
                    <a:pt x="403754" y="346631"/>
                  </a:cubicBezTo>
                  <a:cubicBezTo>
                    <a:pt x="461597" y="371446"/>
                    <a:pt x="524509" y="395212"/>
                    <a:pt x="587945" y="398882"/>
                  </a:cubicBezTo>
                  <a:cubicBezTo>
                    <a:pt x="590624" y="399057"/>
                    <a:pt x="590974" y="395154"/>
                    <a:pt x="588585" y="394339"/>
                  </a:cubicBezTo>
                  <a:cubicBezTo>
                    <a:pt x="528645" y="374591"/>
                    <a:pt x="468122" y="359796"/>
                    <a:pt x="410220" y="333990"/>
                  </a:cubicBezTo>
                  <a:cubicBezTo>
                    <a:pt x="353308" y="308651"/>
                    <a:pt x="298669" y="277661"/>
                    <a:pt x="246883" y="243118"/>
                  </a:cubicBezTo>
                  <a:cubicBezTo>
                    <a:pt x="196962" y="209857"/>
                    <a:pt x="148496" y="173391"/>
                    <a:pt x="104808" y="132324"/>
                  </a:cubicBezTo>
                  <a:cubicBezTo>
                    <a:pt x="63159" y="93238"/>
                    <a:pt x="30247" y="48967"/>
                    <a:pt x="771" y="210"/>
                  </a:cubicBezTo>
                  <a:cubicBezTo>
                    <a:pt x="539" y="-198"/>
                    <a:pt x="-102" y="36"/>
                    <a:pt x="14" y="50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5" name="Google Shape;2315;p69"/>
            <p:cNvSpPr/>
            <p:nvPr/>
          </p:nvSpPr>
          <p:spPr>
            <a:xfrm flipH="1">
              <a:off x="1340880" y="2006065"/>
              <a:ext cx="526506" cy="332024"/>
            </a:xfrm>
            <a:custGeom>
              <a:rect b="b" l="l" r="r" t="t"/>
              <a:pathLst>
                <a:path extrusionOk="0" h="392928" w="623084">
                  <a:moveTo>
                    <a:pt x="642" y="3406"/>
                  </a:moveTo>
                  <a:cubicBezTo>
                    <a:pt x="45029" y="41561"/>
                    <a:pt x="97106" y="73366"/>
                    <a:pt x="145746" y="105812"/>
                  </a:cubicBezTo>
                  <a:cubicBezTo>
                    <a:pt x="197123" y="140064"/>
                    <a:pt x="249025" y="173617"/>
                    <a:pt x="301335" y="206529"/>
                  </a:cubicBezTo>
                  <a:cubicBezTo>
                    <a:pt x="353587" y="239440"/>
                    <a:pt x="405896" y="272411"/>
                    <a:pt x="459254" y="303575"/>
                  </a:cubicBezTo>
                  <a:cubicBezTo>
                    <a:pt x="512729" y="334856"/>
                    <a:pt x="567602" y="363050"/>
                    <a:pt x="621775" y="392816"/>
                  </a:cubicBezTo>
                  <a:cubicBezTo>
                    <a:pt x="622766" y="393341"/>
                    <a:pt x="623640" y="391884"/>
                    <a:pt x="622649" y="391302"/>
                  </a:cubicBezTo>
                  <a:cubicBezTo>
                    <a:pt x="569174" y="360778"/>
                    <a:pt x="516865" y="327225"/>
                    <a:pt x="464089" y="295362"/>
                  </a:cubicBezTo>
                  <a:cubicBezTo>
                    <a:pt x="412420" y="264139"/>
                    <a:pt x="360460" y="233382"/>
                    <a:pt x="309374" y="201228"/>
                  </a:cubicBezTo>
                  <a:cubicBezTo>
                    <a:pt x="258287" y="169073"/>
                    <a:pt x="207609" y="136219"/>
                    <a:pt x="157338" y="102783"/>
                  </a:cubicBezTo>
                  <a:cubicBezTo>
                    <a:pt x="106368" y="68881"/>
                    <a:pt x="56447" y="30318"/>
                    <a:pt x="3088" y="261"/>
                  </a:cubicBezTo>
                  <a:cubicBezTo>
                    <a:pt x="1224" y="-846"/>
                    <a:pt x="-1164" y="1834"/>
                    <a:pt x="642" y="34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6" name="Google Shape;2316;p69"/>
            <p:cNvSpPr/>
            <p:nvPr/>
          </p:nvSpPr>
          <p:spPr>
            <a:xfrm flipH="1">
              <a:off x="1340473" y="1998932"/>
              <a:ext cx="457288" cy="311522"/>
            </a:xfrm>
            <a:custGeom>
              <a:rect b="b" l="l" r="r" t="t"/>
              <a:pathLst>
                <a:path extrusionOk="0" h="368665" w="541169">
                  <a:moveTo>
                    <a:pt x="3329" y="723"/>
                  </a:moveTo>
                  <a:cubicBezTo>
                    <a:pt x="-399" y="1073"/>
                    <a:pt x="-1389" y="6141"/>
                    <a:pt x="2398" y="7364"/>
                  </a:cubicBezTo>
                  <a:cubicBezTo>
                    <a:pt x="29310" y="16102"/>
                    <a:pt x="58202" y="19072"/>
                    <a:pt x="85697" y="25655"/>
                  </a:cubicBezTo>
                  <a:cubicBezTo>
                    <a:pt x="111386" y="31829"/>
                    <a:pt x="136667" y="39460"/>
                    <a:pt x="161540" y="48431"/>
                  </a:cubicBezTo>
                  <a:cubicBezTo>
                    <a:pt x="215656" y="68003"/>
                    <a:pt x="267732" y="93401"/>
                    <a:pt x="315906" y="124973"/>
                  </a:cubicBezTo>
                  <a:cubicBezTo>
                    <a:pt x="363089" y="155905"/>
                    <a:pt x="405555" y="192836"/>
                    <a:pt x="444234" y="233845"/>
                  </a:cubicBezTo>
                  <a:cubicBezTo>
                    <a:pt x="464214" y="254990"/>
                    <a:pt x="482446" y="277533"/>
                    <a:pt x="498874" y="301591"/>
                  </a:cubicBezTo>
                  <a:cubicBezTo>
                    <a:pt x="513495" y="323028"/>
                    <a:pt x="524213" y="348484"/>
                    <a:pt x="540465" y="368522"/>
                  </a:cubicBezTo>
                  <a:cubicBezTo>
                    <a:pt x="540756" y="368872"/>
                    <a:pt x="541222" y="368522"/>
                    <a:pt x="541164" y="368114"/>
                  </a:cubicBezTo>
                  <a:cubicBezTo>
                    <a:pt x="535106" y="341493"/>
                    <a:pt x="516232" y="315222"/>
                    <a:pt x="501495" y="292621"/>
                  </a:cubicBezTo>
                  <a:cubicBezTo>
                    <a:pt x="486990" y="270485"/>
                    <a:pt x="471146" y="249049"/>
                    <a:pt x="454195" y="228719"/>
                  </a:cubicBezTo>
                  <a:cubicBezTo>
                    <a:pt x="417554" y="184681"/>
                    <a:pt x="373225" y="146818"/>
                    <a:pt x="325983" y="114605"/>
                  </a:cubicBezTo>
                  <a:cubicBezTo>
                    <a:pt x="278218" y="82042"/>
                    <a:pt x="226432" y="55130"/>
                    <a:pt x="172026" y="35558"/>
                  </a:cubicBezTo>
                  <a:cubicBezTo>
                    <a:pt x="120881" y="17208"/>
                    <a:pt x="58377" y="-4228"/>
                    <a:pt x="3329" y="7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7" name="Google Shape;2317;p69"/>
            <p:cNvSpPr/>
            <p:nvPr/>
          </p:nvSpPr>
          <p:spPr>
            <a:xfrm flipH="1">
              <a:off x="1466638" y="2328011"/>
              <a:ext cx="443873" cy="77042"/>
            </a:xfrm>
            <a:custGeom>
              <a:rect b="b" l="l" r="r" t="t"/>
              <a:pathLst>
                <a:path extrusionOk="0" h="91174" w="525293">
                  <a:moveTo>
                    <a:pt x="457117" y="75102"/>
                  </a:moveTo>
                  <a:cubicBezTo>
                    <a:pt x="435273" y="77082"/>
                    <a:pt x="413371" y="78247"/>
                    <a:pt x="391410" y="78597"/>
                  </a:cubicBezTo>
                  <a:cubicBezTo>
                    <a:pt x="347605" y="79296"/>
                    <a:pt x="303567" y="77140"/>
                    <a:pt x="260112" y="71781"/>
                  </a:cubicBezTo>
                  <a:cubicBezTo>
                    <a:pt x="171045" y="60714"/>
                    <a:pt x="83960" y="34850"/>
                    <a:pt x="1359" y="74"/>
                  </a:cubicBezTo>
                  <a:cubicBezTo>
                    <a:pt x="253" y="-392"/>
                    <a:pt x="-563" y="1472"/>
                    <a:pt x="486" y="2055"/>
                  </a:cubicBezTo>
                  <a:cubicBezTo>
                    <a:pt x="82562" y="44228"/>
                    <a:pt x="171103" y="70208"/>
                    <a:pt x="262442" y="82907"/>
                  </a:cubicBezTo>
                  <a:cubicBezTo>
                    <a:pt x="306479" y="89024"/>
                    <a:pt x="350751" y="91936"/>
                    <a:pt x="395196" y="91004"/>
                  </a:cubicBezTo>
                  <a:cubicBezTo>
                    <a:pt x="418439" y="90538"/>
                    <a:pt x="441623" y="89140"/>
                    <a:pt x="464749" y="86810"/>
                  </a:cubicBezTo>
                  <a:cubicBezTo>
                    <a:pt x="484263" y="84830"/>
                    <a:pt x="505932" y="84014"/>
                    <a:pt x="523757" y="75451"/>
                  </a:cubicBezTo>
                  <a:cubicBezTo>
                    <a:pt x="526728" y="73995"/>
                    <a:pt x="524922" y="70208"/>
                    <a:pt x="522301" y="69859"/>
                  </a:cubicBezTo>
                  <a:cubicBezTo>
                    <a:pt x="501097" y="67354"/>
                    <a:pt x="478437" y="73179"/>
                    <a:pt x="457117" y="751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8" name="Google Shape;2318;p69"/>
            <p:cNvSpPr/>
            <p:nvPr/>
          </p:nvSpPr>
          <p:spPr>
            <a:xfrm flipH="1">
              <a:off x="1723667" y="2301245"/>
              <a:ext cx="177453" cy="18236"/>
            </a:xfrm>
            <a:custGeom>
              <a:rect b="b" l="l" r="r" t="t"/>
              <a:pathLst>
                <a:path extrusionOk="0" h="21581" w="210004">
                  <a:moveTo>
                    <a:pt x="156202" y="10204"/>
                  </a:moveTo>
                  <a:cubicBezTo>
                    <a:pt x="138727" y="9388"/>
                    <a:pt x="121251" y="8398"/>
                    <a:pt x="103776" y="7116"/>
                  </a:cubicBezTo>
                  <a:cubicBezTo>
                    <a:pt x="86359" y="5835"/>
                    <a:pt x="68883" y="4903"/>
                    <a:pt x="51466" y="3505"/>
                  </a:cubicBezTo>
                  <a:cubicBezTo>
                    <a:pt x="35331" y="2223"/>
                    <a:pt x="16865" y="-2146"/>
                    <a:pt x="905" y="1291"/>
                  </a:cubicBezTo>
                  <a:cubicBezTo>
                    <a:pt x="-86" y="1524"/>
                    <a:pt x="-378" y="3039"/>
                    <a:pt x="613" y="3505"/>
                  </a:cubicBezTo>
                  <a:cubicBezTo>
                    <a:pt x="14477" y="10320"/>
                    <a:pt x="32476" y="10378"/>
                    <a:pt x="47622" y="12242"/>
                  </a:cubicBezTo>
                  <a:cubicBezTo>
                    <a:pt x="65680" y="14398"/>
                    <a:pt x="83738" y="16553"/>
                    <a:pt x="101912" y="17776"/>
                  </a:cubicBezTo>
                  <a:cubicBezTo>
                    <a:pt x="120028" y="19000"/>
                    <a:pt x="138144" y="19990"/>
                    <a:pt x="156260" y="20689"/>
                  </a:cubicBezTo>
                  <a:cubicBezTo>
                    <a:pt x="173387" y="21330"/>
                    <a:pt x="190629" y="22611"/>
                    <a:pt x="207638" y="20048"/>
                  </a:cubicBezTo>
                  <a:cubicBezTo>
                    <a:pt x="210783" y="19582"/>
                    <a:pt x="210783" y="14339"/>
                    <a:pt x="207697" y="13757"/>
                  </a:cubicBezTo>
                  <a:cubicBezTo>
                    <a:pt x="190687" y="10670"/>
                    <a:pt x="173328" y="10961"/>
                    <a:pt x="156202" y="102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9" name="Google Shape;2319;p69"/>
            <p:cNvSpPr/>
            <p:nvPr/>
          </p:nvSpPr>
          <p:spPr>
            <a:xfrm flipH="1">
              <a:off x="1774095" y="2260518"/>
              <a:ext cx="66098" cy="10794"/>
            </a:xfrm>
            <a:custGeom>
              <a:rect b="b" l="l" r="r" t="t"/>
              <a:pathLst>
                <a:path extrusionOk="0" h="12774" w="78222">
                  <a:moveTo>
                    <a:pt x="38645" y="4065"/>
                  </a:moveTo>
                  <a:cubicBezTo>
                    <a:pt x="32586" y="5114"/>
                    <a:pt x="26528" y="6046"/>
                    <a:pt x="20587" y="7385"/>
                  </a:cubicBezTo>
                  <a:cubicBezTo>
                    <a:pt x="17499" y="8084"/>
                    <a:pt x="14412" y="8783"/>
                    <a:pt x="11324" y="9482"/>
                  </a:cubicBezTo>
                  <a:cubicBezTo>
                    <a:pt x="8703" y="10065"/>
                    <a:pt x="3636" y="12279"/>
                    <a:pt x="1189" y="11113"/>
                  </a:cubicBezTo>
                  <a:cubicBezTo>
                    <a:pt x="-617" y="10240"/>
                    <a:pt x="-209" y="13735"/>
                    <a:pt x="1364" y="12511"/>
                  </a:cubicBezTo>
                  <a:cubicBezTo>
                    <a:pt x="3519" y="10822"/>
                    <a:pt x="8937" y="11754"/>
                    <a:pt x="11616" y="11696"/>
                  </a:cubicBezTo>
                  <a:cubicBezTo>
                    <a:pt x="14820" y="11638"/>
                    <a:pt x="17965" y="11579"/>
                    <a:pt x="21169" y="11521"/>
                  </a:cubicBezTo>
                  <a:cubicBezTo>
                    <a:pt x="27285" y="11405"/>
                    <a:pt x="33402" y="10939"/>
                    <a:pt x="39519" y="10473"/>
                  </a:cubicBezTo>
                  <a:cubicBezTo>
                    <a:pt x="51984" y="9599"/>
                    <a:pt x="64334" y="9191"/>
                    <a:pt x="76275" y="5463"/>
                  </a:cubicBezTo>
                  <a:cubicBezTo>
                    <a:pt x="79246" y="4531"/>
                    <a:pt x="78663" y="337"/>
                    <a:pt x="75576" y="104"/>
                  </a:cubicBezTo>
                  <a:cubicBezTo>
                    <a:pt x="63052" y="-537"/>
                    <a:pt x="50936" y="1910"/>
                    <a:pt x="38645" y="40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0" name="Google Shape;2320;p69"/>
            <p:cNvSpPr/>
            <p:nvPr/>
          </p:nvSpPr>
          <p:spPr>
            <a:xfrm flipH="1">
              <a:off x="1577124" y="1904012"/>
              <a:ext cx="23652" cy="92624"/>
            </a:xfrm>
            <a:custGeom>
              <a:rect b="b" l="l" r="r" t="t"/>
              <a:pathLst>
                <a:path extrusionOk="0" h="109614" w="27991">
                  <a:moveTo>
                    <a:pt x="2057" y="1238"/>
                  </a:moveTo>
                  <a:cubicBezTo>
                    <a:pt x="-332" y="4326"/>
                    <a:pt x="18" y="8986"/>
                    <a:pt x="18" y="12772"/>
                  </a:cubicBezTo>
                  <a:cubicBezTo>
                    <a:pt x="76" y="17549"/>
                    <a:pt x="834" y="22442"/>
                    <a:pt x="1416" y="27160"/>
                  </a:cubicBezTo>
                  <a:cubicBezTo>
                    <a:pt x="2581" y="36306"/>
                    <a:pt x="3979" y="45393"/>
                    <a:pt x="5785" y="54480"/>
                  </a:cubicBezTo>
                  <a:cubicBezTo>
                    <a:pt x="9396" y="72655"/>
                    <a:pt x="14114" y="90538"/>
                    <a:pt x="21105" y="107722"/>
                  </a:cubicBezTo>
                  <a:cubicBezTo>
                    <a:pt x="22678" y="111625"/>
                    <a:pt x="28969" y="108887"/>
                    <a:pt x="27862" y="104984"/>
                  </a:cubicBezTo>
                  <a:cubicBezTo>
                    <a:pt x="22969" y="87509"/>
                    <a:pt x="18134" y="69975"/>
                    <a:pt x="14872" y="52092"/>
                  </a:cubicBezTo>
                  <a:cubicBezTo>
                    <a:pt x="13241" y="43005"/>
                    <a:pt x="11901" y="33859"/>
                    <a:pt x="10969" y="24655"/>
                  </a:cubicBezTo>
                  <a:cubicBezTo>
                    <a:pt x="10503" y="20287"/>
                    <a:pt x="10329" y="15859"/>
                    <a:pt x="9629" y="11549"/>
                  </a:cubicBezTo>
                  <a:cubicBezTo>
                    <a:pt x="9046" y="7763"/>
                    <a:pt x="8814" y="3685"/>
                    <a:pt x="6076" y="831"/>
                  </a:cubicBezTo>
                  <a:cubicBezTo>
                    <a:pt x="4853" y="-567"/>
                    <a:pt x="3047" y="-43"/>
                    <a:pt x="2057" y="12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1" name="Google Shape;2321;p69"/>
            <p:cNvSpPr/>
            <p:nvPr/>
          </p:nvSpPr>
          <p:spPr>
            <a:xfrm flipH="1">
              <a:off x="1501633" y="1835919"/>
              <a:ext cx="66603" cy="194470"/>
            </a:xfrm>
            <a:custGeom>
              <a:rect b="b" l="l" r="r" t="t"/>
              <a:pathLst>
                <a:path extrusionOk="0" h="230142" w="78820">
                  <a:moveTo>
                    <a:pt x="236" y="3201"/>
                  </a:moveTo>
                  <a:cubicBezTo>
                    <a:pt x="-812" y="12347"/>
                    <a:pt x="1867" y="22250"/>
                    <a:pt x="3731" y="31221"/>
                  </a:cubicBezTo>
                  <a:cubicBezTo>
                    <a:pt x="5828" y="41298"/>
                    <a:pt x="8217" y="51201"/>
                    <a:pt x="11013" y="61103"/>
                  </a:cubicBezTo>
                  <a:cubicBezTo>
                    <a:pt x="16663" y="81433"/>
                    <a:pt x="22546" y="101704"/>
                    <a:pt x="29536" y="121626"/>
                  </a:cubicBezTo>
                  <a:cubicBezTo>
                    <a:pt x="36352" y="141024"/>
                    <a:pt x="43575" y="160247"/>
                    <a:pt x="51264" y="179237"/>
                  </a:cubicBezTo>
                  <a:cubicBezTo>
                    <a:pt x="58196" y="196479"/>
                    <a:pt x="65303" y="216110"/>
                    <a:pt x="77885" y="229974"/>
                  </a:cubicBezTo>
                  <a:cubicBezTo>
                    <a:pt x="78176" y="230323"/>
                    <a:pt x="78875" y="230090"/>
                    <a:pt x="78817" y="229624"/>
                  </a:cubicBezTo>
                  <a:cubicBezTo>
                    <a:pt x="77303" y="210868"/>
                    <a:pt x="68681" y="192052"/>
                    <a:pt x="62273" y="174519"/>
                  </a:cubicBezTo>
                  <a:cubicBezTo>
                    <a:pt x="55284" y="155296"/>
                    <a:pt x="48759" y="135898"/>
                    <a:pt x="42643" y="116326"/>
                  </a:cubicBezTo>
                  <a:cubicBezTo>
                    <a:pt x="36701" y="97336"/>
                    <a:pt x="30643" y="78404"/>
                    <a:pt x="25226" y="59239"/>
                  </a:cubicBezTo>
                  <a:cubicBezTo>
                    <a:pt x="22430" y="49337"/>
                    <a:pt x="19634" y="39550"/>
                    <a:pt x="16663" y="29706"/>
                  </a:cubicBezTo>
                  <a:cubicBezTo>
                    <a:pt x="13867" y="20386"/>
                    <a:pt x="11712" y="9901"/>
                    <a:pt x="6352" y="1629"/>
                  </a:cubicBezTo>
                  <a:cubicBezTo>
                    <a:pt x="4489" y="-1284"/>
                    <a:pt x="644" y="-2"/>
                    <a:pt x="236" y="32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2" name="Google Shape;2322;p69"/>
            <p:cNvSpPr/>
            <p:nvPr/>
          </p:nvSpPr>
          <p:spPr>
            <a:xfrm flipH="1">
              <a:off x="1346020" y="1829522"/>
              <a:ext cx="174973" cy="347817"/>
            </a:xfrm>
            <a:custGeom>
              <a:rect b="b" l="l" r="r" t="t"/>
              <a:pathLst>
                <a:path extrusionOk="0" h="411618" w="207069">
                  <a:moveTo>
                    <a:pt x="992" y="7512"/>
                  </a:moveTo>
                  <a:cubicBezTo>
                    <a:pt x="22603" y="38327"/>
                    <a:pt x="48117" y="66229"/>
                    <a:pt x="69962" y="96986"/>
                  </a:cubicBezTo>
                  <a:cubicBezTo>
                    <a:pt x="91340" y="127043"/>
                    <a:pt x="110854" y="158557"/>
                    <a:pt x="127397" y="191586"/>
                  </a:cubicBezTo>
                  <a:cubicBezTo>
                    <a:pt x="144465" y="225721"/>
                    <a:pt x="159261" y="261021"/>
                    <a:pt x="171493" y="297195"/>
                  </a:cubicBezTo>
                  <a:cubicBezTo>
                    <a:pt x="177261" y="314263"/>
                    <a:pt x="183202" y="331272"/>
                    <a:pt x="188386" y="348573"/>
                  </a:cubicBezTo>
                  <a:cubicBezTo>
                    <a:pt x="194328" y="368320"/>
                    <a:pt x="203241" y="390281"/>
                    <a:pt x="205338" y="410785"/>
                  </a:cubicBezTo>
                  <a:cubicBezTo>
                    <a:pt x="205454" y="412067"/>
                    <a:pt x="207376" y="411776"/>
                    <a:pt x="207027" y="410552"/>
                  </a:cubicBezTo>
                  <a:cubicBezTo>
                    <a:pt x="202250" y="391504"/>
                    <a:pt x="202018" y="370942"/>
                    <a:pt x="197940" y="351602"/>
                  </a:cubicBezTo>
                  <a:cubicBezTo>
                    <a:pt x="193862" y="332205"/>
                    <a:pt x="189319" y="312923"/>
                    <a:pt x="183144" y="294108"/>
                  </a:cubicBezTo>
                  <a:cubicBezTo>
                    <a:pt x="171552" y="258516"/>
                    <a:pt x="157339" y="223799"/>
                    <a:pt x="140679" y="190246"/>
                  </a:cubicBezTo>
                  <a:cubicBezTo>
                    <a:pt x="123494" y="155587"/>
                    <a:pt x="104447" y="121801"/>
                    <a:pt x="82952" y="89646"/>
                  </a:cubicBezTo>
                  <a:cubicBezTo>
                    <a:pt x="62040" y="58365"/>
                    <a:pt x="38447" y="25395"/>
                    <a:pt x="9322" y="1279"/>
                  </a:cubicBezTo>
                  <a:cubicBezTo>
                    <a:pt x="5186" y="-2275"/>
                    <a:pt x="-2794" y="2153"/>
                    <a:pt x="992" y="75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3" name="Google Shape;2323;p69"/>
            <p:cNvSpPr/>
            <p:nvPr/>
          </p:nvSpPr>
          <p:spPr>
            <a:xfrm flipH="1">
              <a:off x="1419159" y="2444480"/>
              <a:ext cx="377130" cy="157522"/>
            </a:xfrm>
            <a:custGeom>
              <a:rect b="b" l="l" r="r" t="t"/>
              <a:pathLst>
                <a:path extrusionOk="0" h="186416" w="446308">
                  <a:moveTo>
                    <a:pt x="441794" y="554"/>
                  </a:moveTo>
                  <a:cubicBezTo>
                    <a:pt x="409174" y="22806"/>
                    <a:pt x="379523" y="48845"/>
                    <a:pt x="346087" y="69990"/>
                  </a:cubicBezTo>
                  <a:cubicBezTo>
                    <a:pt x="311835" y="91659"/>
                    <a:pt x="275720" y="110475"/>
                    <a:pt x="238322" y="126028"/>
                  </a:cubicBezTo>
                  <a:cubicBezTo>
                    <a:pt x="200342" y="141814"/>
                    <a:pt x="161023" y="154454"/>
                    <a:pt x="120888" y="163541"/>
                  </a:cubicBezTo>
                  <a:cubicBezTo>
                    <a:pt x="101607" y="167910"/>
                    <a:pt x="82151" y="171464"/>
                    <a:pt x="62637" y="174435"/>
                  </a:cubicBezTo>
                  <a:cubicBezTo>
                    <a:pt x="42598" y="177464"/>
                    <a:pt x="20695" y="176939"/>
                    <a:pt x="1181" y="182182"/>
                  </a:cubicBezTo>
                  <a:cubicBezTo>
                    <a:pt x="-275" y="182590"/>
                    <a:pt x="-508" y="185036"/>
                    <a:pt x="1181" y="185328"/>
                  </a:cubicBezTo>
                  <a:cubicBezTo>
                    <a:pt x="20230" y="188357"/>
                    <a:pt x="41607" y="184337"/>
                    <a:pt x="60656" y="182124"/>
                  </a:cubicBezTo>
                  <a:cubicBezTo>
                    <a:pt x="79646" y="179910"/>
                    <a:pt x="98519" y="176706"/>
                    <a:pt x="117218" y="172745"/>
                  </a:cubicBezTo>
                  <a:cubicBezTo>
                    <a:pt x="158809" y="164008"/>
                    <a:pt x="199643" y="151484"/>
                    <a:pt x="239079" y="135581"/>
                  </a:cubicBezTo>
                  <a:cubicBezTo>
                    <a:pt x="276127" y="120610"/>
                    <a:pt x="312010" y="102727"/>
                    <a:pt x="346087" y="81873"/>
                  </a:cubicBezTo>
                  <a:cubicBezTo>
                    <a:pt x="381155" y="60437"/>
                    <a:pt x="418261" y="36554"/>
                    <a:pt x="445581" y="5447"/>
                  </a:cubicBezTo>
                  <a:cubicBezTo>
                    <a:pt x="447678" y="3059"/>
                    <a:pt x="444882" y="-1601"/>
                    <a:pt x="441794" y="554"/>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4" name="Google Shape;2324;p69"/>
            <p:cNvSpPr/>
            <p:nvPr/>
          </p:nvSpPr>
          <p:spPr>
            <a:xfrm flipH="1">
              <a:off x="1568007" y="2483144"/>
              <a:ext cx="197347" cy="79940"/>
            </a:xfrm>
            <a:custGeom>
              <a:rect b="b" l="l" r="r" t="t"/>
              <a:pathLst>
                <a:path extrusionOk="0" h="94603" w="233547">
                  <a:moveTo>
                    <a:pt x="230363" y="49"/>
                  </a:moveTo>
                  <a:cubicBezTo>
                    <a:pt x="211081" y="4068"/>
                    <a:pt x="193199" y="13913"/>
                    <a:pt x="175199" y="21660"/>
                  </a:cubicBezTo>
                  <a:cubicBezTo>
                    <a:pt x="156209" y="29815"/>
                    <a:pt x="136986" y="37505"/>
                    <a:pt x="117996" y="45660"/>
                  </a:cubicBezTo>
                  <a:cubicBezTo>
                    <a:pt x="79026" y="62320"/>
                    <a:pt x="39765" y="78514"/>
                    <a:pt x="270" y="93775"/>
                  </a:cubicBezTo>
                  <a:cubicBezTo>
                    <a:pt x="-196" y="93950"/>
                    <a:pt x="-21" y="94707"/>
                    <a:pt x="503" y="94591"/>
                  </a:cubicBezTo>
                  <a:cubicBezTo>
                    <a:pt x="41279" y="82358"/>
                    <a:pt x="81647" y="69135"/>
                    <a:pt x="121549" y="54281"/>
                  </a:cubicBezTo>
                  <a:cubicBezTo>
                    <a:pt x="140132" y="47349"/>
                    <a:pt x="158423" y="39543"/>
                    <a:pt x="176714" y="31796"/>
                  </a:cubicBezTo>
                  <a:cubicBezTo>
                    <a:pt x="195703" y="23699"/>
                    <a:pt x="216208" y="16651"/>
                    <a:pt x="232751" y="4185"/>
                  </a:cubicBezTo>
                  <a:cubicBezTo>
                    <a:pt x="234790" y="2554"/>
                    <a:pt x="232518" y="-417"/>
                    <a:pt x="230363" y="49"/>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5" name="Google Shape;2325;p69"/>
            <p:cNvSpPr/>
            <p:nvPr/>
          </p:nvSpPr>
          <p:spPr>
            <a:xfrm flipH="1">
              <a:off x="1682449" y="2484261"/>
              <a:ext cx="41658" cy="25151"/>
            </a:xfrm>
            <a:custGeom>
              <a:rect b="b" l="l" r="r" t="t"/>
              <a:pathLst>
                <a:path extrusionOk="0" h="29764" w="49299">
                  <a:moveTo>
                    <a:pt x="34628" y="5310"/>
                  </a:moveTo>
                  <a:cubicBezTo>
                    <a:pt x="30492" y="7523"/>
                    <a:pt x="26414" y="9853"/>
                    <a:pt x="22395" y="12300"/>
                  </a:cubicBezTo>
                  <a:cubicBezTo>
                    <a:pt x="18492" y="14688"/>
                    <a:pt x="14531" y="17135"/>
                    <a:pt x="10919" y="19989"/>
                  </a:cubicBezTo>
                  <a:cubicBezTo>
                    <a:pt x="7191" y="22960"/>
                    <a:pt x="3580" y="26105"/>
                    <a:pt x="85" y="29309"/>
                  </a:cubicBezTo>
                  <a:cubicBezTo>
                    <a:pt x="-148" y="29542"/>
                    <a:pt x="143" y="29892"/>
                    <a:pt x="435" y="29717"/>
                  </a:cubicBezTo>
                  <a:cubicBezTo>
                    <a:pt x="4337" y="27329"/>
                    <a:pt x="8298" y="25115"/>
                    <a:pt x="12259" y="22901"/>
                  </a:cubicBezTo>
                  <a:cubicBezTo>
                    <a:pt x="16395" y="20688"/>
                    <a:pt x="20356" y="18183"/>
                    <a:pt x="24434" y="15853"/>
                  </a:cubicBezTo>
                  <a:cubicBezTo>
                    <a:pt x="28395" y="13581"/>
                    <a:pt x="32473" y="11426"/>
                    <a:pt x="36550" y="9387"/>
                  </a:cubicBezTo>
                  <a:cubicBezTo>
                    <a:pt x="40744" y="7290"/>
                    <a:pt x="44647" y="4669"/>
                    <a:pt x="48724" y="2339"/>
                  </a:cubicBezTo>
                  <a:cubicBezTo>
                    <a:pt x="49890" y="1698"/>
                    <a:pt x="49133" y="-399"/>
                    <a:pt x="47793" y="67"/>
                  </a:cubicBezTo>
                  <a:cubicBezTo>
                    <a:pt x="43366" y="1640"/>
                    <a:pt x="38764" y="3038"/>
                    <a:pt x="34628" y="5310"/>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6" name="Google Shape;2326;p69"/>
            <p:cNvSpPr/>
            <p:nvPr/>
          </p:nvSpPr>
          <p:spPr>
            <a:xfrm flipH="1">
              <a:off x="1331017" y="1917772"/>
              <a:ext cx="15692" cy="55739"/>
            </a:xfrm>
            <a:custGeom>
              <a:rect b="b" l="l" r="r" t="t"/>
              <a:pathLst>
                <a:path extrusionOk="0" h="65963" w="18571">
                  <a:moveTo>
                    <a:pt x="9231" y="2368"/>
                  </a:moveTo>
                  <a:cubicBezTo>
                    <a:pt x="435" y="21125"/>
                    <a:pt x="-1604" y="43493"/>
                    <a:pt x="1134" y="63881"/>
                  </a:cubicBezTo>
                  <a:cubicBezTo>
                    <a:pt x="1484" y="66619"/>
                    <a:pt x="6260" y="66677"/>
                    <a:pt x="6668" y="63939"/>
                  </a:cubicBezTo>
                  <a:cubicBezTo>
                    <a:pt x="8008" y="54328"/>
                    <a:pt x="9464" y="44600"/>
                    <a:pt x="11561" y="35105"/>
                  </a:cubicBezTo>
                  <a:cubicBezTo>
                    <a:pt x="13658" y="25494"/>
                    <a:pt x="16396" y="15940"/>
                    <a:pt x="18434" y="6329"/>
                  </a:cubicBezTo>
                  <a:cubicBezTo>
                    <a:pt x="18959" y="3882"/>
                    <a:pt x="17969" y="1377"/>
                    <a:pt x="15580" y="387"/>
                  </a:cubicBezTo>
                  <a:cubicBezTo>
                    <a:pt x="13367" y="-487"/>
                    <a:pt x="10280" y="96"/>
                    <a:pt x="9231" y="23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7" name="Google Shape;2327;p69"/>
            <p:cNvSpPr/>
            <p:nvPr/>
          </p:nvSpPr>
          <p:spPr>
            <a:xfrm flipH="1">
              <a:off x="1284573" y="1851764"/>
              <a:ext cx="17819" cy="250972"/>
            </a:xfrm>
            <a:custGeom>
              <a:rect b="b" l="l" r="r" t="t"/>
              <a:pathLst>
                <a:path extrusionOk="0" h="297008" w="21087">
                  <a:moveTo>
                    <a:pt x="15954" y="756"/>
                  </a:moveTo>
                  <a:cubicBezTo>
                    <a:pt x="9547" y="6348"/>
                    <a:pt x="8673" y="12406"/>
                    <a:pt x="9080" y="20678"/>
                  </a:cubicBezTo>
                  <a:cubicBezTo>
                    <a:pt x="9721" y="33959"/>
                    <a:pt x="11585" y="47065"/>
                    <a:pt x="11876" y="60405"/>
                  </a:cubicBezTo>
                  <a:cubicBezTo>
                    <a:pt x="12459" y="86968"/>
                    <a:pt x="10595" y="113472"/>
                    <a:pt x="8265" y="139918"/>
                  </a:cubicBezTo>
                  <a:cubicBezTo>
                    <a:pt x="5934" y="166481"/>
                    <a:pt x="3138" y="192927"/>
                    <a:pt x="1740" y="219548"/>
                  </a:cubicBezTo>
                  <a:cubicBezTo>
                    <a:pt x="459" y="244013"/>
                    <a:pt x="-2745" y="273022"/>
                    <a:pt x="5120" y="296614"/>
                  </a:cubicBezTo>
                  <a:cubicBezTo>
                    <a:pt x="5294" y="297080"/>
                    <a:pt x="6109" y="297197"/>
                    <a:pt x="6168" y="296614"/>
                  </a:cubicBezTo>
                  <a:cubicBezTo>
                    <a:pt x="9430" y="273255"/>
                    <a:pt x="6576" y="248324"/>
                    <a:pt x="8148" y="224674"/>
                  </a:cubicBezTo>
                  <a:cubicBezTo>
                    <a:pt x="9721" y="200616"/>
                    <a:pt x="12459" y="176675"/>
                    <a:pt x="14789" y="152733"/>
                  </a:cubicBezTo>
                  <a:cubicBezTo>
                    <a:pt x="17119" y="128850"/>
                    <a:pt x="19333" y="104851"/>
                    <a:pt x="19915" y="80851"/>
                  </a:cubicBezTo>
                  <a:cubicBezTo>
                    <a:pt x="20206" y="68910"/>
                    <a:pt x="20148" y="56910"/>
                    <a:pt x="19507" y="44968"/>
                  </a:cubicBezTo>
                  <a:cubicBezTo>
                    <a:pt x="18867" y="32852"/>
                    <a:pt x="13566" y="15202"/>
                    <a:pt x="20614" y="4309"/>
                  </a:cubicBezTo>
                  <a:cubicBezTo>
                    <a:pt x="22478" y="1455"/>
                    <a:pt x="18400" y="-1400"/>
                    <a:pt x="15954" y="7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8" name="Google Shape;2328;p69"/>
            <p:cNvSpPr/>
            <p:nvPr/>
          </p:nvSpPr>
          <p:spPr>
            <a:xfrm flipH="1">
              <a:off x="1228663" y="1873367"/>
              <a:ext cx="45295" cy="363908"/>
            </a:xfrm>
            <a:custGeom>
              <a:rect b="b" l="l" r="r" t="t"/>
              <a:pathLst>
                <a:path extrusionOk="0" h="430660" w="53603">
                  <a:moveTo>
                    <a:pt x="21150" y="4019"/>
                  </a:moveTo>
                  <a:cubicBezTo>
                    <a:pt x="20509" y="21320"/>
                    <a:pt x="26102" y="38329"/>
                    <a:pt x="29247" y="55164"/>
                  </a:cubicBezTo>
                  <a:cubicBezTo>
                    <a:pt x="32684" y="73513"/>
                    <a:pt x="35364" y="91979"/>
                    <a:pt x="37286" y="110561"/>
                  </a:cubicBezTo>
                  <a:cubicBezTo>
                    <a:pt x="40839" y="145278"/>
                    <a:pt x="41771" y="180288"/>
                    <a:pt x="40140" y="215180"/>
                  </a:cubicBezTo>
                  <a:cubicBezTo>
                    <a:pt x="36878" y="285956"/>
                    <a:pt x="24936" y="362905"/>
                    <a:pt x="63" y="429603"/>
                  </a:cubicBezTo>
                  <a:cubicBezTo>
                    <a:pt x="-345" y="430652"/>
                    <a:pt x="1345" y="431118"/>
                    <a:pt x="1752" y="430069"/>
                  </a:cubicBezTo>
                  <a:cubicBezTo>
                    <a:pt x="15791" y="393546"/>
                    <a:pt x="30004" y="359061"/>
                    <a:pt x="38218" y="320440"/>
                  </a:cubicBezTo>
                  <a:cubicBezTo>
                    <a:pt x="45558" y="285839"/>
                    <a:pt x="50392" y="250597"/>
                    <a:pt x="52431" y="215238"/>
                  </a:cubicBezTo>
                  <a:cubicBezTo>
                    <a:pt x="54586" y="178016"/>
                    <a:pt x="53771" y="140560"/>
                    <a:pt x="49985" y="103454"/>
                  </a:cubicBezTo>
                  <a:cubicBezTo>
                    <a:pt x="46722" y="71358"/>
                    <a:pt x="45441" y="30232"/>
                    <a:pt x="28723" y="2039"/>
                  </a:cubicBezTo>
                  <a:cubicBezTo>
                    <a:pt x="26626" y="-1573"/>
                    <a:pt x="21266" y="-58"/>
                    <a:pt x="21150" y="40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29" name="Google Shape;2329;p69"/>
          <p:cNvGrpSpPr/>
          <p:nvPr/>
        </p:nvGrpSpPr>
        <p:grpSpPr>
          <a:xfrm rot="-1660284">
            <a:off x="103410" y="967215"/>
            <a:ext cx="993985" cy="941337"/>
            <a:chOff x="264686" y="329488"/>
            <a:chExt cx="1215715" cy="1151322"/>
          </a:xfrm>
        </p:grpSpPr>
        <p:sp>
          <p:nvSpPr>
            <p:cNvPr id="2330" name="Google Shape;2330;p69"/>
            <p:cNvSpPr/>
            <p:nvPr/>
          </p:nvSpPr>
          <p:spPr>
            <a:xfrm rot="8324806">
              <a:off x="279014" y="660012"/>
              <a:ext cx="1187058" cy="490274"/>
            </a:xfrm>
            <a:custGeom>
              <a:rect b="b" l="l" r="r" t="t"/>
              <a:pathLst>
                <a:path extrusionOk="0" h="489820" w="1185958">
                  <a:moveTo>
                    <a:pt x="298746" y="223102"/>
                  </a:moveTo>
                  <a:cubicBezTo>
                    <a:pt x="279057" y="208364"/>
                    <a:pt x="257504" y="196597"/>
                    <a:pt x="237990" y="181510"/>
                  </a:cubicBezTo>
                  <a:cubicBezTo>
                    <a:pt x="218242" y="166248"/>
                    <a:pt x="199660" y="149647"/>
                    <a:pt x="179971" y="134327"/>
                  </a:cubicBezTo>
                  <a:cubicBezTo>
                    <a:pt x="144787" y="106890"/>
                    <a:pt x="103079" y="78405"/>
                    <a:pt x="57236" y="74619"/>
                  </a:cubicBezTo>
                  <a:cubicBezTo>
                    <a:pt x="36673" y="72930"/>
                    <a:pt x="12324" y="78289"/>
                    <a:pt x="3295" y="99143"/>
                  </a:cubicBezTo>
                  <a:cubicBezTo>
                    <a:pt x="-4511" y="117201"/>
                    <a:pt x="2829" y="137938"/>
                    <a:pt x="12033" y="153899"/>
                  </a:cubicBezTo>
                  <a:cubicBezTo>
                    <a:pt x="38071" y="198927"/>
                    <a:pt x="85196" y="228461"/>
                    <a:pt x="134885" y="240810"/>
                  </a:cubicBezTo>
                  <a:cubicBezTo>
                    <a:pt x="163311" y="247917"/>
                    <a:pt x="193194" y="250771"/>
                    <a:pt x="222436" y="249839"/>
                  </a:cubicBezTo>
                  <a:cubicBezTo>
                    <a:pt x="246086" y="249082"/>
                    <a:pt x="273406" y="248907"/>
                    <a:pt x="297289" y="242965"/>
                  </a:cubicBezTo>
                  <a:cubicBezTo>
                    <a:pt x="326007" y="249548"/>
                    <a:pt x="355075" y="254790"/>
                    <a:pt x="384259" y="259101"/>
                  </a:cubicBezTo>
                  <a:cubicBezTo>
                    <a:pt x="371269" y="261082"/>
                    <a:pt x="358395" y="263412"/>
                    <a:pt x="345987" y="265800"/>
                  </a:cubicBezTo>
                  <a:cubicBezTo>
                    <a:pt x="323502" y="270169"/>
                    <a:pt x="301250" y="275761"/>
                    <a:pt x="279348" y="282402"/>
                  </a:cubicBezTo>
                  <a:cubicBezTo>
                    <a:pt x="259892" y="288285"/>
                    <a:pt x="237815" y="293586"/>
                    <a:pt x="220922" y="305294"/>
                  </a:cubicBezTo>
                  <a:cubicBezTo>
                    <a:pt x="207699" y="314440"/>
                    <a:pt x="197447" y="330109"/>
                    <a:pt x="201233" y="346769"/>
                  </a:cubicBezTo>
                  <a:cubicBezTo>
                    <a:pt x="205427" y="365410"/>
                    <a:pt x="224533" y="372516"/>
                    <a:pt x="241543" y="374788"/>
                  </a:cubicBezTo>
                  <a:cubicBezTo>
                    <a:pt x="282610" y="380264"/>
                    <a:pt x="325134" y="370128"/>
                    <a:pt x="362647" y="353876"/>
                  </a:cubicBezTo>
                  <a:cubicBezTo>
                    <a:pt x="387113" y="343274"/>
                    <a:pt x="410646" y="329818"/>
                    <a:pt x="432549" y="314673"/>
                  </a:cubicBezTo>
                  <a:cubicBezTo>
                    <a:pt x="444141" y="306692"/>
                    <a:pt x="455558" y="298304"/>
                    <a:pt x="466684" y="289683"/>
                  </a:cubicBezTo>
                  <a:cubicBezTo>
                    <a:pt x="474606" y="283567"/>
                    <a:pt x="483286" y="277275"/>
                    <a:pt x="490334" y="269819"/>
                  </a:cubicBezTo>
                  <a:cubicBezTo>
                    <a:pt x="522314" y="271683"/>
                    <a:pt x="554236" y="272382"/>
                    <a:pt x="585925" y="271916"/>
                  </a:cubicBezTo>
                  <a:cubicBezTo>
                    <a:pt x="612138" y="271509"/>
                    <a:pt x="638351" y="270169"/>
                    <a:pt x="664506" y="268363"/>
                  </a:cubicBezTo>
                  <a:cubicBezTo>
                    <a:pt x="619011" y="276809"/>
                    <a:pt x="572527" y="296731"/>
                    <a:pt x="533557" y="318110"/>
                  </a:cubicBezTo>
                  <a:cubicBezTo>
                    <a:pt x="486606" y="343857"/>
                    <a:pt x="439248" y="376477"/>
                    <a:pt x="408083" y="420807"/>
                  </a:cubicBezTo>
                  <a:cubicBezTo>
                    <a:pt x="397249" y="436185"/>
                    <a:pt x="387346" y="455000"/>
                    <a:pt x="401734" y="471602"/>
                  </a:cubicBezTo>
                  <a:cubicBezTo>
                    <a:pt x="415598" y="487563"/>
                    <a:pt x="437908" y="485466"/>
                    <a:pt x="456082" y="479757"/>
                  </a:cubicBezTo>
                  <a:cubicBezTo>
                    <a:pt x="505305" y="464262"/>
                    <a:pt x="552547" y="437175"/>
                    <a:pt x="592216" y="404322"/>
                  </a:cubicBezTo>
                  <a:cubicBezTo>
                    <a:pt x="614817" y="385623"/>
                    <a:pt x="635555" y="364711"/>
                    <a:pt x="654137" y="341993"/>
                  </a:cubicBezTo>
                  <a:cubicBezTo>
                    <a:pt x="672836" y="319158"/>
                    <a:pt x="692000" y="293819"/>
                    <a:pt x="700738" y="265276"/>
                  </a:cubicBezTo>
                  <a:cubicBezTo>
                    <a:pt x="771746" y="258519"/>
                    <a:pt x="842230" y="246519"/>
                    <a:pt x="911375" y="229102"/>
                  </a:cubicBezTo>
                  <a:cubicBezTo>
                    <a:pt x="862444" y="252577"/>
                    <a:pt x="815493" y="280654"/>
                    <a:pt x="771746" y="312517"/>
                  </a:cubicBezTo>
                  <a:cubicBezTo>
                    <a:pt x="732135" y="341352"/>
                    <a:pt x="679301" y="375312"/>
                    <a:pt x="659380" y="422379"/>
                  </a:cubicBezTo>
                  <a:cubicBezTo>
                    <a:pt x="652506" y="438573"/>
                    <a:pt x="649069" y="461874"/>
                    <a:pt x="659205" y="477543"/>
                  </a:cubicBezTo>
                  <a:cubicBezTo>
                    <a:pt x="671205" y="496067"/>
                    <a:pt x="697243" y="489776"/>
                    <a:pt x="714544" y="483485"/>
                  </a:cubicBezTo>
                  <a:cubicBezTo>
                    <a:pt x="768368" y="463913"/>
                    <a:pt x="818056" y="419059"/>
                    <a:pt x="856968" y="378341"/>
                  </a:cubicBezTo>
                  <a:cubicBezTo>
                    <a:pt x="880676" y="353526"/>
                    <a:pt x="902462" y="326789"/>
                    <a:pt x="921044" y="297896"/>
                  </a:cubicBezTo>
                  <a:cubicBezTo>
                    <a:pt x="936889" y="273256"/>
                    <a:pt x="955180" y="245587"/>
                    <a:pt x="959723" y="215937"/>
                  </a:cubicBezTo>
                  <a:cubicBezTo>
                    <a:pt x="966888" y="213840"/>
                    <a:pt x="974053" y="211801"/>
                    <a:pt x="981160" y="209587"/>
                  </a:cubicBezTo>
                  <a:cubicBezTo>
                    <a:pt x="1016693" y="198578"/>
                    <a:pt x="1051760" y="186054"/>
                    <a:pt x="1086303" y="172074"/>
                  </a:cubicBezTo>
                  <a:cubicBezTo>
                    <a:pt x="1120322" y="158326"/>
                    <a:pt x="1155623" y="143705"/>
                    <a:pt x="1185680" y="122443"/>
                  </a:cubicBezTo>
                  <a:cubicBezTo>
                    <a:pt x="1186379" y="121977"/>
                    <a:pt x="1185622" y="121104"/>
                    <a:pt x="1184923" y="121278"/>
                  </a:cubicBezTo>
                  <a:cubicBezTo>
                    <a:pt x="1153526" y="131065"/>
                    <a:pt x="1123410" y="145394"/>
                    <a:pt x="1092769" y="157336"/>
                  </a:cubicBezTo>
                  <a:cubicBezTo>
                    <a:pt x="1066090" y="118249"/>
                    <a:pt x="1033528" y="83415"/>
                    <a:pt x="995548" y="54988"/>
                  </a:cubicBezTo>
                  <a:cubicBezTo>
                    <a:pt x="964092" y="31455"/>
                    <a:pt x="927976" y="8213"/>
                    <a:pt x="888424" y="1922"/>
                  </a:cubicBezTo>
                  <a:cubicBezTo>
                    <a:pt x="874094" y="-350"/>
                    <a:pt x="851667" y="-2389"/>
                    <a:pt x="839260" y="6873"/>
                  </a:cubicBezTo>
                  <a:cubicBezTo>
                    <a:pt x="826153" y="16659"/>
                    <a:pt x="832735" y="33494"/>
                    <a:pt x="839784" y="44853"/>
                  </a:cubicBezTo>
                  <a:cubicBezTo>
                    <a:pt x="862560" y="81551"/>
                    <a:pt x="899724" y="107531"/>
                    <a:pt x="938229" y="125647"/>
                  </a:cubicBezTo>
                  <a:cubicBezTo>
                    <a:pt x="961995" y="136832"/>
                    <a:pt x="987101" y="144987"/>
                    <a:pt x="1012441" y="151627"/>
                  </a:cubicBezTo>
                  <a:cubicBezTo>
                    <a:pt x="1024848" y="154889"/>
                    <a:pt x="1037314" y="157802"/>
                    <a:pt x="1049780" y="160482"/>
                  </a:cubicBezTo>
                  <a:cubicBezTo>
                    <a:pt x="1056945" y="162054"/>
                    <a:pt x="1064867" y="163977"/>
                    <a:pt x="1072614" y="164792"/>
                  </a:cubicBezTo>
                  <a:cubicBezTo>
                    <a:pt x="1048265" y="173938"/>
                    <a:pt x="1023800" y="182617"/>
                    <a:pt x="998985" y="190365"/>
                  </a:cubicBezTo>
                  <a:cubicBezTo>
                    <a:pt x="958733" y="202889"/>
                    <a:pt x="918074" y="213374"/>
                    <a:pt x="876948" y="222111"/>
                  </a:cubicBezTo>
                  <a:cubicBezTo>
                    <a:pt x="865181" y="180928"/>
                    <a:pt x="832502" y="141899"/>
                    <a:pt x="802154" y="113182"/>
                  </a:cubicBezTo>
                  <a:cubicBezTo>
                    <a:pt x="768892" y="81668"/>
                    <a:pt x="728873" y="56969"/>
                    <a:pt x="685826" y="41241"/>
                  </a:cubicBezTo>
                  <a:cubicBezTo>
                    <a:pt x="668467" y="34892"/>
                    <a:pt x="647147" y="26562"/>
                    <a:pt x="628623" y="32562"/>
                  </a:cubicBezTo>
                  <a:cubicBezTo>
                    <a:pt x="611905" y="37979"/>
                    <a:pt x="601245" y="53183"/>
                    <a:pt x="605089" y="70775"/>
                  </a:cubicBezTo>
                  <a:cubicBezTo>
                    <a:pt x="609633" y="91570"/>
                    <a:pt x="628040" y="110152"/>
                    <a:pt x="643127" y="123900"/>
                  </a:cubicBezTo>
                  <a:cubicBezTo>
                    <a:pt x="662350" y="141433"/>
                    <a:pt x="684253" y="155472"/>
                    <a:pt x="707146" y="167705"/>
                  </a:cubicBezTo>
                  <a:cubicBezTo>
                    <a:pt x="732718" y="181394"/>
                    <a:pt x="759164" y="193510"/>
                    <a:pt x="785960" y="204578"/>
                  </a:cubicBezTo>
                  <a:cubicBezTo>
                    <a:pt x="799532" y="210170"/>
                    <a:pt x="813163" y="215529"/>
                    <a:pt x="827027" y="220364"/>
                  </a:cubicBezTo>
                  <a:cubicBezTo>
                    <a:pt x="834075" y="222869"/>
                    <a:pt x="841648" y="225956"/>
                    <a:pt x="849337" y="227820"/>
                  </a:cubicBezTo>
                  <a:cubicBezTo>
                    <a:pt x="835007" y="230558"/>
                    <a:pt x="820677" y="233179"/>
                    <a:pt x="806289" y="235451"/>
                  </a:cubicBezTo>
                  <a:cubicBezTo>
                    <a:pt x="748737" y="244538"/>
                    <a:pt x="690427" y="249956"/>
                    <a:pt x="632060" y="251936"/>
                  </a:cubicBezTo>
                  <a:cubicBezTo>
                    <a:pt x="622798" y="228985"/>
                    <a:pt x="609167" y="207374"/>
                    <a:pt x="596119" y="186578"/>
                  </a:cubicBezTo>
                  <a:cubicBezTo>
                    <a:pt x="583420" y="166365"/>
                    <a:pt x="570313" y="146443"/>
                    <a:pt x="556100" y="127337"/>
                  </a:cubicBezTo>
                  <a:cubicBezTo>
                    <a:pt x="528372" y="89997"/>
                    <a:pt x="494237" y="55862"/>
                    <a:pt x="452005" y="35474"/>
                  </a:cubicBezTo>
                  <a:cubicBezTo>
                    <a:pt x="436859" y="28135"/>
                    <a:pt x="416122" y="17533"/>
                    <a:pt x="399520" y="26154"/>
                  </a:cubicBezTo>
                  <a:cubicBezTo>
                    <a:pt x="385307" y="33552"/>
                    <a:pt x="379424" y="50969"/>
                    <a:pt x="382103" y="66114"/>
                  </a:cubicBezTo>
                  <a:cubicBezTo>
                    <a:pt x="385715" y="86561"/>
                    <a:pt x="401734" y="104386"/>
                    <a:pt x="414549" y="119822"/>
                  </a:cubicBezTo>
                  <a:cubicBezTo>
                    <a:pt x="429928" y="138288"/>
                    <a:pt x="447112" y="155239"/>
                    <a:pt x="465752" y="170384"/>
                  </a:cubicBezTo>
                  <a:cubicBezTo>
                    <a:pt x="488645" y="188908"/>
                    <a:pt x="513227" y="205219"/>
                    <a:pt x="538450" y="220364"/>
                  </a:cubicBezTo>
                  <a:cubicBezTo>
                    <a:pt x="556799" y="231373"/>
                    <a:pt x="575614" y="243198"/>
                    <a:pt x="595187" y="252752"/>
                  </a:cubicBezTo>
                  <a:cubicBezTo>
                    <a:pt x="538333" y="253159"/>
                    <a:pt x="481422" y="250363"/>
                    <a:pt x="425034" y="243723"/>
                  </a:cubicBezTo>
                  <a:cubicBezTo>
                    <a:pt x="417345" y="226014"/>
                    <a:pt x="405346" y="209471"/>
                    <a:pt x="394686" y="193860"/>
                  </a:cubicBezTo>
                  <a:cubicBezTo>
                    <a:pt x="379074" y="171025"/>
                    <a:pt x="362298" y="149123"/>
                    <a:pt x="345055" y="127511"/>
                  </a:cubicBezTo>
                  <a:cubicBezTo>
                    <a:pt x="315930" y="91163"/>
                    <a:pt x="286688" y="47882"/>
                    <a:pt x="244747" y="25222"/>
                  </a:cubicBezTo>
                  <a:cubicBezTo>
                    <a:pt x="229893" y="17183"/>
                    <a:pt x="209912" y="8737"/>
                    <a:pt x="193893" y="18523"/>
                  </a:cubicBezTo>
                  <a:cubicBezTo>
                    <a:pt x="178690" y="27785"/>
                    <a:pt x="175661" y="47299"/>
                    <a:pt x="180495" y="63144"/>
                  </a:cubicBezTo>
                  <a:cubicBezTo>
                    <a:pt x="187020" y="84522"/>
                    <a:pt x="203912" y="101240"/>
                    <a:pt x="219000" y="116968"/>
                  </a:cubicBezTo>
                  <a:cubicBezTo>
                    <a:pt x="236883" y="135608"/>
                    <a:pt x="254824" y="154190"/>
                    <a:pt x="273814" y="171724"/>
                  </a:cubicBezTo>
                  <a:cubicBezTo>
                    <a:pt x="298338" y="194384"/>
                    <a:pt x="325075" y="215937"/>
                    <a:pt x="353910" y="233703"/>
                  </a:cubicBezTo>
                  <a:cubicBezTo>
                    <a:pt x="335793" y="230674"/>
                    <a:pt x="317677" y="227412"/>
                    <a:pt x="299678" y="223801"/>
                  </a:cubicBezTo>
                  <a:cubicBezTo>
                    <a:pt x="299153" y="223801"/>
                    <a:pt x="299095" y="223393"/>
                    <a:pt x="298746" y="22310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331" name="Google Shape;2331;p69"/>
            <p:cNvGrpSpPr/>
            <p:nvPr/>
          </p:nvGrpSpPr>
          <p:grpSpPr>
            <a:xfrm rot="8325255">
              <a:off x="372767" y="639627"/>
              <a:ext cx="1076452" cy="467240"/>
              <a:chOff x="499912" y="1529716"/>
              <a:chExt cx="1076436" cy="467233"/>
            </a:xfrm>
          </p:grpSpPr>
          <p:sp>
            <p:nvSpPr>
              <p:cNvPr id="2332" name="Google Shape;2332;p69"/>
              <p:cNvSpPr/>
              <p:nvPr/>
            </p:nvSpPr>
            <p:spPr>
              <a:xfrm>
                <a:off x="1147783" y="1765316"/>
                <a:ext cx="287708" cy="224817"/>
              </a:xfrm>
              <a:custGeom>
                <a:rect b="b" l="l" r="r" t="t"/>
                <a:pathLst>
                  <a:path extrusionOk="0" h="224817" w="287708">
                    <a:moveTo>
                      <a:pt x="286946" y="26"/>
                    </a:moveTo>
                    <a:cubicBezTo>
                      <a:pt x="230442" y="23210"/>
                      <a:pt x="177783" y="58743"/>
                      <a:pt x="129551" y="95849"/>
                    </a:cubicBezTo>
                    <a:cubicBezTo>
                      <a:pt x="83183" y="131441"/>
                      <a:pt x="39669" y="170994"/>
                      <a:pt x="0" y="214041"/>
                    </a:cubicBezTo>
                    <a:cubicBezTo>
                      <a:pt x="408" y="217769"/>
                      <a:pt x="1165" y="221439"/>
                      <a:pt x="2447" y="224818"/>
                    </a:cubicBezTo>
                    <a:cubicBezTo>
                      <a:pt x="20097" y="205536"/>
                      <a:pt x="38329" y="186838"/>
                      <a:pt x="57436" y="168896"/>
                    </a:cubicBezTo>
                    <a:cubicBezTo>
                      <a:pt x="101649" y="127363"/>
                      <a:pt x="149531" y="89675"/>
                      <a:pt x="199977" y="56064"/>
                    </a:cubicBezTo>
                    <a:cubicBezTo>
                      <a:pt x="228695" y="36899"/>
                      <a:pt x="258519" y="19598"/>
                      <a:pt x="287529" y="900"/>
                    </a:cubicBezTo>
                    <a:cubicBezTo>
                      <a:pt x="287995" y="608"/>
                      <a:pt x="287470" y="-149"/>
                      <a:pt x="286946" y="2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3" name="Google Shape;2333;p69"/>
              <p:cNvSpPr/>
              <p:nvPr/>
            </p:nvSpPr>
            <p:spPr>
              <a:xfrm>
                <a:off x="879594" y="1554298"/>
                <a:ext cx="220620" cy="195666"/>
              </a:xfrm>
              <a:custGeom>
                <a:rect b="b" l="l" r="r" t="t"/>
                <a:pathLst>
                  <a:path extrusionOk="0" h="195666" w="220620">
                    <a:moveTo>
                      <a:pt x="74387" y="83125"/>
                    </a:moveTo>
                    <a:cubicBezTo>
                      <a:pt x="119532" y="125182"/>
                      <a:pt x="167706" y="162172"/>
                      <a:pt x="219549" y="195550"/>
                    </a:cubicBezTo>
                    <a:cubicBezTo>
                      <a:pt x="220307" y="196016"/>
                      <a:pt x="221064" y="194967"/>
                      <a:pt x="220307" y="194443"/>
                    </a:cubicBezTo>
                    <a:cubicBezTo>
                      <a:pt x="170793" y="157803"/>
                      <a:pt x="122910" y="117668"/>
                      <a:pt x="78057" y="75494"/>
                    </a:cubicBezTo>
                    <a:cubicBezTo>
                      <a:pt x="52426" y="51378"/>
                      <a:pt x="28252" y="25864"/>
                      <a:pt x="4485" y="0"/>
                    </a:cubicBezTo>
                    <a:cubicBezTo>
                      <a:pt x="2680" y="2272"/>
                      <a:pt x="1223" y="4718"/>
                      <a:pt x="0" y="7340"/>
                    </a:cubicBezTo>
                    <a:cubicBezTo>
                      <a:pt x="23417" y="33844"/>
                      <a:pt x="48523" y="59067"/>
                      <a:pt x="74387" y="831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4" name="Google Shape;2334;p69"/>
              <p:cNvSpPr/>
              <p:nvPr/>
            </p:nvSpPr>
            <p:spPr>
              <a:xfrm>
                <a:off x="678569" y="1541133"/>
                <a:ext cx="201850" cy="201447"/>
              </a:xfrm>
              <a:custGeom>
                <a:rect b="b" l="l" r="r" t="t"/>
                <a:pathLst>
                  <a:path extrusionOk="0" h="201447" w="201850">
                    <a:moveTo>
                      <a:pt x="62911" y="84115"/>
                    </a:moveTo>
                    <a:cubicBezTo>
                      <a:pt x="83416" y="106600"/>
                      <a:pt x="105085" y="128036"/>
                      <a:pt x="128036" y="147958"/>
                    </a:cubicBezTo>
                    <a:cubicBezTo>
                      <a:pt x="139395" y="157803"/>
                      <a:pt x="150987" y="167356"/>
                      <a:pt x="162812" y="176560"/>
                    </a:cubicBezTo>
                    <a:cubicBezTo>
                      <a:pt x="169220" y="181511"/>
                      <a:pt x="175628" y="186404"/>
                      <a:pt x="182210" y="191123"/>
                    </a:cubicBezTo>
                    <a:cubicBezTo>
                      <a:pt x="187919" y="195142"/>
                      <a:pt x="193686" y="199918"/>
                      <a:pt x="200618" y="201433"/>
                    </a:cubicBezTo>
                    <a:cubicBezTo>
                      <a:pt x="201258" y="201549"/>
                      <a:pt x="202190" y="200967"/>
                      <a:pt x="201724" y="200210"/>
                    </a:cubicBezTo>
                    <a:cubicBezTo>
                      <a:pt x="195084" y="189317"/>
                      <a:pt x="180812" y="181628"/>
                      <a:pt x="170968" y="173764"/>
                    </a:cubicBezTo>
                    <a:cubicBezTo>
                      <a:pt x="158735" y="164036"/>
                      <a:pt x="146852" y="153958"/>
                      <a:pt x="135201" y="143531"/>
                    </a:cubicBezTo>
                    <a:cubicBezTo>
                      <a:pt x="112250" y="122968"/>
                      <a:pt x="90173" y="101357"/>
                      <a:pt x="69436" y="78581"/>
                    </a:cubicBezTo>
                    <a:cubicBezTo>
                      <a:pt x="49222" y="56387"/>
                      <a:pt x="30174" y="33028"/>
                      <a:pt x="12349" y="8912"/>
                    </a:cubicBezTo>
                    <a:cubicBezTo>
                      <a:pt x="10194" y="6000"/>
                      <a:pt x="8155" y="2971"/>
                      <a:pt x="6058" y="0"/>
                    </a:cubicBezTo>
                    <a:cubicBezTo>
                      <a:pt x="3670" y="1981"/>
                      <a:pt x="1631" y="4194"/>
                      <a:pt x="0" y="6641"/>
                    </a:cubicBezTo>
                    <a:cubicBezTo>
                      <a:pt x="19398" y="33960"/>
                      <a:pt x="40776" y="59941"/>
                      <a:pt x="62911" y="841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5" name="Google Shape;2335;p69"/>
              <p:cNvSpPr/>
              <p:nvPr/>
            </p:nvSpPr>
            <p:spPr>
              <a:xfrm>
                <a:off x="1326964" y="1529716"/>
                <a:ext cx="249384" cy="151355"/>
              </a:xfrm>
              <a:custGeom>
                <a:rect b="b" l="l" r="r" t="t"/>
                <a:pathLst>
                  <a:path extrusionOk="0" h="151355" w="249384">
                    <a:moveTo>
                      <a:pt x="3845" y="0"/>
                    </a:moveTo>
                    <a:cubicBezTo>
                      <a:pt x="1922" y="2214"/>
                      <a:pt x="641" y="4602"/>
                      <a:pt x="0" y="7165"/>
                    </a:cubicBezTo>
                    <a:cubicBezTo>
                      <a:pt x="6175" y="9495"/>
                      <a:pt x="12349" y="11709"/>
                      <a:pt x="18466" y="14213"/>
                    </a:cubicBezTo>
                    <a:cubicBezTo>
                      <a:pt x="46951" y="25747"/>
                      <a:pt x="74736" y="38854"/>
                      <a:pt x="101765" y="53475"/>
                    </a:cubicBezTo>
                    <a:cubicBezTo>
                      <a:pt x="128095" y="67746"/>
                      <a:pt x="153783" y="83358"/>
                      <a:pt x="178482" y="100192"/>
                    </a:cubicBezTo>
                    <a:cubicBezTo>
                      <a:pt x="190831" y="108639"/>
                      <a:pt x="203006" y="117376"/>
                      <a:pt x="214889" y="126522"/>
                    </a:cubicBezTo>
                    <a:cubicBezTo>
                      <a:pt x="225491" y="134619"/>
                      <a:pt x="236384" y="145628"/>
                      <a:pt x="248500" y="151279"/>
                    </a:cubicBezTo>
                    <a:cubicBezTo>
                      <a:pt x="249199" y="151628"/>
                      <a:pt x="249607" y="150696"/>
                      <a:pt x="249257" y="150172"/>
                    </a:cubicBezTo>
                    <a:cubicBezTo>
                      <a:pt x="241277" y="138230"/>
                      <a:pt x="226656" y="128619"/>
                      <a:pt x="215530" y="119881"/>
                    </a:cubicBezTo>
                    <a:cubicBezTo>
                      <a:pt x="203763" y="110619"/>
                      <a:pt x="191705" y="101707"/>
                      <a:pt x="179414" y="93144"/>
                    </a:cubicBezTo>
                    <a:cubicBezTo>
                      <a:pt x="154424" y="75668"/>
                      <a:pt x="128444" y="59649"/>
                      <a:pt x="101590" y="45203"/>
                    </a:cubicBezTo>
                    <a:cubicBezTo>
                      <a:pt x="70426" y="28485"/>
                      <a:pt x="37630" y="12641"/>
                      <a:pt x="3845"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6" name="Google Shape;2336;p69"/>
              <p:cNvSpPr/>
              <p:nvPr/>
            </p:nvSpPr>
            <p:spPr>
              <a:xfrm>
                <a:off x="1098836" y="1577540"/>
                <a:ext cx="258423" cy="164394"/>
              </a:xfrm>
              <a:custGeom>
                <a:rect b="b" l="l" r="r" t="t"/>
                <a:pathLst>
                  <a:path extrusionOk="0" h="164394" w="258423">
                    <a:moveTo>
                      <a:pt x="191" y="9437"/>
                    </a:moveTo>
                    <a:cubicBezTo>
                      <a:pt x="32171" y="27553"/>
                      <a:pt x="66248" y="42582"/>
                      <a:pt x="98520" y="58484"/>
                    </a:cubicBezTo>
                    <a:cubicBezTo>
                      <a:pt x="127296" y="72639"/>
                      <a:pt x="155664" y="87552"/>
                      <a:pt x="182751" y="104852"/>
                    </a:cubicBezTo>
                    <a:cubicBezTo>
                      <a:pt x="195974" y="113299"/>
                      <a:pt x="208789" y="122444"/>
                      <a:pt x="220964" y="132405"/>
                    </a:cubicBezTo>
                    <a:cubicBezTo>
                      <a:pt x="233080" y="142366"/>
                      <a:pt x="243973" y="153725"/>
                      <a:pt x="255856" y="163977"/>
                    </a:cubicBezTo>
                    <a:cubicBezTo>
                      <a:pt x="257429" y="165375"/>
                      <a:pt x="259118" y="162929"/>
                      <a:pt x="258128" y="161473"/>
                    </a:cubicBezTo>
                    <a:cubicBezTo>
                      <a:pt x="241468" y="136366"/>
                      <a:pt x="214265" y="116736"/>
                      <a:pt x="189566" y="100134"/>
                    </a:cubicBezTo>
                    <a:cubicBezTo>
                      <a:pt x="164052" y="83008"/>
                      <a:pt x="136674" y="68853"/>
                      <a:pt x="109238" y="55222"/>
                    </a:cubicBezTo>
                    <a:cubicBezTo>
                      <a:pt x="80170" y="40776"/>
                      <a:pt x="50754" y="27145"/>
                      <a:pt x="22036" y="12000"/>
                    </a:cubicBezTo>
                    <a:cubicBezTo>
                      <a:pt x="14754" y="8155"/>
                      <a:pt x="7589" y="4136"/>
                      <a:pt x="483" y="0"/>
                    </a:cubicBezTo>
                    <a:cubicBezTo>
                      <a:pt x="-100" y="3029"/>
                      <a:pt x="-100" y="6233"/>
                      <a:pt x="191" y="943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7" name="Google Shape;2337;p69"/>
              <p:cNvSpPr/>
              <p:nvPr/>
            </p:nvSpPr>
            <p:spPr>
              <a:xfrm>
                <a:off x="895264" y="1799940"/>
                <a:ext cx="279663" cy="197009"/>
              </a:xfrm>
              <a:custGeom>
                <a:rect b="b" l="l" r="r" t="t"/>
                <a:pathLst>
                  <a:path extrusionOk="0" h="197009" w="279663">
                    <a:moveTo>
                      <a:pt x="21669" y="184951"/>
                    </a:moveTo>
                    <a:cubicBezTo>
                      <a:pt x="48815" y="162816"/>
                      <a:pt x="76251" y="141030"/>
                      <a:pt x="104445" y="120234"/>
                    </a:cubicBezTo>
                    <a:cubicBezTo>
                      <a:pt x="132580" y="99438"/>
                      <a:pt x="161356" y="79458"/>
                      <a:pt x="190540" y="60119"/>
                    </a:cubicBezTo>
                    <a:cubicBezTo>
                      <a:pt x="219957" y="40663"/>
                      <a:pt x="251587" y="23420"/>
                      <a:pt x="279315" y="1576"/>
                    </a:cubicBezTo>
                    <a:cubicBezTo>
                      <a:pt x="280189" y="935"/>
                      <a:pt x="279257" y="-288"/>
                      <a:pt x="278325" y="62"/>
                    </a:cubicBezTo>
                    <a:cubicBezTo>
                      <a:pt x="245471" y="12819"/>
                      <a:pt x="215064" y="33323"/>
                      <a:pt x="185530" y="52197"/>
                    </a:cubicBezTo>
                    <a:cubicBezTo>
                      <a:pt x="155648" y="71245"/>
                      <a:pt x="126464" y="91400"/>
                      <a:pt x="97804" y="112370"/>
                    </a:cubicBezTo>
                    <a:cubicBezTo>
                      <a:pt x="69086" y="133399"/>
                      <a:pt x="40834" y="155185"/>
                      <a:pt x="13631" y="178194"/>
                    </a:cubicBezTo>
                    <a:cubicBezTo>
                      <a:pt x="9087" y="182039"/>
                      <a:pt x="4544" y="185941"/>
                      <a:pt x="0" y="189844"/>
                    </a:cubicBezTo>
                    <a:cubicBezTo>
                      <a:pt x="408" y="190369"/>
                      <a:pt x="641" y="190893"/>
                      <a:pt x="1048" y="191417"/>
                    </a:cubicBezTo>
                    <a:cubicBezTo>
                      <a:pt x="2971" y="193631"/>
                      <a:pt x="5126" y="195436"/>
                      <a:pt x="7340" y="197009"/>
                    </a:cubicBezTo>
                    <a:cubicBezTo>
                      <a:pt x="12116" y="192932"/>
                      <a:pt x="16835" y="188912"/>
                      <a:pt x="21669" y="18495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8" name="Google Shape;2338;p69"/>
              <p:cNvSpPr/>
              <p:nvPr/>
            </p:nvSpPr>
            <p:spPr>
              <a:xfrm>
                <a:off x="499912" y="1608879"/>
                <a:ext cx="267820" cy="138638"/>
              </a:xfrm>
              <a:custGeom>
                <a:rect b="b" l="l" r="r" t="t"/>
                <a:pathLst>
                  <a:path extrusionOk="0" h="138638" w="267820">
                    <a:moveTo>
                      <a:pt x="113415" y="86212"/>
                    </a:moveTo>
                    <a:cubicBezTo>
                      <a:pt x="137124" y="98678"/>
                      <a:pt x="161589" y="109454"/>
                      <a:pt x="186870" y="118308"/>
                    </a:cubicBezTo>
                    <a:cubicBezTo>
                      <a:pt x="199569" y="122794"/>
                      <a:pt x="212443" y="126813"/>
                      <a:pt x="225433" y="130308"/>
                    </a:cubicBezTo>
                    <a:cubicBezTo>
                      <a:pt x="238015" y="133687"/>
                      <a:pt x="252519" y="138405"/>
                      <a:pt x="265626" y="138638"/>
                    </a:cubicBezTo>
                    <a:cubicBezTo>
                      <a:pt x="267956" y="138696"/>
                      <a:pt x="268713" y="135551"/>
                      <a:pt x="266500" y="134677"/>
                    </a:cubicBezTo>
                    <a:cubicBezTo>
                      <a:pt x="254325" y="129726"/>
                      <a:pt x="240345" y="127745"/>
                      <a:pt x="227704" y="124075"/>
                    </a:cubicBezTo>
                    <a:cubicBezTo>
                      <a:pt x="214773" y="120289"/>
                      <a:pt x="202016" y="116153"/>
                      <a:pt x="189375" y="111493"/>
                    </a:cubicBezTo>
                    <a:cubicBezTo>
                      <a:pt x="163977" y="102115"/>
                      <a:pt x="139162" y="90989"/>
                      <a:pt x="115338" y="78173"/>
                    </a:cubicBezTo>
                    <a:cubicBezTo>
                      <a:pt x="75086" y="56504"/>
                      <a:pt x="39378" y="29300"/>
                      <a:pt x="4777" y="0"/>
                    </a:cubicBezTo>
                    <a:cubicBezTo>
                      <a:pt x="2971" y="1981"/>
                      <a:pt x="1398" y="4194"/>
                      <a:pt x="0" y="6641"/>
                    </a:cubicBezTo>
                    <a:cubicBezTo>
                      <a:pt x="33145" y="38621"/>
                      <a:pt x="72872" y="64892"/>
                      <a:pt x="113415" y="8621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9" name="Google Shape;2339;p69"/>
              <p:cNvSpPr/>
              <p:nvPr/>
            </p:nvSpPr>
            <p:spPr>
              <a:xfrm>
                <a:off x="695404" y="1788692"/>
                <a:ext cx="268317" cy="83424"/>
              </a:xfrm>
              <a:custGeom>
                <a:rect b="b" l="l" r="r" t="t"/>
                <a:pathLst>
                  <a:path extrusionOk="0" h="83424" w="268317">
                    <a:moveTo>
                      <a:pt x="2330" y="83425"/>
                    </a:moveTo>
                    <a:cubicBezTo>
                      <a:pt x="8854" y="80978"/>
                      <a:pt x="15378" y="78531"/>
                      <a:pt x="21844" y="76260"/>
                    </a:cubicBezTo>
                    <a:cubicBezTo>
                      <a:pt x="49339" y="66765"/>
                      <a:pt x="77008" y="57736"/>
                      <a:pt x="104852" y="49231"/>
                    </a:cubicBezTo>
                    <a:cubicBezTo>
                      <a:pt x="131939" y="40901"/>
                      <a:pt x="159201" y="33095"/>
                      <a:pt x="186579" y="25756"/>
                    </a:cubicBezTo>
                    <a:cubicBezTo>
                      <a:pt x="213549" y="18533"/>
                      <a:pt x="241219" y="12882"/>
                      <a:pt x="267374" y="3038"/>
                    </a:cubicBezTo>
                    <a:cubicBezTo>
                      <a:pt x="269179" y="2339"/>
                      <a:pt x="268131" y="-166"/>
                      <a:pt x="266442" y="9"/>
                    </a:cubicBezTo>
                    <a:cubicBezTo>
                      <a:pt x="237724" y="2630"/>
                      <a:pt x="209646" y="10902"/>
                      <a:pt x="181802" y="18241"/>
                    </a:cubicBezTo>
                    <a:cubicBezTo>
                      <a:pt x="154424" y="25465"/>
                      <a:pt x="127163" y="33212"/>
                      <a:pt x="100076" y="41425"/>
                    </a:cubicBezTo>
                    <a:cubicBezTo>
                      <a:pt x="73688" y="49406"/>
                      <a:pt x="47475" y="57911"/>
                      <a:pt x="21378" y="66823"/>
                    </a:cubicBezTo>
                    <a:cubicBezTo>
                      <a:pt x="14388" y="69211"/>
                      <a:pt x="7223" y="71541"/>
                      <a:pt x="0" y="73988"/>
                    </a:cubicBezTo>
                    <a:cubicBezTo>
                      <a:pt x="117" y="75269"/>
                      <a:pt x="175" y="76493"/>
                      <a:pt x="466" y="77774"/>
                    </a:cubicBezTo>
                    <a:cubicBezTo>
                      <a:pt x="816" y="79813"/>
                      <a:pt x="1515" y="81677"/>
                      <a:pt x="2330" y="834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1" name="Shape 901"/>
        <p:cNvGrpSpPr/>
        <p:nvPr/>
      </p:nvGrpSpPr>
      <p:grpSpPr>
        <a:xfrm>
          <a:off x="0" y="0"/>
          <a:ext cx="0" cy="0"/>
          <a:chOff x="0" y="0"/>
          <a:chExt cx="0" cy="0"/>
        </a:xfrm>
      </p:grpSpPr>
      <p:sp>
        <p:nvSpPr>
          <p:cNvPr id="902" name="Google Shape;902;p43"/>
          <p:cNvSpPr/>
          <p:nvPr/>
        </p:nvSpPr>
        <p:spPr>
          <a:xfrm>
            <a:off x="1048900" y="1603050"/>
            <a:ext cx="767400" cy="767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903" name="Google Shape;903;p43"/>
          <p:cNvSpPr/>
          <p:nvPr/>
        </p:nvSpPr>
        <p:spPr>
          <a:xfrm>
            <a:off x="1048900" y="3113125"/>
            <a:ext cx="767400" cy="767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904" name="Google Shape;904;p43"/>
          <p:cNvSpPr/>
          <p:nvPr/>
        </p:nvSpPr>
        <p:spPr>
          <a:xfrm>
            <a:off x="4820175" y="1603050"/>
            <a:ext cx="767400" cy="767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905" name="Google Shape;905;p43"/>
          <p:cNvSpPr/>
          <p:nvPr/>
        </p:nvSpPr>
        <p:spPr>
          <a:xfrm>
            <a:off x="4820175" y="3113125"/>
            <a:ext cx="767400" cy="767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906" name="Google Shape;906;p4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able of contents</a:t>
            </a:r>
            <a:endParaRPr/>
          </a:p>
        </p:txBody>
      </p:sp>
      <p:sp>
        <p:nvSpPr>
          <p:cNvPr id="907" name="Google Shape;907;p43"/>
          <p:cNvSpPr txBox="1"/>
          <p:nvPr>
            <p:ph idx="1" type="subTitle"/>
          </p:nvPr>
        </p:nvSpPr>
        <p:spPr>
          <a:xfrm>
            <a:off x="1930725" y="1916625"/>
            <a:ext cx="2393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908" name="Google Shape;908;p43"/>
          <p:cNvSpPr txBox="1"/>
          <p:nvPr>
            <p:ph idx="2" type="title"/>
          </p:nvPr>
        </p:nvSpPr>
        <p:spPr>
          <a:xfrm>
            <a:off x="1147900" y="1762950"/>
            <a:ext cx="5694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rPr>
              <a:t>1.</a:t>
            </a:r>
            <a:endParaRPr>
              <a:solidFill>
                <a:schemeClr val="dk1"/>
              </a:solidFill>
            </a:endParaRPr>
          </a:p>
        </p:txBody>
      </p:sp>
      <p:sp>
        <p:nvSpPr>
          <p:cNvPr id="909" name="Google Shape;909;p43"/>
          <p:cNvSpPr txBox="1"/>
          <p:nvPr>
            <p:ph idx="3" type="subTitle"/>
          </p:nvPr>
        </p:nvSpPr>
        <p:spPr>
          <a:xfrm>
            <a:off x="1930725" y="1536100"/>
            <a:ext cx="23931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t>
            </a:r>
            <a:r>
              <a:rPr lang="en"/>
              <a:t>ame of the section</a:t>
            </a:r>
            <a:endParaRPr/>
          </a:p>
        </p:txBody>
      </p:sp>
      <p:sp>
        <p:nvSpPr>
          <p:cNvPr id="910" name="Google Shape;910;p43"/>
          <p:cNvSpPr txBox="1"/>
          <p:nvPr>
            <p:ph idx="4" type="subTitle"/>
          </p:nvPr>
        </p:nvSpPr>
        <p:spPr>
          <a:xfrm>
            <a:off x="1930725" y="3426700"/>
            <a:ext cx="2393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911" name="Google Shape;911;p43"/>
          <p:cNvSpPr txBox="1"/>
          <p:nvPr>
            <p:ph idx="5" type="title"/>
          </p:nvPr>
        </p:nvSpPr>
        <p:spPr>
          <a:xfrm>
            <a:off x="1147900" y="3273025"/>
            <a:ext cx="5694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rPr>
              <a:t>2.</a:t>
            </a:r>
            <a:endParaRPr>
              <a:solidFill>
                <a:schemeClr val="dk1"/>
              </a:solidFill>
            </a:endParaRPr>
          </a:p>
        </p:txBody>
      </p:sp>
      <p:sp>
        <p:nvSpPr>
          <p:cNvPr id="912" name="Google Shape;912;p43"/>
          <p:cNvSpPr txBox="1"/>
          <p:nvPr>
            <p:ph idx="6" type="subTitle"/>
          </p:nvPr>
        </p:nvSpPr>
        <p:spPr>
          <a:xfrm>
            <a:off x="1930725" y="3046175"/>
            <a:ext cx="23931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913" name="Google Shape;913;p43"/>
          <p:cNvSpPr txBox="1"/>
          <p:nvPr>
            <p:ph idx="7" type="subTitle"/>
          </p:nvPr>
        </p:nvSpPr>
        <p:spPr>
          <a:xfrm>
            <a:off x="5702000" y="1916625"/>
            <a:ext cx="2393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914" name="Google Shape;914;p43"/>
          <p:cNvSpPr txBox="1"/>
          <p:nvPr>
            <p:ph idx="8" type="title"/>
          </p:nvPr>
        </p:nvSpPr>
        <p:spPr>
          <a:xfrm>
            <a:off x="4919175" y="1762950"/>
            <a:ext cx="5694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rPr>
              <a:t>3.</a:t>
            </a:r>
            <a:endParaRPr>
              <a:solidFill>
                <a:schemeClr val="dk1"/>
              </a:solidFill>
            </a:endParaRPr>
          </a:p>
        </p:txBody>
      </p:sp>
      <p:sp>
        <p:nvSpPr>
          <p:cNvPr id="915" name="Google Shape;915;p43"/>
          <p:cNvSpPr txBox="1"/>
          <p:nvPr>
            <p:ph idx="9" type="subTitle"/>
          </p:nvPr>
        </p:nvSpPr>
        <p:spPr>
          <a:xfrm>
            <a:off x="5702000" y="1536100"/>
            <a:ext cx="23931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916" name="Google Shape;916;p43"/>
          <p:cNvSpPr txBox="1"/>
          <p:nvPr>
            <p:ph idx="13" type="subTitle"/>
          </p:nvPr>
        </p:nvSpPr>
        <p:spPr>
          <a:xfrm>
            <a:off x="5702000" y="3426700"/>
            <a:ext cx="23931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917" name="Google Shape;917;p43"/>
          <p:cNvSpPr txBox="1"/>
          <p:nvPr>
            <p:ph idx="14" type="title"/>
          </p:nvPr>
        </p:nvSpPr>
        <p:spPr>
          <a:xfrm>
            <a:off x="4919175" y="3273025"/>
            <a:ext cx="5694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rPr>
              <a:t>4.</a:t>
            </a:r>
            <a:endParaRPr>
              <a:solidFill>
                <a:schemeClr val="dk1"/>
              </a:solidFill>
            </a:endParaRPr>
          </a:p>
        </p:txBody>
      </p:sp>
      <p:sp>
        <p:nvSpPr>
          <p:cNvPr id="918" name="Google Shape;918;p43"/>
          <p:cNvSpPr txBox="1"/>
          <p:nvPr>
            <p:ph idx="15" type="subTitle"/>
          </p:nvPr>
        </p:nvSpPr>
        <p:spPr>
          <a:xfrm>
            <a:off x="5702000" y="3046175"/>
            <a:ext cx="23931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grpSp>
        <p:nvGrpSpPr>
          <p:cNvPr id="919" name="Google Shape;919;p43"/>
          <p:cNvGrpSpPr/>
          <p:nvPr/>
        </p:nvGrpSpPr>
        <p:grpSpPr>
          <a:xfrm>
            <a:off x="455900" y="4229020"/>
            <a:ext cx="592997" cy="986055"/>
            <a:chOff x="4009563" y="982445"/>
            <a:chExt cx="592997" cy="986055"/>
          </a:xfrm>
        </p:grpSpPr>
        <p:sp>
          <p:nvSpPr>
            <p:cNvPr id="920" name="Google Shape;920;p43"/>
            <p:cNvSpPr/>
            <p:nvPr/>
          </p:nvSpPr>
          <p:spPr>
            <a:xfrm>
              <a:off x="4200352" y="1428549"/>
              <a:ext cx="402208" cy="539951"/>
            </a:xfrm>
            <a:custGeom>
              <a:rect b="b" l="l" r="r" t="t"/>
              <a:pathLst>
                <a:path extrusionOk="0" h="539951" w="402208">
                  <a:moveTo>
                    <a:pt x="398239" y="514634"/>
                  </a:moveTo>
                  <a:cubicBezTo>
                    <a:pt x="390666" y="506304"/>
                    <a:pt x="380822" y="501178"/>
                    <a:pt x="371502" y="495062"/>
                  </a:cubicBezTo>
                  <a:cubicBezTo>
                    <a:pt x="362473" y="489120"/>
                    <a:pt x="353560" y="482946"/>
                    <a:pt x="344764" y="476596"/>
                  </a:cubicBezTo>
                  <a:cubicBezTo>
                    <a:pt x="327464" y="464130"/>
                    <a:pt x="310745" y="450966"/>
                    <a:pt x="294493" y="437160"/>
                  </a:cubicBezTo>
                  <a:cubicBezTo>
                    <a:pt x="262339" y="409782"/>
                    <a:pt x="232281" y="380016"/>
                    <a:pt x="204495" y="348210"/>
                  </a:cubicBezTo>
                  <a:cubicBezTo>
                    <a:pt x="148457" y="284017"/>
                    <a:pt x="100982" y="212310"/>
                    <a:pt x="65799" y="134603"/>
                  </a:cubicBezTo>
                  <a:cubicBezTo>
                    <a:pt x="56013" y="112991"/>
                    <a:pt x="47042" y="91031"/>
                    <a:pt x="39062" y="68779"/>
                  </a:cubicBezTo>
                  <a:cubicBezTo>
                    <a:pt x="34867" y="57012"/>
                    <a:pt x="30382" y="45362"/>
                    <a:pt x="26188" y="33595"/>
                  </a:cubicBezTo>
                  <a:cubicBezTo>
                    <a:pt x="22227" y="22469"/>
                    <a:pt x="19256" y="11343"/>
                    <a:pt x="11975" y="2023"/>
                  </a:cubicBezTo>
                  <a:cubicBezTo>
                    <a:pt x="8945" y="-1880"/>
                    <a:pt x="1489" y="275"/>
                    <a:pt x="674" y="4994"/>
                  </a:cubicBezTo>
                  <a:cubicBezTo>
                    <a:pt x="-1132" y="15304"/>
                    <a:pt x="1023" y="24624"/>
                    <a:pt x="3237" y="34818"/>
                  </a:cubicBezTo>
                  <a:cubicBezTo>
                    <a:pt x="5742" y="46410"/>
                    <a:pt x="8421" y="58061"/>
                    <a:pt x="11858" y="69478"/>
                  </a:cubicBezTo>
                  <a:cubicBezTo>
                    <a:pt x="18033" y="90157"/>
                    <a:pt x="25431" y="110603"/>
                    <a:pt x="33586" y="130525"/>
                  </a:cubicBezTo>
                  <a:cubicBezTo>
                    <a:pt x="50479" y="171709"/>
                    <a:pt x="70284" y="211727"/>
                    <a:pt x="93002" y="250057"/>
                  </a:cubicBezTo>
                  <a:cubicBezTo>
                    <a:pt x="137856" y="325842"/>
                    <a:pt x="194942" y="394112"/>
                    <a:pt x="261116" y="452189"/>
                  </a:cubicBezTo>
                  <a:cubicBezTo>
                    <a:pt x="280105" y="468849"/>
                    <a:pt x="299794" y="484635"/>
                    <a:pt x="320124" y="499605"/>
                  </a:cubicBezTo>
                  <a:cubicBezTo>
                    <a:pt x="329677" y="506654"/>
                    <a:pt x="339463" y="513528"/>
                    <a:pt x="349308" y="520168"/>
                  </a:cubicBezTo>
                  <a:cubicBezTo>
                    <a:pt x="360259" y="527566"/>
                    <a:pt x="371036" y="535838"/>
                    <a:pt x="383851" y="539333"/>
                  </a:cubicBezTo>
                  <a:cubicBezTo>
                    <a:pt x="398530" y="543527"/>
                    <a:pt x="407967" y="525411"/>
                    <a:pt x="398239" y="514634"/>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 name="Google Shape;921;p43"/>
            <p:cNvSpPr/>
            <p:nvPr/>
          </p:nvSpPr>
          <p:spPr>
            <a:xfrm>
              <a:off x="4200352" y="1428549"/>
              <a:ext cx="51585" cy="101166"/>
            </a:xfrm>
            <a:custGeom>
              <a:rect b="b" l="l" r="r" t="t"/>
              <a:pathLst>
                <a:path extrusionOk="0" h="101166" w="51585">
                  <a:moveTo>
                    <a:pt x="39062" y="68779"/>
                  </a:moveTo>
                  <a:cubicBezTo>
                    <a:pt x="34867" y="57012"/>
                    <a:pt x="30382" y="45362"/>
                    <a:pt x="26188" y="33595"/>
                  </a:cubicBezTo>
                  <a:cubicBezTo>
                    <a:pt x="22227" y="22469"/>
                    <a:pt x="19256" y="11343"/>
                    <a:pt x="11975" y="2023"/>
                  </a:cubicBezTo>
                  <a:cubicBezTo>
                    <a:pt x="8945" y="-1880"/>
                    <a:pt x="1489" y="275"/>
                    <a:pt x="674" y="4994"/>
                  </a:cubicBezTo>
                  <a:cubicBezTo>
                    <a:pt x="-1132" y="15304"/>
                    <a:pt x="1023" y="24624"/>
                    <a:pt x="3237" y="34818"/>
                  </a:cubicBezTo>
                  <a:cubicBezTo>
                    <a:pt x="5742" y="46410"/>
                    <a:pt x="8421" y="58061"/>
                    <a:pt x="11858" y="69478"/>
                  </a:cubicBezTo>
                  <a:cubicBezTo>
                    <a:pt x="13198" y="74080"/>
                    <a:pt x="14654" y="78623"/>
                    <a:pt x="16169" y="83167"/>
                  </a:cubicBezTo>
                  <a:cubicBezTo>
                    <a:pt x="27761" y="89574"/>
                    <a:pt x="39586" y="95633"/>
                    <a:pt x="51585" y="101166"/>
                  </a:cubicBezTo>
                  <a:cubicBezTo>
                    <a:pt x="47158" y="90565"/>
                    <a:pt x="42964" y="79730"/>
                    <a:pt x="39062" y="68779"/>
                  </a:cubicBezTo>
                  <a:close/>
                </a:path>
              </a:pathLst>
            </a:custGeom>
            <a:solidFill>
              <a:srgbClr val="0128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2" name="Google Shape;922;p43"/>
            <p:cNvSpPr/>
            <p:nvPr/>
          </p:nvSpPr>
          <p:spPr>
            <a:xfrm>
              <a:off x="4009563" y="982445"/>
              <a:ext cx="288520" cy="479026"/>
            </a:xfrm>
            <a:custGeom>
              <a:rect b="b" l="l" r="r" t="t"/>
              <a:pathLst>
                <a:path extrusionOk="0" h="479026" w="288520">
                  <a:moveTo>
                    <a:pt x="632" y="244481"/>
                  </a:moveTo>
                  <a:cubicBezTo>
                    <a:pt x="-4378" y="159900"/>
                    <a:pt x="20903" y="75727"/>
                    <a:pt x="58883" y="0"/>
                  </a:cubicBezTo>
                  <a:cubicBezTo>
                    <a:pt x="190123" y="49805"/>
                    <a:pt x="287170" y="181103"/>
                    <a:pt x="288510" y="321489"/>
                  </a:cubicBezTo>
                  <a:cubicBezTo>
                    <a:pt x="288859" y="355566"/>
                    <a:pt x="280937" y="394245"/>
                    <a:pt x="264277" y="423953"/>
                  </a:cubicBezTo>
                  <a:cubicBezTo>
                    <a:pt x="227404" y="489544"/>
                    <a:pt x="144629" y="495893"/>
                    <a:pt x="92145" y="446496"/>
                  </a:cubicBezTo>
                  <a:cubicBezTo>
                    <a:pt x="36223" y="393779"/>
                    <a:pt x="5117" y="320848"/>
                    <a:pt x="632" y="244481"/>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3" name="Google Shape;923;p43"/>
            <p:cNvSpPr/>
            <p:nvPr/>
          </p:nvSpPr>
          <p:spPr>
            <a:xfrm>
              <a:off x="4049864" y="1207819"/>
              <a:ext cx="240293" cy="253198"/>
            </a:xfrm>
            <a:custGeom>
              <a:rect b="b" l="l" r="r" t="t"/>
              <a:pathLst>
                <a:path extrusionOk="0" h="253198" w="240293">
                  <a:moveTo>
                    <a:pt x="43514" y="191356"/>
                  </a:moveTo>
                  <a:cubicBezTo>
                    <a:pt x="30524" y="174346"/>
                    <a:pt x="23592" y="154075"/>
                    <a:pt x="18174" y="133920"/>
                  </a:cubicBezTo>
                  <a:cubicBezTo>
                    <a:pt x="8039" y="95765"/>
                    <a:pt x="175" y="61455"/>
                    <a:pt x="0" y="22369"/>
                  </a:cubicBezTo>
                  <a:cubicBezTo>
                    <a:pt x="16602" y="31980"/>
                    <a:pt x="43106" y="45203"/>
                    <a:pt x="57145" y="57844"/>
                  </a:cubicBezTo>
                  <a:cubicBezTo>
                    <a:pt x="83998" y="82018"/>
                    <a:pt x="101183" y="100950"/>
                    <a:pt x="128036" y="125124"/>
                  </a:cubicBezTo>
                  <a:cubicBezTo>
                    <a:pt x="140036" y="83416"/>
                    <a:pt x="152036" y="41708"/>
                    <a:pt x="164036" y="0"/>
                  </a:cubicBezTo>
                  <a:cubicBezTo>
                    <a:pt x="185123" y="22194"/>
                    <a:pt x="203647" y="46543"/>
                    <a:pt x="219200" y="72348"/>
                  </a:cubicBezTo>
                  <a:cubicBezTo>
                    <a:pt x="231432" y="92678"/>
                    <a:pt x="242034" y="115163"/>
                    <a:pt x="240054" y="138114"/>
                  </a:cubicBezTo>
                  <a:cubicBezTo>
                    <a:pt x="238015" y="161706"/>
                    <a:pt x="223045" y="182210"/>
                    <a:pt x="208190" y="201200"/>
                  </a:cubicBezTo>
                  <a:cubicBezTo>
                    <a:pt x="190074" y="224384"/>
                    <a:pt x="162172" y="256481"/>
                    <a:pt x="126638" y="252927"/>
                  </a:cubicBezTo>
                  <a:cubicBezTo>
                    <a:pt x="111027" y="251354"/>
                    <a:pt x="97862" y="239355"/>
                    <a:pt x="86270" y="230442"/>
                  </a:cubicBezTo>
                  <a:cubicBezTo>
                    <a:pt x="71008" y="218617"/>
                    <a:pt x="55164" y="206559"/>
                    <a:pt x="43514" y="191356"/>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4" name="Google Shape;924;p43"/>
            <p:cNvSpPr/>
            <p:nvPr/>
          </p:nvSpPr>
          <p:spPr>
            <a:xfrm>
              <a:off x="4020272" y="1235838"/>
              <a:ext cx="304427" cy="250834"/>
            </a:xfrm>
            <a:custGeom>
              <a:rect b="b" l="l" r="r" t="t"/>
              <a:pathLst>
                <a:path extrusionOk="0" h="250834" w="304427">
                  <a:moveTo>
                    <a:pt x="165842" y="250830"/>
                  </a:moveTo>
                  <a:cubicBezTo>
                    <a:pt x="123085" y="250481"/>
                    <a:pt x="82193" y="228462"/>
                    <a:pt x="53708" y="196540"/>
                  </a:cubicBezTo>
                  <a:cubicBezTo>
                    <a:pt x="25223" y="164618"/>
                    <a:pt x="8388" y="123668"/>
                    <a:pt x="0" y="81727"/>
                  </a:cubicBezTo>
                  <a:cubicBezTo>
                    <a:pt x="37863" y="94950"/>
                    <a:pt x="74445" y="111959"/>
                    <a:pt x="109047" y="132347"/>
                  </a:cubicBezTo>
                  <a:cubicBezTo>
                    <a:pt x="119590" y="87959"/>
                    <a:pt x="130774" y="43747"/>
                    <a:pt x="143765" y="0"/>
                  </a:cubicBezTo>
                  <a:cubicBezTo>
                    <a:pt x="172541" y="31980"/>
                    <a:pt x="197355" y="67455"/>
                    <a:pt x="217627" y="105377"/>
                  </a:cubicBezTo>
                  <a:cubicBezTo>
                    <a:pt x="234869" y="72290"/>
                    <a:pt x="258228" y="45960"/>
                    <a:pt x="275471" y="12874"/>
                  </a:cubicBezTo>
                  <a:cubicBezTo>
                    <a:pt x="292072" y="49222"/>
                    <a:pt x="307683" y="88076"/>
                    <a:pt x="303839" y="127862"/>
                  </a:cubicBezTo>
                  <a:cubicBezTo>
                    <a:pt x="299820" y="170036"/>
                    <a:pt x="273607" y="208074"/>
                    <a:pt x="239413" y="233064"/>
                  </a:cubicBezTo>
                  <a:cubicBezTo>
                    <a:pt x="222462" y="245471"/>
                    <a:pt x="186812" y="251005"/>
                    <a:pt x="165842" y="250830"/>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 name="Google Shape;925;p43"/>
            <p:cNvSpPr/>
            <p:nvPr/>
          </p:nvSpPr>
          <p:spPr>
            <a:xfrm>
              <a:off x="4073357" y="1314016"/>
              <a:ext cx="202815" cy="148833"/>
            </a:xfrm>
            <a:custGeom>
              <a:rect b="b" l="l" r="r" t="t"/>
              <a:pathLst>
                <a:path extrusionOk="0" h="148833" w="202815">
                  <a:moveTo>
                    <a:pt x="201415" y="19276"/>
                  </a:moveTo>
                  <a:cubicBezTo>
                    <a:pt x="201241" y="18927"/>
                    <a:pt x="200716" y="18869"/>
                    <a:pt x="200425" y="19160"/>
                  </a:cubicBezTo>
                  <a:cubicBezTo>
                    <a:pt x="197338" y="22597"/>
                    <a:pt x="196348" y="27956"/>
                    <a:pt x="195183" y="32325"/>
                  </a:cubicBezTo>
                  <a:cubicBezTo>
                    <a:pt x="193726" y="37742"/>
                    <a:pt x="192561" y="43276"/>
                    <a:pt x="191047" y="48693"/>
                  </a:cubicBezTo>
                  <a:cubicBezTo>
                    <a:pt x="187668" y="60402"/>
                    <a:pt x="183533" y="71819"/>
                    <a:pt x="178523" y="83003"/>
                  </a:cubicBezTo>
                  <a:cubicBezTo>
                    <a:pt x="173863" y="93488"/>
                    <a:pt x="168329" y="103624"/>
                    <a:pt x="161805" y="113061"/>
                  </a:cubicBezTo>
                  <a:cubicBezTo>
                    <a:pt x="156504" y="120750"/>
                    <a:pt x="150504" y="127216"/>
                    <a:pt x="144096" y="133682"/>
                  </a:cubicBezTo>
                  <a:cubicBezTo>
                    <a:pt x="144038" y="133507"/>
                    <a:pt x="143980" y="133274"/>
                    <a:pt x="143863" y="133099"/>
                  </a:cubicBezTo>
                  <a:cubicBezTo>
                    <a:pt x="143805" y="132983"/>
                    <a:pt x="143688" y="132808"/>
                    <a:pt x="143630" y="132692"/>
                  </a:cubicBezTo>
                  <a:cubicBezTo>
                    <a:pt x="143514" y="132517"/>
                    <a:pt x="143281" y="132459"/>
                    <a:pt x="143164" y="132284"/>
                  </a:cubicBezTo>
                  <a:cubicBezTo>
                    <a:pt x="143222" y="132284"/>
                    <a:pt x="143222" y="132284"/>
                    <a:pt x="143281" y="132342"/>
                  </a:cubicBezTo>
                  <a:cubicBezTo>
                    <a:pt x="142057" y="131294"/>
                    <a:pt x="140194" y="123197"/>
                    <a:pt x="139203" y="120051"/>
                  </a:cubicBezTo>
                  <a:cubicBezTo>
                    <a:pt x="137106" y="113818"/>
                    <a:pt x="134834" y="107585"/>
                    <a:pt x="132679" y="101411"/>
                  </a:cubicBezTo>
                  <a:cubicBezTo>
                    <a:pt x="128601" y="89819"/>
                    <a:pt x="124524" y="78227"/>
                    <a:pt x="120388" y="66635"/>
                  </a:cubicBezTo>
                  <a:cubicBezTo>
                    <a:pt x="116252" y="55043"/>
                    <a:pt x="111825" y="43567"/>
                    <a:pt x="107514" y="32033"/>
                  </a:cubicBezTo>
                  <a:cubicBezTo>
                    <a:pt x="103670" y="21665"/>
                    <a:pt x="100349" y="8675"/>
                    <a:pt x="92893" y="228"/>
                  </a:cubicBezTo>
                  <a:cubicBezTo>
                    <a:pt x="92427" y="-296"/>
                    <a:pt x="91670" y="170"/>
                    <a:pt x="91612" y="752"/>
                  </a:cubicBezTo>
                  <a:cubicBezTo>
                    <a:pt x="90680" y="13859"/>
                    <a:pt x="97379" y="28247"/>
                    <a:pt x="101165" y="40596"/>
                  </a:cubicBezTo>
                  <a:cubicBezTo>
                    <a:pt x="105417" y="54460"/>
                    <a:pt x="109670" y="68266"/>
                    <a:pt x="114155" y="82013"/>
                  </a:cubicBezTo>
                  <a:cubicBezTo>
                    <a:pt x="118524" y="95353"/>
                    <a:pt x="122718" y="108750"/>
                    <a:pt x="127262" y="122032"/>
                  </a:cubicBezTo>
                  <a:cubicBezTo>
                    <a:pt x="128893" y="126750"/>
                    <a:pt x="130174" y="135371"/>
                    <a:pt x="134543" y="138284"/>
                  </a:cubicBezTo>
                  <a:cubicBezTo>
                    <a:pt x="135591" y="138983"/>
                    <a:pt x="136989" y="139391"/>
                    <a:pt x="138388" y="139507"/>
                  </a:cubicBezTo>
                  <a:lnTo>
                    <a:pt x="138096" y="139798"/>
                  </a:lnTo>
                  <a:cubicBezTo>
                    <a:pt x="112699" y="133274"/>
                    <a:pt x="88233" y="127099"/>
                    <a:pt x="64758" y="114867"/>
                  </a:cubicBezTo>
                  <a:cubicBezTo>
                    <a:pt x="52933" y="108692"/>
                    <a:pt x="41807" y="101411"/>
                    <a:pt x="31205" y="93314"/>
                  </a:cubicBezTo>
                  <a:cubicBezTo>
                    <a:pt x="21011" y="85508"/>
                    <a:pt x="12506" y="74207"/>
                    <a:pt x="1206" y="68091"/>
                  </a:cubicBezTo>
                  <a:cubicBezTo>
                    <a:pt x="623" y="67741"/>
                    <a:pt x="-192" y="68324"/>
                    <a:pt x="41" y="69023"/>
                  </a:cubicBezTo>
                  <a:cubicBezTo>
                    <a:pt x="3710" y="81430"/>
                    <a:pt x="15885" y="91741"/>
                    <a:pt x="25147" y="100187"/>
                  </a:cubicBezTo>
                  <a:cubicBezTo>
                    <a:pt x="35457" y="109566"/>
                    <a:pt x="46933" y="117779"/>
                    <a:pt x="58991" y="124769"/>
                  </a:cubicBezTo>
                  <a:cubicBezTo>
                    <a:pt x="82757" y="138575"/>
                    <a:pt x="111883" y="149351"/>
                    <a:pt x="139669" y="148361"/>
                  </a:cubicBezTo>
                  <a:cubicBezTo>
                    <a:pt x="141417" y="149118"/>
                    <a:pt x="143514" y="149060"/>
                    <a:pt x="145378" y="147487"/>
                  </a:cubicBezTo>
                  <a:cubicBezTo>
                    <a:pt x="163844" y="132051"/>
                    <a:pt x="177882" y="108925"/>
                    <a:pt x="187319" y="87081"/>
                  </a:cubicBezTo>
                  <a:cubicBezTo>
                    <a:pt x="192095" y="76071"/>
                    <a:pt x="195765" y="64538"/>
                    <a:pt x="198503" y="52887"/>
                  </a:cubicBezTo>
                  <a:cubicBezTo>
                    <a:pt x="199959" y="46771"/>
                    <a:pt x="201357" y="40538"/>
                    <a:pt x="202114" y="34305"/>
                  </a:cubicBezTo>
                  <a:cubicBezTo>
                    <a:pt x="202697" y="29470"/>
                    <a:pt x="203629" y="23703"/>
                    <a:pt x="201415" y="19276"/>
                  </a:cubicBezTo>
                  <a:close/>
                </a:path>
              </a:pathLst>
            </a:custGeom>
            <a:solidFill>
              <a:srgbClr val="2790A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26" name="Google Shape;926;p43"/>
          <p:cNvGrpSpPr/>
          <p:nvPr/>
        </p:nvGrpSpPr>
        <p:grpSpPr>
          <a:xfrm>
            <a:off x="7008216" y="4603996"/>
            <a:ext cx="986120" cy="447556"/>
            <a:chOff x="377971" y="2535293"/>
            <a:chExt cx="2148878" cy="975280"/>
          </a:xfrm>
        </p:grpSpPr>
        <p:sp>
          <p:nvSpPr>
            <p:cNvPr id="927" name="Google Shape;927;p43"/>
            <p:cNvSpPr/>
            <p:nvPr/>
          </p:nvSpPr>
          <p:spPr>
            <a:xfrm>
              <a:off x="377971" y="2535293"/>
              <a:ext cx="2148878" cy="975280"/>
            </a:xfrm>
            <a:custGeom>
              <a:rect b="b" l="l" r="r" t="t"/>
              <a:pathLst>
                <a:path extrusionOk="0" h="975280" w="2148878">
                  <a:moveTo>
                    <a:pt x="1949607" y="600982"/>
                  </a:moveTo>
                  <a:cubicBezTo>
                    <a:pt x="1972040" y="646489"/>
                    <a:pt x="1996579" y="690988"/>
                    <a:pt x="2023040" y="734388"/>
                  </a:cubicBezTo>
                  <a:cubicBezTo>
                    <a:pt x="1969477" y="787220"/>
                    <a:pt x="1904376" y="828514"/>
                    <a:pt x="1836345" y="861843"/>
                  </a:cubicBezTo>
                  <a:cubicBezTo>
                    <a:pt x="1808144" y="829155"/>
                    <a:pt x="1779851" y="796468"/>
                    <a:pt x="1751650" y="763780"/>
                  </a:cubicBezTo>
                  <a:cubicBezTo>
                    <a:pt x="1760715" y="805624"/>
                    <a:pt x="1767857" y="847834"/>
                    <a:pt x="1773350" y="890227"/>
                  </a:cubicBezTo>
                  <a:cubicBezTo>
                    <a:pt x="1585648" y="967688"/>
                    <a:pt x="1376795" y="993418"/>
                    <a:pt x="1176000" y="962561"/>
                  </a:cubicBezTo>
                  <a:cubicBezTo>
                    <a:pt x="1008532" y="936832"/>
                    <a:pt x="848757" y="873471"/>
                    <a:pt x="684494" y="833367"/>
                  </a:cubicBezTo>
                  <a:cubicBezTo>
                    <a:pt x="706927" y="785480"/>
                    <a:pt x="729360" y="737685"/>
                    <a:pt x="751792" y="689798"/>
                  </a:cubicBezTo>
                  <a:cubicBezTo>
                    <a:pt x="700792" y="733106"/>
                    <a:pt x="648236" y="774584"/>
                    <a:pt x="594306" y="814231"/>
                  </a:cubicBezTo>
                  <a:cubicBezTo>
                    <a:pt x="572697" y="810385"/>
                    <a:pt x="550997" y="806997"/>
                    <a:pt x="529205" y="804433"/>
                  </a:cubicBezTo>
                  <a:cubicBezTo>
                    <a:pt x="430593" y="792896"/>
                    <a:pt x="329874" y="796101"/>
                    <a:pt x="233642" y="771563"/>
                  </a:cubicBezTo>
                  <a:cubicBezTo>
                    <a:pt x="137502" y="747024"/>
                    <a:pt x="42369" y="687325"/>
                    <a:pt x="10872" y="593200"/>
                  </a:cubicBezTo>
                  <a:cubicBezTo>
                    <a:pt x="-19069" y="503835"/>
                    <a:pt x="15908" y="402567"/>
                    <a:pt x="78170" y="331790"/>
                  </a:cubicBezTo>
                  <a:cubicBezTo>
                    <a:pt x="84122" y="325106"/>
                    <a:pt x="90348" y="318788"/>
                    <a:pt x="96666" y="312470"/>
                  </a:cubicBezTo>
                  <a:cubicBezTo>
                    <a:pt x="144644" y="318880"/>
                    <a:pt x="192623" y="324831"/>
                    <a:pt x="240784" y="329867"/>
                  </a:cubicBezTo>
                  <a:cubicBezTo>
                    <a:pt x="216429" y="305145"/>
                    <a:pt x="193813" y="278775"/>
                    <a:pt x="172662" y="251307"/>
                  </a:cubicBezTo>
                  <a:cubicBezTo>
                    <a:pt x="216337" y="222282"/>
                    <a:pt x="264041" y="198292"/>
                    <a:pt x="311837" y="176409"/>
                  </a:cubicBezTo>
                  <a:cubicBezTo>
                    <a:pt x="621408" y="34763"/>
                    <a:pt x="984726" y="-21457"/>
                    <a:pt x="1334677" y="7294"/>
                  </a:cubicBezTo>
                  <a:cubicBezTo>
                    <a:pt x="1327809" y="50786"/>
                    <a:pt x="1323689" y="94644"/>
                    <a:pt x="1323323" y="138686"/>
                  </a:cubicBezTo>
                  <a:cubicBezTo>
                    <a:pt x="1380183" y="106364"/>
                    <a:pt x="1433381" y="67908"/>
                    <a:pt x="1482824" y="25149"/>
                  </a:cubicBezTo>
                  <a:cubicBezTo>
                    <a:pt x="1588670" y="41355"/>
                    <a:pt x="1692593" y="65161"/>
                    <a:pt x="1792212" y="97391"/>
                  </a:cubicBezTo>
                  <a:cubicBezTo>
                    <a:pt x="1935049" y="143630"/>
                    <a:pt x="2085852" y="222098"/>
                    <a:pt x="2134014" y="364294"/>
                  </a:cubicBezTo>
                  <a:cubicBezTo>
                    <a:pt x="2165877" y="458237"/>
                    <a:pt x="2144085" y="564175"/>
                    <a:pt x="2091803" y="649053"/>
                  </a:cubicBezTo>
                  <a:cubicBezTo>
                    <a:pt x="2044374" y="633029"/>
                    <a:pt x="1997037" y="617006"/>
                    <a:pt x="1949607" y="600982"/>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 name="Google Shape;928;p43"/>
            <p:cNvSpPr/>
            <p:nvPr/>
          </p:nvSpPr>
          <p:spPr>
            <a:xfrm>
              <a:off x="1711266" y="2867492"/>
              <a:ext cx="420043" cy="58101"/>
            </a:xfrm>
            <a:custGeom>
              <a:rect b="b" l="l" r="r" t="t"/>
              <a:pathLst>
                <a:path extrusionOk="0" h="58101" w="420043">
                  <a:moveTo>
                    <a:pt x="7333" y="37956"/>
                  </a:moveTo>
                  <a:cubicBezTo>
                    <a:pt x="75272" y="22939"/>
                    <a:pt x="145226" y="17812"/>
                    <a:pt x="214538" y="12043"/>
                  </a:cubicBezTo>
                  <a:cubicBezTo>
                    <a:pt x="249240" y="9205"/>
                    <a:pt x="283942" y="6184"/>
                    <a:pt x="318736" y="4078"/>
                  </a:cubicBezTo>
                  <a:cubicBezTo>
                    <a:pt x="350966" y="2155"/>
                    <a:pt x="387408" y="-3339"/>
                    <a:pt x="419271" y="2887"/>
                  </a:cubicBezTo>
                  <a:cubicBezTo>
                    <a:pt x="420095" y="3071"/>
                    <a:pt x="420370" y="4444"/>
                    <a:pt x="419546" y="4810"/>
                  </a:cubicBezTo>
                  <a:cubicBezTo>
                    <a:pt x="391070" y="17080"/>
                    <a:pt x="356093" y="19552"/>
                    <a:pt x="325603" y="24313"/>
                  </a:cubicBezTo>
                  <a:cubicBezTo>
                    <a:pt x="291359" y="29624"/>
                    <a:pt x="257023" y="34110"/>
                    <a:pt x="222596" y="38688"/>
                  </a:cubicBezTo>
                  <a:cubicBezTo>
                    <a:pt x="152185" y="48028"/>
                    <a:pt x="81316" y="58282"/>
                    <a:pt x="10172" y="58099"/>
                  </a:cubicBezTo>
                  <a:cubicBezTo>
                    <a:pt x="-1274" y="58008"/>
                    <a:pt x="-4203" y="40428"/>
                    <a:pt x="7333" y="37956"/>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 name="Google Shape;929;p43"/>
            <p:cNvSpPr/>
            <p:nvPr/>
          </p:nvSpPr>
          <p:spPr>
            <a:xfrm>
              <a:off x="1753619" y="3015152"/>
              <a:ext cx="181738" cy="76760"/>
            </a:xfrm>
            <a:custGeom>
              <a:rect b="b" l="l" r="r" t="t"/>
              <a:pathLst>
                <a:path extrusionOk="0" h="76760" w="181738">
                  <a:moveTo>
                    <a:pt x="5177" y="79"/>
                  </a:moveTo>
                  <a:cubicBezTo>
                    <a:pt x="35301" y="5756"/>
                    <a:pt x="64326" y="14912"/>
                    <a:pt x="93259" y="24801"/>
                  </a:cubicBezTo>
                  <a:cubicBezTo>
                    <a:pt x="121461" y="34415"/>
                    <a:pt x="152225" y="43845"/>
                    <a:pt x="177313" y="60143"/>
                  </a:cubicBezTo>
                  <a:cubicBezTo>
                    <a:pt x="186378" y="66004"/>
                    <a:pt x="180243" y="78181"/>
                    <a:pt x="170355" y="76625"/>
                  </a:cubicBezTo>
                  <a:cubicBezTo>
                    <a:pt x="140597" y="72047"/>
                    <a:pt x="111389" y="58587"/>
                    <a:pt x="83646" y="47050"/>
                  </a:cubicBezTo>
                  <a:cubicBezTo>
                    <a:pt x="55628" y="35422"/>
                    <a:pt x="28067" y="23152"/>
                    <a:pt x="2064" y="7587"/>
                  </a:cubicBezTo>
                  <a:cubicBezTo>
                    <a:pt x="-2148" y="5115"/>
                    <a:pt x="690" y="-745"/>
                    <a:pt x="5177" y="79"/>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 name="Google Shape;930;p43"/>
            <p:cNvSpPr/>
            <p:nvPr/>
          </p:nvSpPr>
          <p:spPr>
            <a:xfrm>
              <a:off x="1554911" y="3017438"/>
              <a:ext cx="159777" cy="295608"/>
            </a:xfrm>
            <a:custGeom>
              <a:rect b="b" l="l" r="r" t="t"/>
              <a:pathLst>
                <a:path extrusionOk="0" h="295608" w="159777">
                  <a:moveTo>
                    <a:pt x="617" y="173"/>
                  </a:moveTo>
                  <a:cubicBezTo>
                    <a:pt x="12886" y="25719"/>
                    <a:pt x="30924" y="49067"/>
                    <a:pt x="45391" y="73514"/>
                  </a:cubicBezTo>
                  <a:cubicBezTo>
                    <a:pt x="59125" y="96679"/>
                    <a:pt x="71669" y="120485"/>
                    <a:pt x="84946" y="143925"/>
                  </a:cubicBezTo>
                  <a:cubicBezTo>
                    <a:pt x="98222" y="167365"/>
                    <a:pt x="111682" y="190805"/>
                    <a:pt x="125324" y="214062"/>
                  </a:cubicBezTo>
                  <a:cubicBezTo>
                    <a:pt x="138235" y="236220"/>
                    <a:pt x="157829" y="260576"/>
                    <a:pt x="159752" y="286671"/>
                  </a:cubicBezTo>
                  <a:cubicBezTo>
                    <a:pt x="160301" y="293629"/>
                    <a:pt x="151786" y="297750"/>
                    <a:pt x="146200" y="294453"/>
                  </a:cubicBezTo>
                  <a:cubicBezTo>
                    <a:pt x="123768" y="281268"/>
                    <a:pt x="111041" y="251694"/>
                    <a:pt x="98588" y="229628"/>
                  </a:cubicBezTo>
                  <a:cubicBezTo>
                    <a:pt x="84854" y="205364"/>
                    <a:pt x="71944" y="180642"/>
                    <a:pt x="59583" y="155645"/>
                  </a:cubicBezTo>
                  <a:cubicBezTo>
                    <a:pt x="47588" y="131381"/>
                    <a:pt x="35960" y="106934"/>
                    <a:pt x="26254" y="81572"/>
                  </a:cubicBezTo>
                  <a:cubicBezTo>
                    <a:pt x="16091" y="55019"/>
                    <a:pt x="10414" y="26818"/>
                    <a:pt x="67" y="448"/>
                  </a:cubicBezTo>
                  <a:cubicBezTo>
                    <a:pt x="-207" y="81"/>
                    <a:pt x="434" y="-193"/>
                    <a:pt x="617" y="173"/>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1" name="Google Shape;931;p43"/>
            <p:cNvSpPr/>
            <p:nvPr/>
          </p:nvSpPr>
          <p:spPr>
            <a:xfrm>
              <a:off x="1382168" y="3027897"/>
              <a:ext cx="56084" cy="159103"/>
            </a:xfrm>
            <a:custGeom>
              <a:rect b="b" l="l" r="r" t="t"/>
              <a:pathLst>
                <a:path extrusionOk="0" h="159103" w="56084">
                  <a:moveTo>
                    <a:pt x="5069" y="111583"/>
                  </a:moveTo>
                  <a:cubicBezTo>
                    <a:pt x="8090" y="98765"/>
                    <a:pt x="12027" y="86037"/>
                    <a:pt x="15873" y="73493"/>
                  </a:cubicBezTo>
                  <a:cubicBezTo>
                    <a:pt x="19719" y="60950"/>
                    <a:pt x="23381" y="48039"/>
                    <a:pt x="28325" y="35861"/>
                  </a:cubicBezTo>
                  <a:cubicBezTo>
                    <a:pt x="30798" y="29727"/>
                    <a:pt x="33728" y="23867"/>
                    <a:pt x="36566" y="17915"/>
                  </a:cubicBezTo>
                  <a:cubicBezTo>
                    <a:pt x="37756" y="15443"/>
                    <a:pt x="38855" y="12788"/>
                    <a:pt x="40320" y="10499"/>
                  </a:cubicBezTo>
                  <a:cubicBezTo>
                    <a:pt x="42426" y="7294"/>
                    <a:pt x="45631" y="5097"/>
                    <a:pt x="47828" y="1984"/>
                  </a:cubicBezTo>
                  <a:cubicBezTo>
                    <a:pt x="50117" y="-1221"/>
                    <a:pt x="56435" y="-580"/>
                    <a:pt x="56069" y="4181"/>
                  </a:cubicBezTo>
                  <a:cubicBezTo>
                    <a:pt x="55611" y="10590"/>
                    <a:pt x="56527" y="16267"/>
                    <a:pt x="55245" y="22768"/>
                  </a:cubicBezTo>
                  <a:cubicBezTo>
                    <a:pt x="53963" y="29177"/>
                    <a:pt x="52681" y="35770"/>
                    <a:pt x="51216" y="42179"/>
                  </a:cubicBezTo>
                  <a:cubicBezTo>
                    <a:pt x="48286" y="54540"/>
                    <a:pt x="44349" y="66718"/>
                    <a:pt x="41236" y="79079"/>
                  </a:cubicBezTo>
                  <a:cubicBezTo>
                    <a:pt x="38123" y="91440"/>
                    <a:pt x="35376" y="103892"/>
                    <a:pt x="32537" y="116344"/>
                  </a:cubicBezTo>
                  <a:cubicBezTo>
                    <a:pt x="29790" y="128705"/>
                    <a:pt x="27684" y="143355"/>
                    <a:pt x="20543" y="154068"/>
                  </a:cubicBezTo>
                  <a:cubicBezTo>
                    <a:pt x="15781" y="161118"/>
                    <a:pt x="2688" y="161210"/>
                    <a:pt x="765" y="151504"/>
                  </a:cubicBezTo>
                  <a:cubicBezTo>
                    <a:pt x="-1615" y="138319"/>
                    <a:pt x="2047" y="124310"/>
                    <a:pt x="5069" y="111583"/>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2" name="Google Shape;932;p43"/>
            <p:cNvSpPr/>
            <p:nvPr/>
          </p:nvSpPr>
          <p:spPr>
            <a:xfrm>
              <a:off x="769020" y="2976863"/>
              <a:ext cx="551499" cy="209852"/>
            </a:xfrm>
            <a:custGeom>
              <a:rect b="b" l="l" r="r" t="t"/>
              <a:pathLst>
                <a:path extrusionOk="0" h="209852" w="551499">
                  <a:moveTo>
                    <a:pt x="2919" y="192924"/>
                  </a:moveTo>
                  <a:cubicBezTo>
                    <a:pt x="18485" y="178274"/>
                    <a:pt x="39910" y="172048"/>
                    <a:pt x="59688" y="164998"/>
                  </a:cubicBezTo>
                  <a:cubicBezTo>
                    <a:pt x="84318" y="156208"/>
                    <a:pt x="109131" y="147875"/>
                    <a:pt x="133945" y="139635"/>
                  </a:cubicBezTo>
                  <a:cubicBezTo>
                    <a:pt x="180183" y="124252"/>
                    <a:pt x="226331" y="108504"/>
                    <a:pt x="272295" y="92297"/>
                  </a:cubicBezTo>
                  <a:cubicBezTo>
                    <a:pt x="318259" y="76091"/>
                    <a:pt x="363857" y="58877"/>
                    <a:pt x="409821" y="42671"/>
                  </a:cubicBezTo>
                  <a:cubicBezTo>
                    <a:pt x="453862" y="27105"/>
                    <a:pt x="502482" y="2841"/>
                    <a:pt x="549545" y="3"/>
                  </a:cubicBezTo>
                  <a:cubicBezTo>
                    <a:pt x="551193" y="-89"/>
                    <a:pt x="552200" y="2200"/>
                    <a:pt x="550918" y="3299"/>
                  </a:cubicBezTo>
                  <a:cubicBezTo>
                    <a:pt x="515575" y="34064"/>
                    <a:pt x="463293" y="50270"/>
                    <a:pt x="420717" y="68308"/>
                  </a:cubicBezTo>
                  <a:cubicBezTo>
                    <a:pt x="377866" y="86437"/>
                    <a:pt x="334282" y="103010"/>
                    <a:pt x="290699" y="119583"/>
                  </a:cubicBezTo>
                  <a:cubicBezTo>
                    <a:pt x="245009" y="136888"/>
                    <a:pt x="199228" y="153827"/>
                    <a:pt x="153264" y="170308"/>
                  </a:cubicBezTo>
                  <a:cubicBezTo>
                    <a:pt x="130282" y="178549"/>
                    <a:pt x="107208" y="186332"/>
                    <a:pt x="83952" y="193840"/>
                  </a:cubicBezTo>
                  <a:cubicBezTo>
                    <a:pt x="60603" y="201348"/>
                    <a:pt x="34508" y="212427"/>
                    <a:pt x="9786" y="209314"/>
                  </a:cubicBezTo>
                  <a:cubicBezTo>
                    <a:pt x="2095" y="208306"/>
                    <a:pt x="-3765" y="199150"/>
                    <a:pt x="2919" y="192924"/>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3" name="Google Shape;933;p43"/>
            <p:cNvSpPr/>
            <p:nvPr/>
          </p:nvSpPr>
          <p:spPr>
            <a:xfrm>
              <a:off x="1209245" y="2903482"/>
              <a:ext cx="214148" cy="30505"/>
            </a:xfrm>
            <a:custGeom>
              <a:rect b="b" l="l" r="r" t="t"/>
              <a:pathLst>
                <a:path extrusionOk="0" h="30505" w="214148">
                  <a:moveTo>
                    <a:pt x="6220" y="10298"/>
                  </a:moveTo>
                  <a:cubicBezTo>
                    <a:pt x="41014" y="684"/>
                    <a:pt x="76998" y="867"/>
                    <a:pt x="112890" y="226"/>
                  </a:cubicBezTo>
                  <a:cubicBezTo>
                    <a:pt x="130287" y="-140"/>
                    <a:pt x="147684" y="-49"/>
                    <a:pt x="165081" y="409"/>
                  </a:cubicBezTo>
                  <a:cubicBezTo>
                    <a:pt x="173688" y="684"/>
                    <a:pt x="182478" y="1416"/>
                    <a:pt x="190993" y="2515"/>
                  </a:cubicBezTo>
                  <a:cubicBezTo>
                    <a:pt x="198501" y="3522"/>
                    <a:pt x="207474" y="2881"/>
                    <a:pt x="213700" y="7185"/>
                  </a:cubicBezTo>
                  <a:cubicBezTo>
                    <a:pt x="214158" y="7460"/>
                    <a:pt x="214341" y="8192"/>
                    <a:pt x="213883" y="8558"/>
                  </a:cubicBezTo>
                  <a:cubicBezTo>
                    <a:pt x="208847" y="12953"/>
                    <a:pt x="201248" y="13228"/>
                    <a:pt x="194838" y="14967"/>
                  </a:cubicBezTo>
                  <a:cubicBezTo>
                    <a:pt x="186415" y="17165"/>
                    <a:pt x="177716" y="18905"/>
                    <a:pt x="169109" y="20095"/>
                  </a:cubicBezTo>
                  <a:cubicBezTo>
                    <a:pt x="151163" y="22659"/>
                    <a:pt x="133034" y="24490"/>
                    <a:pt x="114905" y="26047"/>
                  </a:cubicBezTo>
                  <a:cubicBezTo>
                    <a:pt x="96867" y="27603"/>
                    <a:pt x="78829" y="28976"/>
                    <a:pt x="60700" y="30075"/>
                  </a:cubicBezTo>
                  <a:cubicBezTo>
                    <a:pt x="42021" y="31174"/>
                    <a:pt x="24624" y="30167"/>
                    <a:pt x="6220" y="27054"/>
                  </a:cubicBezTo>
                  <a:cubicBezTo>
                    <a:pt x="-2569" y="25589"/>
                    <a:pt x="-1562" y="12404"/>
                    <a:pt x="6220" y="10298"/>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 name="Google Shape;934;p43"/>
            <p:cNvSpPr/>
            <p:nvPr/>
          </p:nvSpPr>
          <p:spPr>
            <a:xfrm>
              <a:off x="1150474" y="2677475"/>
              <a:ext cx="336848" cy="170841"/>
            </a:xfrm>
            <a:custGeom>
              <a:rect b="b" l="l" r="r" t="t"/>
              <a:pathLst>
                <a:path extrusionOk="0" h="170841" w="336848">
                  <a:moveTo>
                    <a:pt x="12710" y="532"/>
                  </a:moveTo>
                  <a:cubicBezTo>
                    <a:pt x="40087" y="10238"/>
                    <a:pt x="65450" y="25803"/>
                    <a:pt x="91087" y="39537"/>
                  </a:cubicBezTo>
                  <a:cubicBezTo>
                    <a:pt x="118647" y="54279"/>
                    <a:pt x="146299" y="68929"/>
                    <a:pt x="174134" y="83121"/>
                  </a:cubicBezTo>
                  <a:cubicBezTo>
                    <a:pt x="201053" y="96764"/>
                    <a:pt x="227972" y="110315"/>
                    <a:pt x="254983" y="123866"/>
                  </a:cubicBezTo>
                  <a:cubicBezTo>
                    <a:pt x="283093" y="137967"/>
                    <a:pt x="311019" y="150053"/>
                    <a:pt x="336382" y="168823"/>
                  </a:cubicBezTo>
                  <a:cubicBezTo>
                    <a:pt x="337114" y="169373"/>
                    <a:pt x="337023" y="170929"/>
                    <a:pt x="335832" y="170837"/>
                  </a:cubicBezTo>
                  <a:cubicBezTo>
                    <a:pt x="305068" y="167450"/>
                    <a:pt x="277782" y="156920"/>
                    <a:pt x="248940" y="145932"/>
                  </a:cubicBezTo>
                  <a:cubicBezTo>
                    <a:pt x="220556" y="135037"/>
                    <a:pt x="192721" y="123317"/>
                    <a:pt x="165161" y="110407"/>
                  </a:cubicBezTo>
                  <a:cubicBezTo>
                    <a:pt x="136868" y="97038"/>
                    <a:pt x="108850" y="83121"/>
                    <a:pt x="81473" y="68013"/>
                  </a:cubicBezTo>
                  <a:cubicBezTo>
                    <a:pt x="54462" y="53089"/>
                    <a:pt x="25986" y="38256"/>
                    <a:pt x="2913" y="17471"/>
                  </a:cubicBezTo>
                  <a:cubicBezTo>
                    <a:pt x="-4412" y="10787"/>
                    <a:pt x="3279" y="-2856"/>
                    <a:pt x="12710" y="532"/>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5" name="Google Shape;935;p43"/>
            <p:cNvSpPr/>
            <p:nvPr/>
          </p:nvSpPr>
          <p:spPr>
            <a:xfrm>
              <a:off x="1549482" y="2674251"/>
              <a:ext cx="41050" cy="119056"/>
            </a:xfrm>
            <a:custGeom>
              <a:rect b="b" l="l" r="r" t="t"/>
              <a:pathLst>
                <a:path extrusionOk="0" h="119056" w="41050">
                  <a:moveTo>
                    <a:pt x="17125" y="4306"/>
                  </a:moveTo>
                  <a:cubicBezTo>
                    <a:pt x="22161" y="12363"/>
                    <a:pt x="25274" y="21886"/>
                    <a:pt x="27838" y="30951"/>
                  </a:cubicBezTo>
                  <a:cubicBezTo>
                    <a:pt x="30584" y="40473"/>
                    <a:pt x="32782" y="49904"/>
                    <a:pt x="34613" y="59609"/>
                  </a:cubicBezTo>
                  <a:cubicBezTo>
                    <a:pt x="36353" y="68949"/>
                    <a:pt x="37543" y="78196"/>
                    <a:pt x="38367" y="87628"/>
                  </a:cubicBezTo>
                  <a:cubicBezTo>
                    <a:pt x="38733" y="92206"/>
                    <a:pt x="39100" y="96600"/>
                    <a:pt x="38916" y="101270"/>
                  </a:cubicBezTo>
                  <a:cubicBezTo>
                    <a:pt x="38642" y="106947"/>
                    <a:pt x="39924" y="112257"/>
                    <a:pt x="41022" y="117751"/>
                  </a:cubicBezTo>
                  <a:cubicBezTo>
                    <a:pt x="41297" y="119125"/>
                    <a:pt x="39466" y="119583"/>
                    <a:pt x="39008" y="118301"/>
                  </a:cubicBezTo>
                  <a:cubicBezTo>
                    <a:pt x="36994" y="112990"/>
                    <a:pt x="35254" y="107771"/>
                    <a:pt x="32141" y="103101"/>
                  </a:cubicBezTo>
                  <a:cubicBezTo>
                    <a:pt x="29760" y="99530"/>
                    <a:pt x="27838" y="95868"/>
                    <a:pt x="25915" y="92114"/>
                  </a:cubicBezTo>
                  <a:cubicBezTo>
                    <a:pt x="21520" y="83324"/>
                    <a:pt x="17582" y="74534"/>
                    <a:pt x="14012" y="65286"/>
                  </a:cubicBezTo>
                  <a:cubicBezTo>
                    <a:pt x="10624" y="56405"/>
                    <a:pt x="7694" y="47523"/>
                    <a:pt x="5038" y="38367"/>
                  </a:cubicBezTo>
                  <a:cubicBezTo>
                    <a:pt x="2292" y="28936"/>
                    <a:pt x="-89" y="18773"/>
                    <a:pt x="3" y="8975"/>
                  </a:cubicBezTo>
                  <a:cubicBezTo>
                    <a:pt x="3" y="-272"/>
                    <a:pt x="12272" y="-3294"/>
                    <a:pt x="17125" y="4306"/>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6" name="Google Shape;936;p43"/>
            <p:cNvSpPr/>
            <p:nvPr/>
          </p:nvSpPr>
          <p:spPr>
            <a:xfrm>
              <a:off x="1681918" y="2725981"/>
              <a:ext cx="163641" cy="61724"/>
            </a:xfrm>
            <a:custGeom>
              <a:rect b="b" l="l" r="r" t="t"/>
              <a:pathLst>
                <a:path extrusionOk="0" h="61724" w="163641">
                  <a:moveTo>
                    <a:pt x="1338" y="56040"/>
                  </a:moveTo>
                  <a:cubicBezTo>
                    <a:pt x="6924" y="52195"/>
                    <a:pt x="10952" y="47159"/>
                    <a:pt x="17087" y="43680"/>
                  </a:cubicBezTo>
                  <a:cubicBezTo>
                    <a:pt x="22764" y="40383"/>
                    <a:pt x="28624" y="37270"/>
                    <a:pt x="34392" y="34249"/>
                  </a:cubicBezTo>
                  <a:cubicBezTo>
                    <a:pt x="46936" y="27565"/>
                    <a:pt x="60213" y="22437"/>
                    <a:pt x="73581" y="17493"/>
                  </a:cubicBezTo>
                  <a:cubicBezTo>
                    <a:pt x="100134" y="7513"/>
                    <a:pt x="127877" y="829"/>
                    <a:pt x="156353" y="5"/>
                  </a:cubicBezTo>
                  <a:cubicBezTo>
                    <a:pt x="165509" y="-270"/>
                    <a:pt x="165875" y="11999"/>
                    <a:pt x="158367" y="14929"/>
                  </a:cubicBezTo>
                  <a:cubicBezTo>
                    <a:pt x="132822" y="25184"/>
                    <a:pt x="106360" y="32784"/>
                    <a:pt x="79990" y="40658"/>
                  </a:cubicBezTo>
                  <a:cubicBezTo>
                    <a:pt x="67263" y="44412"/>
                    <a:pt x="54811" y="48716"/>
                    <a:pt x="42083" y="52378"/>
                  </a:cubicBezTo>
                  <a:cubicBezTo>
                    <a:pt x="35766" y="54209"/>
                    <a:pt x="29448" y="56132"/>
                    <a:pt x="23130" y="58055"/>
                  </a:cubicBezTo>
                  <a:cubicBezTo>
                    <a:pt x="16629" y="60069"/>
                    <a:pt x="10037" y="59886"/>
                    <a:pt x="3719" y="61626"/>
                  </a:cubicBezTo>
                  <a:cubicBezTo>
                    <a:pt x="240" y="62450"/>
                    <a:pt x="-1317" y="57872"/>
                    <a:pt x="1338" y="56040"/>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7" name="Google Shape;937;p43"/>
            <p:cNvSpPr/>
            <p:nvPr/>
          </p:nvSpPr>
          <p:spPr>
            <a:xfrm>
              <a:off x="1924063" y="2740683"/>
              <a:ext cx="170201" cy="43664"/>
            </a:xfrm>
            <a:custGeom>
              <a:rect b="b" l="l" r="r" t="t"/>
              <a:pathLst>
                <a:path extrusionOk="0" h="43664" w="170201">
                  <a:moveTo>
                    <a:pt x="734" y="40972"/>
                  </a:moveTo>
                  <a:cubicBezTo>
                    <a:pt x="13644" y="35113"/>
                    <a:pt x="26005" y="29894"/>
                    <a:pt x="39648" y="25956"/>
                  </a:cubicBezTo>
                  <a:cubicBezTo>
                    <a:pt x="52833" y="22111"/>
                    <a:pt x="65926" y="18357"/>
                    <a:pt x="79111" y="14511"/>
                  </a:cubicBezTo>
                  <a:cubicBezTo>
                    <a:pt x="105573" y="6820"/>
                    <a:pt x="134872" y="-2245"/>
                    <a:pt x="162616" y="502"/>
                  </a:cubicBezTo>
                  <a:cubicBezTo>
                    <a:pt x="169666" y="1235"/>
                    <a:pt x="173512" y="10665"/>
                    <a:pt x="166461" y="14694"/>
                  </a:cubicBezTo>
                  <a:cubicBezTo>
                    <a:pt x="142197" y="28520"/>
                    <a:pt x="112257" y="32091"/>
                    <a:pt x="84971" y="35845"/>
                  </a:cubicBezTo>
                  <a:cubicBezTo>
                    <a:pt x="71237" y="37676"/>
                    <a:pt x="57594" y="39599"/>
                    <a:pt x="43860" y="41430"/>
                  </a:cubicBezTo>
                  <a:cubicBezTo>
                    <a:pt x="29484" y="43353"/>
                    <a:pt x="15933" y="43811"/>
                    <a:pt x="1466" y="43628"/>
                  </a:cubicBezTo>
                  <a:cubicBezTo>
                    <a:pt x="93" y="43628"/>
                    <a:pt x="-640" y="41613"/>
                    <a:pt x="734" y="40972"/>
                  </a:cubicBezTo>
                  <a:close/>
                </a:path>
              </a:pathLst>
            </a:custGeom>
            <a:solidFill>
              <a:srgbClr val="2790A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8" name="Google Shape;938;p43"/>
            <p:cNvSpPr/>
            <p:nvPr/>
          </p:nvSpPr>
          <p:spPr>
            <a:xfrm>
              <a:off x="2034595" y="3011890"/>
              <a:ext cx="140633" cy="58555"/>
            </a:xfrm>
            <a:custGeom>
              <a:rect b="b" l="l" r="r" t="t"/>
              <a:pathLst>
                <a:path extrusionOk="0" h="58555" w="140633">
                  <a:moveTo>
                    <a:pt x="9782" y="135"/>
                  </a:moveTo>
                  <a:cubicBezTo>
                    <a:pt x="22051" y="2241"/>
                    <a:pt x="33497" y="4256"/>
                    <a:pt x="45125" y="8834"/>
                  </a:cubicBezTo>
                  <a:cubicBezTo>
                    <a:pt x="56570" y="13320"/>
                    <a:pt x="68199" y="17532"/>
                    <a:pt x="79461" y="22660"/>
                  </a:cubicBezTo>
                  <a:cubicBezTo>
                    <a:pt x="90448" y="27604"/>
                    <a:pt x="101619" y="32365"/>
                    <a:pt x="112240" y="38042"/>
                  </a:cubicBezTo>
                  <a:cubicBezTo>
                    <a:pt x="117551" y="40881"/>
                    <a:pt x="123044" y="43536"/>
                    <a:pt x="127989" y="46740"/>
                  </a:cubicBezTo>
                  <a:cubicBezTo>
                    <a:pt x="132384" y="49579"/>
                    <a:pt x="135955" y="53608"/>
                    <a:pt x="140167" y="56538"/>
                  </a:cubicBezTo>
                  <a:cubicBezTo>
                    <a:pt x="140899" y="57087"/>
                    <a:pt x="140807" y="58644"/>
                    <a:pt x="139617" y="58552"/>
                  </a:cubicBezTo>
                  <a:cubicBezTo>
                    <a:pt x="136504" y="58186"/>
                    <a:pt x="133025" y="58735"/>
                    <a:pt x="129820" y="58460"/>
                  </a:cubicBezTo>
                  <a:cubicBezTo>
                    <a:pt x="127623" y="58277"/>
                    <a:pt x="125517" y="58094"/>
                    <a:pt x="123319" y="57820"/>
                  </a:cubicBezTo>
                  <a:cubicBezTo>
                    <a:pt x="117368" y="56996"/>
                    <a:pt x="111416" y="55256"/>
                    <a:pt x="105556" y="53882"/>
                  </a:cubicBezTo>
                  <a:cubicBezTo>
                    <a:pt x="93836" y="51044"/>
                    <a:pt x="82116" y="47290"/>
                    <a:pt x="70579" y="43719"/>
                  </a:cubicBezTo>
                  <a:cubicBezTo>
                    <a:pt x="59043" y="40057"/>
                    <a:pt x="47597" y="35661"/>
                    <a:pt x="36244" y="31450"/>
                  </a:cubicBezTo>
                  <a:cubicBezTo>
                    <a:pt x="24524" y="27055"/>
                    <a:pt x="14452" y="21011"/>
                    <a:pt x="3831" y="14419"/>
                  </a:cubicBezTo>
                  <a:cubicBezTo>
                    <a:pt x="-4044" y="9475"/>
                    <a:pt x="1358" y="-1330"/>
                    <a:pt x="9782" y="135"/>
                  </a:cubicBezTo>
                  <a:close/>
                </a:path>
              </a:pathLst>
            </a:custGeom>
            <a:solidFill>
              <a:srgbClr val="2790A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9" name="Google Shape;939;p43"/>
            <p:cNvSpPr/>
            <p:nvPr/>
          </p:nvSpPr>
          <p:spPr>
            <a:xfrm>
              <a:off x="1799298" y="3167606"/>
              <a:ext cx="103457" cy="107378"/>
            </a:xfrm>
            <a:custGeom>
              <a:rect b="b" l="l" r="r" t="t"/>
              <a:pathLst>
                <a:path extrusionOk="0" h="107378" w="103457">
                  <a:moveTo>
                    <a:pt x="5095" y="441"/>
                  </a:moveTo>
                  <a:cubicBezTo>
                    <a:pt x="5645" y="808"/>
                    <a:pt x="6286" y="1082"/>
                    <a:pt x="6835" y="1448"/>
                  </a:cubicBezTo>
                  <a:cubicBezTo>
                    <a:pt x="12787" y="75"/>
                    <a:pt x="17822" y="2913"/>
                    <a:pt x="22858" y="6576"/>
                  </a:cubicBezTo>
                  <a:cubicBezTo>
                    <a:pt x="27894" y="10238"/>
                    <a:pt x="32381" y="14359"/>
                    <a:pt x="36867" y="18662"/>
                  </a:cubicBezTo>
                  <a:cubicBezTo>
                    <a:pt x="45108" y="26720"/>
                    <a:pt x="53348" y="34777"/>
                    <a:pt x="61497" y="42835"/>
                  </a:cubicBezTo>
                  <a:cubicBezTo>
                    <a:pt x="69463" y="50617"/>
                    <a:pt x="77246" y="58858"/>
                    <a:pt x="84571" y="67190"/>
                  </a:cubicBezTo>
                  <a:cubicBezTo>
                    <a:pt x="88691" y="71860"/>
                    <a:pt x="92262" y="77079"/>
                    <a:pt x="95925" y="82023"/>
                  </a:cubicBezTo>
                  <a:cubicBezTo>
                    <a:pt x="98946" y="86143"/>
                    <a:pt x="101968" y="90447"/>
                    <a:pt x="102334" y="95391"/>
                  </a:cubicBezTo>
                  <a:lnTo>
                    <a:pt x="102700" y="96307"/>
                  </a:lnTo>
                  <a:cubicBezTo>
                    <a:pt x="105630" y="103174"/>
                    <a:pt x="99587" y="109858"/>
                    <a:pt x="92537" y="106470"/>
                  </a:cubicBezTo>
                  <a:cubicBezTo>
                    <a:pt x="92171" y="106287"/>
                    <a:pt x="91713" y="106104"/>
                    <a:pt x="91347" y="105921"/>
                  </a:cubicBezTo>
                  <a:cubicBezTo>
                    <a:pt x="86860" y="105371"/>
                    <a:pt x="83289" y="102808"/>
                    <a:pt x="79352" y="99786"/>
                  </a:cubicBezTo>
                  <a:cubicBezTo>
                    <a:pt x="74499" y="96032"/>
                    <a:pt x="69463" y="92278"/>
                    <a:pt x="64885" y="88066"/>
                  </a:cubicBezTo>
                  <a:cubicBezTo>
                    <a:pt x="56462" y="80375"/>
                    <a:pt x="48404" y="71768"/>
                    <a:pt x="40804" y="63344"/>
                  </a:cubicBezTo>
                  <a:cubicBezTo>
                    <a:pt x="33296" y="55012"/>
                    <a:pt x="25788" y="46772"/>
                    <a:pt x="18280" y="38439"/>
                  </a:cubicBezTo>
                  <a:cubicBezTo>
                    <a:pt x="14068" y="33770"/>
                    <a:pt x="10040" y="29192"/>
                    <a:pt x="6469" y="24064"/>
                  </a:cubicBezTo>
                  <a:cubicBezTo>
                    <a:pt x="4821" y="21775"/>
                    <a:pt x="3539" y="19303"/>
                    <a:pt x="2348" y="16739"/>
                  </a:cubicBezTo>
                  <a:cubicBezTo>
                    <a:pt x="517" y="13077"/>
                    <a:pt x="242" y="10147"/>
                    <a:pt x="1250" y="6667"/>
                  </a:cubicBezTo>
                  <a:cubicBezTo>
                    <a:pt x="975" y="6118"/>
                    <a:pt x="700" y="5477"/>
                    <a:pt x="334" y="4928"/>
                  </a:cubicBezTo>
                  <a:cubicBezTo>
                    <a:pt x="-1039" y="2089"/>
                    <a:pt x="2074" y="-1207"/>
                    <a:pt x="5095" y="441"/>
                  </a:cubicBezTo>
                  <a:close/>
                </a:path>
              </a:pathLst>
            </a:custGeom>
            <a:solidFill>
              <a:srgbClr val="2790A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0" name="Google Shape;940;p43"/>
            <p:cNvSpPr/>
            <p:nvPr/>
          </p:nvSpPr>
          <p:spPr>
            <a:xfrm>
              <a:off x="1177891" y="3082796"/>
              <a:ext cx="110874" cy="136861"/>
            </a:xfrm>
            <a:custGeom>
              <a:rect b="b" l="l" r="r" t="t"/>
              <a:pathLst>
                <a:path extrusionOk="0" h="136861" w="110874">
                  <a:moveTo>
                    <a:pt x="584" y="123159"/>
                  </a:moveTo>
                  <a:cubicBezTo>
                    <a:pt x="8916" y="97429"/>
                    <a:pt x="27228" y="75913"/>
                    <a:pt x="44076" y="55311"/>
                  </a:cubicBezTo>
                  <a:cubicBezTo>
                    <a:pt x="52133" y="45422"/>
                    <a:pt x="60282" y="35808"/>
                    <a:pt x="69438" y="26835"/>
                  </a:cubicBezTo>
                  <a:cubicBezTo>
                    <a:pt x="79144" y="17313"/>
                    <a:pt x="89307" y="9164"/>
                    <a:pt x="100295" y="1198"/>
                  </a:cubicBezTo>
                  <a:cubicBezTo>
                    <a:pt x="106246" y="-3106"/>
                    <a:pt x="113388" y="5135"/>
                    <a:pt x="110000" y="10903"/>
                  </a:cubicBezTo>
                  <a:cubicBezTo>
                    <a:pt x="103499" y="21708"/>
                    <a:pt x="96998" y="32237"/>
                    <a:pt x="89765" y="42584"/>
                  </a:cubicBezTo>
                  <a:cubicBezTo>
                    <a:pt x="82532" y="53022"/>
                    <a:pt x="74840" y="63002"/>
                    <a:pt x="67241" y="73257"/>
                  </a:cubicBezTo>
                  <a:cubicBezTo>
                    <a:pt x="52042" y="93859"/>
                    <a:pt x="38490" y="117116"/>
                    <a:pt x="19171" y="134146"/>
                  </a:cubicBezTo>
                  <a:cubicBezTo>
                    <a:pt x="11388" y="140830"/>
                    <a:pt x="-3079" y="134421"/>
                    <a:pt x="584" y="123159"/>
                  </a:cubicBezTo>
                  <a:close/>
                </a:path>
              </a:pathLst>
            </a:custGeom>
            <a:solidFill>
              <a:srgbClr val="2790A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1" name="Google Shape;941;p43"/>
            <p:cNvSpPr/>
            <p:nvPr/>
          </p:nvSpPr>
          <p:spPr>
            <a:xfrm>
              <a:off x="793158" y="2921038"/>
              <a:ext cx="302389" cy="31311"/>
            </a:xfrm>
            <a:custGeom>
              <a:rect b="b" l="l" r="r" t="t"/>
              <a:pathLst>
                <a:path extrusionOk="0" h="31311" w="302389">
                  <a:moveTo>
                    <a:pt x="1123" y="10596"/>
                  </a:moveTo>
                  <a:cubicBezTo>
                    <a:pt x="7257" y="1715"/>
                    <a:pt x="15040" y="1165"/>
                    <a:pt x="25387" y="524"/>
                  </a:cubicBezTo>
                  <a:cubicBezTo>
                    <a:pt x="38663" y="-208"/>
                    <a:pt x="52214" y="433"/>
                    <a:pt x="65491" y="616"/>
                  </a:cubicBezTo>
                  <a:cubicBezTo>
                    <a:pt x="93143" y="1074"/>
                    <a:pt x="120886" y="1349"/>
                    <a:pt x="148538" y="1165"/>
                  </a:cubicBezTo>
                  <a:cubicBezTo>
                    <a:pt x="175274" y="982"/>
                    <a:pt x="202010" y="67"/>
                    <a:pt x="228746" y="433"/>
                  </a:cubicBezTo>
                  <a:cubicBezTo>
                    <a:pt x="250812" y="708"/>
                    <a:pt x="280753" y="-2772"/>
                    <a:pt x="301355" y="6293"/>
                  </a:cubicBezTo>
                  <a:cubicBezTo>
                    <a:pt x="302911" y="6934"/>
                    <a:pt x="302545" y="9223"/>
                    <a:pt x="301355" y="9955"/>
                  </a:cubicBezTo>
                  <a:cubicBezTo>
                    <a:pt x="282768" y="21309"/>
                    <a:pt x="252918" y="21309"/>
                    <a:pt x="231676" y="23507"/>
                  </a:cubicBezTo>
                  <a:cubicBezTo>
                    <a:pt x="204116" y="26345"/>
                    <a:pt x="176372" y="27261"/>
                    <a:pt x="148629" y="28268"/>
                  </a:cubicBezTo>
                  <a:cubicBezTo>
                    <a:pt x="121893" y="29183"/>
                    <a:pt x="95157" y="29824"/>
                    <a:pt x="68421" y="30191"/>
                  </a:cubicBezTo>
                  <a:cubicBezTo>
                    <a:pt x="50749" y="30374"/>
                    <a:pt x="12110" y="36325"/>
                    <a:pt x="1214" y="18837"/>
                  </a:cubicBezTo>
                  <a:cubicBezTo>
                    <a:pt x="-342" y="16548"/>
                    <a:pt x="-434" y="12977"/>
                    <a:pt x="1123" y="10596"/>
                  </a:cubicBezTo>
                  <a:close/>
                </a:path>
              </a:pathLst>
            </a:custGeom>
            <a:solidFill>
              <a:srgbClr val="2790A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2" name="Google Shape;942;p43"/>
            <p:cNvSpPr/>
            <p:nvPr/>
          </p:nvSpPr>
          <p:spPr>
            <a:xfrm>
              <a:off x="999933" y="2756904"/>
              <a:ext cx="114526" cy="56105"/>
            </a:xfrm>
            <a:custGeom>
              <a:rect b="b" l="l" r="r" t="t"/>
              <a:pathLst>
                <a:path extrusionOk="0" h="56105" w="114526">
                  <a:moveTo>
                    <a:pt x="454" y="9736"/>
                  </a:moveTo>
                  <a:cubicBezTo>
                    <a:pt x="1919" y="4425"/>
                    <a:pt x="7504" y="-428"/>
                    <a:pt x="13273" y="30"/>
                  </a:cubicBezTo>
                  <a:cubicBezTo>
                    <a:pt x="18125" y="396"/>
                    <a:pt x="23527" y="213"/>
                    <a:pt x="28197" y="1495"/>
                  </a:cubicBezTo>
                  <a:cubicBezTo>
                    <a:pt x="32317" y="2594"/>
                    <a:pt x="36529" y="4608"/>
                    <a:pt x="40558" y="6073"/>
                  </a:cubicBezTo>
                  <a:cubicBezTo>
                    <a:pt x="49531" y="9369"/>
                    <a:pt x="58138" y="13398"/>
                    <a:pt x="66836" y="17335"/>
                  </a:cubicBezTo>
                  <a:cubicBezTo>
                    <a:pt x="74802" y="20998"/>
                    <a:pt x="82402" y="24935"/>
                    <a:pt x="90002" y="29330"/>
                  </a:cubicBezTo>
                  <a:cubicBezTo>
                    <a:pt x="93756" y="31527"/>
                    <a:pt x="97693" y="33450"/>
                    <a:pt x="101264" y="35831"/>
                  </a:cubicBezTo>
                  <a:cubicBezTo>
                    <a:pt x="104835" y="38303"/>
                    <a:pt x="108039" y="41324"/>
                    <a:pt x="111610" y="43888"/>
                  </a:cubicBezTo>
                  <a:cubicBezTo>
                    <a:pt x="116280" y="47276"/>
                    <a:pt x="115456" y="56798"/>
                    <a:pt x="108314" y="56066"/>
                  </a:cubicBezTo>
                  <a:cubicBezTo>
                    <a:pt x="104194" y="55608"/>
                    <a:pt x="100073" y="55608"/>
                    <a:pt x="95953" y="55242"/>
                  </a:cubicBezTo>
                  <a:cubicBezTo>
                    <a:pt x="91375" y="54876"/>
                    <a:pt x="86705" y="53502"/>
                    <a:pt x="82127" y="52587"/>
                  </a:cubicBezTo>
                  <a:cubicBezTo>
                    <a:pt x="73520" y="50755"/>
                    <a:pt x="65097" y="48832"/>
                    <a:pt x="56673" y="46269"/>
                  </a:cubicBezTo>
                  <a:cubicBezTo>
                    <a:pt x="48249" y="43705"/>
                    <a:pt x="39917" y="41141"/>
                    <a:pt x="31768" y="37937"/>
                  </a:cubicBezTo>
                  <a:cubicBezTo>
                    <a:pt x="27648" y="36380"/>
                    <a:pt x="23527" y="34824"/>
                    <a:pt x="19499" y="33175"/>
                  </a:cubicBezTo>
                  <a:cubicBezTo>
                    <a:pt x="14646" y="31161"/>
                    <a:pt x="10800" y="27956"/>
                    <a:pt x="6589" y="24752"/>
                  </a:cubicBezTo>
                  <a:cubicBezTo>
                    <a:pt x="1827" y="21089"/>
                    <a:pt x="-1194" y="15962"/>
                    <a:pt x="454" y="9736"/>
                  </a:cubicBezTo>
                  <a:close/>
                </a:path>
              </a:pathLst>
            </a:custGeom>
            <a:solidFill>
              <a:srgbClr val="2790A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43" name="Shape 2343"/>
        <p:cNvGrpSpPr/>
        <p:nvPr/>
      </p:nvGrpSpPr>
      <p:grpSpPr>
        <a:xfrm>
          <a:off x="0" y="0"/>
          <a:ext cx="0" cy="0"/>
          <a:chOff x="0" y="0"/>
          <a:chExt cx="0" cy="0"/>
        </a:xfrm>
      </p:grpSpPr>
      <p:grpSp>
        <p:nvGrpSpPr>
          <p:cNvPr id="2344" name="Google Shape;2344;p70"/>
          <p:cNvGrpSpPr/>
          <p:nvPr/>
        </p:nvGrpSpPr>
        <p:grpSpPr>
          <a:xfrm>
            <a:off x="896040" y="1418078"/>
            <a:ext cx="3158032" cy="3071631"/>
            <a:chOff x="1063850" y="827100"/>
            <a:chExt cx="3587450" cy="3489300"/>
          </a:xfrm>
        </p:grpSpPr>
        <p:sp>
          <p:nvSpPr>
            <p:cNvPr id="2345" name="Google Shape;2345;p70"/>
            <p:cNvSpPr/>
            <p:nvPr/>
          </p:nvSpPr>
          <p:spPr>
            <a:xfrm>
              <a:off x="1151750" y="827100"/>
              <a:ext cx="3411600" cy="3489300"/>
            </a:xfrm>
            <a:prstGeom prst="plus">
              <a:avLst>
                <a:gd fmla="val 4131" name="adj"/>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utfit Light"/>
                <a:ea typeface="Outfit Light"/>
                <a:cs typeface="Outfit Light"/>
                <a:sym typeface="Outfit Light"/>
              </a:endParaRPr>
            </a:p>
          </p:txBody>
        </p:sp>
        <p:sp>
          <p:nvSpPr>
            <p:cNvPr id="2346" name="Google Shape;2346;p70"/>
            <p:cNvSpPr/>
            <p:nvPr/>
          </p:nvSpPr>
          <p:spPr>
            <a:xfrm>
              <a:off x="1063850" y="2475925"/>
              <a:ext cx="191700" cy="191700"/>
            </a:xfrm>
            <a:prstGeom prst="rect">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utfit Light"/>
                <a:ea typeface="Outfit Light"/>
                <a:cs typeface="Outfit Light"/>
                <a:sym typeface="Outfit Light"/>
              </a:endParaRPr>
            </a:p>
          </p:txBody>
        </p:sp>
        <p:sp>
          <p:nvSpPr>
            <p:cNvPr id="2347" name="Google Shape;2347;p70"/>
            <p:cNvSpPr/>
            <p:nvPr/>
          </p:nvSpPr>
          <p:spPr>
            <a:xfrm>
              <a:off x="4459600" y="2475925"/>
              <a:ext cx="191700" cy="191700"/>
            </a:xfrm>
            <a:prstGeom prst="rect">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utfit Light"/>
                <a:ea typeface="Outfit Light"/>
                <a:cs typeface="Outfit Light"/>
                <a:sym typeface="Outfit Light"/>
              </a:endParaRPr>
            </a:p>
          </p:txBody>
        </p:sp>
      </p:grpSp>
      <p:pic>
        <p:nvPicPr>
          <p:cNvPr id="2348" name="Google Shape;2348;p70"/>
          <p:cNvPicPr preferRelativeResize="0"/>
          <p:nvPr/>
        </p:nvPicPr>
        <p:blipFill rotWithShape="1">
          <a:blip r:embed="rId3">
            <a:alphaModFix/>
          </a:blip>
          <a:srcRect b="14461" l="6156" r="2360" t="24622"/>
          <a:stretch/>
        </p:blipFill>
        <p:spPr>
          <a:xfrm>
            <a:off x="1143075" y="1624100"/>
            <a:ext cx="2663975" cy="2659575"/>
          </a:xfrm>
          <a:prstGeom prst="rect">
            <a:avLst/>
          </a:prstGeom>
          <a:noFill/>
          <a:ln>
            <a:noFill/>
          </a:ln>
        </p:spPr>
      </p:pic>
      <p:sp>
        <p:nvSpPr>
          <p:cNvPr id="2349" name="Google Shape;2349;p7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Infographic</a:t>
            </a:r>
            <a:endParaRPr/>
          </a:p>
        </p:txBody>
      </p:sp>
      <p:sp>
        <p:nvSpPr>
          <p:cNvPr id="2350" name="Google Shape;2350;p70"/>
          <p:cNvSpPr/>
          <p:nvPr/>
        </p:nvSpPr>
        <p:spPr>
          <a:xfrm>
            <a:off x="3040400" y="1284700"/>
            <a:ext cx="605700" cy="605700"/>
          </a:xfrm>
          <a:prstGeom prst="ellipse">
            <a:avLst/>
          </a:prstGeom>
          <a:solidFill>
            <a:srgbClr val="FFFFFF"/>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2000">
                <a:solidFill>
                  <a:schemeClr val="dk1"/>
                </a:solidFill>
                <a:latin typeface="Redressed"/>
                <a:ea typeface="Redressed"/>
                <a:cs typeface="Redressed"/>
                <a:sym typeface="Redressed"/>
              </a:rPr>
              <a:t>1.</a:t>
            </a:r>
            <a:endParaRPr sz="1600">
              <a:solidFill>
                <a:schemeClr val="dk1"/>
              </a:solidFill>
              <a:latin typeface="Anaheim"/>
              <a:ea typeface="Anaheim"/>
              <a:cs typeface="Anaheim"/>
              <a:sym typeface="Anaheim"/>
            </a:endParaRPr>
          </a:p>
        </p:txBody>
      </p:sp>
      <p:sp>
        <p:nvSpPr>
          <p:cNvPr id="2351" name="Google Shape;2351;p70"/>
          <p:cNvSpPr/>
          <p:nvPr/>
        </p:nvSpPr>
        <p:spPr>
          <a:xfrm>
            <a:off x="1242325" y="2694000"/>
            <a:ext cx="605700" cy="605700"/>
          </a:xfrm>
          <a:prstGeom prst="ellipse">
            <a:avLst/>
          </a:prstGeom>
          <a:solidFill>
            <a:srgbClr val="FFFFFF"/>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2000">
                <a:solidFill>
                  <a:schemeClr val="dk1"/>
                </a:solidFill>
                <a:latin typeface="Redressed"/>
                <a:ea typeface="Redressed"/>
                <a:cs typeface="Redressed"/>
                <a:sym typeface="Redressed"/>
              </a:rPr>
              <a:t>2.</a:t>
            </a:r>
            <a:endParaRPr sz="1600">
              <a:solidFill>
                <a:schemeClr val="dk1"/>
              </a:solidFill>
              <a:latin typeface="Anaheim"/>
              <a:ea typeface="Anaheim"/>
              <a:cs typeface="Anaheim"/>
              <a:sym typeface="Anaheim"/>
            </a:endParaRPr>
          </a:p>
        </p:txBody>
      </p:sp>
      <p:sp>
        <p:nvSpPr>
          <p:cNvPr id="2352" name="Google Shape;2352;p70"/>
          <p:cNvSpPr/>
          <p:nvPr/>
        </p:nvSpPr>
        <p:spPr>
          <a:xfrm>
            <a:off x="3050125" y="3782575"/>
            <a:ext cx="605700" cy="605700"/>
          </a:xfrm>
          <a:prstGeom prst="ellipse">
            <a:avLst/>
          </a:prstGeom>
          <a:solidFill>
            <a:srgbClr val="FFFFFF"/>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2000">
                <a:solidFill>
                  <a:schemeClr val="dk1"/>
                </a:solidFill>
                <a:latin typeface="Redressed"/>
                <a:ea typeface="Redressed"/>
                <a:cs typeface="Redressed"/>
                <a:sym typeface="Redressed"/>
              </a:rPr>
              <a:t>3.</a:t>
            </a:r>
            <a:endParaRPr sz="1600">
              <a:solidFill>
                <a:schemeClr val="dk1"/>
              </a:solidFill>
              <a:latin typeface="Anaheim"/>
              <a:ea typeface="Anaheim"/>
              <a:cs typeface="Anaheim"/>
              <a:sym typeface="Anaheim"/>
            </a:endParaRPr>
          </a:p>
        </p:txBody>
      </p:sp>
      <p:sp>
        <p:nvSpPr>
          <p:cNvPr id="2353" name="Google Shape;2353;p70"/>
          <p:cNvSpPr txBox="1"/>
          <p:nvPr>
            <p:ph idx="4294967295" type="subTitle"/>
          </p:nvPr>
        </p:nvSpPr>
        <p:spPr>
          <a:xfrm>
            <a:off x="4347350" y="1284700"/>
            <a:ext cx="3900600" cy="7881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t>Earth is the third planet from the Sun and the only one that harbors life in the Solar System. All humans live on this planet</a:t>
            </a:r>
            <a:endParaRPr/>
          </a:p>
        </p:txBody>
      </p:sp>
      <p:sp>
        <p:nvSpPr>
          <p:cNvPr id="2354" name="Google Shape;2354;p70"/>
          <p:cNvSpPr txBox="1"/>
          <p:nvPr/>
        </p:nvSpPr>
        <p:spPr>
          <a:xfrm>
            <a:off x="4953050" y="2281500"/>
            <a:ext cx="3294900" cy="3915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Venus is the second planet from the Sun</a:t>
            </a:r>
            <a:endParaRPr>
              <a:solidFill>
                <a:schemeClr val="dk2"/>
              </a:solidFill>
              <a:latin typeface="Outfit Light"/>
              <a:ea typeface="Outfit Light"/>
              <a:cs typeface="Outfit Light"/>
              <a:sym typeface="Outfit Light"/>
            </a:endParaRPr>
          </a:p>
        </p:txBody>
      </p:sp>
      <p:sp>
        <p:nvSpPr>
          <p:cNvPr id="2355" name="Google Shape;2355;p70"/>
          <p:cNvSpPr/>
          <p:nvPr/>
        </p:nvSpPr>
        <p:spPr>
          <a:xfrm>
            <a:off x="4347350" y="2227950"/>
            <a:ext cx="498600" cy="498600"/>
          </a:xfrm>
          <a:prstGeom prst="ellipse">
            <a:avLst/>
          </a:prstGeom>
          <a:solidFill>
            <a:srgbClr val="FFFFFF"/>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2000">
                <a:solidFill>
                  <a:schemeClr val="dk1"/>
                </a:solidFill>
                <a:latin typeface="Redressed"/>
                <a:ea typeface="Redressed"/>
                <a:cs typeface="Redressed"/>
                <a:sym typeface="Redressed"/>
              </a:rPr>
              <a:t>1.</a:t>
            </a:r>
            <a:endParaRPr sz="1600">
              <a:solidFill>
                <a:schemeClr val="dk1"/>
              </a:solidFill>
              <a:latin typeface="Anaheim"/>
              <a:ea typeface="Anaheim"/>
              <a:cs typeface="Anaheim"/>
              <a:sym typeface="Anaheim"/>
            </a:endParaRPr>
          </a:p>
        </p:txBody>
      </p:sp>
      <p:sp>
        <p:nvSpPr>
          <p:cNvPr id="2356" name="Google Shape;2356;p70"/>
          <p:cNvSpPr txBox="1"/>
          <p:nvPr/>
        </p:nvSpPr>
        <p:spPr>
          <a:xfrm>
            <a:off x="4953050" y="2896375"/>
            <a:ext cx="3294900" cy="3915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Earth is the third planet from the Sun</a:t>
            </a:r>
            <a:endParaRPr>
              <a:solidFill>
                <a:schemeClr val="dk2"/>
              </a:solidFill>
              <a:latin typeface="Outfit Light"/>
              <a:ea typeface="Outfit Light"/>
              <a:cs typeface="Outfit Light"/>
              <a:sym typeface="Outfit Light"/>
            </a:endParaRPr>
          </a:p>
        </p:txBody>
      </p:sp>
      <p:sp>
        <p:nvSpPr>
          <p:cNvPr id="2357" name="Google Shape;2357;p70"/>
          <p:cNvSpPr/>
          <p:nvPr/>
        </p:nvSpPr>
        <p:spPr>
          <a:xfrm>
            <a:off x="4347350" y="2842825"/>
            <a:ext cx="498600" cy="498600"/>
          </a:xfrm>
          <a:prstGeom prst="ellipse">
            <a:avLst/>
          </a:prstGeom>
          <a:solidFill>
            <a:srgbClr val="FFFFFF"/>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2000">
                <a:solidFill>
                  <a:schemeClr val="dk1"/>
                </a:solidFill>
                <a:latin typeface="Redressed"/>
                <a:ea typeface="Redressed"/>
                <a:cs typeface="Redressed"/>
                <a:sym typeface="Redressed"/>
              </a:rPr>
              <a:t>2</a:t>
            </a:r>
            <a:r>
              <a:rPr lang="en" sz="2000">
                <a:solidFill>
                  <a:schemeClr val="dk1"/>
                </a:solidFill>
                <a:latin typeface="Redressed"/>
                <a:ea typeface="Redressed"/>
                <a:cs typeface="Redressed"/>
                <a:sym typeface="Redressed"/>
              </a:rPr>
              <a:t>.</a:t>
            </a:r>
            <a:endParaRPr sz="1600">
              <a:solidFill>
                <a:schemeClr val="dk1"/>
              </a:solidFill>
              <a:latin typeface="Anaheim"/>
              <a:ea typeface="Anaheim"/>
              <a:cs typeface="Anaheim"/>
              <a:sym typeface="Anaheim"/>
            </a:endParaRPr>
          </a:p>
        </p:txBody>
      </p:sp>
      <p:sp>
        <p:nvSpPr>
          <p:cNvPr id="2358" name="Google Shape;2358;p70"/>
          <p:cNvSpPr txBox="1"/>
          <p:nvPr/>
        </p:nvSpPr>
        <p:spPr>
          <a:xfrm>
            <a:off x="4953050" y="3511250"/>
            <a:ext cx="3294900" cy="3915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Mars is full of iron oxide dust</a:t>
            </a:r>
            <a:endParaRPr>
              <a:solidFill>
                <a:schemeClr val="dk2"/>
              </a:solidFill>
              <a:latin typeface="Outfit Light"/>
              <a:ea typeface="Outfit Light"/>
              <a:cs typeface="Outfit Light"/>
              <a:sym typeface="Outfit Light"/>
            </a:endParaRPr>
          </a:p>
        </p:txBody>
      </p:sp>
      <p:sp>
        <p:nvSpPr>
          <p:cNvPr id="2359" name="Google Shape;2359;p70"/>
          <p:cNvSpPr/>
          <p:nvPr/>
        </p:nvSpPr>
        <p:spPr>
          <a:xfrm>
            <a:off x="4347350" y="3457700"/>
            <a:ext cx="498600" cy="498600"/>
          </a:xfrm>
          <a:prstGeom prst="ellipse">
            <a:avLst/>
          </a:prstGeom>
          <a:solidFill>
            <a:srgbClr val="FFFFFF"/>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2000">
                <a:solidFill>
                  <a:schemeClr val="dk1"/>
                </a:solidFill>
                <a:latin typeface="Redressed"/>
                <a:ea typeface="Redressed"/>
                <a:cs typeface="Redressed"/>
                <a:sym typeface="Redressed"/>
              </a:rPr>
              <a:t>3</a:t>
            </a:r>
            <a:r>
              <a:rPr lang="en" sz="2000">
                <a:solidFill>
                  <a:schemeClr val="dk1"/>
                </a:solidFill>
                <a:latin typeface="Redressed"/>
                <a:ea typeface="Redressed"/>
                <a:cs typeface="Redressed"/>
                <a:sym typeface="Redressed"/>
              </a:rPr>
              <a:t>.</a:t>
            </a:r>
            <a:endParaRPr sz="1600">
              <a:solidFill>
                <a:schemeClr val="dk1"/>
              </a:solidFill>
              <a:latin typeface="Anaheim"/>
              <a:ea typeface="Anaheim"/>
              <a:cs typeface="Anaheim"/>
              <a:sym typeface="Anaheim"/>
            </a:endParaRPr>
          </a:p>
        </p:txBody>
      </p:sp>
      <p:sp>
        <p:nvSpPr>
          <p:cNvPr id="2360" name="Google Shape;2360;p70"/>
          <p:cNvSpPr txBox="1"/>
          <p:nvPr/>
        </p:nvSpPr>
        <p:spPr>
          <a:xfrm>
            <a:off x="4347350" y="4072575"/>
            <a:ext cx="39006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000">
                <a:solidFill>
                  <a:schemeClr val="dk1"/>
                </a:solidFill>
                <a:latin typeface="Redressed"/>
                <a:ea typeface="Redressed"/>
                <a:cs typeface="Redressed"/>
                <a:sym typeface="Redressed"/>
              </a:rPr>
              <a:t>“</a:t>
            </a:r>
            <a:r>
              <a:rPr lang="en" sz="2000">
                <a:solidFill>
                  <a:schemeClr val="dk1"/>
                </a:solidFill>
                <a:latin typeface="Redressed"/>
                <a:ea typeface="Redressed"/>
                <a:cs typeface="Redressed"/>
                <a:sym typeface="Redressed"/>
              </a:rPr>
              <a:t>Jupiter is the biggest planet of them all”</a:t>
            </a:r>
            <a:endParaRPr sz="2000">
              <a:solidFill>
                <a:schemeClr val="dk1"/>
              </a:solidFill>
              <a:latin typeface="Redressed"/>
              <a:ea typeface="Redressed"/>
              <a:cs typeface="Redressed"/>
              <a:sym typeface="Redressed"/>
            </a:endParaRPr>
          </a:p>
        </p:txBody>
      </p:sp>
      <p:grpSp>
        <p:nvGrpSpPr>
          <p:cNvPr id="2361" name="Google Shape;2361;p70"/>
          <p:cNvGrpSpPr/>
          <p:nvPr/>
        </p:nvGrpSpPr>
        <p:grpSpPr>
          <a:xfrm rot="-450971">
            <a:off x="290603" y="3399320"/>
            <a:ext cx="959298" cy="1831306"/>
            <a:chOff x="774259" y="3824404"/>
            <a:chExt cx="1068842" cy="2040426"/>
          </a:xfrm>
        </p:grpSpPr>
        <p:sp>
          <p:nvSpPr>
            <p:cNvPr id="2362" name="Google Shape;2362;p70"/>
            <p:cNvSpPr/>
            <p:nvPr/>
          </p:nvSpPr>
          <p:spPr>
            <a:xfrm rot="9662199">
              <a:off x="994947" y="4339549"/>
              <a:ext cx="627465" cy="1463032"/>
            </a:xfrm>
            <a:custGeom>
              <a:rect b="b" l="l" r="r" t="t"/>
              <a:pathLst>
                <a:path extrusionOk="0" h="2438111" w="1045657">
                  <a:moveTo>
                    <a:pt x="11976" y="2436584"/>
                  </a:moveTo>
                  <a:cubicBezTo>
                    <a:pt x="139663" y="2345945"/>
                    <a:pt x="220982" y="2201248"/>
                    <a:pt x="273292" y="2056552"/>
                  </a:cubicBezTo>
                  <a:cubicBezTo>
                    <a:pt x="332708" y="1892225"/>
                    <a:pt x="357407" y="1716190"/>
                    <a:pt x="367951" y="1542485"/>
                  </a:cubicBezTo>
                  <a:cubicBezTo>
                    <a:pt x="380008" y="1343906"/>
                    <a:pt x="355077" y="1141191"/>
                    <a:pt x="413095" y="947855"/>
                  </a:cubicBezTo>
                  <a:cubicBezTo>
                    <a:pt x="463774" y="779043"/>
                    <a:pt x="550685" y="617162"/>
                    <a:pt x="649246" y="471651"/>
                  </a:cubicBezTo>
                  <a:cubicBezTo>
                    <a:pt x="757651" y="311576"/>
                    <a:pt x="888484" y="167521"/>
                    <a:pt x="1036908" y="43620"/>
                  </a:cubicBezTo>
                  <a:cubicBezTo>
                    <a:pt x="1062014" y="22708"/>
                    <a:pt x="1027588" y="-14864"/>
                    <a:pt x="1002715" y="6223"/>
                  </a:cubicBezTo>
                  <a:cubicBezTo>
                    <a:pt x="740234" y="228160"/>
                    <a:pt x="528957" y="517028"/>
                    <a:pt x="405347" y="838401"/>
                  </a:cubicBezTo>
                  <a:cubicBezTo>
                    <a:pt x="370863" y="928108"/>
                    <a:pt x="346397" y="1020436"/>
                    <a:pt x="337776" y="1116318"/>
                  </a:cubicBezTo>
                  <a:cubicBezTo>
                    <a:pt x="328805" y="1216102"/>
                    <a:pt x="335155" y="1316469"/>
                    <a:pt x="335097" y="1416487"/>
                  </a:cubicBezTo>
                  <a:cubicBezTo>
                    <a:pt x="335038" y="1600503"/>
                    <a:pt x="316339" y="1786557"/>
                    <a:pt x="267933" y="1964457"/>
                  </a:cubicBezTo>
                  <a:cubicBezTo>
                    <a:pt x="244225" y="2051717"/>
                    <a:pt x="212244" y="2137230"/>
                    <a:pt x="167798" y="2216161"/>
                  </a:cubicBezTo>
                  <a:cubicBezTo>
                    <a:pt x="123702" y="2294451"/>
                    <a:pt x="67315" y="2364061"/>
                    <a:pt x="2365" y="2426040"/>
                  </a:cubicBezTo>
                  <a:cubicBezTo>
                    <a:pt x="-4392" y="2432623"/>
                    <a:pt x="4753" y="2441768"/>
                    <a:pt x="11976" y="243658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3" name="Google Shape;2363;p70"/>
            <p:cNvSpPr/>
            <p:nvPr/>
          </p:nvSpPr>
          <p:spPr>
            <a:xfrm rot="9662199">
              <a:off x="1385125" y="4428086"/>
              <a:ext cx="391671" cy="360373"/>
            </a:xfrm>
            <a:custGeom>
              <a:rect b="b" l="l" r="r" t="t"/>
              <a:pathLst>
                <a:path extrusionOk="0" h="600554" w="652712">
                  <a:moveTo>
                    <a:pt x="522631" y="216038"/>
                  </a:moveTo>
                  <a:cubicBezTo>
                    <a:pt x="522631" y="216038"/>
                    <a:pt x="712180" y="216038"/>
                    <a:pt x="633658" y="411005"/>
                  </a:cubicBezTo>
                  <a:cubicBezTo>
                    <a:pt x="555135" y="605972"/>
                    <a:pt x="192229" y="500362"/>
                    <a:pt x="0" y="600555"/>
                  </a:cubicBezTo>
                  <a:cubicBezTo>
                    <a:pt x="0" y="600555"/>
                    <a:pt x="10835" y="129360"/>
                    <a:pt x="249141" y="29167"/>
                  </a:cubicBezTo>
                  <a:cubicBezTo>
                    <a:pt x="487447" y="-70967"/>
                    <a:pt x="576804" y="110428"/>
                    <a:pt x="522631" y="21603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4" name="Google Shape;2364;p70"/>
            <p:cNvSpPr/>
            <p:nvPr/>
          </p:nvSpPr>
          <p:spPr>
            <a:xfrm rot="9662199">
              <a:off x="1297449" y="4489703"/>
              <a:ext cx="478364" cy="421296"/>
            </a:xfrm>
            <a:custGeom>
              <a:rect b="b" l="l" r="r" t="t"/>
              <a:pathLst>
                <a:path extrusionOk="0" h="702081" w="797183">
                  <a:moveTo>
                    <a:pt x="1299" y="645599"/>
                  </a:moveTo>
                  <a:cubicBezTo>
                    <a:pt x="2872" y="645367"/>
                    <a:pt x="4911" y="646182"/>
                    <a:pt x="6600" y="646182"/>
                  </a:cubicBezTo>
                  <a:cubicBezTo>
                    <a:pt x="8464" y="646124"/>
                    <a:pt x="10387" y="645949"/>
                    <a:pt x="12251" y="645891"/>
                  </a:cubicBezTo>
                  <a:cubicBezTo>
                    <a:pt x="16270" y="645774"/>
                    <a:pt x="19998" y="645367"/>
                    <a:pt x="24017" y="644668"/>
                  </a:cubicBezTo>
                  <a:cubicBezTo>
                    <a:pt x="31648" y="643328"/>
                    <a:pt x="39337" y="642804"/>
                    <a:pt x="47143" y="642570"/>
                  </a:cubicBezTo>
                  <a:cubicBezTo>
                    <a:pt x="52444" y="642396"/>
                    <a:pt x="57803" y="642512"/>
                    <a:pt x="63104" y="642804"/>
                  </a:cubicBezTo>
                  <a:cubicBezTo>
                    <a:pt x="45803" y="659754"/>
                    <a:pt x="30017" y="678395"/>
                    <a:pt x="20522" y="700239"/>
                  </a:cubicBezTo>
                  <a:cubicBezTo>
                    <a:pt x="20114" y="701171"/>
                    <a:pt x="21046" y="702627"/>
                    <a:pt x="22153" y="701870"/>
                  </a:cubicBezTo>
                  <a:cubicBezTo>
                    <a:pt x="48832" y="682181"/>
                    <a:pt x="69861" y="656026"/>
                    <a:pt x="94676" y="634008"/>
                  </a:cubicBezTo>
                  <a:cubicBezTo>
                    <a:pt x="115472" y="615600"/>
                    <a:pt x="137607" y="598882"/>
                    <a:pt x="160267" y="582863"/>
                  </a:cubicBezTo>
                  <a:cubicBezTo>
                    <a:pt x="159918" y="585426"/>
                    <a:pt x="159568" y="588047"/>
                    <a:pt x="159160" y="590610"/>
                  </a:cubicBezTo>
                  <a:cubicBezTo>
                    <a:pt x="157413" y="601794"/>
                    <a:pt x="155374" y="612921"/>
                    <a:pt x="153743" y="624105"/>
                  </a:cubicBezTo>
                  <a:cubicBezTo>
                    <a:pt x="150481" y="646473"/>
                    <a:pt x="146170" y="668783"/>
                    <a:pt x="141510" y="690861"/>
                  </a:cubicBezTo>
                  <a:cubicBezTo>
                    <a:pt x="141335" y="691676"/>
                    <a:pt x="142559" y="692317"/>
                    <a:pt x="142967" y="691443"/>
                  </a:cubicBezTo>
                  <a:cubicBezTo>
                    <a:pt x="151996" y="670589"/>
                    <a:pt x="159568" y="649269"/>
                    <a:pt x="165976" y="627425"/>
                  </a:cubicBezTo>
                  <a:cubicBezTo>
                    <a:pt x="169180" y="616590"/>
                    <a:pt x="171393" y="605581"/>
                    <a:pt x="173432" y="594513"/>
                  </a:cubicBezTo>
                  <a:cubicBezTo>
                    <a:pt x="174422" y="588979"/>
                    <a:pt x="175412" y="583445"/>
                    <a:pt x="176286" y="577853"/>
                  </a:cubicBezTo>
                  <a:cubicBezTo>
                    <a:pt x="176694" y="575465"/>
                    <a:pt x="177218" y="572960"/>
                    <a:pt x="177510" y="570513"/>
                  </a:cubicBezTo>
                  <a:cubicBezTo>
                    <a:pt x="178325" y="569931"/>
                    <a:pt x="179140" y="569290"/>
                    <a:pt x="179956" y="568766"/>
                  </a:cubicBezTo>
                  <a:cubicBezTo>
                    <a:pt x="238499" y="529563"/>
                    <a:pt x="300304" y="495486"/>
                    <a:pt x="362050" y="461758"/>
                  </a:cubicBezTo>
                  <a:cubicBezTo>
                    <a:pt x="373700" y="455409"/>
                    <a:pt x="385350" y="449001"/>
                    <a:pt x="397059" y="442594"/>
                  </a:cubicBezTo>
                  <a:cubicBezTo>
                    <a:pt x="395893" y="456923"/>
                    <a:pt x="394263" y="471020"/>
                    <a:pt x="391234" y="485467"/>
                  </a:cubicBezTo>
                  <a:cubicBezTo>
                    <a:pt x="386923" y="505913"/>
                    <a:pt x="381564" y="526126"/>
                    <a:pt x="375797" y="546223"/>
                  </a:cubicBezTo>
                  <a:cubicBezTo>
                    <a:pt x="370263" y="565621"/>
                    <a:pt x="363855" y="584727"/>
                    <a:pt x="356632" y="603542"/>
                  </a:cubicBezTo>
                  <a:cubicBezTo>
                    <a:pt x="349176" y="622940"/>
                    <a:pt x="340264" y="641580"/>
                    <a:pt x="334846" y="661677"/>
                  </a:cubicBezTo>
                  <a:cubicBezTo>
                    <a:pt x="334614" y="662609"/>
                    <a:pt x="335895" y="663541"/>
                    <a:pt x="336594" y="662725"/>
                  </a:cubicBezTo>
                  <a:cubicBezTo>
                    <a:pt x="363273" y="630338"/>
                    <a:pt x="377952" y="585368"/>
                    <a:pt x="390710" y="545873"/>
                  </a:cubicBezTo>
                  <a:cubicBezTo>
                    <a:pt x="397583" y="524611"/>
                    <a:pt x="402709" y="502767"/>
                    <a:pt x="406961" y="480865"/>
                  </a:cubicBezTo>
                  <a:cubicBezTo>
                    <a:pt x="409816" y="466244"/>
                    <a:pt x="413777" y="449933"/>
                    <a:pt x="410515" y="435137"/>
                  </a:cubicBezTo>
                  <a:cubicBezTo>
                    <a:pt x="512688" y="378634"/>
                    <a:pt x="614511" y="317237"/>
                    <a:pt x="690762" y="227763"/>
                  </a:cubicBezTo>
                  <a:cubicBezTo>
                    <a:pt x="743887" y="165434"/>
                    <a:pt x="781576" y="95066"/>
                    <a:pt x="796954" y="14155"/>
                  </a:cubicBezTo>
                  <a:cubicBezTo>
                    <a:pt x="799634" y="0"/>
                    <a:pt x="778023" y="-6174"/>
                    <a:pt x="775168" y="8155"/>
                  </a:cubicBezTo>
                  <a:cubicBezTo>
                    <a:pt x="760606" y="81086"/>
                    <a:pt x="729324" y="151920"/>
                    <a:pt x="681675" y="209355"/>
                  </a:cubicBezTo>
                  <a:cubicBezTo>
                    <a:pt x="638802" y="260908"/>
                    <a:pt x="586551" y="303955"/>
                    <a:pt x="531269" y="341528"/>
                  </a:cubicBezTo>
                  <a:cubicBezTo>
                    <a:pt x="468358" y="384284"/>
                    <a:pt x="401136" y="419759"/>
                    <a:pt x="334380" y="456050"/>
                  </a:cubicBezTo>
                  <a:cubicBezTo>
                    <a:pt x="313584" y="432458"/>
                    <a:pt x="280323" y="423604"/>
                    <a:pt x="250032" y="418128"/>
                  </a:cubicBezTo>
                  <a:cubicBezTo>
                    <a:pt x="227838" y="414109"/>
                    <a:pt x="205470" y="411021"/>
                    <a:pt x="183160" y="407992"/>
                  </a:cubicBezTo>
                  <a:cubicBezTo>
                    <a:pt x="160558" y="404905"/>
                    <a:pt x="137549" y="400303"/>
                    <a:pt x="114831" y="403915"/>
                  </a:cubicBezTo>
                  <a:cubicBezTo>
                    <a:pt x="114423" y="403973"/>
                    <a:pt x="114307" y="404730"/>
                    <a:pt x="114715" y="404847"/>
                  </a:cubicBezTo>
                  <a:cubicBezTo>
                    <a:pt x="134811" y="413410"/>
                    <a:pt x="156597" y="415216"/>
                    <a:pt x="177975" y="418769"/>
                  </a:cubicBezTo>
                  <a:cubicBezTo>
                    <a:pt x="198655" y="422264"/>
                    <a:pt x="219334" y="425876"/>
                    <a:pt x="239897" y="430011"/>
                  </a:cubicBezTo>
                  <a:cubicBezTo>
                    <a:pt x="269605" y="436011"/>
                    <a:pt x="298381" y="444574"/>
                    <a:pt x="322555" y="462516"/>
                  </a:cubicBezTo>
                  <a:cubicBezTo>
                    <a:pt x="273857" y="489195"/>
                    <a:pt x="225625" y="516515"/>
                    <a:pt x="179781" y="547970"/>
                  </a:cubicBezTo>
                  <a:cubicBezTo>
                    <a:pt x="149083" y="568999"/>
                    <a:pt x="119375" y="591600"/>
                    <a:pt x="91589" y="616415"/>
                  </a:cubicBezTo>
                  <a:cubicBezTo>
                    <a:pt x="87162" y="620377"/>
                    <a:pt x="82618" y="624454"/>
                    <a:pt x="78133" y="628532"/>
                  </a:cubicBezTo>
                  <a:cubicBezTo>
                    <a:pt x="73997" y="627658"/>
                    <a:pt x="69395" y="627658"/>
                    <a:pt x="66308" y="627483"/>
                  </a:cubicBezTo>
                  <a:cubicBezTo>
                    <a:pt x="58502" y="627017"/>
                    <a:pt x="50521" y="627017"/>
                    <a:pt x="42716" y="627949"/>
                  </a:cubicBezTo>
                  <a:cubicBezTo>
                    <a:pt x="34794" y="628940"/>
                    <a:pt x="26871" y="630338"/>
                    <a:pt x="19124" y="632435"/>
                  </a:cubicBezTo>
                  <a:cubicBezTo>
                    <a:pt x="15280" y="633483"/>
                    <a:pt x="11959" y="635231"/>
                    <a:pt x="8523" y="637270"/>
                  </a:cubicBezTo>
                  <a:cubicBezTo>
                    <a:pt x="6950" y="638201"/>
                    <a:pt x="5027" y="639075"/>
                    <a:pt x="3629" y="640299"/>
                  </a:cubicBezTo>
                  <a:cubicBezTo>
                    <a:pt x="2522" y="641289"/>
                    <a:pt x="1823" y="642804"/>
                    <a:pt x="542" y="643619"/>
                  </a:cubicBezTo>
                  <a:cubicBezTo>
                    <a:pt x="-565" y="644318"/>
                    <a:pt x="193" y="645716"/>
                    <a:pt x="1299" y="64559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5" name="Google Shape;2365;p70"/>
            <p:cNvSpPr/>
            <p:nvPr/>
          </p:nvSpPr>
          <p:spPr>
            <a:xfrm rot="9662199">
              <a:off x="941635" y="4781888"/>
              <a:ext cx="323012" cy="297203"/>
            </a:xfrm>
            <a:custGeom>
              <a:rect b="b" l="l" r="r" t="t"/>
              <a:pathLst>
                <a:path extrusionOk="0" h="495282" w="538292">
                  <a:moveTo>
                    <a:pt x="107291" y="178162"/>
                  </a:moveTo>
                  <a:cubicBezTo>
                    <a:pt x="107291" y="178162"/>
                    <a:pt x="-49056" y="178162"/>
                    <a:pt x="15720" y="338936"/>
                  </a:cubicBezTo>
                  <a:cubicBezTo>
                    <a:pt x="80495" y="499710"/>
                    <a:pt x="379732" y="412624"/>
                    <a:pt x="538293" y="495282"/>
                  </a:cubicBezTo>
                  <a:cubicBezTo>
                    <a:pt x="538293" y="495282"/>
                    <a:pt x="529380" y="106688"/>
                    <a:pt x="332840" y="24087"/>
                  </a:cubicBezTo>
                  <a:cubicBezTo>
                    <a:pt x="136301" y="-58571"/>
                    <a:pt x="62612" y="91076"/>
                    <a:pt x="107291" y="17816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6" name="Google Shape;2366;p70"/>
            <p:cNvSpPr/>
            <p:nvPr/>
          </p:nvSpPr>
          <p:spPr>
            <a:xfrm rot="9662199">
              <a:off x="981623" y="4794110"/>
              <a:ext cx="394391" cy="347356"/>
            </a:xfrm>
            <a:custGeom>
              <a:rect b="b" l="l" r="r" t="t"/>
              <a:pathLst>
                <a:path extrusionOk="0" h="578861" w="657245">
                  <a:moveTo>
                    <a:pt x="656158" y="532314"/>
                  </a:moveTo>
                  <a:cubicBezTo>
                    <a:pt x="654818" y="532139"/>
                    <a:pt x="653187" y="532780"/>
                    <a:pt x="651789" y="532780"/>
                  </a:cubicBezTo>
                  <a:cubicBezTo>
                    <a:pt x="650216" y="532722"/>
                    <a:pt x="648702" y="532605"/>
                    <a:pt x="647129" y="532547"/>
                  </a:cubicBezTo>
                  <a:cubicBezTo>
                    <a:pt x="643809" y="532431"/>
                    <a:pt x="640721" y="532139"/>
                    <a:pt x="637459" y="531557"/>
                  </a:cubicBezTo>
                  <a:cubicBezTo>
                    <a:pt x="631168" y="530450"/>
                    <a:pt x="624819" y="530042"/>
                    <a:pt x="618411" y="529809"/>
                  </a:cubicBezTo>
                  <a:cubicBezTo>
                    <a:pt x="614042" y="529634"/>
                    <a:pt x="609615" y="529751"/>
                    <a:pt x="605246" y="529984"/>
                  </a:cubicBezTo>
                  <a:cubicBezTo>
                    <a:pt x="619518" y="543964"/>
                    <a:pt x="632507" y="559343"/>
                    <a:pt x="640372" y="577342"/>
                  </a:cubicBezTo>
                  <a:cubicBezTo>
                    <a:pt x="640721" y="578100"/>
                    <a:pt x="639906" y="579323"/>
                    <a:pt x="639032" y="578682"/>
                  </a:cubicBezTo>
                  <a:cubicBezTo>
                    <a:pt x="617071" y="562430"/>
                    <a:pt x="599712" y="540877"/>
                    <a:pt x="579208" y="522761"/>
                  </a:cubicBezTo>
                  <a:cubicBezTo>
                    <a:pt x="562082" y="507557"/>
                    <a:pt x="543791" y="493810"/>
                    <a:pt x="525092" y="480587"/>
                  </a:cubicBezTo>
                  <a:cubicBezTo>
                    <a:pt x="525384" y="482742"/>
                    <a:pt x="525675" y="484839"/>
                    <a:pt x="526025" y="486994"/>
                  </a:cubicBezTo>
                  <a:cubicBezTo>
                    <a:pt x="527481" y="496198"/>
                    <a:pt x="529111" y="505402"/>
                    <a:pt x="530510" y="514606"/>
                  </a:cubicBezTo>
                  <a:cubicBezTo>
                    <a:pt x="533189" y="533071"/>
                    <a:pt x="536743" y="551420"/>
                    <a:pt x="540587" y="569653"/>
                  </a:cubicBezTo>
                  <a:cubicBezTo>
                    <a:pt x="540704" y="570352"/>
                    <a:pt x="539714" y="570876"/>
                    <a:pt x="539422" y="570178"/>
                  </a:cubicBezTo>
                  <a:cubicBezTo>
                    <a:pt x="531966" y="552935"/>
                    <a:pt x="525733" y="535401"/>
                    <a:pt x="520432" y="517402"/>
                  </a:cubicBezTo>
                  <a:cubicBezTo>
                    <a:pt x="517811" y="508489"/>
                    <a:pt x="515947" y="499402"/>
                    <a:pt x="514258" y="490257"/>
                  </a:cubicBezTo>
                  <a:cubicBezTo>
                    <a:pt x="513442" y="485713"/>
                    <a:pt x="512627" y="481111"/>
                    <a:pt x="511928" y="476509"/>
                  </a:cubicBezTo>
                  <a:cubicBezTo>
                    <a:pt x="511636" y="474529"/>
                    <a:pt x="511170" y="472490"/>
                    <a:pt x="510937" y="470451"/>
                  </a:cubicBezTo>
                  <a:cubicBezTo>
                    <a:pt x="510238" y="469985"/>
                    <a:pt x="509597" y="469461"/>
                    <a:pt x="508898" y="468995"/>
                  </a:cubicBezTo>
                  <a:cubicBezTo>
                    <a:pt x="460609" y="436665"/>
                    <a:pt x="409639" y="408530"/>
                    <a:pt x="358726" y="380744"/>
                  </a:cubicBezTo>
                  <a:cubicBezTo>
                    <a:pt x="349115" y="375502"/>
                    <a:pt x="339504" y="370259"/>
                    <a:pt x="329892" y="364958"/>
                  </a:cubicBezTo>
                  <a:cubicBezTo>
                    <a:pt x="330824" y="376783"/>
                    <a:pt x="332164" y="388375"/>
                    <a:pt x="334668" y="400317"/>
                  </a:cubicBezTo>
                  <a:cubicBezTo>
                    <a:pt x="338222" y="417151"/>
                    <a:pt x="342650" y="433869"/>
                    <a:pt x="347368" y="450413"/>
                  </a:cubicBezTo>
                  <a:cubicBezTo>
                    <a:pt x="351911" y="466374"/>
                    <a:pt x="357212" y="482160"/>
                    <a:pt x="363212" y="497713"/>
                  </a:cubicBezTo>
                  <a:cubicBezTo>
                    <a:pt x="369387" y="513732"/>
                    <a:pt x="376668" y="529110"/>
                    <a:pt x="381212" y="545654"/>
                  </a:cubicBezTo>
                  <a:cubicBezTo>
                    <a:pt x="381444" y="546411"/>
                    <a:pt x="380338" y="547168"/>
                    <a:pt x="379756" y="546469"/>
                  </a:cubicBezTo>
                  <a:cubicBezTo>
                    <a:pt x="357736" y="519732"/>
                    <a:pt x="345678" y="482684"/>
                    <a:pt x="335135" y="450121"/>
                  </a:cubicBezTo>
                  <a:cubicBezTo>
                    <a:pt x="329485" y="432588"/>
                    <a:pt x="325232" y="414588"/>
                    <a:pt x="321737" y="396530"/>
                  </a:cubicBezTo>
                  <a:cubicBezTo>
                    <a:pt x="319407" y="384472"/>
                    <a:pt x="316087" y="371016"/>
                    <a:pt x="318824" y="358842"/>
                  </a:cubicBezTo>
                  <a:cubicBezTo>
                    <a:pt x="234593" y="312241"/>
                    <a:pt x="150594" y="261620"/>
                    <a:pt x="87742" y="187816"/>
                  </a:cubicBezTo>
                  <a:cubicBezTo>
                    <a:pt x="43937" y="136380"/>
                    <a:pt x="12888" y="78362"/>
                    <a:pt x="190" y="11664"/>
                  </a:cubicBezTo>
                  <a:cubicBezTo>
                    <a:pt x="-2024" y="-45"/>
                    <a:pt x="15801" y="-5054"/>
                    <a:pt x="18131" y="6712"/>
                  </a:cubicBezTo>
                  <a:cubicBezTo>
                    <a:pt x="30131" y="66828"/>
                    <a:pt x="55936" y="125312"/>
                    <a:pt x="95256" y="172612"/>
                  </a:cubicBezTo>
                  <a:cubicBezTo>
                    <a:pt x="130615" y="215136"/>
                    <a:pt x="173662" y="250611"/>
                    <a:pt x="219273" y="281659"/>
                  </a:cubicBezTo>
                  <a:cubicBezTo>
                    <a:pt x="271175" y="316959"/>
                    <a:pt x="326630" y="346143"/>
                    <a:pt x="381619" y="376142"/>
                  </a:cubicBezTo>
                  <a:cubicBezTo>
                    <a:pt x="398803" y="356686"/>
                    <a:pt x="426182" y="349347"/>
                    <a:pt x="451171" y="344861"/>
                  </a:cubicBezTo>
                  <a:cubicBezTo>
                    <a:pt x="469462" y="341541"/>
                    <a:pt x="487928" y="338978"/>
                    <a:pt x="506336" y="336531"/>
                  </a:cubicBezTo>
                  <a:cubicBezTo>
                    <a:pt x="524976" y="334027"/>
                    <a:pt x="543907" y="330182"/>
                    <a:pt x="562723" y="333153"/>
                  </a:cubicBezTo>
                  <a:cubicBezTo>
                    <a:pt x="563072" y="333211"/>
                    <a:pt x="563189" y="333794"/>
                    <a:pt x="562839" y="333968"/>
                  </a:cubicBezTo>
                  <a:cubicBezTo>
                    <a:pt x="546238" y="341017"/>
                    <a:pt x="528297" y="342531"/>
                    <a:pt x="510646" y="345444"/>
                  </a:cubicBezTo>
                  <a:cubicBezTo>
                    <a:pt x="493578" y="348298"/>
                    <a:pt x="476511" y="351327"/>
                    <a:pt x="459560" y="354706"/>
                  </a:cubicBezTo>
                  <a:cubicBezTo>
                    <a:pt x="435036" y="359657"/>
                    <a:pt x="411327" y="366764"/>
                    <a:pt x="391406" y="381501"/>
                  </a:cubicBezTo>
                  <a:cubicBezTo>
                    <a:pt x="431540" y="403462"/>
                    <a:pt x="471327" y="426064"/>
                    <a:pt x="509132" y="451986"/>
                  </a:cubicBezTo>
                  <a:cubicBezTo>
                    <a:pt x="534471" y="469344"/>
                    <a:pt x="558936" y="487985"/>
                    <a:pt x="581829" y="508431"/>
                  </a:cubicBezTo>
                  <a:cubicBezTo>
                    <a:pt x="585499" y="511693"/>
                    <a:pt x="589227" y="515072"/>
                    <a:pt x="592897" y="518450"/>
                  </a:cubicBezTo>
                  <a:cubicBezTo>
                    <a:pt x="596334" y="517751"/>
                    <a:pt x="600120" y="517751"/>
                    <a:pt x="602625" y="517576"/>
                  </a:cubicBezTo>
                  <a:cubicBezTo>
                    <a:pt x="609091" y="517169"/>
                    <a:pt x="615615" y="517169"/>
                    <a:pt x="622081" y="517984"/>
                  </a:cubicBezTo>
                  <a:cubicBezTo>
                    <a:pt x="628663" y="518800"/>
                    <a:pt x="635129" y="519965"/>
                    <a:pt x="641537" y="521712"/>
                  </a:cubicBezTo>
                  <a:cubicBezTo>
                    <a:pt x="644741" y="522586"/>
                    <a:pt x="647420" y="524043"/>
                    <a:pt x="650274" y="525732"/>
                  </a:cubicBezTo>
                  <a:cubicBezTo>
                    <a:pt x="651556" y="526489"/>
                    <a:pt x="653129" y="527246"/>
                    <a:pt x="654294" y="528236"/>
                  </a:cubicBezTo>
                  <a:cubicBezTo>
                    <a:pt x="655226" y="529052"/>
                    <a:pt x="655808" y="530275"/>
                    <a:pt x="656857" y="530974"/>
                  </a:cubicBezTo>
                  <a:cubicBezTo>
                    <a:pt x="657672" y="531324"/>
                    <a:pt x="657090" y="532489"/>
                    <a:pt x="656158" y="53231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7" name="Google Shape;2367;p70"/>
            <p:cNvSpPr/>
            <p:nvPr/>
          </p:nvSpPr>
          <p:spPr>
            <a:xfrm rot="9662199">
              <a:off x="1134980" y="4278847"/>
              <a:ext cx="308684" cy="167881"/>
            </a:xfrm>
            <a:custGeom>
              <a:rect b="b" l="l" r="r" t="t"/>
              <a:pathLst>
                <a:path extrusionOk="0" h="279770" w="514416">
                  <a:moveTo>
                    <a:pt x="514417" y="199161"/>
                  </a:moveTo>
                  <a:cubicBezTo>
                    <a:pt x="486573" y="170851"/>
                    <a:pt x="446729" y="156871"/>
                    <a:pt x="407176" y="153026"/>
                  </a:cubicBezTo>
                  <a:cubicBezTo>
                    <a:pt x="367624" y="149182"/>
                    <a:pt x="327896" y="154541"/>
                    <a:pt x="288518" y="159958"/>
                  </a:cubicBezTo>
                  <a:cubicBezTo>
                    <a:pt x="316945" y="112483"/>
                    <a:pt x="327080" y="54290"/>
                    <a:pt x="316304" y="0"/>
                  </a:cubicBezTo>
                  <a:cubicBezTo>
                    <a:pt x="254965" y="23009"/>
                    <a:pt x="201374" y="66173"/>
                    <a:pt x="165841" y="121221"/>
                  </a:cubicBezTo>
                  <a:cubicBezTo>
                    <a:pt x="123376" y="75552"/>
                    <a:pt x="65474" y="44562"/>
                    <a:pt x="3902" y="34485"/>
                  </a:cubicBezTo>
                  <a:cubicBezTo>
                    <a:pt x="-5360" y="32970"/>
                    <a:pt x="4543" y="112017"/>
                    <a:pt x="6291" y="118250"/>
                  </a:cubicBezTo>
                  <a:cubicBezTo>
                    <a:pt x="14795" y="148308"/>
                    <a:pt x="31106" y="175511"/>
                    <a:pt x="52775" y="197938"/>
                  </a:cubicBezTo>
                  <a:cubicBezTo>
                    <a:pt x="85105" y="231432"/>
                    <a:pt x="135842" y="263937"/>
                    <a:pt x="182035" y="273956"/>
                  </a:cubicBezTo>
                  <a:cubicBezTo>
                    <a:pt x="285839" y="296324"/>
                    <a:pt x="426341" y="250481"/>
                    <a:pt x="514417" y="19916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8" name="Google Shape;2368;p70"/>
            <p:cNvSpPr/>
            <p:nvPr/>
          </p:nvSpPr>
          <p:spPr>
            <a:xfrm rot="9662199">
              <a:off x="1180175" y="4278942"/>
              <a:ext cx="227007" cy="123501"/>
            </a:xfrm>
            <a:custGeom>
              <a:rect b="b" l="l" r="r" t="t"/>
              <a:pathLst>
                <a:path extrusionOk="0" h="205812" w="378302">
                  <a:moveTo>
                    <a:pt x="378303" y="146560"/>
                  </a:moveTo>
                  <a:cubicBezTo>
                    <a:pt x="357857" y="125706"/>
                    <a:pt x="328498" y="115454"/>
                    <a:pt x="299430" y="112600"/>
                  </a:cubicBezTo>
                  <a:cubicBezTo>
                    <a:pt x="270363" y="109804"/>
                    <a:pt x="241121" y="113706"/>
                    <a:pt x="212170" y="117667"/>
                  </a:cubicBezTo>
                  <a:cubicBezTo>
                    <a:pt x="233082" y="82717"/>
                    <a:pt x="240538" y="39960"/>
                    <a:pt x="232616" y="0"/>
                  </a:cubicBezTo>
                  <a:cubicBezTo>
                    <a:pt x="187471" y="16893"/>
                    <a:pt x="148093" y="48698"/>
                    <a:pt x="121939" y="89183"/>
                  </a:cubicBezTo>
                  <a:cubicBezTo>
                    <a:pt x="90716" y="55630"/>
                    <a:pt x="48134" y="32795"/>
                    <a:pt x="2873" y="25397"/>
                  </a:cubicBezTo>
                  <a:cubicBezTo>
                    <a:pt x="-3942" y="24291"/>
                    <a:pt x="3339" y="82425"/>
                    <a:pt x="4620" y="86969"/>
                  </a:cubicBezTo>
                  <a:cubicBezTo>
                    <a:pt x="10911" y="109046"/>
                    <a:pt x="22911" y="129085"/>
                    <a:pt x="38814" y="145570"/>
                  </a:cubicBezTo>
                  <a:cubicBezTo>
                    <a:pt x="62580" y="170210"/>
                    <a:pt x="99920" y="194093"/>
                    <a:pt x="133880" y="201491"/>
                  </a:cubicBezTo>
                  <a:cubicBezTo>
                    <a:pt x="210189" y="218035"/>
                    <a:pt x="313527" y="184365"/>
                    <a:pt x="378303" y="14656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9" name="Google Shape;2369;p70"/>
            <p:cNvSpPr/>
            <p:nvPr/>
          </p:nvSpPr>
          <p:spPr>
            <a:xfrm rot="9662199">
              <a:off x="1012563" y="4081130"/>
              <a:ext cx="254265" cy="309563"/>
            </a:xfrm>
            <a:custGeom>
              <a:rect b="b" l="l" r="r" t="t"/>
              <a:pathLst>
                <a:path extrusionOk="0" h="515880" w="423728">
                  <a:moveTo>
                    <a:pt x="0" y="0"/>
                  </a:moveTo>
                  <a:cubicBezTo>
                    <a:pt x="0" y="0"/>
                    <a:pt x="450865" y="129959"/>
                    <a:pt x="422439" y="515874"/>
                  </a:cubicBezTo>
                  <a:cubicBezTo>
                    <a:pt x="422439" y="515874"/>
                    <a:pt x="65009" y="523971"/>
                    <a:pt x="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0" name="Google Shape;2370;p70"/>
            <p:cNvSpPr/>
            <p:nvPr/>
          </p:nvSpPr>
          <p:spPr>
            <a:xfrm rot="9662199">
              <a:off x="1108373" y="3927743"/>
              <a:ext cx="181645" cy="438752"/>
            </a:xfrm>
            <a:custGeom>
              <a:rect b="b" l="l" r="r" t="t"/>
              <a:pathLst>
                <a:path extrusionOk="0" h="731170" w="302708">
                  <a:moveTo>
                    <a:pt x="81223" y="0"/>
                  </a:moveTo>
                  <a:cubicBezTo>
                    <a:pt x="81223" y="0"/>
                    <a:pt x="454905" y="357430"/>
                    <a:pt x="231511" y="731170"/>
                  </a:cubicBezTo>
                  <a:cubicBezTo>
                    <a:pt x="231511" y="731170"/>
                    <a:pt x="-166520" y="621483"/>
                    <a:pt x="8122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1" name="Google Shape;2371;p70"/>
            <p:cNvSpPr/>
            <p:nvPr/>
          </p:nvSpPr>
          <p:spPr>
            <a:xfrm rot="9662199">
              <a:off x="1283658" y="4150324"/>
              <a:ext cx="390060" cy="157627"/>
            </a:xfrm>
            <a:custGeom>
              <a:rect b="b" l="l" r="r" t="t"/>
              <a:pathLst>
                <a:path extrusionOk="0" h="262682" w="650026">
                  <a:moveTo>
                    <a:pt x="650026" y="46813"/>
                  </a:moveTo>
                  <a:cubicBezTo>
                    <a:pt x="650026" y="46813"/>
                    <a:pt x="214190" y="-127009"/>
                    <a:pt x="0" y="195237"/>
                  </a:cubicBezTo>
                  <a:cubicBezTo>
                    <a:pt x="0" y="195237"/>
                    <a:pt x="277334" y="420845"/>
                    <a:pt x="650026" y="468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2" name="Google Shape;2372;p70"/>
            <p:cNvSpPr/>
            <p:nvPr/>
          </p:nvSpPr>
          <p:spPr>
            <a:xfrm rot="9662199">
              <a:off x="1252411" y="3991939"/>
              <a:ext cx="340319" cy="301466"/>
            </a:xfrm>
            <a:custGeom>
              <a:rect b="b" l="l" r="r" t="t"/>
              <a:pathLst>
                <a:path extrusionOk="0" h="502386" w="567134">
                  <a:moveTo>
                    <a:pt x="567134" y="0"/>
                  </a:moveTo>
                  <a:cubicBezTo>
                    <a:pt x="567134" y="0"/>
                    <a:pt x="52717" y="53183"/>
                    <a:pt x="0" y="485350"/>
                  </a:cubicBezTo>
                  <a:cubicBezTo>
                    <a:pt x="58" y="485350"/>
                    <a:pt x="381721" y="642861"/>
                    <a:pt x="56713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3" name="Google Shape;2373;p70"/>
            <p:cNvSpPr/>
            <p:nvPr/>
          </p:nvSpPr>
          <p:spPr>
            <a:xfrm rot="9662199">
              <a:off x="1191733" y="3847152"/>
              <a:ext cx="220603" cy="482619"/>
            </a:xfrm>
            <a:custGeom>
              <a:rect b="b" l="l" r="r" t="t"/>
              <a:pathLst>
                <a:path extrusionOk="0" h="804275" w="367631">
                  <a:moveTo>
                    <a:pt x="307176" y="0"/>
                  </a:moveTo>
                  <a:cubicBezTo>
                    <a:pt x="307176" y="0"/>
                    <a:pt x="554977" y="459020"/>
                    <a:pt x="47200" y="804276"/>
                  </a:cubicBezTo>
                  <a:cubicBezTo>
                    <a:pt x="47200" y="804276"/>
                    <a:pt x="-164019" y="182793"/>
                    <a:pt x="30717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4" name="Google Shape;2374;p70"/>
            <p:cNvSpPr/>
            <p:nvPr/>
          </p:nvSpPr>
          <p:spPr>
            <a:xfrm rot="9662199">
              <a:off x="1217460" y="3897259"/>
              <a:ext cx="136447" cy="391484"/>
            </a:xfrm>
            <a:custGeom>
              <a:rect b="b" l="l" r="r" t="t"/>
              <a:pathLst>
                <a:path extrusionOk="0" h="652400" w="227386">
                  <a:moveTo>
                    <a:pt x="566" y="652343"/>
                  </a:moveTo>
                  <a:cubicBezTo>
                    <a:pt x="46700" y="627120"/>
                    <a:pt x="78738" y="581859"/>
                    <a:pt x="103612" y="536772"/>
                  </a:cubicBezTo>
                  <a:cubicBezTo>
                    <a:pt x="132621" y="484230"/>
                    <a:pt x="155397" y="427668"/>
                    <a:pt x="174679" y="370931"/>
                  </a:cubicBezTo>
                  <a:cubicBezTo>
                    <a:pt x="195125" y="310990"/>
                    <a:pt x="210212" y="249535"/>
                    <a:pt x="218717" y="186741"/>
                  </a:cubicBezTo>
                  <a:cubicBezTo>
                    <a:pt x="226872" y="126392"/>
                    <a:pt x="232755" y="61675"/>
                    <a:pt x="219824" y="1618"/>
                  </a:cubicBezTo>
                  <a:cubicBezTo>
                    <a:pt x="219299" y="-945"/>
                    <a:pt x="215571" y="-246"/>
                    <a:pt x="215455" y="2200"/>
                  </a:cubicBezTo>
                  <a:cubicBezTo>
                    <a:pt x="212542" y="63131"/>
                    <a:pt x="214348" y="123363"/>
                    <a:pt x="205319" y="183944"/>
                  </a:cubicBezTo>
                  <a:cubicBezTo>
                    <a:pt x="196407" y="243536"/>
                    <a:pt x="181610" y="302428"/>
                    <a:pt x="162854" y="359630"/>
                  </a:cubicBezTo>
                  <a:cubicBezTo>
                    <a:pt x="144796" y="414678"/>
                    <a:pt x="123301" y="469259"/>
                    <a:pt x="96330" y="520637"/>
                  </a:cubicBezTo>
                  <a:cubicBezTo>
                    <a:pt x="70641" y="569568"/>
                    <a:pt x="37904" y="611626"/>
                    <a:pt x="99" y="651703"/>
                  </a:cubicBezTo>
                  <a:cubicBezTo>
                    <a:pt x="-192" y="652052"/>
                    <a:pt x="216" y="652576"/>
                    <a:pt x="566" y="65234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5" name="Google Shape;2375;p70"/>
            <p:cNvSpPr/>
            <p:nvPr/>
          </p:nvSpPr>
          <p:spPr>
            <a:xfrm rot="9662199">
              <a:off x="1244640" y="3890701"/>
              <a:ext cx="123642" cy="408878"/>
            </a:xfrm>
            <a:custGeom>
              <a:rect b="b" l="l" r="r" t="t"/>
              <a:pathLst>
                <a:path extrusionOk="0" h="681387" w="206046">
                  <a:moveTo>
                    <a:pt x="3658" y="680384"/>
                  </a:moveTo>
                  <a:cubicBezTo>
                    <a:pt x="27774" y="629181"/>
                    <a:pt x="43910" y="572444"/>
                    <a:pt x="61560" y="518737"/>
                  </a:cubicBezTo>
                  <a:cubicBezTo>
                    <a:pt x="80201" y="462000"/>
                    <a:pt x="98083" y="404972"/>
                    <a:pt x="115210" y="347769"/>
                  </a:cubicBezTo>
                  <a:cubicBezTo>
                    <a:pt x="132335" y="290566"/>
                    <a:pt x="149578" y="233305"/>
                    <a:pt x="164840" y="175578"/>
                  </a:cubicBezTo>
                  <a:cubicBezTo>
                    <a:pt x="180160" y="117676"/>
                    <a:pt x="192276" y="59250"/>
                    <a:pt x="206023" y="1057"/>
                  </a:cubicBezTo>
                  <a:cubicBezTo>
                    <a:pt x="206257" y="8"/>
                    <a:pt x="204684" y="-457"/>
                    <a:pt x="204392" y="591"/>
                  </a:cubicBezTo>
                  <a:cubicBezTo>
                    <a:pt x="189772" y="58318"/>
                    <a:pt x="172005" y="115696"/>
                    <a:pt x="155986" y="173073"/>
                  </a:cubicBezTo>
                  <a:cubicBezTo>
                    <a:pt x="140258" y="229286"/>
                    <a:pt x="124996" y="285615"/>
                    <a:pt x="108220" y="341536"/>
                  </a:cubicBezTo>
                  <a:cubicBezTo>
                    <a:pt x="91443" y="397457"/>
                    <a:pt x="73910" y="453146"/>
                    <a:pt x="55735" y="508601"/>
                  </a:cubicBezTo>
                  <a:cubicBezTo>
                    <a:pt x="37328" y="564872"/>
                    <a:pt x="14318" y="621317"/>
                    <a:pt x="47" y="678811"/>
                  </a:cubicBezTo>
                  <a:cubicBezTo>
                    <a:pt x="-419" y="680966"/>
                    <a:pt x="2726" y="682481"/>
                    <a:pt x="3658" y="68038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6" name="Google Shape;2376;p70"/>
            <p:cNvSpPr/>
            <p:nvPr/>
          </p:nvSpPr>
          <p:spPr>
            <a:xfrm rot="9662199">
              <a:off x="1268448" y="3927469"/>
              <a:ext cx="130992" cy="359025"/>
            </a:xfrm>
            <a:custGeom>
              <a:rect b="b" l="l" r="r" t="t"/>
              <a:pathLst>
                <a:path extrusionOk="0" h="598308" w="218295">
                  <a:moveTo>
                    <a:pt x="14295" y="596016"/>
                  </a:moveTo>
                  <a:cubicBezTo>
                    <a:pt x="15576" y="599394"/>
                    <a:pt x="20586" y="598986"/>
                    <a:pt x="20761" y="595142"/>
                  </a:cubicBezTo>
                  <a:cubicBezTo>
                    <a:pt x="21984" y="567764"/>
                    <a:pt x="17265" y="540153"/>
                    <a:pt x="16275" y="512774"/>
                  </a:cubicBezTo>
                  <a:cubicBezTo>
                    <a:pt x="15401" y="487260"/>
                    <a:pt x="15925" y="461688"/>
                    <a:pt x="17906" y="436232"/>
                  </a:cubicBezTo>
                  <a:cubicBezTo>
                    <a:pt x="22159" y="380719"/>
                    <a:pt x="32353" y="325671"/>
                    <a:pt x="49362" y="272663"/>
                  </a:cubicBezTo>
                  <a:cubicBezTo>
                    <a:pt x="66021" y="220702"/>
                    <a:pt x="89439" y="171596"/>
                    <a:pt x="117633" y="124995"/>
                  </a:cubicBezTo>
                  <a:cubicBezTo>
                    <a:pt x="132195" y="100938"/>
                    <a:pt x="148447" y="78103"/>
                    <a:pt x="166622" y="56608"/>
                  </a:cubicBezTo>
                  <a:cubicBezTo>
                    <a:pt x="182816" y="37444"/>
                    <a:pt x="203786" y="20900"/>
                    <a:pt x="218232" y="571"/>
                  </a:cubicBezTo>
                  <a:cubicBezTo>
                    <a:pt x="218465" y="221"/>
                    <a:pt x="218000" y="-128"/>
                    <a:pt x="217708" y="47"/>
                  </a:cubicBezTo>
                  <a:cubicBezTo>
                    <a:pt x="194524" y="12570"/>
                    <a:pt x="174835" y="36919"/>
                    <a:pt x="157651" y="56492"/>
                  </a:cubicBezTo>
                  <a:cubicBezTo>
                    <a:pt x="140758" y="75715"/>
                    <a:pt x="124914" y="96045"/>
                    <a:pt x="110351" y="117073"/>
                  </a:cubicBezTo>
                  <a:cubicBezTo>
                    <a:pt x="78779" y="162568"/>
                    <a:pt x="54954" y="213654"/>
                    <a:pt x="37187" y="266022"/>
                  </a:cubicBezTo>
                  <a:cubicBezTo>
                    <a:pt x="19188" y="318914"/>
                    <a:pt x="7538" y="374136"/>
                    <a:pt x="3285" y="429883"/>
                  </a:cubicBezTo>
                  <a:cubicBezTo>
                    <a:pt x="-734" y="482251"/>
                    <a:pt x="-4521" y="546036"/>
                    <a:pt x="14295" y="59601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7" name="Google Shape;2377;p70"/>
            <p:cNvSpPr/>
            <p:nvPr/>
          </p:nvSpPr>
          <p:spPr>
            <a:xfrm rot="9662199">
              <a:off x="1137172" y="3969114"/>
              <a:ext cx="52167" cy="305004"/>
            </a:xfrm>
            <a:custGeom>
              <a:rect b="b" l="l" r="r" t="t"/>
              <a:pathLst>
                <a:path extrusionOk="0" h="508282" w="86935">
                  <a:moveTo>
                    <a:pt x="21764" y="63200"/>
                  </a:moveTo>
                  <a:cubicBezTo>
                    <a:pt x="29278" y="83064"/>
                    <a:pt x="36036" y="103161"/>
                    <a:pt x="42036" y="123490"/>
                  </a:cubicBezTo>
                  <a:cubicBezTo>
                    <a:pt x="53977" y="164150"/>
                    <a:pt x="63355" y="205683"/>
                    <a:pt x="69588" y="247624"/>
                  </a:cubicBezTo>
                  <a:cubicBezTo>
                    <a:pt x="82287" y="333428"/>
                    <a:pt x="80715" y="421271"/>
                    <a:pt x="69588" y="507250"/>
                  </a:cubicBezTo>
                  <a:cubicBezTo>
                    <a:pt x="69413" y="508415"/>
                    <a:pt x="71394" y="508706"/>
                    <a:pt x="71627" y="507541"/>
                  </a:cubicBezTo>
                  <a:cubicBezTo>
                    <a:pt x="89743" y="420164"/>
                    <a:pt x="91083" y="330981"/>
                    <a:pt x="79317" y="242556"/>
                  </a:cubicBezTo>
                  <a:cubicBezTo>
                    <a:pt x="73666" y="199974"/>
                    <a:pt x="64928" y="157917"/>
                    <a:pt x="52579" y="116733"/>
                  </a:cubicBezTo>
                  <a:cubicBezTo>
                    <a:pt x="46171" y="95239"/>
                    <a:pt x="38832" y="73977"/>
                    <a:pt x="30735" y="53006"/>
                  </a:cubicBezTo>
                  <a:cubicBezTo>
                    <a:pt x="23861" y="35356"/>
                    <a:pt x="17454" y="15376"/>
                    <a:pt x="4871" y="930"/>
                  </a:cubicBezTo>
                  <a:cubicBezTo>
                    <a:pt x="2774" y="-1459"/>
                    <a:pt x="-371" y="1221"/>
                    <a:pt x="36" y="3726"/>
                  </a:cubicBezTo>
                  <a:cubicBezTo>
                    <a:pt x="3182" y="24230"/>
                    <a:pt x="14483" y="43861"/>
                    <a:pt x="21764" y="632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8" name="Google Shape;2378;p70"/>
            <p:cNvSpPr/>
            <p:nvPr/>
          </p:nvSpPr>
          <p:spPr>
            <a:xfrm rot="9662199">
              <a:off x="1133778" y="3970593"/>
              <a:ext cx="26888" cy="119753"/>
            </a:xfrm>
            <a:custGeom>
              <a:rect b="b" l="l" r="r" t="t"/>
              <a:pathLst>
                <a:path extrusionOk="0" h="199566" w="44809">
                  <a:moveTo>
                    <a:pt x="9973" y="51976"/>
                  </a:moveTo>
                  <a:cubicBezTo>
                    <a:pt x="13760" y="68461"/>
                    <a:pt x="17313" y="85004"/>
                    <a:pt x="20634" y="101606"/>
                  </a:cubicBezTo>
                  <a:cubicBezTo>
                    <a:pt x="23954" y="118207"/>
                    <a:pt x="27565" y="134692"/>
                    <a:pt x="30769" y="151294"/>
                  </a:cubicBezTo>
                  <a:cubicBezTo>
                    <a:pt x="33740" y="166672"/>
                    <a:pt x="34439" y="184963"/>
                    <a:pt x="41779" y="199002"/>
                  </a:cubicBezTo>
                  <a:cubicBezTo>
                    <a:pt x="42245" y="199876"/>
                    <a:pt x="43759" y="199701"/>
                    <a:pt x="43934" y="198711"/>
                  </a:cubicBezTo>
                  <a:cubicBezTo>
                    <a:pt x="46730" y="184032"/>
                    <a:pt x="42128" y="167255"/>
                    <a:pt x="39915" y="152634"/>
                  </a:cubicBezTo>
                  <a:cubicBezTo>
                    <a:pt x="37293" y="135275"/>
                    <a:pt x="34556" y="117858"/>
                    <a:pt x="31060" y="100674"/>
                  </a:cubicBezTo>
                  <a:cubicBezTo>
                    <a:pt x="27507" y="83490"/>
                    <a:pt x="23779" y="66364"/>
                    <a:pt x="19760" y="49238"/>
                  </a:cubicBezTo>
                  <a:cubicBezTo>
                    <a:pt x="15973" y="33102"/>
                    <a:pt x="12653" y="16734"/>
                    <a:pt x="5896" y="1530"/>
                  </a:cubicBezTo>
                  <a:cubicBezTo>
                    <a:pt x="4615" y="-1266"/>
                    <a:pt x="-279" y="74"/>
                    <a:pt x="12" y="3103"/>
                  </a:cubicBezTo>
                  <a:cubicBezTo>
                    <a:pt x="1469" y="19704"/>
                    <a:pt x="6245" y="35840"/>
                    <a:pt x="9973" y="519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9" name="Google Shape;2379;p70"/>
            <p:cNvSpPr/>
            <p:nvPr/>
          </p:nvSpPr>
          <p:spPr>
            <a:xfrm rot="9662199">
              <a:off x="1164176" y="3995494"/>
              <a:ext cx="18695" cy="42488"/>
            </a:xfrm>
            <a:custGeom>
              <a:rect b="b" l="l" r="r" t="t"/>
              <a:pathLst>
                <a:path extrusionOk="0" h="70806" w="31155">
                  <a:moveTo>
                    <a:pt x="13121" y="36734"/>
                  </a:moveTo>
                  <a:cubicBezTo>
                    <a:pt x="15625" y="42093"/>
                    <a:pt x="18072" y="47510"/>
                    <a:pt x="20926" y="52695"/>
                  </a:cubicBezTo>
                  <a:cubicBezTo>
                    <a:pt x="22382" y="55374"/>
                    <a:pt x="23839" y="58112"/>
                    <a:pt x="25295" y="60791"/>
                  </a:cubicBezTo>
                  <a:cubicBezTo>
                    <a:pt x="26518" y="63063"/>
                    <a:pt x="29897" y="67199"/>
                    <a:pt x="29489" y="69821"/>
                  </a:cubicBezTo>
                  <a:cubicBezTo>
                    <a:pt x="29140" y="71743"/>
                    <a:pt x="32285" y="70461"/>
                    <a:pt x="30713" y="69296"/>
                  </a:cubicBezTo>
                  <a:cubicBezTo>
                    <a:pt x="28557" y="67723"/>
                    <a:pt x="28032" y="62423"/>
                    <a:pt x="27333" y="59918"/>
                  </a:cubicBezTo>
                  <a:cubicBezTo>
                    <a:pt x="26460" y="56947"/>
                    <a:pt x="25586" y="54034"/>
                    <a:pt x="24712" y="51064"/>
                  </a:cubicBezTo>
                  <a:cubicBezTo>
                    <a:pt x="23023" y="45355"/>
                    <a:pt x="20984" y="39821"/>
                    <a:pt x="19004" y="34229"/>
                  </a:cubicBezTo>
                  <a:cubicBezTo>
                    <a:pt x="14984" y="22870"/>
                    <a:pt x="11373" y="11453"/>
                    <a:pt x="4849" y="1259"/>
                  </a:cubicBezTo>
                  <a:cubicBezTo>
                    <a:pt x="3217" y="-1304"/>
                    <a:pt x="-568" y="385"/>
                    <a:pt x="72" y="3297"/>
                  </a:cubicBezTo>
                  <a:cubicBezTo>
                    <a:pt x="2518" y="15181"/>
                    <a:pt x="7936" y="25783"/>
                    <a:pt x="13121" y="36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0" name="Google Shape;2380;p70"/>
            <p:cNvSpPr/>
            <p:nvPr/>
          </p:nvSpPr>
          <p:spPr>
            <a:xfrm rot="9662199">
              <a:off x="1408613" y="4001795"/>
              <a:ext cx="58325" cy="31136"/>
            </a:xfrm>
            <a:custGeom>
              <a:rect b="b" l="l" r="r" t="t"/>
              <a:pathLst>
                <a:path extrusionOk="0" h="51887" w="97198">
                  <a:moveTo>
                    <a:pt x="1853" y="51322"/>
                  </a:moveTo>
                  <a:cubicBezTo>
                    <a:pt x="5348" y="52720"/>
                    <a:pt x="9600" y="51205"/>
                    <a:pt x="13095" y="50215"/>
                  </a:cubicBezTo>
                  <a:cubicBezTo>
                    <a:pt x="17581" y="48934"/>
                    <a:pt x="21891" y="46953"/>
                    <a:pt x="26143" y="45205"/>
                  </a:cubicBezTo>
                  <a:cubicBezTo>
                    <a:pt x="34357" y="41769"/>
                    <a:pt x="42454" y="38099"/>
                    <a:pt x="50434" y="34080"/>
                  </a:cubicBezTo>
                  <a:cubicBezTo>
                    <a:pt x="66453" y="26041"/>
                    <a:pt x="81890" y="17012"/>
                    <a:pt x="96045" y="6061"/>
                  </a:cubicBezTo>
                  <a:cubicBezTo>
                    <a:pt x="99249" y="3556"/>
                    <a:pt x="95113" y="-1570"/>
                    <a:pt x="91734" y="468"/>
                  </a:cubicBezTo>
                  <a:cubicBezTo>
                    <a:pt x="76706" y="9556"/>
                    <a:pt x="61619" y="18585"/>
                    <a:pt x="45832" y="26216"/>
                  </a:cubicBezTo>
                  <a:cubicBezTo>
                    <a:pt x="37794" y="30118"/>
                    <a:pt x="29639" y="33672"/>
                    <a:pt x="21308" y="36934"/>
                  </a:cubicBezTo>
                  <a:cubicBezTo>
                    <a:pt x="17347" y="38507"/>
                    <a:pt x="13270" y="39788"/>
                    <a:pt x="9425" y="41594"/>
                  </a:cubicBezTo>
                  <a:cubicBezTo>
                    <a:pt x="6047" y="43108"/>
                    <a:pt x="2261" y="44390"/>
                    <a:pt x="338" y="47652"/>
                  </a:cubicBezTo>
                  <a:cubicBezTo>
                    <a:pt x="-536" y="49167"/>
                    <a:pt x="396" y="50739"/>
                    <a:pt x="1853" y="513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1" name="Google Shape;2381;p70"/>
            <p:cNvSpPr/>
            <p:nvPr/>
          </p:nvSpPr>
          <p:spPr>
            <a:xfrm rot="9662199">
              <a:off x="1410242" y="4001704"/>
              <a:ext cx="117159" cy="79085"/>
            </a:xfrm>
            <a:custGeom>
              <a:rect b="b" l="l" r="r" t="t"/>
              <a:pathLst>
                <a:path extrusionOk="0" h="131794" w="195243">
                  <a:moveTo>
                    <a:pt x="3937" y="131738"/>
                  </a:moveTo>
                  <a:cubicBezTo>
                    <a:pt x="12733" y="130340"/>
                    <a:pt x="21295" y="125331"/>
                    <a:pt x="29101" y="121253"/>
                  </a:cubicBezTo>
                  <a:cubicBezTo>
                    <a:pt x="37955" y="116709"/>
                    <a:pt x="46518" y="111874"/>
                    <a:pt x="55081" y="106748"/>
                  </a:cubicBezTo>
                  <a:cubicBezTo>
                    <a:pt x="72557" y="96263"/>
                    <a:pt x="89974" y="85487"/>
                    <a:pt x="106692" y="73836"/>
                  </a:cubicBezTo>
                  <a:cubicBezTo>
                    <a:pt x="123002" y="62536"/>
                    <a:pt x="139021" y="50827"/>
                    <a:pt x="154808" y="38711"/>
                  </a:cubicBezTo>
                  <a:cubicBezTo>
                    <a:pt x="169079" y="27818"/>
                    <a:pt x="185506" y="16109"/>
                    <a:pt x="195176" y="789"/>
                  </a:cubicBezTo>
                  <a:cubicBezTo>
                    <a:pt x="195409" y="440"/>
                    <a:pt x="195001" y="-143"/>
                    <a:pt x="194593" y="32"/>
                  </a:cubicBezTo>
                  <a:cubicBezTo>
                    <a:pt x="177525" y="6265"/>
                    <a:pt x="162205" y="19197"/>
                    <a:pt x="147526" y="29682"/>
                  </a:cubicBezTo>
                  <a:cubicBezTo>
                    <a:pt x="131390" y="41157"/>
                    <a:pt x="115022" y="52283"/>
                    <a:pt x="98362" y="63002"/>
                  </a:cubicBezTo>
                  <a:cubicBezTo>
                    <a:pt x="82168" y="73429"/>
                    <a:pt x="66091" y="83972"/>
                    <a:pt x="49664" y="93991"/>
                  </a:cubicBezTo>
                  <a:cubicBezTo>
                    <a:pt x="41159" y="99118"/>
                    <a:pt x="32771" y="104302"/>
                    <a:pt x="24383" y="109603"/>
                  </a:cubicBezTo>
                  <a:cubicBezTo>
                    <a:pt x="16402" y="114612"/>
                    <a:pt x="7199" y="119331"/>
                    <a:pt x="907" y="126437"/>
                  </a:cubicBezTo>
                  <a:cubicBezTo>
                    <a:pt x="-1306" y="129000"/>
                    <a:pt x="849" y="132262"/>
                    <a:pt x="3937" y="1317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2" name="Google Shape;2382;p70"/>
            <p:cNvSpPr/>
            <p:nvPr/>
          </p:nvSpPr>
          <p:spPr>
            <a:xfrm rot="9662199">
              <a:off x="1369244" y="4036604"/>
              <a:ext cx="199194" cy="178824"/>
            </a:xfrm>
            <a:custGeom>
              <a:rect b="b" l="l" r="r" t="t"/>
              <a:pathLst>
                <a:path extrusionOk="0" h="298006" w="331953">
                  <a:moveTo>
                    <a:pt x="8538" y="296234"/>
                  </a:moveTo>
                  <a:cubicBezTo>
                    <a:pt x="31664" y="268158"/>
                    <a:pt x="51120" y="237168"/>
                    <a:pt x="74071" y="208857"/>
                  </a:cubicBezTo>
                  <a:cubicBezTo>
                    <a:pt x="96556" y="181188"/>
                    <a:pt x="120846" y="154859"/>
                    <a:pt x="147351" y="130917"/>
                  </a:cubicBezTo>
                  <a:cubicBezTo>
                    <a:pt x="174729" y="106219"/>
                    <a:pt x="203855" y="83268"/>
                    <a:pt x="234320" y="62530"/>
                  </a:cubicBezTo>
                  <a:cubicBezTo>
                    <a:pt x="248708" y="52744"/>
                    <a:pt x="263038" y="42783"/>
                    <a:pt x="277776" y="33521"/>
                  </a:cubicBezTo>
                  <a:cubicBezTo>
                    <a:pt x="294610" y="22919"/>
                    <a:pt x="312785" y="8881"/>
                    <a:pt x="331366" y="1658"/>
                  </a:cubicBezTo>
                  <a:cubicBezTo>
                    <a:pt x="332532" y="1192"/>
                    <a:pt x="331775" y="-497"/>
                    <a:pt x="330726" y="143"/>
                  </a:cubicBezTo>
                  <a:cubicBezTo>
                    <a:pt x="314183" y="9522"/>
                    <a:pt x="295134" y="15056"/>
                    <a:pt x="278125" y="23852"/>
                  </a:cubicBezTo>
                  <a:cubicBezTo>
                    <a:pt x="261116" y="32647"/>
                    <a:pt x="244339" y="41909"/>
                    <a:pt x="228379" y="52453"/>
                  </a:cubicBezTo>
                  <a:cubicBezTo>
                    <a:pt x="198204" y="72491"/>
                    <a:pt x="169544" y="94627"/>
                    <a:pt x="142574" y="118859"/>
                  </a:cubicBezTo>
                  <a:cubicBezTo>
                    <a:pt x="114730" y="143849"/>
                    <a:pt x="88168" y="170295"/>
                    <a:pt x="63760" y="198663"/>
                  </a:cubicBezTo>
                  <a:cubicBezTo>
                    <a:pt x="39994" y="226217"/>
                    <a:pt x="15412" y="256740"/>
                    <a:pt x="441" y="290060"/>
                  </a:cubicBezTo>
                  <a:cubicBezTo>
                    <a:pt x="-1714" y="294836"/>
                    <a:pt x="4519" y="301128"/>
                    <a:pt x="8538" y="2962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3" name="Google Shape;2383;p70"/>
            <p:cNvSpPr/>
            <p:nvPr/>
          </p:nvSpPr>
          <p:spPr>
            <a:xfrm rot="9662199">
              <a:off x="1019837" y="4118992"/>
              <a:ext cx="172247" cy="221648"/>
            </a:xfrm>
            <a:custGeom>
              <a:rect b="b" l="l" r="r" t="t"/>
              <a:pathLst>
                <a:path extrusionOk="0" h="369372" w="287046">
                  <a:moveTo>
                    <a:pt x="1016" y="5056"/>
                  </a:moveTo>
                  <a:cubicBezTo>
                    <a:pt x="30200" y="29697"/>
                    <a:pt x="62064" y="50609"/>
                    <a:pt x="90432" y="76298"/>
                  </a:cubicBezTo>
                  <a:cubicBezTo>
                    <a:pt x="119441" y="102627"/>
                    <a:pt x="146353" y="131403"/>
                    <a:pt x="170527" y="162218"/>
                  </a:cubicBezTo>
                  <a:cubicBezTo>
                    <a:pt x="195052" y="193557"/>
                    <a:pt x="216954" y="226936"/>
                    <a:pt x="235828" y="261945"/>
                  </a:cubicBezTo>
                  <a:cubicBezTo>
                    <a:pt x="244914" y="278779"/>
                    <a:pt x="253186" y="295963"/>
                    <a:pt x="261050" y="313380"/>
                  </a:cubicBezTo>
                  <a:cubicBezTo>
                    <a:pt x="269089" y="331264"/>
                    <a:pt x="274215" y="351826"/>
                    <a:pt x="284118" y="368661"/>
                  </a:cubicBezTo>
                  <a:cubicBezTo>
                    <a:pt x="284875" y="369884"/>
                    <a:pt x="287263" y="369476"/>
                    <a:pt x="287030" y="367845"/>
                  </a:cubicBezTo>
                  <a:cubicBezTo>
                    <a:pt x="284933" y="349322"/>
                    <a:pt x="275671" y="330448"/>
                    <a:pt x="268681" y="313264"/>
                  </a:cubicBezTo>
                  <a:cubicBezTo>
                    <a:pt x="261691" y="296138"/>
                    <a:pt x="253885" y="279420"/>
                    <a:pt x="245380" y="262993"/>
                  </a:cubicBezTo>
                  <a:cubicBezTo>
                    <a:pt x="226449" y="226469"/>
                    <a:pt x="204313" y="191694"/>
                    <a:pt x="179265" y="159073"/>
                  </a:cubicBezTo>
                  <a:cubicBezTo>
                    <a:pt x="155790" y="128432"/>
                    <a:pt x="129810" y="99656"/>
                    <a:pt x="101616" y="73210"/>
                  </a:cubicBezTo>
                  <a:cubicBezTo>
                    <a:pt x="72607" y="46065"/>
                    <a:pt x="40743" y="17639"/>
                    <a:pt x="4686" y="280"/>
                  </a:cubicBezTo>
                  <a:cubicBezTo>
                    <a:pt x="1774" y="-1060"/>
                    <a:pt x="-1780" y="2726"/>
                    <a:pt x="1016" y="50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4" name="Google Shape;2384;p70"/>
            <p:cNvSpPr/>
            <p:nvPr/>
          </p:nvSpPr>
          <p:spPr>
            <a:xfrm rot="9662199">
              <a:off x="1038303" y="4138336"/>
              <a:ext cx="88704" cy="116428"/>
            </a:xfrm>
            <a:custGeom>
              <a:rect b="b" l="l" r="r" t="t"/>
              <a:pathLst>
                <a:path extrusionOk="0" h="194024" w="147824">
                  <a:moveTo>
                    <a:pt x="223" y="3654"/>
                  </a:moveTo>
                  <a:cubicBezTo>
                    <a:pt x="8961" y="20547"/>
                    <a:pt x="22767" y="34702"/>
                    <a:pt x="34650" y="49439"/>
                  </a:cubicBezTo>
                  <a:cubicBezTo>
                    <a:pt x="47174" y="65050"/>
                    <a:pt x="59290" y="80953"/>
                    <a:pt x="71814" y="96564"/>
                  </a:cubicBezTo>
                  <a:cubicBezTo>
                    <a:pt x="97387" y="128544"/>
                    <a:pt x="122609" y="160932"/>
                    <a:pt x="147075" y="193844"/>
                  </a:cubicBezTo>
                  <a:cubicBezTo>
                    <a:pt x="147366" y="194252"/>
                    <a:pt x="148007" y="193902"/>
                    <a:pt x="147774" y="193436"/>
                  </a:cubicBezTo>
                  <a:cubicBezTo>
                    <a:pt x="125872" y="158602"/>
                    <a:pt x="103095" y="124408"/>
                    <a:pt x="78979" y="91089"/>
                  </a:cubicBezTo>
                  <a:cubicBezTo>
                    <a:pt x="67736" y="75536"/>
                    <a:pt x="55737" y="60507"/>
                    <a:pt x="43795" y="45536"/>
                  </a:cubicBezTo>
                  <a:cubicBezTo>
                    <a:pt x="31388" y="29925"/>
                    <a:pt x="19505" y="12682"/>
                    <a:pt x="3544" y="450"/>
                  </a:cubicBezTo>
                  <a:cubicBezTo>
                    <a:pt x="1447" y="-1123"/>
                    <a:pt x="-709" y="1789"/>
                    <a:pt x="223" y="36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5" name="Google Shape;2385;p70"/>
            <p:cNvSpPr/>
            <p:nvPr/>
          </p:nvSpPr>
          <p:spPr>
            <a:xfrm rot="9662199">
              <a:off x="1071247" y="4153871"/>
              <a:ext cx="24074" cy="23188"/>
            </a:xfrm>
            <a:custGeom>
              <a:rect b="b" l="l" r="r" t="t"/>
              <a:pathLst>
                <a:path extrusionOk="0" h="38643" w="40119">
                  <a:moveTo>
                    <a:pt x="8462" y="12679"/>
                  </a:moveTo>
                  <a:cubicBezTo>
                    <a:pt x="11607" y="15941"/>
                    <a:pt x="14811" y="19145"/>
                    <a:pt x="18131" y="22232"/>
                  </a:cubicBezTo>
                  <a:cubicBezTo>
                    <a:pt x="21394" y="25261"/>
                    <a:pt x="24655" y="28290"/>
                    <a:pt x="28267" y="30912"/>
                  </a:cubicBezTo>
                  <a:cubicBezTo>
                    <a:pt x="31995" y="33591"/>
                    <a:pt x="35840" y="36154"/>
                    <a:pt x="39743" y="38600"/>
                  </a:cubicBezTo>
                  <a:cubicBezTo>
                    <a:pt x="39975" y="38775"/>
                    <a:pt x="40267" y="38368"/>
                    <a:pt x="40034" y="38193"/>
                  </a:cubicBezTo>
                  <a:cubicBezTo>
                    <a:pt x="36830" y="35164"/>
                    <a:pt x="33684" y="32076"/>
                    <a:pt x="30655" y="28931"/>
                  </a:cubicBezTo>
                  <a:cubicBezTo>
                    <a:pt x="27509" y="25669"/>
                    <a:pt x="24131" y="22640"/>
                    <a:pt x="20928" y="19436"/>
                  </a:cubicBezTo>
                  <a:cubicBezTo>
                    <a:pt x="17782" y="16290"/>
                    <a:pt x="14753" y="13087"/>
                    <a:pt x="11782" y="9825"/>
                  </a:cubicBezTo>
                  <a:cubicBezTo>
                    <a:pt x="8753" y="6446"/>
                    <a:pt x="5258" y="3533"/>
                    <a:pt x="2054" y="330"/>
                  </a:cubicBezTo>
                  <a:cubicBezTo>
                    <a:pt x="1122" y="-603"/>
                    <a:pt x="-567" y="621"/>
                    <a:pt x="190" y="1786"/>
                  </a:cubicBezTo>
                  <a:cubicBezTo>
                    <a:pt x="2811" y="5514"/>
                    <a:pt x="5316" y="9417"/>
                    <a:pt x="8462" y="1267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6" name="Google Shape;2386;p70"/>
            <p:cNvSpPr/>
            <p:nvPr/>
          </p:nvSpPr>
          <p:spPr>
            <a:xfrm rot="9662199">
              <a:off x="1518029" y="4151635"/>
              <a:ext cx="38544" cy="8814"/>
            </a:xfrm>
            <a:custGeom>
              <a:rect b="b" l="l" r="r" t="t"/>
              <a:pathLst>
                <a:path extrusionOk="0" h="14689" w="64232">
                  <a:moveTo>
                    <a:pt x="3535" y="13476"/>
                  </a:moveTo>
                  <a:cubicBezTo>
                    <a:pt x="23282" y="16854"/>
                    <a:pt x="44660" y="12893"/>
                    <a:pt x="62893" y="5146"/>
                  </a:cubicBezTo>
                  <a:cubicBezTo>
                    <a:pt x="65339" y="4097"/>
                    <a:pt x="64174" y="-330"/>
                    <a:pt x="61494" y="20"/>
                  </a:cubicBezTo>
                  <a:cubicBezTo>
                    <a:pt x="52174" y="1243"/>
                    <a:pt x="42738" y="2408"/>
                    <a:pt x="33418" y="2932"/>
                  </a:cubicBezTo>
                  <a:cubicBezTo>
                    <a:pt x="23923" y="3457"/>
                    <a:pt x="14311" y="3398"/>
                    <a:pt x="4816" y="3981"/>
                  </a:cubicBezTo>
                  <a:cubicBezTo>
                    <a:pt x="2428" y="4097"/>
                    <a:pt x="331" y="5728"/>
                    <a:pt x="39" y="8175"/>
                  </a:cubicBezTo>
                  <a:cubicBezTo>
                    <a:pt x="-252" y="10330"/>
                    <a:pt x="1088" y="13068"/>
                    <a:pt x="3535" y="134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7" name="Google Shape;2387;p70"/>
            <p:cNvSpPr/>
            <p:nvPr/>
          </p:nvSpPr>
          <p:spPr>
            <a:xfrm rot="9662199">
              <a:off x="1453536" y="4173146"/>
              <a:ext cx="168070" cy="42382"/>
            </a:xfrm>
            <a:custGeom>
              <a:rect b="b" l="l" r="r" t="t"/>
              <a:pathLst>
                <a:path extrusionOk="0" h="70628" w="280085">
                  <a:moveTo>
                    <a:pt x="1344" y="67341"/>
                  </a:moveTo>
                  <a:cubicBezTo>
                    <a:pt x="8218" y="71885"/>
                    <a:pt x="14043" y="71128"/>
                    <a:pt x="21674" y="68623"/>
                  </a:cubicBezTo>
                  <a:cubicBezTo>
                    <a:pt x="33848" y="64603"/>
                    <a:pt x="45615" y="59477"/>
                    <a:pt x="57964" y="55750"/>
                  </a:cubicBezTo>
                  <a:cubicBezTo>
                    <a:pt x="82547" y="48351"/>
                    <a:pt x="107769" y="43225"/>
                    <a:pt x="132992" y="38565"/>
                  </a:cubicBezTo>
                  <a:cubicBezTo>
                    <a:pt x="158332" y="33905"/>
                    <a:pt x="183729" y="29653"/>
                    <a:pt x="208894" y="24061"/>
                  </a:cubicBezTo>
                  <a:cubicBezTo>
                    <a:pt x="232019" y="18935"/>
                    <a:pt x="259864" y="14391"/>
                    <a:pt x="279844" y="993"/>
                  </a:cubicBezTo>
                  <a:cubicBezTo>
                    <a:pt x="280252" y="760"/>
                    <a:pt x="280135" y="-55"/>
                    <a:pt x="279553" y="3"/>
                  </a:cubicBezTo>
                  <a:cubicBezTo>
                    <a:pt x="256951" y="2974"/>
                    <a:pt x="234466" y="12119"/>
                    <a:pt x="212039" y="16779"/>
                  </a:cubicBezTo>
                  <a:cubicBezTo>
                    <a:pt x="189263" y="21498"/>
                    <a:pt x="166254" y="25168"/>
                    <a:pt x="143303" y="29129"/>
                  </a:cubicBezTo>
                  <a:cubicBezTo>
                    <a:pt x="120410" y="33148"/>
                    <a:pt x="97575" y="37284"/>
                    <a:pt x="75032" y="42934"/>
                  </a:cubicBezTo>
                  <a:cubicBezTo>
                    <a:pt x="63848" y="45730"/>
                    <a:pt x="52664" y="48876"/>
                    <a:pt x="41712" y="52604"/>
                  </a:cubicBezTo>
                  <a:cubicBezTo>
                    <a:pt x="30586" y="56332"/>
                    <a:pt x="15499" y="65827"/>
                    <a:pt x="3558" y="62099"/>
                  </a:cubicBezTo>
                  <a:cubicBezTo>
                    <a:pt x="296" y="61050"/>
                    <a:pt x="-1335" y="65594"/>
                    <a:pt x="1344" y="673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8" name="Google Shape;2388;p70"/>
            <p:cNvSpPr/>
            <p:nvPr/>
          </p:nvSpPr>
          <p:spPr>
            <a:xfrm rot="9662199">
              <a:off x="1383454" y="4214332"/>
              <a:ext cx="244638" cy="59045"/>
            </a:xfrm>
            <a:custGeom>
              <a:rect b="b" l="l" r="r" t="t"/>
              <a:pathLst>
                <a:path extrusionOk="0" h="98397" w="407684">
                  <a:moveTo>
                    <a:pt x="4943" y="98289"/>
                  </a:moveTo>
                  <a:cubicBezTo>
                    <a:pt x="21195" y="94444"/>
                    <a:pt x="35583" y="84833"/>
                    <a:pt x="50495" y="77493"/>
                  </a:cubicBezTo>
                  <a:cubicBezTo>
                    <a:pt x="66689" y="69571"/>
                    <a:pt x="83232" y="62290"/>
                    <a:pt x="100067" y="55707"/>
                  </a:cubicBezTo>
                  <a:cubicBezTo>
                    <a:pt x="131523" y="43416"/>
                    <a:pt x="163852" y="33513"/>
                    <a:pt x="196764" y="26057"/>
                  </a:cubicBezTo>
                  <a:cubicBezTo>
                    <a:pt x="263520" y="10854"/>
                    <a:pt x="338315" y="2058"/>
                    <a:pt x="406877" y="7999"/>
                  </a:cubicBezTo>
                  <a:cubicBezTo>
                    <a:pt x="407983" y="8116"/>
                    <a:pt x="407925" y="6426"/>
                    <a:pt x="406877" y="6310"/>
                  </a:cubicBezTo>
                  <a:cubicBezTo>
                    <a:pt x="369188" y="2640"/>
                    <a:pt x="333422" y="-1671"/>
                    <a:pt x="295325" y="660"/>
                  </a:cubicBezTo>
                  <a:cubicBezTo>
                    <a:pt x="261190" y="2757"/>
                    <a:pt x="227113" y="7358"/>
                    <a:pt x="193618" y="14582"/>
                  </a:cubicBezTo>
                  <a:cubicBezTo>
                    <a:pt x="158376" y="22213"/>
                    <a:pt x="123717" y="32640"/>
                    <a:pt x="90106" y="45746"/>
                  </a:cubicBezTo>
                  <a:cubicBezTo>
                    <a:pt x="61039" y="57105"/>
                    <a:pt x="23059" y="68930"/>
                    <a:pt x="1098" y="91706"/>
                  </a:cubicBezTo>
                  <a:cubicBezTo>
                    <a:pt x="-1640" y="94561"/>
                    <a:pt x="1156" y="99162"/>
                    <a:pt x="4943" y="982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92" name="Shape 2392"/>
        <p:cNvGrpSpPr/>
        <p:nvPr/>
      </p:nvGrpSpPr>
      <p:grpSpPr>
        <a:xfrm>
          <a:off x="0" y="0"/>
          <a:ext cx="0" cy="0"/>
          <a:chOff x="0" y="0"/>
          <a:chExt cx="0" cy="0"/>
        </a:xfrm>
      </p:grpSpPr>
      <p:sp>
        <p:nvSpPr>
          <p:cNvPr id="2393" name="Google Shape;2393;p71"/>
          <p:cNvSpPr txBox="1"/>
          <p:nvPr>
            <p:ph type="title"/>
          </p:nvPr>
        </p:nvSpPr>
        <p:spPr>
          <a:xfrm>
            <a:off x="1792650" y="1150975"/>
            <a:ext cx="55587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Guided meditation</a:t>
            </a:r>
            <a:endParaRPr/>
          </a:p>
        </p:txBody>
      </p:sp>
      <p:sp>
        <p:nvSpPr>
          <p:cNvPr id="2394" name="Google Shape;2394;p71"/>
          <p:cNvSpPr txBox="1"/>
          <p:nvPr>
            <p:ph idx="1" type="subTitle"/>
          </p:nvPr>
        </p:nvSpPr>
        <p:spPr>
          <a:xfrm>
            <a:off x="2367750" y="1988925"/>
            <a:ext cx="4408500" cy="188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similar to that of Earth’s Moon, which means there are a lot of craters and plains</a:t>
            </a:r>
            <a:endParaRPr/>
          </a:p>
        </p:txBody>
      </p:sp>
      <p:grpSp>
        <p:nvGrpSpPr>
          <p:cNvPr id="2395" name="Google Shape;2395;p71"/>
          <p:cNvGrpSpPr/>
          <p:nvPr/>
        </p:nvGrpSpPr>
        <p:grpSpPr>
          <a:xfrm>
            <a:off x="7582596" y="-43687"/>
            <a:ext cx="1561417" cy="2181910"/>
            <a:chOff x="2420658" y="539488"/>
            <a:chExt cx="1561417" cy="2181910"/>
          </a:xfrm>
        </p:grpSpPr>
        <p:sp>
          <p:nvSpPr>
            <p:cNvPr id="2396" name="Google Shape;2396;p71"/>
            <p:cNvSpPr/>
            <p:nvPr/>
          </p:nvSpPr>
          <p:spPr>
            <a:xfrm>
              <a:off x="2861187" y="755072"/>
              <a:ext cx="911895" cy="352385"/>
            </a:xfrm>
            <a:custGeom>
              <a:rect b="b" l="l" r="r" t="t"/>
              <a:pathLst>
                <a:path extrusionOk="0" h="512560" w="1326393">
                  <a:moveTo>
                    <a:pt x="1637" y="511156"/>
                  </a:moveTo>
                  <a:cubicBezTo>
                    <a:pt x="22374" y="517273"/>
                    <a:pt x="35481" y="502069"/>
                    <a:pt x="52257" y="491351"/>
                  </a:cubicBezTo>
                  <a:cubicBezTo>
                    <a:pt x="71713" y="478885"/>
                    <a:pt x="92101" y="467818"/>
                    <a:pt x="113188" y="458264"/>
                  </a:cubicBezTo>
                  <a:cubicBezTo>
                    <a:pt x="153148" y="440265"/>
                    <a:pt x="195963" y="427449"/>
                    <a:pt x="238545" y="417372"/>
                  </a:cubicBezTo>
                  <a:cubicBezTo>
                    <a:pt x="328892" y="395935"/>
                    <a:pt x="421629" y="388013"/>
                    <a:pt x="513491" y="375955"/>
                  </a:cubicBezTo>
                  <a:cubicBezTo>
                    <a:pt x="608149" y="363548"/>
                    <a:pt x="701293" y="344325"/>
                    <a:pt x="792514" y="316073"/>
                  </a:cubicBezTo>
                  <a:cubicBezTo>
                    <a:pt x="885309" y="287297"/>
                    <a:pt x="978802" y="255142"/>
                    <a:pt x="1066296" y="212735"/>
                  </a:cubicBezTo>
                  <a:cubicBezTo>
                    <a:pt x="1114353" y="189435"/>
                    <a:pt x="1161421" y="164678"/>
                    <a:pt x="1206449" y="135843"/>
                  </a:cubicBezTo>
                  <a:cubicBezTo>
                    <a:pt x="1228467" y="121747"/>
                    <a:pt x="1249729" y="106485"/>
                    <a:pt x="1270000" y="90058"/>
                  </a:cubicBezTo>
                  <a:cubicBezTo>
                    <a:pt x="1290680" y="73281"/>
                    <a:pt x="1312874" y="55165"/>
                    <a:pt x="1324291" y="30758"/>
                  </a:cubicBezTo>
                  <a:cubicBezTo>
                    <a:pt x="1331164" y="16079"/>
                    <a:pt x="1320213" y="176"/>
                    <a:pt x="1305593" y="1"/>
                  </a:cubicBezTo>
                  <a:cubicBezTo>
                    <a:pt x="1281535" y="-232"/>
                    <a:pt x="1260448" y="34428"/>
                    <a:pt x="1243496" y="48350"/>
                  </a:cubicBezTo>
                  <a:cubicBezTo>
                    <a:pt x="1224681" y="63728"/>
                    <a:pt x="1204409" y="77126"/>
                    <a:pt x="1183905" y="90174"/>
                  </a:cubicBezTo>
                  <a:cubicBezTo>
                    <a:pt x="1144294" y="115397"/>
                    <a:pt x="1103693" y="139455"/>
                    <a:pt x="1062567" y="162056"/>
                  </a:cubicBezTo>
                  <a:cubicBezTo>
                    <a:pt x="976763" y="209182"/>
                    <a:pt x="887697" y="250365"/>
                    <a:pt x="793738" y="278268"/>
                  </a:cubicBezTo>
                  <a:cubicBezTo>
                    <a:pt x="701002" y="305821"/>
                    <a:pt x="605994" y="324811"/>
                    <a:pt x="510054" y="336636"/>
                  </a:cubicBezTo>
                  <a:cubicBezTo>
                    <a:pt x="420288" y="347703"/>
                    <a:pt x="329533" y="354519"/>
                    <a:pt x="241282" y="375198"/>
                  </a:cubicBezTo>
                  <a:cubicBezTo>
                    <a:pt x="192817" y="386557"/>
                    <a:pt x="145925" y="402227"/>
                    <a:pt x="101537" y="424828"/>
                  </a:cubicBezTo>
                  <a:cubicBezTo>
                    <a:pt x="79984" y="435779"/>
                    <a:pt x="59247" y="448303"/>
                    <a:pt x="39616" y="462342"/>
                  </a:cubicBezTo>
                  <a:cubicBezTo>
                    <a:pt x="22490" y="474575"/>
                    <a:pt x="-402" y="485759"/>
                    <a:pt x="5" y="509059"/>
                  </a:cubicBezTo>
                  <a:cubicBezTo>
                    <a:pt x="5" y="510050"/>
                    <a:pt x="646" y="510924"/>
                    <a:pt x="1637" y="51115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7" name="Google Shape;2397;p71"/>
            <p:cNvSpPr/>
            <p:nvPr/>
          </p:nvSpPr>
          <p:spPr>
            <a:xfrm>
              <a:off x="3263186" y="539488"/>
              <a:ext cx="718889" cy="1676201"/>
            </a:xfrm>
            <a:custGeom>
              <a:rect b="b" l="l" r="r" t="t"/>
              <a:pathLst>
                <a:path extrusionOk="0" h="2438111" w="1045657">
                  <a:moveTo>
                    <a:pt x="11976" y="2436584"/>
                  </a:moveTo>
                  <a:cubicBezTo>
                    <a:pt x="139663" y="2345945"/>
                    <a:pt x="220982" y="2201248"/>
                    <a:pt x="273292" y="2056552"/>
                  </a:cubicBezTo>
                  <a:cubicBezTo>
                    <a:pt x="332708" y="1892225"/>
                    <a:pt x="357407" y="1716190"/>
                    <a:pt x="367951" y="1542485"/>
                  </a:cubicBezTo>
                  <a:cubicBezTo>
                    <a:pt x="380008" y="1343906"/>
                    <a:pt x="355077" y="1141191"/>
                    <a:pt x="413095" y="947855"/>
                  </a:cubicBezTo>
                  <a:cubicBezTo>
                    <a:pt x="463774" y="779043"/>
                    <a:pt x="550685" y="617162"/>
                    <a:pt x="649246" y="471651"/>
                  </a:cubicBezTo>
                  <a:cubicBezTo>
                    <a:pt x="757651" y="311576"/>
                    <a:pt x="888484" y="167521"/>
                    <a:pt x="1036908" y="43620"/>
                  </a:cubicBezTo>
                  <a:cubicBezTo>
                    <a:pt x="1062014" y="22708"/>
                    <a:pt x="1027588" y="-14864"/>
                    <a:pt x="1002715" y="6223"/>
                  </a:cubicBezTo>
                  <a:cubicBezTo>
                    <a:pt x="740234" y="228160"/>
                    <a:pt x="528957" y="517028"/>
                    <a:pt x="405347" y="838401"/>
                  </a:cubicBezTo>
                  <a:cubicBezTo>
                    <a:pt x="370863" y="928108"/>
                    <a:pt x="346397" y="1020436"/>
                    <a:pt x="337776" y="1116318"/>
                  </a:cubicBezTo>
                  <a:cubicBezTo>
                    <a:pt x="328805" y="1216102"/>
                    <a:pt x="335155" y="1316469"/>
                    <a:pt x="335097" y="1416487"/>
                  </a:cubicBezTo>
                  <a:cubicBezTo>
                    <a:pt x="335038" y="1600503"/>
                    <a:pt x="316339" y="1786557"/>
                    <a:pt x="267933" y="1964457"/>
                  </a:cubicBezTo>
                  <a:cubicBezTo>
                    <a:pt x="244225" y="2051717"/>
                    <a:pt x="212244" y="2137230"/>
                    <a:pt x="167798" y="2216161"/>
                  </a:cubicBezTo>
                  <a:cubicBezTo>
                    <a:pt x="123702" y="2294451"/>
                    <a:pt x="67315" y="2364061"/>
                    <a:pt x="2365" y="2426040"/>
                  </a:cubicBezTo>
                  <a:cubicBezTo>
                    <a:pt x="-4392" y="2432623"/>
                    <a:pt x="4753" y="2441768"/>
                    <a:pt x="11976" y="243658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8" name="Google Shape;2398;p71"/>
            <p:cNvSpPr/>
            <p:nvPr/>
          </p:nvSpPr>
          <p:spPr>
            <a:xfrm>
              <a:off x="2929952" y="1571118"/>
              <a:ext cx="448740" cy="412881"/>
            </a:xfrm>
            <a:custGeom>
              <a:rect b="b" l="l" r="r" t="t"/>
              <a:pathLst>
                <a:path extrusionOk="0" h="600554" w="652712">
                  <a:moveTo>
                    <a:pt x="522631" y="216038"/>
                  </a:moveTo>
                  <a:cubicBezTo>
                    <a:pt x="522631" y="216038"/>
                    <a:pt x="712180" y="216038"/>
                    <a:pt x="633658" y="411005"/>
                  </a:cubicBezTo>
                  <a:cubicBezTo>
                    <a:pt x="555135" y="605972"/>
                    <a:pt x="192229" y="500362"/>
                    <a:pt x="0" y="600555"/>
                  </a:cubicBezTo>
                  <a:cubicBezTo>
                    <a:pt x="0" y="600555"/>
                    <a:pt x="10835" y="129360"/>
                    <a:pt x="249141" y="29167"/>
                  </a:cubicBezTo>
                  <a:cubicBezTo>
                    <a:pt x="487447" y="-70967"/>
                    <a:pt x="576804" y="110428"/>
                    <a:pt x="522631" y="21603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9" name="Google Shape;2399;p71"/>
            <p:cNvSpPr/>
            <p:nvPr/>
          </p:nvSpPr>
          <p:spPr>
            <a:xfrm>
              <a:off x="2962716" y="1452960"/>
              <a:ext cx="548063" cy="482681"/>
            </a:xfrm>
            <a:custGeom>
              <a:rect b="b" l="l" r="r" t="t"/>
              <a:pathLst>
                <a:path extrusionOk="0" h="702081" w="797183">
                  <a:moveTo>
                    <a:pt x="1299" y="645599"/>
                  </a:moveTo>
                  <a:cubicBezTo>
                    <a:pt x="2872" y="645367"/>
                    <a:pt x="4911" y="646182"/>
                    <a:pt x="6600" y="646182"/>
                  </a:cubicBezTo>
                  <a:cubicBezTo>
                    <a:pt x="8464" y="646124"/>
                    <a:pt x="10387" y="645949"/>
                    <a:pt x="12251" y="645891"/>
                  </a:cubicBezTo>
                  <a:cubicBezTo>
                    <a:pt x="16270" y="645774"/>
                    <a:pt x="19998" y="645367"/>
                    <a:pt x="24017" y="644668"/>
                  </a:cubicBezTo>
                  <a:cubicBezTo>
                    <a:pt x="31648" y="643328"/>
                    <a:pt x="39337" y="642804"/>
                    <a:pt x="47143" y="642570"/>
                  </a:cubicBezTo>
                  <a:cubicBezTo>
                    <a:pt x="52444" y="642396"/>
                    <a:pt x="57803" y="642512"/>
                    <a:pt x="63104" y="642804"/>
                  </a:cubicBezTo>
                  <a:cubicBezTo>
                    <a:pt x="45803" y="659754"/>
                    <a:pt x="30017" y="678395"/>
                    <a:pt x="20522" y="700239"/>
                  </a:cubicBezTo>
                  <a:cubicBezTo>
                    <a:pt x="20114" y="701171"/>
                    <a:pt x="21046" y="702627"/>
                    <a:pt x="22153" y="701870"/>
                  </a:cubicBezTo>
                  <a:cubicBezTo>
                    <a:pt x="48832" y="682181"/>
                    <a:pt x="69861" y="656026"/>
                    <a:pt x="94676" y="634008"/>
                  </a:cubicBezTo>
                  <a:cubicBezTo>
                    <a:pt x="115472" y="615600"/>
                    <a:pt x="137607" y="598882"/>
                    <a:pt x="160267" y="582863"/>
                  </a:cubicBezTo>
                  <a:cubicBezTo>
                    <a:pt x="159918" y="585426"/>
                    <a:pt x="159568" y="588047"/>
                    <a:pt x="159160" y="590610"/>
                  </a:cubicBezTo>
                  <a:cubicBezTo>
                    <a:pt x="157413" y="601794"/>
                    <a:pt x="155374" y="612921"/>
                    <a:pt x="153743" y="624105"/>
                  </a:cubicBezTo>
                  <a:cubicBezTo>
                    <a:pt x="150481" y="646473"/>
                    <a:pt x="146170" y="668783"/>
                    <a:pt x="141510" y="690861"/>
                  </a:cubicBezTo>
                  <a:cubicBezTo>
                    <a:pt x="141335" y="691676"/>
                    <a:pt x="142559" y="692317"/>
                    <a:pt x="142967" y="691443"/>
                  </a:cubicBezTo>
                  <a:cubicBezTo>
                    <a:pt x="151996" y="670589"/>
                    <a:pt x="159568" y="649269"/>
                    <a:pt x="165976" y="627425"/>
                  </a:cubicBezTo>
                  <a:cubicBezTo>
                    <a:pt x="169180" y="616590"/>
                    <a:pt x="171393" y="605581"/>
                    <a:pt x="173432" y="594513"/>
                  </a:cubicBezTo>
                  <a:cubicBezTo>
                    <a:pt x="174422" y="588979"/>
                    <a:pt x="175412" y="583445"/>
                    <a:pt x="176286" y="577853"/>
                  </a:cubicBezTo>
                  <a:cubicBezTo>
                    <a:pt x="176694" y="575465"/>
                    <a:pt x="177218" y="572960"/>
                    <a:pt x="177510" y="570513"/>
                  </a:cubicBezTo>
                  <a:cubicBezTo>
                    <a:pt x="178325" y="569931"/>
                    <a:pt x="179140" y="569290"/>
                    <a:pt x="179956" y="568766"/>
                  </a:cubicBezTo>
                  <a:cubicBezTo>
                    <a:pt x="238499" y="529563"/>
                    <a:pt x="300304" y="495486"/>
                    <a:pt x="362050" y="461758"/>
                  </a:cubicBezTo>
                  <a:cubicBezTo>
                    <a:pt x="373700" y="455409"/>
                    <a:pt x="385350" y="449001"/>
                    <a:pt x="397059" y="442594"/>
                  </a:cubicBezTo>
                  <a:cubicBezTo>
                    <a:pt x="395893" y="456923"/>
                    <a:pt x="394263" y="471020"/>
                    <a:pt x="391234" y="485467"/>
                  </a:cubicBezTo>
                  <a:cubicBezTo>
                    <a:pt x="386923" y="505913"/>
                    <a:pt x="381564" y="526126"/>
                    <a:pt x="375797" y="546223"/>
                  </a:cubicBezTo>
                  <a:cubicBezTo>
                    <a:pt x="370263" y="565621"/>
                    <a:pt x="363855" y="584727"/>
                    <a:pt x="356632" y="603542"/>
                  </a:cubicBezTo>
                  <a:cubicBezTo>
                    <a:pt x="349176" y="622940"/>
                    <a:pt x="340264" y="641580"/>
                    <a:pt x="334846" y="661677"/>
                  </a:cubicBezTo>
                  <a:cubicBezTo>
                    <a:pt x="334614" y="662609"/>
                    <a:pt x="335895" y="663541"/>
                    <a:pt x="336594" y="662725"/>
                  </a:cubicBezTo>
                  <a:cubicBezTo>
                    <a:pt x="363273" y="630338"/>
                    <a:pt x="377952" y="585368"/>
                    <a:pt x="390710" y="545873"/>
                  </a:cubicBezTo>
                  <a:cubicBezTo>
                    <a:pt x="397583" y="524611"/>
                    <a:pt x="402709" y="502767"/>
                    <a:pt x="406961" y="480865"/>
                  </a:cubicBezTo>
                  <a:cubicBezTo>
                    <a:pt x="409816" y="466244"/>
                    <a:pt x="413777" y="449933"/>
                    <a:pt x="410515" y="435137"/>
                  </a:cubicBezTo>
                  <a:cubicBezTo>
                    <a:pt x="512688" y="378634"/>
                    <a:pt x="614511" y="317237"/>
                    <a:pt x="690762" y="227763"/>
                  </a:cubicBezTo>
                  <a:cubicBezTo>
                    <a:pt x="743887" y="165434"/>
                    <a:pt x="781576" y="95066"/>
                    <a:pt x="796954" y="14155"/>
                  </a:cubicBezTo>
                  <a:cubicBezTo>
                    <a:pt x="799634" y="0"/>
                    <a:pt x="778023" y="-6174"/>
                    <a:pt x="775168" y="8155"/>
                  </a:cubicBezTo>
                  <a:cubicBezTo>
                    <a:pt x="760606" y="81086"/>
                    <a:pt x="729324" y="151920"/>
                    <a:pt x="681675" y="209355"/>
                  </a:cubicBezTo>
                  <a:cubicBezTo>
                    <a:pt x="638802" y="260908"/>
                    <a:pt x="586551" y="303955"/>
                    <a:pt x="531269" y="341528"/>
                  </a:cubicBezTo>
                  <a:cubicBezTo>
                    <a:pt x="468358" y="384284"/>
                    <a:pt x="401136" y="419759"/>
                    <a:pt x="334380" y="456050"/>
                  </a:cubicBezTo>
                  <a:cubicBezTo>
                    <a:pt x="313584" y="432458"/>
                    <a:pt x="280323" y="423604"/>
                    <a:pt x="250032" y="418128"/>
                  </a:cubicBezTo>
                  <a:cubicBezTo>
                    <a:pt x="227838" y="414109"/>
                    <a:pt x="205470" y="411021"/>
                    <a:pt x="183160" y="407992"/>
                  </a:cubicBezTo>
                  <a:cubicBezTo>
                    <a:pt x="160558" y="404905"/>
                    <a:pt x="137549" y="400303"/>
                    <a:pt x="114831" y="403915"/>
                  </a:cubicBezTo>
                  <a:cubicBezTo>
                    <a:pt x="114423" y="403973"/>
                    <a:pt x="114307" y="404730"/>
                    <a:pt x="114715" y="404847"/>
                  </a:cubicBezTo>
                  <a:cubicBezTo>
                    <a:pt x="134811" y="413410"/>
                    <a:pt x="156597" y="415216"/>
                    <a:pt x="177975" y="418769"/>
                  </a:cubicBezTo>
                  <a:cubicBezTo>
                    <a:pt x="198655" y="422264"/>
                    <a:pt x="219334" y="425876"/>
                    <a:pt x="239897" y="430011"/>
                  </a:cubicBezTo>
                  <a:cubicBezTo>
                    <a:pt x="269605" y="436011"/>
                    <a:pt x="298381" y="444574"/>
                    <a:pt x="322555" y="462516"/>
                  </a:cubicBezTo>
                  <a:cubicBezTo>
                    <a:pt x="273857" y="489195"/>
                    <a:pt x="225625" y="516515"/>
                    <a:pt x="179781" y="547970"/>
                  </a:cubicBezTo>
                  <a:cubicBezTo>
                    <a:pt x="149083" y="568999"/>
                    <a:pt x="119375" y="591600"/>
                    <a:pt x="91589" y="616415"/>
                  </a:cubicBezTo>
                  <a:cubicBezTo>
                    <a:pt x="87162" y="620377"/>
                    <a:pt x="82618" y="624454"/>
                    <a:pt x="78133" y="628532"/>
                  </a:cubicBezTo>
                  <a:cubicBezTo>
                    <a:pt x="73997" y="627658"/>
                    <a:pt x="69395" y="627658"/>
                    <a:pt x="66308" y="627483"/>
                  </a:cubicBezTo>
                  <a:cubicBezTo>
                    <a:pt x="58502" y="627017"/>
                    <a:pt x="50521" y="627017"/>
                    <a:pt x="42716" y="627949"/>
                  </a:cubicBezTo>
                  <a:cubicBezTo>
                    <a:pt x="34794" y="628940"/>
                    <a:pt x="26871" y="630338"/>
                    <a:pt x="19124" y="632435"/>
                  </a:cubicBezTo>
                  <a:cubicBezTo>
                    <a:pt x="15280" y="633483"/>
                    <a:pt x="11959" y="635231"/>
                    <a:pt x="8523" y="637270"/>
                  </a:cubicBezTo>
                  <a:cubicBezTo>
                    <a:pt x="6950" y="638201"/>
                    <a:pt x="5027" y="639075"/>
                    <a:pt x="3629" y="640299"/>
                  </a:cubicBezTo>
                  <a:cubicBezTo>
                    <a:pt x="2522" y="641289"/>
                    <a:pt x="1823" y="642804"/>
                    <a:pt x="542" y="643619"/>
                  </a:cubicBezTo>
                  <a:cubicBezTo>
                    <a:pt x="-565" y="644318"/>
                    <a:pt x="193" y="645716"/>
                    <a:pt x="1299" y="64559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0" name="Google Shape;2400;p71"/>
            <p:cNvSpPr/>
            <p:nvPr/>
          </p:nvSpPr>
          <p:spPr>
            <a:xfrm>
              <a:off x="3062520" y="1096101"/>
              <a:ext cx="332643" cy="373297"/>
            </a:xfrm>
            <a:custGeom>
              <a:rect b="b" l="l" r="r" t="t"/>
              <a:pathLst>
                <a:path extrusionOk="0" h="542977" w="483844">
                  <a:moveTo>
                    <a:pt x="358625" y="147742"/>
                  </a:moveTo>
                  <a:cubicBezTo>
                    <a:pt x="358625" y="147742"/>
                    <a:pt x="507457" y="113956"/>
                    <a:pt x="480603" y="281080"/>
                  </a:cubicBezTo>
                  <a:cubicBezTo>
                    <a:pt x="453691" y="448203"/>
                    <a:pt x="149910" y="429970"/>
                    <a:pt x="16806" y="542977"/>
                  </a:cubicBezTo>
                  <a:cubicBezTo>
                    <a:pt x="16806" y="542977"/>
                    <a:pt x="-58746" y="171043"/>
                    <a:pt x="110532" y="49822"/>
                  </a:cubicBezTo>
                  <a:cubicBezTo>
                    <a:pt x="279811" y="-71399"/>
                    <a:pt x="382333" y="55181"/>
                    <a:pt x="358625" y="14774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1" name="Google Shape;2401;p71"/>
            <p:cNvSpPr/>
            <p:nvPr/>
          </p:nvSpPr>
          <p:spPr>
            <a:xfrm>
              <a:off x="3084159" y="950101"/>
              <a:ext cx="353178" cy="472717"/>
            </a:xfrm>
            <a:custGeom>
              <a:rect b="b" l="l" r="r" t="t"/>
              <a:pathLst>
                <a:path extrusionOk="0" h="687588" w="513714">
                  <a:moveTo>
                    <a:pt x="1231" y="646799"/>
                  </a:moveTo>
                  <a:cubicBezTo>
                    <a:pt x="2455" y="646333"/>
                    <a:pt x="4144" y="646625"/>
                    <a:pt x="5484" y="646275"/>
                  </a:cubicBezTo>
                  <a:cubicBezTo>
                    <a:pt x="6940" y="645925"/>
                    <a:pt x="8396" y="645401"/>
                    <a:pt x="9853" y="645052"/>
                  </a:cubicBezTo>
                  <a:cubicBezTo>
                    <a:pt x="12998" y="644236"/>
                    <a:pt x="15852" y="643246"/>
                    <a:pt x="18882" y="642023"/>
                  </a:cubicBezTo>
                  <a:cubicBezTo>
                    <a:pt x="24648" y="639634"/>
                    <a:pt x="30590" y="637829"/>
                    <a:pt x="36648" y="636256"/>
                  </a:cubicBezTo>
                  <a:cubicBezTo>
                    <a:pt x="40784" y="635149"/>
                    <a:pt x="44978" y="634275"/>
                    <a:pt x="49231" y="633576"/>
                  </a:cubicBezTo>
                  <a:cubicBezTo>
                    <a:pt x="38687" y="650003"/>
                    <a:pt x="29600" y="667420"/>
                    <a:pt x="26046" y="686294"/>
                  </a:cubicBezTo>
                  <a:cubicBezTo>
                    <a:pt x="25872" y="687109"/>
                    <a:pt x="26920" y="688099"/>
                    <a:pt x="27619" y="687284"/>
                  </a:cubicBezTo>
                  <a:cubicBezTo>
                    <a:pt x="45036" y="667071"/>
                    <a:pt x="56920" y="642780"/>
                    <a:pt x="72473" y="621052"/>
                  </a:cubicBezTo>
                  <a:cubicBezTo>
                    <a:pt x="85521" y="602878"/>
                    <a:pt x="99909" y="585810"/>
                    <a:pt x="114880" y="569209"/>
                  </a:cubicBezTo>
                  <a:cubicBezTo>
                    <a:pt x="115055" y="571306"/>
                    <a:pt x="115230" y="573403"/>
                    <a:pt x="115404" y="575500"/>
                  </a:cubicBezTo>
                  <a:cubicBezTo>
                    <a:pt x="116045" y="584587"/>
                    <a:pt x="116394" y="593674"/>
                    <a:pt x="117152" y="602761"/>
                  </a:cubicBezTo>
                  <a:cubicBezTo>
                    <a:pt x="118608" y="620936"/>
                    <a:pt x="119190" y="639168"/>
                    <a:pt x="119482" y="657401"/>
                  </a:cubicBezTo>
                  <a:cubicBezTo>
                    <a:pt x="119482" y="658100"/>
                    <a:pt x="120588" y="658391"/>
                    <a:pt x="120705" y="657634"/>
                  </a:cubicBezTo>
                  <a:cubicBezTo>
                    <a:pt x="124084" y="639634"/>
                    <a:pt x="126181" y="621576"/>
                    <a:pt x="127346" y="603286"/>
                  </a:cubicBezTo>
                  <a:cubicBezTo>
                    <a:pt x="127928" y="594198"/>
                    <a:pt x="127695" y="585169"/>
                    <a:pt x="127346" y="576082"/>
                  </a:cubicBezTo>
                  <a:cubicBezTo>
                    <a:pt x="127171" y="571539"/>
                    <a:pt x="126880" y="567053"/>
                    <a:pt x="126588" y="562510"/>
                  </a:cubicBezTo>
                  <a:cubicBezTo>
                    <a:pt x="126472" y="560587"/>
                    <a:pt x="126472" y="558548"/>
                    <a:pt x="126239" y="556568"/>
                  </a:cubicBezTo>
                  <a:cubicBezTo>
                    <a:pt x="126821" y="555986"/>
                    <a:pt x="127287" y="555345"/>
                    <a:pt x="127870" y="554762"/>
                  </a:cubicBezTo>
                  <a:cubicBezTo>
                    <a:pt x="166840" y="513520"/>
                    <a:pt x="209305" y="475773"/>
                    <a:pt x="251829" y="438260"/>
                  </a:cubicBezTo>
                  <a:cubicBezTo>
                    <a:pt x="259809" y="431211"/>
                    <a:pt x="267848" y="424105"/>
                    <a:pt x="275886" y="416998"/>
                  </a:cubicBezTo>
                  <a:cubicBezTo>
                    <a:pt x="277518" y="428473"/>
                    <a:pt x="278799" y="439832"/>
                    <a:pt x="278974" y="451716"/>
                  </a:cubicBezTo>
                  <a:cubicBezTo>
                    <a:pt x="279265" y="468550"/>
                    <a:pt x="278624" y="485385"/>
                    <a:pt x="277693" y="502161"/>
                  </a:cubicBezTo>
                  <a:cubicBezTo>
                    <a:pt x="276819" y="518355"/>
                    <a:pt x="275187" y="534549"/>
                    <a:pt x="272857" y="550626"/>
                  </a:cubicBezTo>
                  <a:cubicBezTo>
                    <a:pt x="270469" y="567170"/>
                    <a:pt x="266800" y="583422"/>
                    <a:pt x="266100" y="600140"/>
                  </a:cubicBezTo>
                  <a:cubicBezTo>
                    <a:pt x="266042" y="600955"/>
                    <a:pt x="267265" y="601422"/>
                    <a:pt x="267673" y="600606"/>
                  </a:cubicBezTo>
                  <a:cubicBezTo>
                    <a:pt x="282876" y="570432"/>
                    <a:pt x="286372" y="532510"/>
                    <a:pt x="289343" y="499191"/>
                  </a:cubicBezTo>
                  <a:cubicBezTo>
                    <a:pt x="290973" y="481307"/>
                    <a:pt x="291090" y="463191"/>
                    <a:pt x="290508" y="445250"/>
                  </a:cubicBezTo>
                  <a:cubicBezTo>
                    <a:pt x="290158" y="433250"/>
                    <a:pt x="290333" y="419736"/>
                    <a:pt x="285148" y="408726"/>
                  </a:cubicBezTo>
                  <a:cubicBezTo>
                    <a:pt x="355283" y="346164"/>
                    <a:pt x="424311" y="279758"/>
                    <a:pt x="468232" y="195876"/>
                  </a:cubicBezTo>
                  <a:cubicBezTo>
                    <a:pt x="498814" y="137450"/>
                    <a:pt x="515882" y="75470"/>
                    <a:pt x="513494" y="9180"/>
                  </a:cubicBezTo>
                  <a:cubicBezTo>
                    <a:pt x="513086" y="-2412"/>
                    <a:pt x="495028" y="-3402"/>
                    <a:pt x="495319" y="8365"/>
                  </a:cubicBezTo>
                  <a:cubicBezTo>
                    <a:pt x="496892" y="68247"/>
                    <a:pt x="485009" y="129469"/>
                    <a:pt x="457747" y="183061"/>
                  </a:cubicBezTo>
                  <a:cubicBezTo>
                    <a:pt x="433282" y="231234"/>
                    <a:pt x="399904" y="274340"/>
                    <a:pt x="363205" y="313718"/>
                  </a:cubicBezTo>
                  <a:cubicBezTo>
                    <a:pt x="321439" y="358513"/>
                    <a:pt x="274954" y="398357"/>
                    <a:pt x="229052" y="438784"/>
                  </a:cubicBezTo>
                  <a:cubicBezTo>
                    <a:pt x="208490" y="423930"/>
                    <a:pt x="180821" y="422939"/>
                    <a:pt x="156064" y="424046"/>
                  </a:cubicBezTo>
                  <a:cubicBezTo>
                    <a:pt x="137947" y="424862"/>
                    <a:pt x="119831" y="426435"/>
                    <a:pt x="101715" y="428007"/>
                  </a:cubicBezTo>
                  <a:cubicBezTo>
                    <a:pt x="83424" y="429638"/>
                    <a:pt x="64551" y="430104"/>
                    <a:pt x="47308" y="436978"/>
                  </a:cubicBezTo>
                  <a:cubicBezTo>
                    <a:pt x="46959" y="437095"/>
                    <a:pt x="47017" y="437677"/>
                    <a:pt x="47367" y="437735"/>
                  </a:cubicBezTo>
                  <a:cubicBezTo>
                    <a:pt x="64667" y="440881"/>
                    <a:pt x="82084" y="438376"/>
                    <a:pt x="99501" y="437386"/>
                  </a:cubicBezTo>
                  <a:cubicBezTo>
                    <a:pt x="116394" y="436395"/>
                    <a:pt x="133229" y="435580"/>
                    <a:pt x="150122" y="435172"/>
                  </a:cubicBezTo>
                  <a:cubicBezTo>
                    <a:pt x="174529" y="434590"/>
                    <a:pt x="198645" y="436221"/>
                    <a:pt x="220839" y="445949"/>
                  </a:cubicBezTo>
                  <a:cubicBezTo>
                    <a:pt x="187345" y="475540"/>
                    <a:pt x="154374" y="505656"/>
                    <a:pt x="123967" y="538510"/>
                  </a:cubicBezTo>
                  <a:cubicBezTo>
                    <a:pt x="103638" y="560471"/>
                    <a:pt x="84298" y="583538"/>
                    <a:pt x="66939" y="608004"/>
                  </a:cubicBezTo>
                  <a:cubicBezTo>
                    <a:pt x="64143" y="611907"/>
                    <a:pt x="61347" y="615926"/>
                    <a:pt x="58551" y="619945"/>
                  </a:cubicBezTo>
                  <a:cubicBezTo>
                    <a:pt x="55114" y="620004"/>
                    <a:pt x="51502" y="620819"/>
                    <a:pt x="49056" y="621227"/>
                  </a:cubicBezTo>
                  <a:cubicBezTo>
                    <a:pt x="42823" y="622275"/>
                    <a:pt x="36590" y="623674"/>
                    <a:pt x="30649" y="625829"/>
                  </a:cubicBezTo>
                  <a:cubicBezTo>
                    <a:pt x="24590" y="627984"/>
                    <a:pt x="18649" y="630547"/>
                    <a:pt x="12940" y="633576"/>
                  </a:cubicBezTo>
                  <a:cubicBezTo>
                    <a:pt x="10086" y="635091"/>
                    <a:pt x="7814" y="637071"/>
                    <a:pt x="5484" y="639285"/>
                  </a:cubicBezTo>
                  <a:cubicBezTo>
                    <a:pt x="4435" y="640275"/>
                    <a:pt x="3037" y="641324"/>
                    <a:pt x="2164" y="642547"/>
                  </a:cubicBezTo>
                  <a:cubicBezTo>
                    <a:pt x="1465" y="643537"/>
                    <a:pt x="1173" y="644819"/>
                    <a:pt x="299" y="645693"/>
                  </a:cubicBezTo>
                  <a:cubicBezTo>
                    <a:pt x="-458" y="646158"/>
                    <a:pt x="358" y="647149"/>
                    <a:pt x="1231" y="64679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2" name="Google Shape;2402;p71"/>
            <p:cNvSpPr/>
            <p:nvPr/>
          </p:nvSpPr>
          <p:spPr>
            <a:xfrm>
              <a:off x="2867810" y="715991"/>
              <a:ext cx="290620" cy="251807"/>
            </a:xfrm>
            <a:custGeom>
              <a:rect b="b" l="l" r="r" t="t"/>
              <a:pathLst>
                <a:path extrusionOk="0" h="366265" w="422720">
                  <a:moveTo>
                    <a:pt x="313916" y="267092"/>
                  </a:moveTo>
                  <a:cubicBezTo>
                    <a:pt x="313916" y="267092"/>
                    <a:pt x="345022" y="379575"/>
                    <a:pt x="216403" y="364954"/>
                  </a:cubicBezTo>
                  <a:cubicBezTo>
                    <a:pt x="87785" y="350333"/>
                    <a:pt x="90989" y="117678"/>
                    <a:pt x="0" y="19990"/>
                  </a:cubicBezTo>
                  <a:cubicBezTo>
                    <a:pt x="0" y="19990"/>
                    <a:pt x="281412" y="-50844"/>
                    <a:pt x="379973" y="74164"/>
                  </a:cubicBezTo>
                  <a:cubicBezTo>
                    <a:pt x="478476" y="199113"/>
                    <a:pt x="385507" y="281946"/>
                    <a:pt x="313916" y="26709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3" name="Google Shape;2403;p71"/>
            <p:cNvSpPr/>
            <p:nvPr/>
          </p:nvSpPr>
          <p:spPr>
            <a:xfrm>
              <a:off x="2904222" y="734749"/>
              <a:ext cx="372769" cy="254607"/>
            </a:xfrm>
            <a:custGeom>
              <a:rect b="b" l="l" r="r" t="t"/>
              <a:pathLst>
                <a:path extrusionOk="0" h="370337" w="542209">
                  <a:moveTo>
                    <a:pt x="30253" y="1025"/>
                  </a:moveTo>
                  <a:cubicBezTo>
                    <a:pt x="30661" y="1957"/>
                    <a:pt x="30486" y="3239"/>
                    <a:pt x="30777" y="4229"/>
                  </a:cubicBezTo>
                  <a:cubicBezTo>
                    <a:pt x="31127" y="5336"/>
                    <a:pt x="31535" y="6443"/>
                    <a:pt x="31884" y="7549"/>
                  </a:cubicBezTo>
                  <a:cubicBezTo>
                    <a:pt x="32641" y="9938"/>
                    <a:pt x="33457" y="12093"/>
                    <a:pt x="34506" y="14307"/>
                  </a:cubicBezTo>
                  <a:cubicBezTo>
                    <a:pt x="36544" y="18617"/>
                    <a:pt x="38117" y="23103"/>
                    <a:pt x="39515" y="27646"/>
                  </a:cubicBezTo>
                  <a:cubicBezTo>
                    <a:pt x="40505" y="30792"/>
                    <a:pt x="41321" y="33937"/>
                    <a:pt x="42020" y="37141"/>
                  </a:cubicBezTo>
                  <a:cubicBezTo>
                    <a:pt x="29088" y="29685"/>
                    <a:pt x="15516" y="23336"/>
                    <a:pt x="953" y="21297"/>
                  </a:cubicBezTo>
                  <a:cubicBezTo>
                    <a:pt x="312" y="21180"/>
                    <a:pt x="-387" y="21996"/>
                    <a:pt x="254" y="22520"/>
                  </a:cubicBezTo>
                  <a:cubicBezTo>
                    <a:pt x="16331" y="35102"/>
                    <a:pt x="35263" y="43316"/>
                    <a:pt x="52389" y="54442"/>
                  </a:cubicBezTo>
                  <a:cubicBezTo>
                    <a:pt x="66718" y="63762"/>
                    <a:pt x="80291" y="74189"/>
                    <a:pt x="93514" y="84966"/>
                  </a:cubicBezTo>
                  <a:cubicBezTo>
                    <a:pt x="91941" y="85140"/>
                    <a:pt x="90310" y="85373"/>
                    <a:pt x="88738" y="85606"/>
                  </a:cubicBezTo>
                  <a:cubicBezTo>
                    <a:pt x="81806" y="86422"/>
                    <a:pt x="74874" y="87004"/>
                    <a:pt x="68000" y="87878"/>
                  </a:cubicBezTo>
                  <a:cubicBezTo>
                    <a:pt x="54195" y="89626"/>
                    <a:pt x="40272" y="90732"/>
                    <a:pt x="26350" y="91548"/>
                  </a:cubicBezTo>
                  <a:cubicBezTo>
                    <a:pt x="25826" y="91606"/>
                    <a:pt x="25651" y="92422"/>
                    <a:pt x="26234" y="92480"/>
                  </a:cubicBezTo>
                  <a:cubicBezTo>
                    <a:pt x="40097" y="94402"/>
                    <a:pt x="53961" y="95393"/>
                    <a:pt x="68000" y="95625"/>
                  </a:cubicBezTo>
                  <a:cubicBezTo>
                    <a:pt x="74932" y="95742"/>
                    <a:pt x="81864" y="95276"/>
                    <a:pt x="88738" y="94635"/>
                  </a:cubicBezTo>
                  <a:cubicBezTo>
                    <a:pt x="92174" y="94344"/>
                    <a:pt x="95611" y="93994"/>
                    <a:pt x="99106" y="93587"/>
                  </a:cubicBezTo>
                  <a:cubicBezTo>
                    <a:pt x="100562" y="93412"/>
                    <a:pt x="102135" y="93354"/>
                    <a:pt x="103650" y="93121"/>
                  </a:cubicBezTo>
                  <a:cubicBezTo>
                    <a:pt x="104116" y="93528"/>
                    <a:pt x="104640" y="93878"/>
                    <a:pt x="105106" y="94286"/>
                  </a:cubicBezTo>
                  <a:cubicBezTo>
                    <a:pt x="137960" y="122596"/>
                    <a:pt x="168309" y="153702"/>
                    <a:pt x="198483" y="184808"/>
                  </a:cubicBezTo>
                  <a:cubicBezTo>
                    <a:pt x="204133" y="190692"/>
                    <a:pt x="209842" y="196575"/>
                    <a:pt x="215609" y="202458"/>
                  </a:cubicBezTo>
                  <a:cubicBezTo>
                    <a:pt x="206929" y="204148"/>
                    <a:pt x="198308" y="205487"/>
                    <a:pt x="189221" y="206012"/>
                  </a:cubicBezTo>
                  <a:cubicBezTo>
                    <a:pt x="176406" y="206827"/>
                    <a:pt x="163474" y="206944"/>
                    <a:pt x="150659" y="206827"/>
                  </a:cubicBezTo>
                  <a:cubicBezTo>
                    <a:pt x="138251" y="206711"/>
                    <a:pt x="125844" y="206070"/>
                    <a:pt x="113494" y="204847"/>
                  </a:cubicBezTo>
                  <a:cubicBezTo>
                    <a:pt x="100737" y="203565"/>
                    <a:pt x="88213" y="201410"/>
                    <a:pt x="75398" y="201468"/>
                  </a:cubicBezTo>
                  <a:cubicBezTo>
                    <a:pt x="74815" y="201468"/>
                    <a:pt x="74466" y="202400"/>
                    <a:pt x="75107" y="202691"/>
                  </a:cubicBezTo>
                  <a:cubicBezTo>
                    <a:pt x="98698" y="213235"/>
                    <a:pt x="127766" y="214575"/>
                    <a:pt x="153338" y="215623"/>
                  </a:cubicBezTo>
                  <a:cubicBezTo>
                    <a:pt x="167086" y="216206"/>
                    <a:pt x="180891" y="215681"/>
                    <a:pt x="194580" y="214633"/>
                  </a:cubicBezTo>
                  <a:cubicBezTo>
                    <a:pt x="203726" y="213934"/>
                    <a:pt x="214036" y="213584"/>
                    <a:pt x="222308" y="209215"/>
                  </a:cubicBezTo>
                  <a:cubicBezTo>
                    <a:pt x="272579" y="260593"/>
                    <a:pt x="325762" y="310922"/>
                    <a:pt x="391353" y="341504"/>
                  </a:cubicBezTo>
                  <a:cubicBezTo>
                    <a:pt x="437080" y="362824"/>
                    <a:pt x="485021" y="373601"/>
                    <a:pt x="535525" y="369465"/>
                  </a:cubicBezTo>
                  <a:cubicBezTo>
                    <a:pt x="544379" y="368766"/>
                    <a:pt x="544496" y="354902"/>
                    <a:pt x="535525" y="355543"/>
                  </a:cubicBezTo>
                  <a:cubicBezTo>
                    <a:pt x="489856" y="358863"/>
                    <a:pt x="442673" y="351931"/>
                    <a:pt x="400790" y="333058"/>
                  </a:cubicBezTo>
                  <a:cubicBezTo>
                    <a:pt x="363159" y="316107"/>
                    <a:pt x="329024" y="292107"/>
                    <a:pt x="297685" y="265486"/>
                  </a:cubicBezTo>
                  <a:cubicBezTo>
                    <a:pt x="261977" y="235196"/>
                    <a:pt x="229939" y="201060"/>
                    <a:pt x="197434" y="167449"/>
                  </a:cubicBezTo>
                  <a:cubicBezTo>
                    <a:pt x="208036" y="151197"/>
                    <a:pt x="207803" y="130052"/>
                    <a:pt x="206114" y="111179"/>
                  </a:cubicBezTo>
                  <a:cubicBezTo>
                    <a:pt x="204832" y="97373"/>
                    <a:pt x="203027" y="83567"/>
                    <a:pt x="201163" y="69820"/>
                  </a:cubicBezTo>
                  <a:cubicBezTo>
                    <a:pt x="199298" y="55898"/>
                    <a:pt x="198250" y="41510"/>
                    <a:pt x="192366" y="28578"/>
                  </a:cubicBezTo>
                  <a:cubicBezTo>
                    <a:pt x="192250" y="28345"/>
                    <a:pt x="191784" y="28404"/>
                    <a:pt x="191784" y="28636"/>
                  </a:cubicBezTo>
                  <a:cubicBezTo>
                    <a:pt x="189978" y="41976"/>
                    <a:pt x="192483" y="55199"/>
                    <a:pt x="193881" y="68480"/>
                  </a:cubicBezTo>
                  <a:cubicBezTo>
                    <a:pt x="195221" y="81354"/>
                    <a:pt x="196444" y="94169"/>
                    <a:pt x="197376" y="107101"/>
                  </a:cubicBezTo>
                  <a:cubicBezTo>
                    <a:pt x="198716" y="125683"/>
                    <a:pt x="198308" y="144207"/>
                    <a:pt x="191668" y="161450"/>
                  </a:cubicBezTo>
                  <a:cubicBezTo>
                    <a:pt x="167843" y="136926"/>
                    <a:pt x="143727" y="112751"/>
                    <a:pt x="117572" y="90732"/>
                  </a:cubicBezTo>
                  <a:cubicBezTo>
                    <a:pt x="100038" y="75936"/>
                    <a:pt x="81747" y="62014"/>
                    <a:pt x="62524" y="49607"/>
                  </a:cubicBezTo>
                  <a:cubicBezTo>
                    <a:pt x="59437" y="47626"/>
                    <a:pt x="56292" y="45588"/>
                    <a:pt x="53146" y="43607"/>
                  </a:cubicBezTo>
                  <a:cubicBezTo>
                    <a:pt x="52971" y="40986"/>
                    <a:pt x="52214" y="38248"/>
                    <a:pt x="51806" y="36442"/>
                  </a:cubicBezTo>
                  <a:cubicBezTo>
                    <a:pt x="50816" y="31724"/>
                    <a:pt x="49534" y="27005"/>
                    <a:pt x="47670" y="22520"/>
                  </a:cubicBezTo>
                  <a:cubicBezTo>
                    <a:pt x="45806" y="17977"/>
                    <a:pt x="43651" y="13549"/>
                    <a:pt x="41146" y="9297"/>
                  </a:cubicBezTo>
                  <a:cubicBezTo>
                    <a:pt x="39865" y="7200"/>
                    <a:pt x="38292" y="5511"/>
                    <a:pt x="36544" y="3821"/>
                  </a:cubicBezTo>
                  <a:cubicBezTo>
                    <a:pt x="35729" y="3006"/>
                    <a:pt x="34913" y="2074"/>
                    <a:pt x="33923" y="1433"/>
                  </a:cubicBezTo>
                  <a:cubicBezTo>
                    <a:pt x="33166" y="909"/>
                    <a:pt x="32117" y="734"/>
                    <a:pt x="31476" y="152"/>
                  </a:cubicBezTo>
                  <a:cubicBezTo>
                    <a:pt x="30719" y="-314"/>
                    <a:pt x="30020" y="384"/>
                    <a:pt x="30253" y="102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4" name="Google Shape;2404;p71"/>
            <p:cNvSpPr/>
            <p:nvPr/>
          </p:nvSpPr>
          <p:spPr>
            <a:xfrm>
              <a:off x="3607224" y="1436652"/>
              <a:ext cx="370076" cy="340506"/>
            </a:xfrm>
            <a:custGeom>
              <a:rect b="b" l="l" r="r" t="t"/>
              <a:pathLst>
                <a:path extrusionOk="0" h="495282" w="538292">
                  <a:moveTo>
                    <a:pt x="107291" y="178162"/>
                  </a:moveTo>
                  <a:cubicBezTo>
                    <a:pt x="107291" y="178162"/>
                    <a:pt x="-49056" y="178162"/>
                    <a:pt x="15720" y="338936"/>
                  </a:cubicBezTo>
                  <a:cubicBezTo>
                    <a:pt x="80495" y="499710"/>
                    <a:pt x="379732" y="412624"/>
                    <a:pt x="538293" y="495282"/>
                  </a:cubicBezTo>
                  <a:cubicBezTo>
                    <a:pt x="538293" y="495282"/>
                    <a:pt x="529380" y="106688"/>
                    <a:pt x="332840" y="24087"/>
                  </a:cubicBezTo>
                  <a:cubicBezTo>
                    <a:pt x="136301" y="-58571"/>
                    <a:pt x="62612" y="91076"/>
                    <a:pt x="107291" y="17816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5" name="Google Shape;2405;p71"/>
            <p:cNvSpPr/>
            <p:nvPr/>
          </p:nvSpPr>
          <p:spPr>
            <a:xfrm>
              <a:off x="3498289" y="1339217"/>
              <a:ext cx="451856" cy="397967"/>
            </a:xfrm>
            <a:custGeom>
              <a:rect b="b" l="l" r="r" t="t"/>
              <a:pathLst>
                <a:path extrusionOk="0" h="578861" w="657245">
                  <a:moveTo>
                    <a:pt x="656158" y="532314"/>
                  </a:moveTo>
                  <a:cubicBezTo>
                    <a:pt x="654818" y="532139"/>
                    <a:pt x="653187" y="532780"/>
                    <a:pt x="651789" y="532780"/>
                  </a:cubicBezTo>
                  <a:cubicBezTo>
                    <a:pt x="650216" y="532722"/>
                    <a:pt x="648702" y="532605"/>
                    <a:pt x="647129" y="532547"/>
                  </a:cubicBezTo>
                  <a:cubicBezTo>
                    <a:pt x="643809" y="532431"/>
                    <a:pt x="640721" y="532139"/>
                    <a:pt x="637459" y="531557"/>
                  </a:cubicBezTo>
                  <a:cubicBezTo>
                    <a:pt x="631168" y="530450"/>
                    <a:pt x="624819" y="530042"/>
                    <a:pt x="618411" y="529809"/>
                  </a:cubicBezTo>
                  <a:cubicBezTo>
                    <a:pt x="614042" y="529634"/>
                    <a:pt x="609615" y="529751"/>
                    <a:pt x="605246" y="529984"/>
                  </a:cubicBezTo>
                  <a:cubicBezTo>
                    <a:pt x="619518" y="543964"/>
                    <a:pt x="632507" y="559343"/>
                    <a:pt x="640372" y="577342"/>
                  </a:cubicBezTo>
                  <a:cubicBezTo>
                    <a:pt x="640721" y="578100"/>
                    <a:pt x="639906" y="579323"/>
                    <a:pt x="639032" y="578682"/>
                  </a:cubicBezTo>
                  <a:cubicBezTo>
                    <a:pt x="617071" y="562430"/>
                    <a:pt x="599712" y="540877"/>
                    <a:pt x="579208" y="522761"/>
                  </a:cubicBezTo>
                  <a:cubicBezTo>
                    <a:pt x="562082" y="507557"/>
                    <a:pt x="543791" y="493810"/>
                    <a:pt x="525092" y="480587"/>
                  </a:cubicBezTo>
                  <a:cubicBezTo>
                    <a:pt x="525384" y="482742"/>
                    <a:pt x="525675" y="484839"/>
                    <a:pt x="526025" y="486994"/>
                  </a:cubicBezTo>
                  <a:cubicBezTo>
                    <a:pt x="527481" y="496198"/>
                    <a:pt x="529111" y="505402"/>
                    <a:pt x="530510" y="514606"/>
                  </a:cubicBezTo>
                  <a:cubicBezTo>
                    <a:pt x="533189" y="533071"/>
                    <a:pt x="536743" y="551420"/>
                    <a:pt x="540587" y="569653"/>
                  </a:cubicBezTo>
                  <a:cubicBezTo>
                    <a:pt x="540704" y="570352"/>
                    <a:pt x="539714" y="570876"/>
                    <a:pt x="539422" y="570178"/>
                  </a:cubicBezTo>
                  <a:cubicBezTo>
                    <a:pt x="531966" y="552935"/>
                    <a:pt x="525733" y="535401"/>
                    <a:pt x="520432" y="517402"/>
                  </a:cubicBezTo>
                  <a:cubicBezTo>
                    <a:pt x="517811" y="508489"/>
                    <a:pt x="515947" y="499402"/>
                    <a:pt x="514258" y="490257"/>
                  </a:cubicBezTo>
                  <a:cubicBezTo>
                    <a:pt x="513442" y="485713"/>
                    <a:pt x="512627" y="481111"/>
                    <a:pt x="511928" y="476509"/>
                  </a:cubicBezTo>
                  <a:cubicBezTo>
                    <a:pt x="511636" y="474529"/>
                    <a:pt x="511170" y="472490"/>
                    <a:pt x="510937" y="470451"/>
                  </a:cubicBezTo>
                  <a:cubicBezTo>
                    <a:pt x="510238" y="469985"/>
                    <a:pt x="509597" y="469461"/>
                    <a:pt x="508898" y="468995"/>
                  </a:cubicBezTo>
                  <a:cubicBezTo>
                    <a:pt x="460609" y="436665"/>
                    <a:pt x="409639" y="408530"/>
                    <a:pt x="358726" y="380744"/>
                  </a:cubicBezTo>
                  <a:cubicBezTo>
                    <a:pt x="349115" y="375502"/>
                    <a:pt x="339504" y="370259"/>
                    <a:pt x="329892" y="364958"/>
                  </a:cubicBezTo>
                  <a:cubicBezTo>
                    <a:pt x="330824" y="376783"/>
                    <a:pt x="332164" y="388375"/>
                    <a:pt x="334668" y="400317"/>
                  </a:cubicBezTo>
                  <a:cubicBezTo>
                    <a:pt x="338222" y="417151"/>
                    <a:pt x="342650" y="433869"/>
                    <a:pt x="347368" y="450413"/>
                  </a:cubicBezTo>
                  <a:cubicBezTo>
                    <a:pt x="351911" y="466374"/>
                    <a:pt x="357212" y="482160"/>
                    <a:pt x="363212" y="497713"/>
                  </a:cubicBezTo>
                  <a:cubicBezTo>
                    <a:pt x="369387" y="513732"/>
                    <a:pt x="376668" y="529110"/>
                    <a:pt x="381212" y="545654"/>
                  </a:cubicBezTo>
                  <a:cubicBezTo>
                    <a:pt x="381444" y="546411"/>
                    <a:pt x="380338" y="547168"/>
                    <a:pt x="379756" y="546469"/>
                  </a:cubicBezTo>
                  <a:cubicBezTo>
                    <a:pt x="357736" y="519732"/>
                    <a:pt x="345678" y="482684"/>
                    <a:pt x="335135" y="450121"/>
                  </a:cubicBezTo>
                  <a:cubicBezTo>
                    <a:pt x="329485" y="432588"/>
                    <a:pt x="325232" y="414588"/>
                    <a:pt x="321737" y="396530"/>
                  </a:cubicBezTo>
                  <a:cubicBezTo>
                    <a:pt x="319407" y="384472"/>
                    <a:pt x="316087" y="371016"/>
                    <a:pt x="318824" y="358842"/>
                  </a:cubicBezTo>
                  <a:cubicBezTo>
                    <a:pt x="234593" y="312241"/>
                    <a:pt x="150594" y="261620"/>
                    <a:pt x="87742" y="187816"/>
                  </a:cubicBezTo>
                  <a:cubicBezTo>
                    <a:pt x="43937" y="136380"/>
                    <a:pt x="12888" y="78362"/>
                    <a:pt x="190" y="11664"/>
                  </a:cubicBezTo>
                  <a:cubicBezTo>
                    <a:pt x="-2024" y="-45"/>
                    <a:pt x="15801" y="-5054"/>
                    <a:pt x="18131" y="6712"/>
                  </a:cubicBezTo>
                  <a:cubicBezTo>
                    <a:pt x="30131" y="66828"/>
                    <a:pt x="55936" y="125312"/>
                    <a:pt x="95256" y="172612"/>
                  </a:cubicBezTo>
                  <a:cubicBezTo>
                    <a:pt x="130615" y="215136"/>
                    <a:pt x="173662" y="250611"/>
                    <a:pt x="219273" y="281659"/>
                  </a:cubicBezTo>
                  <a:cubicBezTo>
                    <a:pt x="271175" y="316959"/>
                    <a:pt x="326630" y="346143"/>
                    <a:pt x="381619" y="376142"/>
                  </a:cubicBezTo>
                  <a:cubicBezTo>
                    <a:pt x="398803" y="356686"/>
                    <a:pt x="426182" y="349347"/>
                    <a:pt x="451171" y="344861"/>
                  </a:cubicBezTo>
                  <a:cubicBezTo>
                    <a:pt x="469462" y="341541"/>
                    <a:pt x="487928" y="338978"/>
                    <a:pt x="506336" y="336531"/>
                  </a:cubicBezTo>
                  <a:cubicBezTo>
                    <a:pt x="524976" y="334027"/>
                    <a:pt x="543907" y="330182"/>
                    <a:pt x="562723" y="333153"/>
                  </a:cubicBezTo>
                  <a:cubicBezTo>
                    <a:pt x="563072" y="333211"/>
                    <a:pt x="563189" y="333794"/>
                    <a:pt x="562839" y="333968"/>
                  </a:cubicBezTo>
                  <a:cubicBezTo>
                    <a:pt x="546238" y="341017"/>
                    <a:pt x="528297" y="342531"/>
                    <a:pt x="510646" y="345444"/>
                  </a:cubicBezTo>
                  <a:cubicBezTo>
                    <a:pt x="493578" y="348298"/>
                    <a:pt x="476511" y="351327"/>
                    <a:pt x="459560" y="354706"/>
                  </a:cubicBezTo>
                  <a:cubicBezTo>
                    <a:pt x="435036" y="359657"/>
                    <a:pt x="411327" y="366764"/>
                    <a:pt x="391406" y="381501"/>
                  </a:cubicBezTo>
                  <a:cubicBezTo>
                    <a:pt x="431540" y="403462"/>
                    <a:pt x="471327" y="426064"/>
                    <a:pt x="509132" y="451986"/>
                  </a:cubicBezTo>
                  <a:cubicBezTo>
                    <a:pt x="534471" y="469344"/>
                    <a:pt x="558936" y="487985"/>
                    <a:pt x="581829" y="508431"/>
                  </a:cubicBezTo>
                  <a:cubicBezTo>
                    <a:pt x="585499" y="511693"/>
                    <a:pt x="589227" y="515072"/>
                    <a:pt x="592897" y="518450"/>
                  </a:cubicBezTo>
                  <a:cubicBezTo>
                    <a:pt x="596334" y="517751"/>
                    <a:pt x="600120" y="517751"/>
                    <a:pt x="602625" y="517576"/>
                  </a:cubicBezTo>
                  <a:cubicBezTo>
                    <a:pt x="609091" y="517169"/>
                    <a:pt x="615615" y="517169"/>
                    <a:pt x="622081" y="517984"/>
                  </a:cubicBezTo>
                  <a:cubicBezTo>
                    <a:pt x="628663" y="518800"/>
                    <a:pt x="635129" y="519965"/>
                    <a:pt x="641537" y="521712"/>
                  </a:cubicBezTo>
                  <a:cubicBezTo>
                    <a:pt x="644741" y="522586"/>
                    <a:pt x="647420" y="524043"/>
                    <a:pt x="650274" y="525732"/>
                  </a:cubicBezTo>
                  <a:cubicBezTo>
                    <a:pt x="651556" y="526489"/>
                    <a:pt x="653129" y="527246"/>
                    <a:pt x="654294" y="528236"/>
                  </a:cubicBezTo>
                  <a:cubicBezTo>
                    <a:pt x="655226" y="529052"/>
                    <a:pt x="655808" y="530275"/>
                    <a:pt x="656857" y="530974"/>
                  </a:cubicBezTo>
                  <a:cubicBezTo>
                    <a:pt x="657672" y="531324"/>
                    <a:pt x="657090" y="532489"/>
                    <a:pt x="656158" y="53231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6" name="Google Shape;2406;p71"/>
            <p:cNvSpPr/>
            <p:nvPr/>
          </p:nvSpPr>
          <p:spPr>
            <a:xfrm>
              <a:off x="3201710" y="2056290"/>
              <a:ext cx="353661" cy="192342"/>
            </a:xfrm>
            <a:custGeom>
              <a:rect b="b" l="l" r="r" t="t"/>
              <a:pathLst>
                <a:path extrusionOk="0" h="279770" w="514416">
                  <a:moveTo>
                    <a:pt x="514417" y="199161"/>
                  </a:moveTo>
                  <a:cubicBezTo>
                    <a:pt x="486573" y="170851"/>
                    <a:pt x="446729" y="156871"/>
                    <a:pt x="407176" y="153026"/>
                  </a:cubicBezTo>
                  <a:cubicBezTo>
                    <a:pt x="367624" y="149182"/>
                    <a:pt x="327896" y="154541"/>
                    <a:pt x="288518" y="159958"/>
                  </a:cubicBezTo>
                  <a:cubicBezTo>
                    <a:pt x="316945" y="112483"/>
                    <a:pt x="327080" y="54290"/>
                    <a:pt x="316304" y="0"/>
                  </a:cubicBezTo>
                  <a:cubicBezTo>
                    <a:pt x="254965" y="23009"/>
                    <a:pt x="201374" y="66173"/>
                    <a:pt x="165841" y="121221"/>
                  </a:cubicBezTo>
                  <a:cubicBezTo>
                    <a:pt x="123376" y="75552"/>
                    <a:pt x="65474" y="44562"/>
                    <a:pt x="3902" y="34485"/>
                  </a:cubicBezTo>
                  <a:cubicBezTo>
                    <a:pt x="-5360" y="32970"/>
                    <a:pt x="4543" y="112017"/>
                    <a:pt x="6291" y="118250"/>
                  </a:cubicBezTo>
                  <a:cubicBezTo>
                    <a:pt x="14795" y="148308"/>
                    <a:pt x="31106" y="175511"/>
                    <a:pt x="52775" y="197938"/>
                  </a:cubicBezTo>
                  <a:cubicBezTo>
                    <a:pt x="85105" y="231432"/>
                    <a:pt x="135842" y="263937"/>
                    <a:pt x="182035" y="273956"/>
                  </a:cubicBezTo>
                  <a:cubicBezTo>
                    <a:pt x="285839" y="296324"/>
                    <a:pt x="426341" y="250481"/>
                    <a:pt x="514417" y="19916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7" name="Google Shape;2407;p71"/>
            <p:cNvSpPr/>
            <p:nvPr/>
          </p:nvSpPr>
          <p:spPr>
            <a:xfrm>
              <a:off x="3235516" y="2104070"/>
              <a:ext cx="260083" cy="141496"/>
            </a:xfrm>
            <a:custGeom>
              <a:rect b="b" l="l" r="r" t="t"/>
              <a:pathLst>
                <a:path extrusionOk="0" h="205812" w="378302">
                  <a:moveTo>
                    <a:pt x="378303" y="146560"/>
                  </a:moveTo>
                  <a:cubicBezTo>
                    <a:pt x="357857" y="125706"/>
                    <a:pt x="328498" y="115454"/>
                    <a:pt x="299430" y="112600"/>
                  </a:cubicBezTo>
                  <a:cubicBezTo>
                    <a:pt x="270363" y="109804"/>
                    <a:pt x="241121" y="113706"/>
                    <a:pt x="212170" y="117667"/>
                  </a:cubicBezTo>
                  <a:cubicBezTo>
                    <a:pt x="233082" y="82717"/>
                    <a:pt x="240538" y="39960"/>
                    <a:pt x="232616" y="0"/>
                  </a:cubicBezTo>
                  <a:cubicBezTo>
                    <a:pt x="187471" y="16893"/>
                    <a:pt x="148093" y="48698"/>
                    <a:pt x="121939" y="89183"/>
                  </a:cubicBezTo>
                  <a:cubicBezTo>
                    <a:pt x="90716" y="55630"/>
                    <a:pt x="48134" y="32795"/>
                    <a:pt x="2873" y="25397"/>
                  </a:cubicBezTo>
                  <a:cubicBezTo>
                    <a:pt x="-3942" y="24291"/>
                    <a:pt x="3339" y="82425"/>
                    <a:pt x="4620" y="86969"/>
                  </a:cubicBezTo>
                  <a:cubicBezTo>
                    <a:pt x="10911" y="109046"/>
                    <a:pt x="22911" y="129085"/>
                    <a:pt x="38814" y="145570"/>
                  </a:cubicBezTo>
                  <a:cubicBezTo>
                    <a:pt x="62580" y="170210"/>
                    <a:pt x="99920" y="194093"/>
                    <a:pt x="133880" y="201491"/>
                  </a:cubicBezTo>
                  <a:cubicBezTo>
                    <a:pt x="210189" y="218035"/>
                    <a:pt x="313527" y="184365"/>
                    <a:pt x="378303" y="14656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8" name="Google Shape;2408;p71"/>
            <p:cNvSpPr/>
            <p:nvPr/>
          </p:nvSpPr>
          <p:spPr>
            <a:xfrm>
              <a:off x="3347697" y="2168459"/>
              <a:ext cx="291313" cy="354667"/>
            </a:xfrm>
            <a:custGeom>
              <a:rect b="b" l="l" r="r" t="t"/>
              <a:pathLst>
                <a:path extrusionOk="0" h="515880" w="423728">
                  <a:moveTo>
                    <a:pt x="0" y="0"/>
                  </a:moveTo>
                  <a:cubicBezTo>
                    <a:pt x="0" y="0"/>
                    <a:pt x="450865" y="129959"/>
                    <a:pt x="422439" y="515874"/>
                  </a:cubicBezTo>
                  <a:cubicBezTo>
                    <a:pt x="422439" y="515874"/>
                    <a:pt x="65009" y="523971"/>
                    <a:pt x="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9" name="Google Shape;2409;p71"/>
            <p:cNvSpPr/>
            <p:nvPr/>
          </p:nvSpPr>
          <p:spPr>
            <a:xfrm>
              <a:off x="3291759" y="2168459"/>
              <a:ext cx="208112" cy="502679"/>
            </a:xfrm>
            <a:custGeom>
              <a:rect b="b" l="l" r="r" t="t"/>
              <a:pathLst>
                <a:path extrusionOk="0" h="731170" w="302708">
                  <a:moveTo>
                    <a:pt x="81223" y="0"/>
                  </a:moveTo>
                  <a:cubicBezTo>
                    <a:pt x="81223" y="0"/>
                    <a:pt x="454905" y="357430"/>
                    <a:pt x="231511" y="731170"/>
                  </a:cubicBezTo>
                  <a:cubicBezTo>
                    <a:pt x="231511" y="731170"/>
                    <a:pt x="-166520" y="621483"/>
                    <a:pt x="8122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0" name="Google Shape;2410;p71"/>
            <p:cNvSpPr/>
            <p:nvPr/>
          </p:nvSpPr>
          <p:spPr>
            <a:xfrm>
              <a:off x="2900024" y="2136219"/>
              <a:ext cx="446893" cy="180594"/>
            </a:xfrm>
            <a:custGeom>
              <a:rect b="b" l="l" r="r" t="t"/>
              <a:pathLst>
                <a:path extrusionOk="0" h="262682" w="650026">
                  <a:moveTo>
                    <a:pt x="650026" y="46813"/>
                  </a:moveTo>
                  <a:cubicBezTo>
                    <a:pt x="650026" y="46813"/>
                    <a:pt x="214190" y="-127009"/>
                    <a:pt x="0" y="195237"/>
                  </a:cubicBezTo>
                  <a:cubicBezTo>
                    <a:pt x="0" y="195237"/>
                    <a:pt x="277334" y="420845"/>
                    <a:pt x="650026" y="468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1" name="Google Shape;2411;p71"/>
            <p:cNvSpPr/>
            <p:nvPr/>
          </p:nvSpPr>
          <p:spPr>
            <a:xfrm>
              <a:off x="2957112" y="2168459"/>
              <a:ext cx="389905" cy="345390"/>
            </a:xfrm>
            <a:custGeom>
              <a:rect b="b" l="l" r="r" t="t"/>
              <a:pathLst>
                <a:path extrusionOk="0" h="502386" w="567134">
                  <a:moveTo>
                    <a:pt x="567134" y="0"/>
                  </a:moveTo>
                  <a:cubicBezTo>
                    <a:pt x="567134" y="0"/>
                    <a:pt x="52717" y="53183"/>
                    <a:pt x="0" y="485350"/>
                  </a:cubicBezTo>
                  <a:cubicBezTo>
                    <a:pt x="58" y="485350"/>
                    <a:pt x="381721" y="642861"/>
                    <a:pt x="56713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2" name="Google Shape;2412;p71"/>
            <p:cNvSpPr/>
            <p:nvPr/>
          </p:nvSpPr>
          <p:spPr>
            <a:xfrm>
              <a:off x="3136145" y="2168459"/>
              <a:ext cx="252746" cy="552939"/>
            </a:xfrm>
            <a:custGeom>
              <a:rect b="b" l="l" r="r" t="t"/>
              <a:pathLst>
                <a:path extrusionOk="0" h="804275" w="367631">
                  <a:moveTo>
                    <a:pt x="307176" y="0"/>
                  </a:moveTo>
                  <a:cubicBezTo>
                    <a:pt x="307176" y="0"/>
                    <a:pt x="554977" y="459020"/>
                    <a:pt x="47200" y="804276"/>
                  </a:cubicBezTo>
                  <a:cubicBezTo>
                    <a:pt x="47200" y="804276"/>
                    <a:pt x="-164019" y="182793"/>
                    <a:pt x="30717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3" name="Google Shape;2413;p71"/>
            <p:cNvSpPr/>
            <p:nvPr/>
          </p:nvSpPr>
          <p:spPr>
            <a:xfrm>
              <a:off x="3203727" y="2221905"/>
              <a:ext cx="156328" cy="448525"/>
            </a:xfrm>
            <a:custGeom>
              <a:rect b="b" l="l" r="r" t="t"/>
              <a:pathLst>
                <a:path extrusionOk="0" h="652400" w="227386">
                  <a:moveTo>
                    <a:pt x="566" y="652343"/>
                  </a:moveTo>
                  <a:cubicBezTo>
                    <a:pt x="46700" y="627120"/>
                    <a:pt x="78738" y="581859"/>
                    <a:pt x="103612" y="536772"/>
                  </a:cubicBezTo>
                  <a:cubicBezTo>
                    <a:pt x="132621" y="484230"/>
                    <a:pt x="155397" y="427668"/>
                    <a:pt x="174679" y="370931"/>
                  </a:cubicBezTo>
                  <a:cubicBezTo>
                    <a:pt x="195125" y="310990"/>
                    <a:pt x="210212" y="249535"/>
                    <a:pt x="218717" y="186741"/>
                  </a:cubicBezTo>
                  <a:cubicBezTo>
                    <a:pt x="226872" y="126392"/>
                    <a:pt x="232755" y="61675"/>
                    <a:pt x="219824" y="1618"/>
                  </a:cubicBezTo>
                  <a:cubicBezTo>
                    <a:pt x="219299" y="-945"/>
                    <a:pt x="215571" y="-246"/>
                    <a:pt x="215455" y="2200"/>
                  </a:cubicBezTo>
                  <a:cubicBezTo>
                    <a:pt x="212542" y="63131"/>
                    <a:pt x="214348" y="123363"/>
                    <a:pt x="205319" y="183944"/>
                  </a:cubicBezTo>
                  <a:cubicBezTo>
                    <a:pt x="196407" y="243536"/>
                    <a:pt x="181610" y="302428"/>
                    <a:pt x="162854" y="359630"/>
                  </a:cubicBezTo>
                  <a:cubicBezTo>
                    <a:pt x="144796" y="414678"/>
                    <a:pt x="123301" y="469259"/>
                    <a:pt x="96330" y="520637"/>
                  </a:cubicBezTo>
                  <a:cubicBezTo>
                    <a:pt x="70641" y="569568"/>
                    <a:pt x="37904" y="611626"/>
                    <a:pt x="99" y="651703"/>
                  </a:cubicBezTo>
                  <a:cubicBezTo>
                    <a:pt x="-192" y="652052"/>
                    <a:pt x="216" y="652576"/>
                    <a:pt x="566" y="652343"/>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4" name="Google Shape;2414;p71"/>
            <p:cNvSpPr/>
            <p:nvPr/>
          </p:nvSpPr>
          <p:spPr>
            <a:xfrm>
              <a:off x="3189361" y="2201871"/>
              <a:ext cx="141657" cy="468454"/>
            </a:xfrm>
            <a:custGeom>
              <a:rect b="b" l="l" r="r" t="t"/>
              <a:pathLst>
                <a:path extrusionOk="0" h="681387" w="206046">
                  <a:moveTo>
                    <a:pt x="3658" y="680384"/>
                  </a:moveTo>
                  <a:cubicBezTo>
                    <a:pt x="27774" y="629181"/>
                    <a:pt x="43910" y="572444"/>
                    <a:pt x="61560" y="518737"/>
                  </a:cubicBezTo>
                  <a:cubicBezTo>
                    <a:pt x="80201" y="462000"/>
                    <a:pt x="98083" y="404972"/>
                    <a:pt x="115210" y="347769"/>
                  </a:cubicBezTo>
                  <a:cubicBezTo>
                    <a:pt x="132335" y="290566"/>
                    <a:pt x="149578" y="233305"/>
                    <a:pt x="164840" y="175578"/>
                  </a:cubicBezTo>
                  <a:cubicBezTo>
                    <a:pt x="180160" y="117676"/>
                    <a:pt x="192276" y="59250"/>
                    <a:pt x="206023" y="1057"/>
                  </a:cubicBezTo>
                  <a:cubicBezTo>
                    <a:pt x="206257" y="8"/>
                    <a:pt x="204684" y="-457"/>
                    <a:pt x="204392" y="591"/>
                  </a:cubicBezTo>
                  <a:cubicBezTo>
                    <a:pt x="189772" y="58318"/>
                    <a:pt x="172005" y="115696"/>
                    <a:pt x="155986" y="173073"/>
                  </a:cubicBezTo>
                  <a:cubicBezTo>
                    <a:pt x="140258" y="229286"/>
                    <a:pt x="124996" y="285615"/>
                    <a:pt x="108220" y="341536"/>
                  </a:cubicBezTo>
                  <a:cubicBezTo>
                    <a:pt x="91443" y="397457"/>
                    <a:pt x="73910" y="453146"/>
                    <a:pt x="55735" y="508601"/>
                  </a:cubicBezTo>
                  <a:cubicBezTo>
                    <a:pt x="37328" y="564872"/>
                    <a:pt x="14318" y="621317"/>
                    <a:pt x="47" y="678811"/>
                  </a:cubicBezTo>
                  <a:cubicBezTo>
                    <a:pt x="-419" y="680966"/>
                    <a:pt x="2726" y="682481"/>
                    <a:pt x="3658" y="680384"/>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5" name="Google Shape;2415;p71"/>
            <p:cNvSpPr/>
            <p:nvPr/>
          </p:nvSpPr>
          <p:spPr>
            <a:xfrm>
              <a:off x="3159770" y="2207341"/>
              <a:ext cx="150078" cy="411337"/>
            </a:xfrm>
            <a:custGeom>
              <a:rect b="b" l="l" r="r" t="t"/>
              <a:pathLst>
                <a:path extrusionOk="0" h="598308" w="218295">
                  <a:moveTo>
                    <a:pt x="14295" y="596016"/>
                  </a:moveTo>
                  <a:cubicBezTo>
                    <a:pt x="15576" y="599394"/>
                    <a:pt x="20586" y="598986"/>
                    <a:pt x="20761" y="595142"/>
                  </a:cubicBezTo>
                  <a:cubicBezTo>
                    <a:pt x="21984" y="567764"/>
                    <a:pt x="17265" y="540153"/>
                    <a:pt x="16275" y="512774"/>
                  </a:cubicBezTo>
                  <a:cubicBezTo>
                    <a:pt x="15401" y="487260"/>
                    <a:pt x="15925" y="461688"/>
                    <a:pt x="17906" y="436232"/>
                  </a:cubicBezTo>
                  <a:cubicBezTo>
                    <a:pt x="22159" y="380719"/>
                    <a:pt x="32353" y="325671"/>
                    <a:pt x="49362" y="272663"/>
                  </a:cubicBezTo>
                  <a:cubicBezTo>
                    <a:pt x="66021" y="220702"/>
                    <a:pt x="89439" y="171596"/>
                    <a:pt x="117633" y="124995"/>
                  </a:cubicBezTo>
                  <a:cubicBezTo>
                    <a:pt x="132195" y="100938"/>
                    <a:pt x="148447" y="78103"/>
                    <a:pt x="166622" y="56608"/>
                  </a:cubicBezTo>
                  <a:cubicBezTo>
                    <a:pt x="182816" y="37444"/>
                    <a:pt x="203786" y="20900"/>
                    <a:pt x="218232" y="571"/>
                  </a:cubicBezTo>
                  <a:cubicBezTo>
                    <a:pt x="218465" y="221"/>
                    <a:pt x="218000" y="-128"/>
                    <a:pt x="217708" y="47"/>
                  </a:cubicBezTo>
                  <a:cubicBezTo>
                    <a:pt x="194524" y="12570"/>
                    <a:pt x="174835" y="36919"/>
                    <a:pt x="157651" y="56492"/>
                  </a:cubicBezTo>
                  <a:cubicBezTo>
                    <a:pt x="140758" y="75715"/>
                    <a:pt x="124914" y="96045"/>
                    <a:pt x="110351" y="117073"/>
                  </a:cubicBezTo>
                  <a:cubicBezTo>
                    <a:pt x="78779" y="162568"/>
                    <a:pt x="54954" y="213654"/>
                    <a:pt x="37187" y="266022"/>
                  </a:cubicBezTo>
                  <a:cubicBezTo>
                    <a:pt x="19188" y="318914"/>
                    <a:pt x="7538" y="374136"/>
                    <a:pt x="3285" y="429883"/>
                  </a:cubicBezTo>
                  <a:cubicBezTo>
                    <a:pt x="-734" y="482251"/>
                    <a:pt x="-4521" y="546036"/>
                    <a:pt x="14295" y="596016"/>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6" name="Google Shape;2416;p71"/>
            <p:cNvSpPr/>
            <p:nvPr/>
          </p:nvSpPr>
          <p:spPr>
            <a:xfrm>
              <a:off x="3395292" y="2286206"/>
              <a:ext cx="59768" cy="349444"/>
            </a:xfrm>
            <a:custGeom>
              <a:rect b="b" l="l" r="r" t="t"/>
              <a:pathLst>
                <a:path extrusionOk="0" h="508282" w="86935">
                  <a:moveTo>
                    <a:pt x="21764" y="63200"/>
                  </a:moveTo>
                  <a:cubicBezTo>
                    <a:pt x="29278" y="83064"/>
                    <a:pt x="36036" y="103161"/>
                    <a:pt x="42036" y="123490"/>
                  </a:cubicBezTo>
                  <a:cubicBezTo>
                    <a:pt x="53977" y="164150"/>
                    <a:pt x="63355" y="205683"/>
                    <a:pt x="69588" y="247624"/>
                  </a:cubicBezTo>
                  <a:cubicBezTo>
                    <a:pt x="82287" y="333428"/>
                    <a:pt x="80715" y="421271"/>
                    <a:pt x="69588" y="507250"/>
                  </a:cubicBezTo>
                  <a:cubicBezTo>
                    <a:pt x="69413" y="508415"/>
                    <a:pt x="71394" y="508706"/>
                    <a:pt x="71627" y="507541"/>
                  </a:cubicBezTo>
                  <a:cubicBezTo>
                    <a:pt x="89743" y="420164"/>
                    <a:pt x="91083" y="330981"/>
                    <a:pt x="79317" y="242556"/>
                  </a:cubicBezTo>
                  <a:cubicBezTo>
                    <a:pt x="73666" y="199974"/>
                    <a:pt x="64928" y="157917"/>
                    <a:pt x="52579" y="116733"/>
                  </a:cubicBezTo>
                  <a:cubicBezTo>
                    <a:pt x="46171" y="95239"/>
                    <a:pt x="38832" y="73977"/>
                    <a:pt x="30735" y="53006"/>
                  </a:cubicBezTo>
                  <a:cubicBezTo>
                    <a:pt x="23861" y="35356"/>
                    <a:pt x="17454" y="15376"/>
                    <a:pt x="4871" y="930"/>
                  </a:cubicBezTo>
                  <a:cubicBezTo>
                    <a:pt x="2774" y="-1459"/>
                    <a:pt x="-371" y="1221"/>
                    <a:pt x="36" y="3726"/>
                  </a:cubicBezTo>
                  <a:cubicBezTo>
                    <a:pt x="3182" y="24230"/>
                    <a:pt x="14483" y="43861"/>
                    <a:pt x="21764" y="632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7" name="Google Shape;2417;p71"/>
            <p:cNvSpPr/>
            <p:nvPr/>
          </p:nvSpPr>
          <p:spPr>
            <a:xfrm>
              <a:off x="3393022" y="2497092"/>
              <a:ext cx="30806" cy="137202"/>
            </a:xfrm>
            <a:custGeom>
              <a:rect b="b" l="l" r="r" t="t"/>
              <a:pathLst>
                <a:path extrusionOk="0" h="199566" w="44809">
                  <a:moveTo>
                    <a:pt x="9973" y="51976"/>
                  </a:moveTo>
                  <a:cubicBezTo>
                    <a:pt x="13760" y="68461"/>
                    <a:pt x="17313" y="85004"/>
                    <a:pt x="20634" y="101606"/>
                  </a:cubicBezTo>
                  <a:cubicBezTo>
                    <a:pt x="23954" y="118207"/>
                    <a:pt x="27565" y="134692"/>
                    <a:pt x="30769" y="151294"/>
                  </a:cubicBezTo>
                  <a:cubicBezTo>
                    <a:pt x="33740" y="166672"/>
                    <a:pt x="34439" y="184963"/>
                    <a:pt x="41779" y="199002"/>
                  </a:cubicBezTo>
                  <a:cubicBezTo>
                    <a:pt x="42245" y="199876"/>
                    <a:pt x="43759" y="199701"/>
                    <a:pt x="43934" y="198711"/>
                  </a:cubicBezTo>
                  <a:cubicBezTo>
                    <a:pt x="46730" y="184032"/>
                    <a:pt x="42128" y="167255"/>
                    <a:pt x="39915" y="152634"/>
                  </a:cubicBezTo>
                  <a:cubicBezTo>
                    <a:pt x="37293" y="135275"/>
                    <a:pt x="34556" y="117858"/>
                    <a:pt x="31060" y="100674"/>
                  </a:cubicBezTo>
                  <a:cubicBezTo>
                    <a:pt x="27507" y="83490"/>
                    <a:pt x="23779" y="66364"/>
                    <a:pt x="19760" y="49238"/>
                  </a:cubicBezTo>
                  <a:cubicBezTo>
                    <a:pt x="15973" y="33102"/>
                    <a:pt x="12653" y="16734"/>
                    <a:pt x="5896" y="1530"/>
                  </a:cubicBezTo>
                  <a:cubicBezTo>
                    <a:pt x="4615" y="-1266"/>
                    <a:pt x="-279" y="74"/>
                    <a:pt x="12" y="3103"/>
                  </a:cubicBezTo>
                  <a:cubicBezTo>
                    <a:pt x="1469" y="19704"/>
                    <a:pt x="6245" y="35840"/>
                    <a:pt x="9973" y="519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8" name="Google Shape;2418;p71"/>
            <p:cNvSpPr/>
            <p:nvPr/>
          </p:nvSpPr>
          <p:spPr>
            <a:xfrm>
              <a:off x="3055288" y="2453573"/>
              <a:ext cx="66824" cy="35672"/>
            </a:xfrm>
            <a:custGeom>
              <a:rect b="b" l="l" r="r" t="t"/>
              <a:pathLst>
                <a:path extrusionOk="0" h="51887" w="97198">
                  <a:moveTo>
                    <a:pt x="1853" y="51322"/>
                  </a:moveTo>
                  <a:cubicBezTo>
                    <a:pt x="5348" y="52720"/>
                    <a:pt x="9600" y="51205"/>
                    <a:pt x="13095" y="50215"/>
                  </a:cubicBezTo>
                  <a:cubicBezTo>
                    <a:pt x="17581" y="48934"/>
                    <a:pt x="21891" y="46953"/>
                    <a:pt x="26143" y="45205"/>
                  </a:cubicBezTo>
                  <a:cubicBezTo>
                    <a:pt x="34357" y="41769"/>
                    <a:pt x="42454" y="38099"/>
                    <a:pt x="50434" y="34080"/>
                  </a:cubicBezTo>
                  <a:cubicBezTo>
                    <a:pt x="66453" y="26041"/>
                    <a:pt x="81890" y="17012"/>
                    <a:pt x="96045" y="6061"/>
                  </a:cubicBezTo>
                  <a:cubicBezTo>
                    <a:pt x="99249" y="3556"/>
                    <a:pt x="95113" y="-1570"/>
                    <a:pt x="91734" y="468"/>
                  </a:cubicBezTo>
                  <a:cubicBezTo>
                    <a:pt x="76706" y="9556"/>
                    <a:pt x="61619" y="18585"/>
                    <a:pt x="45832" y="26216"/>
                  </a:cubicBezTo>
                  <a:cubicBezTo>
                    <a:pt x="37794" y="30118"/>
                    <a:pt x="29639" y="33672"/>
                    <a:pt x="21308" y="36934"/>
                  </a:cubicBezTo>
                  <a:cubicBezTo>
                    <a:pt x="17347" y="38507"/>
                    <a:pt x="13270" y="39788"/>
                    <a:pt x="9425" y="41594"/>
                  </a:cubicBezTo>
                  <a:cubicBezTo>
                    <a:pt x="6047" y="43108"/>
                    <a:pt x="2261" y="44390"/>
                    <a:pt x="338" y="47652"/>
                  </a:cubicBezTo>
                  <a:cubicBezTo>
                    <a:pt x="-536" y="49167"/>
                    <a:pt x="396" y="50739"/>
                    <a:pt x="1853" y="513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9" name="Google Shape;2419;p71"/>
            <p:cNvSpPr/>
            <p:nvPr/>
          </p:nvSpPr>
          <p:spPr>
            <a:xfrm>
              <a:off x="2996885" y="2388602"/>
              <a:ext cx="134230" cy="90608"/>
            </a:xfrm>
            <a:custGeom>
              <a:rect b="b" l="l" r="r" t="t"/>
              <a:pathLst>
                <a:path extrusionOk="0" h="131794" w="195243">
                  <a:moveTo>
                    <a:pt x="3937" y="131738"/>
                  </a:moveTo>
                  <a:cubicBezTo>
                    <a:pt x="12733" y="130340"/>
                    <a:pt x="21295" y="125331"/>
                    <a:pt x="29101" y="121253"/>
                  </a:cubicBezTo>
                  <a:cubicBezTo>
                    <a:pt x="37955" y="116709"/>
                    <a:pt x="46518" y="111874"/>
                    <a:pt x="55081" y="106748"/>
                  </a:cubicBezTo>
                  <a:cubicBezTo>
                    <a:pt x="72557" y="96263"/>
                    <a:pt x="89974" y="85487"/>
                    <a:pt x="106692" y="73836"/>
                  </a:cubicBezTo>
                  <a:cubicBezTo>
                    <a:pt x="123002" y="62536"/>
                    <a:pt x="139021" y="50827"/>
                    <a:pt x="154808" y="38711"/>
                  </a:cubicBezTo>
                  <a:cubicBezTo>
                    <a:pt x="169079" y="27818"/>
                    <a:pt x="185506" y="16109"/>
                    <a:pt x="195176" y="789"/>
                  </a:cubicBezTo>
                  <a:cubicBezTo>
                    <a:pt x="195409" y="440"/>
                    <a:pt x="195001" y="-143"/>
                    <a:pt x="194593" y="32"/>
                  </a:cubicBezTo>
                  <a:cubicBezTo>
                    <a:pt x="177525" y="6265"/>
                    <a:pt x="162205" y="19197"/>
                    <a:pt x="147526" y="29682"/>
                  </a:cubicBezTo>
                  <a:cubicBezTo>
                    <a:pt x="131390" y="41157"/>
                    <a:pt x="115022" y="52283"/>
                    <a:pt x="98362" y="63002"/>
                  </a:cubicBezTo>
                  <a:cubicBezTo>
                    <a:pt x="82168" y="73429"/>
                    <a:pt x="66091" y="83972"/>
                    <a:pt x="49664" y="93991"/>
                  </a:cubicBezTo>
                  <a:cubicBezTo>
                    <a:pt x="41159" y="99118"/>
                    <a:pt x="32771" y="104302"/>
                    <a:pt x="24383" y="109603"/>
                  </a:cubicBezTo>
                  <a:cubicBezTo>
                    <a:pt x="16402" y="114612"/>
                    <a:pt x="7199" y="119331"/>
                    <a:pt x="907" y="126437"/>
                  </a:cubicBezTo>
                  <a:cubicBezTo>
                    <a:pt x="-1306" y="129000"/>
                    <a:pt x="849" y="132262"/>
                    <a:pt x="3937" y="1317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0" name="Google Shape;2420;p71"/>
            <p:cNvSpPr/>
            <p:nvPr/>
          </p:nvSpPr>
          <p:spPr>
            <a:xfrm>
              <a:off x="2981560" y="2239569"/>
              <a:ext cx="228218" cy="204879"/>
            </a:xfrm>
            <a:custGeom>
              <a:rect b="b" l="l" r="r" t="t"/>
              <a:pathLst>
                <a:path extrusionOk="0" h="298006" w="331953">
                  <a:moveTo>
                    <a:pt x="8538" y="296234"/>
                  </a:moveTo>
                  <a:cubicBezTo>
                    <a:pt x="31664" y="268158"/>
                    <a:pt x="51120" y="237168"/>
                    <a:pt x="74071" y="208857"/>
                  </a:cubicBezTo>
                  <a:cubicBezTo>
                    <a:pt x="96556" y="181188"/>
                    <a:pt x="120846" y="154859"/>
                    <a:pt x="147351" y="130917"/>
                  </a:cubicBezTo>
                  <a:cubicBezTo>
                    <a:pt x="174729" y="106219"/>
                    <a:pt x="203855" y="83268"/>
                    <a:pt x="234320" y="62530"/>
                  </a:cubicBezTo>
                  <a:cubicBezTo>
                    <a:pt x="248708" y="52744"/>
                    <a:pt x="263038" y="42783"/>
                    <a:pt x="277776" y="33521"/>
                  </a:cubicBezTo>
                  <a:cubicBezTo>
                    <a:pt x="294610" y="22919"/>
                    <a:pt x="312785" y="8881"/>
                    <a:pt x="331366" y="1658"/>
                  </a:cubicBezTo>
                  <a:cubicBezTo>
                    <a:pt x="332532" y="1192"/>
                    <a:pt x="331775" y="-497"/>
                    <a:pt x="330726" y="143"/>
                  </a:cubicBezTo>
                  <a:cubicBezTo>
                    <a:pt x="314183" y="9522"/>
                    <a:pt x="295134" y="15056"/>
                    <a:pt x="278125" y="23852"/>
                  </a:cubicBezTo>
                  <a:cubicBezTo>
                    <a:pt x="261116" y="32647"/>
                    <a:pt x="244339" y="41909"/>
                    <a:pt x="228379" y="52453"/>
                  </a:cubicBezTo>
                  <a:cubicBezTo>
                    <a:pt x="198204" y="72491"/>
                    <a:pt x="169544" y="94627"/>
                    <a:pt x="142574" y="118859"/>
                  </a:cubicBezTo>
                  <a:cubicBezTo>
                    <a:pt x="114730" y="143849"/>
                    <a:pt x="88168" y="170295"/>
                    <a:pt x="63760" y="198663"/>
                  </a:cubicBezTo>
                  <a:cubicBezTo>
                    <a:pt x="39994" y="226217"/>
                    <a:pt x="15412" y="256740"/>
                    <a:pt x="441" y="290060"/>
                  </a:cubicBezTo>
                  <a:cubicBezTo>
                    <a:pt x="-1714" y="294836"/>
                    <a:pt x="4519" y="301128"/>
                    <a:pt x="8538" y="2962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1" name="Google Shape;2421;p71"/>
            <p:cNvSpPr/>
            <p:nvPr/>
          </p:nvSpPr>
          <p:spPr>
            <a:xfrm>
              <a:off x="3428918" y="2238071"/>
              <a:ext cx="197344" cy="253943"/>
            </a:xfrm>
            <a:custGeom>
              <a:rect b="b" l="l" r="r" t="t"/>
              <a:pathLst>
                <a:path extrusionOk="0" h="369372" w="287046">
                  <a:moveTo>
                    <a:pt x="1016" y="5056"/>
                  </a:moveTo>
                  <a:cubicBezTo>
                    <a:pt x="30200" y="29697"/>
                    <a:pt x="62064" y="50609"/>
                    <a:pt x="90432" y="76298"/>
                  </a:cubicBezTo>
                  <a:cubicBezTo>
                    <a:pt x="119441" y="102627"/>
                    <a:pt x="146353" y="131403"/>
                    <a:pt x="170527" y="162218"/>
                  </a:cubicBezTo>
                  <a:cubicBezTo>
                    <a:pt x="195052" y="193557"/>
                    <a:pt x="216954" y="226936"/>
                    <a:pt x="235828" y="261945"/>
                  </a:cubicBezTo>
                  <a:cubicBezTo>
                    <a:pt x="244914" y="278779"/>
                    <a:pt x="253186" y="295963"/>
                    <a:pt x="261050" y="313380"/>
                  </a:cubicBezTo>
                  <a:cubicBezTo>
                    <a:pt x="269089" y="331264"/>
                    <a:pt x="274215" y="351826"/>
                    <a:pt x="284118" y="368661"/>
                  </a:cubicBezTo>
                  <a:cubicBezTo>
                    <a:pt x="284875" y="369884"/>
                    <a:pt x="287263" y="369476"/>
                    <a:pt x="287030" y="367845"/>
                  </a:cubicBezTo>
                  <a:cubicBezTo>
                    <a:pt x="284933" y="349322"/>
                    <a:pt x="275671" y="330448"/>
                    <a:pt x="268681" y="313264"/>
                  </a:cubicBezTo>
                  <a:cubicBezTo>
                    <a:pt x="261691" y="296138"/>
                    <a:pt x="253885" y="279420"/>
                    <a:pt x="245380" y="262993"/>
                  </a:cubicBezTo>
                  <a:cubicBezTo>
                    <a:pt x="226449" y="226469"/>
                    <a:pt x="204313" y="191694"/>
                    <a:pt x="179265" y="159073"/>
                  </a:cubicBezTo>
                  <a:cubicBezTo>
                    <a:pt x="155790" y="128432"/>
                    <a:pt x="129810" y="99656"/>
                    <a:pt x="101616" y="73210"/>
                  </a:cubicBezTo>
                  <a:cubicBezTo>
                    <a:pt x="72607" y="46065"/>
                    <a:pt x="40743" y="17639"/>
                    <a:pt x="4686" y="280"/>
                  </a:cubicBezTo>
                  <a:cubicBezTo>
                    <a:pt x="1774" y="-1060"/>
                    <a:pt x="-1780" y="2726"/>
                    <a:pt x="1016" y="50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2" name="Google Shape;2422;p71"/>
            <p:cNvSpPr/>
            <p:nvPr/>
          </p:nvSpPr>
          <p:spPr>
            <a:xfrm>
              <a:off x="3489560" y="2343142"/>
              <a:ext cx="101629" cy="133392"/>
            </a:xfrm>
            <a:custGeom>
              <a:rect b="b" l="l" r="r" t="t"/>
              <a:pathLst>
                <a:path extrusionOk="0" h="194024" w="147824">
                  <a:moveTo>
                    <a:pt x="223" y="3654"/>
                  </a:moveTo>
                  <a:cubicBezTo>
                    <a:pt x="8961" y="20547"/>
                    <a:pt x="22767" y="34702"/>
                    <a:pt x="34650" y="49439"/>
                  </a:cubicBezTo>
                  <a:cubicBezTo>
                    <a:pt x="47174" y="65050"/>
                    <a:pt x="59290" y="80953"/>
                    <a:pt x="71814" y="96564"/>
                  </a:cubicBezTo>
                  <a:cubicBezTo>
                    <a:pt x="97387" y="128544"/>
                    <a:pt x="122609" y="160932"/>
                    <a:pt x="147075" y="193844"/>
                  </a:cubicBezTo>
                  <a:cubicBezTo>
                    <a:pt x="147366" y="194252"/>
                    <a:pt x="148007" y="193902"/>
                    <a:pt x="147774" y="193436"/>
                  </a:cubicBezTo>
                  <a:cubicBezTo>
                    <a:pt x="125872" y="158602"/>
                    <a:pt x="103095" y="124408"/>
                    <a:pt x="78979" y="91089"/>
                  </a:cubicBezTo>
                  <a:cubicBezTo>
                    <a:pt x="67736" y="75536"/>
                    <a:pt x="55737" y="60507"/>
                    <a:pt x="43795" y="45536"/>
                  </a:cubicBezTo>
                  <a:cubicBezTo>
                    <a:pt x="31388" y="29925"/>
                    <a:pt x="19505" y="12682"/>
                    <a:pt x="3544" y="450"/>
                  </a:cubicBezTo>
                  <a:cubicBezTo>
                    <a:pt x="1447" y="-1123"/>
                    <a:pt x="-709" y="1789"/>
                    <a:pt x="223" y="36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3" name="Google Shape;2423;p71"/>
            <p:cNvSpPr/>
            <p:nvPr/>
          </p:nvSpPr>
          <p:spPr>
            <a:xfrm>
              <a:off x="3514255" y="2430039"/>
              <a:ext cx="27582" cy="26567"/>
            </a:xfrm>
            <a:custGeom>
              <a:rect b="b" l="l" r="r" t="t"/>
              <a:pathLst>
                <a:path extrusionOk="0" h="38643" w="40119">
                  <a:moveTo>
                    <a:pt x="8462" y="12679"/>
                  </a:moveTo>
                  <a:cubicBezTo>
                    <a:pt x="11607" y="15941"/>
                    <a:pt x="14811" y="19145"/>
                    <a:pt x="18131" y="22232"/>
                  </a:cubicBezTo>
                  <a:cubicBezTo>
                    <a:pt x="21394" y="25261"/>
                    <a:pt x="24655" y="28290"/>
                    <a:pt x="28267" y="30912"/>
                  </a:cubicBezTo>
                  <a:cubicBezTo>
                    <a:pt x="31995" y="33591"/>
                    <a:pt x="35840" y="36154"/>
                    <a:pt x="39743" y="38600"/>
                  </a:cubicBezTo>
                  <a:cubicBezTo>
                    <a:pt x="39975" y="38775"/>
                    <a:pt x="40267" y="38368"/>
                    <a:pt x="40034" y="38193"/>
                  </a:cubicBezTo>
                  <a:cubicBezTo>
                    <a:pt x="36830" y="35164"/>
                    <a:pt x="33684" y="32076"/>
                    <a:pt x="30655" y="28931"/>
                  </a:cubicBezTo>
                  <a:cubicBezTo>
                    <a:pt x="27509" y="25669"/>
                    <a:pt x="24131" y="22640"/>
                    <a:pt x="20928" y="19436"/>
                  </a:cubicBezTo>
                  <a:cubicBezTo>
                    <a:pt x="17782" y="16290"/>
                    <a:pt x="14753" y="13087"/>
                    <a:pt x="11782" y="9825"/>
                  </a:cubicBezTo>
                  <a:cubicBezTo>
                    <a:pt x="8753" y="6446"/>
                    <a:pt x="5258" y="3533"/>
                    <a:pt x="2054" y="330"/>
                  </a:cubicBezTo>
                  <a:cubicBezTo>
                    <a:pt x="1122" y="-603"/>
                    <a:pt x="-567" y="621"/>
                    <a:pt x="190" y="1786"/>
                  </a:cubicBezTo>
                  <a:cubicBezTo>
                    <a:pt x="2811" y="5514"/>
                    <a:pt x="5316" y="9417"/>
                    <a:pt x="8462" y="1267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4" name="Google Shape;2424;p71"/>
            <p:cNvSpPr/>
            <p:nvPr/>
          </p:nvSpPr>
          <p:spPr>
            <a:xfrm>
              <a:off x="3010562" y="2278970"/>
              <a:ext cx="44160" cy="10099"/>
            </a:xfrm>
            <a:custGeom>
              <a:rect b="b" l="l" r="r" t="t"/>
              <a:pathLst>
                <a:path extrusionOk="0" h="14689" w="64232">
                  <a:moveTo>
                    <a:pt x="3535" y="13476"/>
                  </a:moveTo>
                  <a:cubicBezTo>
                    <a:pt x="23282" y="16854"/>
                    <a:pt x="44660" y="12893"/>
                    <a:pt x="62893" y="5146"/>
                  </a:cubicBezTo>
                  <a:cubicBezTo>
                    <a:pt x="65339" y="4097"/>
                    <a:pt x="64174" y="-330"/>
                    <a:pt x="61494" y="20"/>
                  </a:cubicBezTo>
                  <a:cubicBezTo>
                    <a:pt x="52174" y="1243"/>
                    <a:pt x="42738" y="2408"/>
                    <a:pt x="33418" y="2932"/>
                  </a:cubicBezTo>
                  <a:cubicBezTo>
                    <a:pt x="23923" y="3457"/>
                    <a:pt x="14311" y="3398"/>
                    <a:pt x="4816" y="3981"/>
                  </a:cubicBezTo>
                  <a:cubicBezTo>
                    <a:pt x="2428" y="4097"/>
                    <a:pt x="331" y="5728"/>
                    <a:pt x="39" y="8175"/>
                  </a:cubicBezTo>
                  <a:cubicBezTo>
                    <a:pt x="-252" y="10330"/>
                    <a:pt x="1088" y="13068"/>
                    <a:pt x="3535" y="134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5" name="Google Shape;2425;p71"/>
            <p:cNvSpPr/>
            <p:nvPr/>
          </p:nvSpPr>
          <p:spPr>
            <a:xfrm>
              <a:off x="2950369" y="2218082"/>
              <a:ext cx="192558" cy="48557"/>
            </a:xfrm>
            <a:custGeom>
              <a:rect b="b" l="l" r="r" t="t"/>
              <a:pathLst>
                <a:path extrusionOk="0" h="70628" w="280085">
                  <a:moveTo>
                    <a:pt x="1344" y="67341"/>
                  </a:moveTo>
                  <a:cubicBezTo>
                    <a:pt x="8218" y="71885"/>
                    <a:pt x="14043" y="71128"/>
                    <a:pt x="21674" y="68623"/>
                  </a:cubicBezTo>
                  <a:cubicBezTo>
                    <a:pt x="33848" y="64603"/>
                    <a:pt x="45615" y="59477"/>
                    <a:pt x="57964" y="55750"/>
                  </a:cubicBezTo>
                  <a:cubicBezTo>
                    <a:pt x="82547" y="48351"/>
                    <a:pt x="107769" y="43225"/>
                    <a:pt x="132992" y="38565"/>
                  </a:cubicBezTo>
                  <a:cubicBezTo>
                    <a:pt x="158332" y="33905"/>
                    <a:pt x="183729" y="29653"/>
                    <a:pt x="208894" y="24061"/>
                  </a:cubicBezTo>
                  <a:cubicBezTo>
                    <a:pt x="232019" y="18935"/>
                    <a:pt x="259864" y="14391"/>
                    <a:pt x="279844" y="993"/>
                  </a:cubicBezTo>
                  <a:cubicBezTo>
                    <a:pt x="280252" y="760"/>
                    <a:pt x="280135" y="-55"/>
                    <a:pt x="279553" y="3"/>
                  </a:cubicBezTo>
                  <a:cubicBezTo>
                    <a:pt x="256951" y="2974"/>
                    <a:pt x="234466" y="12119"/>
                    <a:pt x="212039" y="16779"/>
                  </a:cubicBezTo>
                  <a:cubicBezTo>
                    <a:pt x="189263" y="21498"/>
                    <a:pt x="166254" y="25168"/>
                    <a:pt x="143303" y="29129"/>
                  </a:cubicBezTo>
                  <a:cubicBezTo>
                    <a:pt x="120410" y="33148"/>
                    <a:pt x="97575" y="37284"/>
                    <a:pt x="75032" y="42934"/>
                  </a:cubicBezTo>
                  <a:cubicBezTo>
                    <a:pt x="63848" y="45730"/>
                    <a:pt x="52664" y="48876"/>
                    <a:pt x="41712" y="52604"/>
                  </a:cubicBezTo>
                  <a:cubicBezTo>
                    <a:pt x="30586" y="56332"/>
                    <a:pt x="15499" y="65827"/>
                    <a:pt x="3558" y="62099"/>
                  </a:cubicBezTo>
                  <a:cubicBezTo>
                    <a:pt x="296" y="61050"/>
                    <a:pt x="-1335" y="65594"/>
                    <a:pt x="1344" y="673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6" name="Google Shape;2426;p71"/>
            <p:cNvSpPr/>
            <p:nvPr/>
          </p:nvSpPr>
          <p:spPr>
            <a:xfrm>
              <a:off x="2959445" y="2166721"/>
              <a:ext cx="280283" cy="67648"/>
            </a:xfrm>
            <a:custGeom>
              <a:rect b="b" l="l" r="r" t="t"/>
              <a:pathLst>
                <a:path extrusionOk="0" h="98397" w="407684">
                  <a:moveTo>
                    <a:pt x="4943" y="98289"/>
                  </a:moveTo>
                  <a:cubicBezTo>
                    <a:pt x="21195" y="94444"/>
                    <a:pt x="35583" y="84833"/>
                    <a:pt x="50495" y="77493"/>
                  </a:cubicBezTo>
                  <a:cubicBezTo>
                    <a:pt x="66689" y="69571"/>
                    <a:pt x="83232" y="62290"/>
                    <a:pt x="100067" y="55707"/>
                  </a:cubicBezTo>
                  <a:cubicBezTo>
                    <a:pt x="131523" y="43416"/>
                    <a:pt x="163852" y="33513"/>
                    <a:pt x="196764" y="26057"/>
                  </a:cubicBezTo>
                  <a:cubicBezTo>
                    <a:pt x="263520" y="10854"/>
                    <a:pt x="338315" y="2058"/>
                    <a:pt x="406877" y="7999"/>
                  </a:cubicBezTo>
                  <a:cubicBezTo>
                    <a:pt x="407983" y="8116"/>
                    <a:pt x="407925" y="6426"/>
                    <a:pt x="406877" y="6310"/>
                  </a:cubicBezTo>
                  <a:cubicBezTo>
                    <a:pt x="369188" y="2640"/>
                    <a:pt x="333422" y="-1671"/>
                    <a:pt x="295325" y="660"/>
                  </a:cubicBezTo>
                  <a:cubicBezTo>
                    <a:pt x="261190" y="2757"/>
                    <a:pt x="227113" y="7358"/>
                    <a:pt x="193618" y="14582"/>
                  </a:cubicBezTo>
                  <a:cubicBezTo>
                    <a:pt x="158376" y="22213"/>
                    <a:pt x="123717" y="32640"/>
                    <a:pt x="90106" y="45746"/>
                  </a:cubicBezTo>
                  <a:cubicBezTo>
                    <a:pt x="61039" y="57105"/>
                    <a:pt x="23059" y="68930"/>
                    <a:pt x="1098" y="91706"/>
                  </a:cubicBezTo>
                  <a:cubicBezTo>
                    <a:pt x="-1640" y="94561"/>
                    <a:pt x="1156" y="99162"/>
                    <a:pt x="4943" y="982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7" name="Google Shape;2427;p71"/>
            <p:cNvSpPr/>
            <p:nvPr/>
          </p:nvSpPr>
          <p:spPr>
            <a:xfrm>
              <a:off x="2763454" y="972665"/>
              <a:ext cx="240336" cy="238811"/>
            </a:xfrm>
            <a:custGeom>
              <a:rect b="b" l="l" r="r" t="t"/>
              <a:pathLst>
                <a:path extrusionOk="0" h="347362" w="349580">
                  <a:moveTo>
                    <a:pt x="349581" y="347362"/>
                  </a:moveTo>
                  <a:cubicBezTo>
                    <a:pt x="341193" y="313984"/>
                    <a:pt x="317484" y="286024"/>
                    <a:pt x="289640" y="265810"/>
                  </a:cubicBezTo>
                  <a:cubicBezTo>
                    <a:pt x="261738" y="245597"/>
                    <a:pt x="229641" y="232199"/>
                    <a:pt x="197836" y="218918"/>
                  </a:cubicBezTo>
                  <a:cubicBezTo>
                    <a:pt x="239952" y="195850"/>
                    <a:pt x="272980" y="156764"/>
                    <a:pt x="288766" y="111444"/>
                  </a:cubicBezTo>
                  <a:cubicBezTo>
                    <a:pt x="232787" y="101716"/>
                    <a:pt x="173778" y="110512"/>
                    <a:pt x="123041" y="136143"/>
                  </a:cubicBezTo>
                  <a:cubicBezTo>
                    <a:pt x="111333" y="83367"/>
                    <a:pt x="81567" y="34786"/>
                    <a:pt x="39975" y="301"/>
                  </a:cubicBezTo>
                  <a:cubicBezTo>
                    <a:pt x="33684" y="-4884"/>
                    <a:pt x="6480" y="58610"/>
                    <a:pt x="5024" y="64028"/>
                  </a:cubicBezTo>
                  <a:cubicBezTo>
                    <a:pt x="-1791" y="90241"/>
                    <a:pt x="-1500" y="117735"/>
                    <a:pt x="4850" y="144007"/>
                  </a:cubicBezTo>
                  <a:cubicBezTo>
                    <a:pt x="14345" y="183210"/>
                    <a:pt x="38053" y="229811"/>
                    <a:pt x="68227" y="257539"/>
                  </a:cubicBezTo>
                  <a:cubicBezTo>
                    <a:pt x="136031" y="319867"/>
                    <a:pt x="261213" y="347187"/>
                    <a:pt x="349581" y="34736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8" name="Google Shape;2428;p71"/>
            <p:cNvSpPr/>
            <p:nvPr/>
          </p:nvSpPr>
          <p:spPr>
            <a:xfrm>
              <a:off x="2777294" y="1018371"/>
              <a:ext cx="176740" cy="175603"/>
            </a:xfrm>
            <a:custGeom>
              <a:rect b="b" l="l" r="r" t="t"/>
              <a:pathLst>
                <a:path extrusionOk="0" h="255423" w="257077">
                  <a:moveTo>
                    <a:pt x="257078" y="255424"/>
                  </a:moveTo>
                  <a:cubicBezTo>
                    <a:pt x="250903" y="230842"/>
                    <a:pt x="233486" y="210337"/>
                    <a:pt x="212982" y="195483"/>
                  </a:cubicBezTo>
                  <a:cubicBezTo>
                    <a:pt x="192477" y="180629"/>
                    <a:pt x="168885" y="170726"/>
                    <a:pt x="145468" y="160998"/>
                  </a:cubicBezTo>
                  <a:cubicBezTo>
                    <a:pt x="176458" y="144047"/>
                    <a:pt x="200749" y="115329"/>
                    <a:pt x="212341" y="81951"/>
                  </a:cubicBezTo>
                  <a:cubicBezTo>
                    <a:pt x="171157" y="74845"/>
                    <a:pt x="127760" y="81311"/>
                    <a:pt x="90479" y="100126"/>
                  </a:cubicBezTo>
                  <a:cubicBezTo>
                    <a:pt x="81858" y="61330"/>
                    <a:pt x="60014" y="25564"/>
                    <a:pt x="29373" y="225"/>
                  </a:cubicBezTo>
                  <a:cubicBezTo>
                    <a:pt x="24772" y="-3620"/>
                    <a:pt x="4733" y="43098"/>
                    <a:pt x="3685" y="47059"/>
                  </a:cubicBezTo>
                  <a:cubicBezTo>
                    <a:pt x="-1325" y="66340"/>
                    <a:pt x="-1092" y="86553"/>
                    <a:pt x="3568" y="105893"/>
                  </a:cubicBezTo>
                  <a:cubicBezTo>
                    <a:pt x="10558" y="134727"/>
                    <a:pt x="27975" y="168979"/>
                    <a:pt x="50169" y="189425"/>
                  </a:cubicBezTo>
                  <a:cubicBezTo>
                    <a:pt x="99974" y="235210"/>
                    <a:pt x="192069" y="255307"/>
                    <a:pt x="257078" y="25542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9" name="Google Shape;2429;p71"/>
            <p:cNvSpPr/>
            <p:nvPr/>
          </p:nvSpPr>
          <p:spPr>
            <a:xfrm>
              <a:off x="2816409" y="1101890"/>
              <a:ext cx="150227" cy="392628"/>
            </a:xfrm>
            <a:custGeom>
              <a:rect b="b" l="l" r="r" t="t"/>
              <a:pathLst>
                <a:path extrusionOk="0" h="571095" w="218512">
                  <a:moveTo>
                    <a:pt x="62402" y="0"/>
                  </a:moveTo>
                  <a:cubicBezTo>
                    <a:pt x="62402" y="0"/>
                    <a:pt x="342649" y="294926"/>
                    <a:pt x="152167" y="571096"/>
                  </a:cubicBezTo>
                  <a:cubicBezTo>
                    <a:pt x="152167" y="571154"/>
                    <a:pt x="-118760" y="420458"/>
                    <a:pt x="6240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0" name="Google Shape;2430;p71"/>
            <p:cNvSpPr/>
            <p:nvPr/>
          </p:nvSpPr>
          <p:spPr>
            <a:xfrm>
              <a:off x="2669212" y="1101890"/>
              <a:ext cx="205157" cy="421302"/>
            </a:xfrm>
            <a:custGeom>
              <a:rect b="b" l="l" r="r" t="t"/>
              <a:pathLst>
                <a:path extrusionOk="0" h="612803" w="298410">
                  <a:moveTo>
                    <a:pt x="276133" y="0"/>
                  </a:moveTo>
                  <a:cubicBezTo>
                    <a:pt x="276133" y="0"/>
                    <a:pt x="398926" y="431234"/>
                    <a:pt x="67942" y="612804"/>
                  </a:cubicBezTo>
                  <a:cubicBezTo>
                    <a:pt x="67942" y="612804"/>
                    <a:pt x="-181723" y="356207"/>
                    <a:pt x="27613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1" name="Google Shape;2431;p71"/>
            <p:cNvSpPr/>
            <p:nvPr/>
          </p:nvSpPr>
          <p:spPr>
            <a:xfrm>
              <a:off x="2479712" y="955465"/>
              <a:ext cx="379012" cy="165076"/>
            </a:xfrm>
            <a:custGeom>
              <a:rect b="b" l="l" r="r" t="t"/>
              <a:pathLst>
                <a:path extrusionOk="0" h="240110" w="551290">
                  <a:moveTo>
                    <a:pt x="551290" y="212612"/>
                  </a:moveTo>
                  <a:cubicBezTo>
                    <a:pt x="551290" y="212612"/>
                    <a:pt x="301509" y="-108528"/>
                    <a:pt x="0" y="38557"/>
                  </a:cubicBezTo>
                  <a:cubicBezTo>
                    <a:pt x="0" y="38557"/>
                    <a:pt x="108522" y="328940"/>
                    <a:pt x="551290" y="2126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2" name="Google Shape;2432;p71"/>
            <p:cNvSpPr/>
            <p:nvPr/>
          </p:nvSpPr>
          <p:spPr>
            <a:xfrm>
              <a:off x="2420658" y="1062726"/>
              <a:ext cx="437962" cy="185517"/>
            </a:xfrm>
            <a:custGeom>
              <a:rect b="b" l="l" r="r" t="t"/>
              <a:pathLst>
                <a:path extrusionOk="0" h="269843" w="637036">
                  <a:moveTo>
                    <a:pt x="637036" y="56866"/>
                  </a:moveTo>
                  <a:cubicBezTo>
                    <a:pt x="637036" y="56866"/>
                    <a:pt x="228986" y="-128956"/>
                    <a:pt x="0" y="171213"/>
                  </a:cubicBezTo>
                  <a:cubicBezTo>
                    <a:pt x="0" y="171213"/>
                    <a:pt x="216462" y="456412"/>
                    <a:pt x="637036" y="5686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3" name="Google Shape;2433;p71"/>
            <p:cNvSpPr/>
            <p:nvPr/>
          </p:nvSpPr>
          <p:spPr>
            <a:xfrm>
              <a:off x="2482560" y="1097714"/>
              <a:ext cx="376168" cy="339408"/>
            </a:xfrm>
            <a:custGeom>
              <a:rect b="b" l="l" r="r" t="t"/>
              <a:pathLst>
                <a:path extrusionOk="0" h="493685" w="547154">
                  <a:moveTo>
                    <a:pt x="547155" y="6064"/>
                  </a:moveTo>
                  <a:cubicBezTo>
                    <a:pt x="547155" y="6064"/>
                    <a:pt x="531194" y="458036"/>
                    <a:pt x="0" y="493685"/>
                  </a:cubicBezTo>
                  <a:cubicBezTo>
                    <a:pt x="58" y="493685"/>
                    <a:pt x="114580" y="-63838"/>
                    <a:pt x="547155" y="60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4" name="Google Shape;2434;p71"/>
            <p:cNvSpPr/>
            <p:nvPr/>
          </p:nvSpPr>
          <p:spPr>
            <a:xfrm>
              <a:off x="2531327" y="1144353"/>
              <a:ext cx="309174" cy="270188"/>
            </a:xfrm>
            <a:custGeom>
              <a:rect b="b" l="l" r="r" t="t"/>
              <a:pathLst>
                <a:path extrusionOk="0" h="393001" w="449708">
                  <a:moveTo>
                    <a:pt x="315" y="392937"/>
                  </a:moveTo>
                  <a:cubicBezTo>
                    <a:pt x="45867" y="394277"/>
                    <a:pt x="89672" y="374471"/>
                    <a:pt x="128060" y="351637"/>
                  </a:cubicBezTo>
                  <a:cubicBezTo>
                    <a:pt x="172797" y="325074"/>
                    <a:pt x="214621" y="292745"/>
                    <a:pt x="253941" y="258784"/>
                  </a:cubicBezTo>
                  <a:cubicBezTo>
                    <a:pt x="295532" y="222901"/>
                    <a:pt x="333745" y="183582"/>
                    <a:pt x="367647" y="140359"/>
                  </a:cubicBezTo>
                  <a:cubicBezTo>
                    <a:pt x="400210" y="98826"/>
                    <a:pt x="433005" y="52982"/>
                    <a:pt x="449607" y="2362"/>
                  </a:cubicBezTo>
                  <a:cubicBezTo>
                    <a:pt x="450306" y="207"/>
                    <a:pt x="447219" y="-900"/>
                    <a:pt x="446054" y="906"/>
                  </a:cubicBezTo>
                  <a:cubicBezTo>
                    <a:pt x="417161" y="45177"/>
                    <a:pt x="392113" y="91020"/>
                    <a:pt x="358735" y="132379"/>
                  </a:cubicBezTo>
                  <a:cubicBezTo>
                    <a:pt x="325939" y="173038"/>
                    <a:pt x="289066" y="210610"/>
                    <a:pt x="249921" y="245154"/>
                  </a:cubicBezTo>
                  <a:cubicBezTo>
                    <a:pt x="212233" y="278415"/>
                    <a:pt x="172273" y="309812"/>
                    <a:pt x="129574" y="336433"/>
                  </a:cubicBezTo>
                  <a:cubicBezTo>
                    <a:pt x="88915" y="361773"/>
                    <a:pt x="45983" y="378898"/>
                    <a:pt x="140" y="392238"/>
                  </a:cubicBezTo>
                  <a:cubicBezTo>
                    <a:pt x="-93" y="392355"/>
                    <a:pt x="-35" y="392937"/>
                    <a:pt x="315" y="392937"/>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5" name="Google Shape;2435;p71"/>
            <p:cNvSpPr/>
            <p:nvPr/>
          </p:nvSpPr>
          <p:spPr>
            <a:xfrm>
              <a:off x="2521019" y="1119359"/>
              <a:ext cx="310686" cy="289396"/>
            </a:xfrm>
            <a:custGeom>
              <a:rect b="b" l="l" r="r" t="t"/>
              <a:pathLst>
                <a:path extrusionOk="0" h="420939" w="451907">
                  <a:moveTo>
                    <a:pt x="2466" y="420665"/>
                  </a:moveTo>
                  <a:cubicBezTo>
                    <a:pt x="42951" y="392937"/>
                    <a:pt x="79882" y="357578"/>
                    <a:pt x="116638" y="325133"/>
                  </a:cubicBezTo>
                  <a:cubicBezTo>
                    <a:pt x="155492" y="290881"/>
                    <a:pt x="193821" y="256046"/>
                    <a:pt x="231743" y="220746"/>
                  </a:cubicBezTo>
                  <a:cubicBezTo>
                    <a:pt x="269665" y="185446"/>
                    <a:pt x="307645" y="150204"/>
                    <a:pt x="344401" y="113738"/>
                  </a:cubicBezTo>
                  <a:cubicBezTo>
                    <a:pt x="381274" y="77157"/>
                    <a:pt x="415876" y="38769"/>
                    <a:pt x="451700" y="1255"/>
                  </a:cubicBezTo>
                  <a:cubicBezTo>
                    <a:pt x="452341" y="556"/>
                    <a:pt x="451350" y="-434"/>
                    <a:pt x="450710" y="207"/>
                  </a:cubicBezTo>
                  <a:cubicBezTo>
                    <a:pt x="414477" y="36963"/>
                    <a:pt x="376032" y="72089"/>
                    <a:pt x="338867" y="108030"/>
                  </a:cubicBezTo>
                  <a:cubicBezTo>
                    <a:pt x="302460" y="143214"/>
                    <a:pt x="266344" y="178630"/>
                    <a:pt x="229238" y="213115"/>
                  </a:cubicBezTo>
                  <a:cubicBezTo>
                    <a:pt x="192190" y="247600"/>
                    <a:pt x="154618" y="281561"/>
                    <a:pt x="116755" y="315055"/>
                  </a:cubicBezTo>
                  <a:cubicBezTo>
                    <a:pt x="78309" y="349074"/>
                    <a:pt x="36310" y="381228"/>
                    <a:pt x="485" y="417927"/>
                  </a:cubicBezTo>
                  <a:cubicBezTo>
                    <a:pt x="-855" y="419267"/>
                    <a:pt x="835" y="421771"/>
                    <a:pt x="2466" y="420665"/>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6" name="Google Shape;2436;p71"/>
            <p:cNvSpPr/>
            <p:nvPr/>
          </p:nvSpPr>
          <p:spPr>
            <a:xfrm>
              <a:off x="2529103" y="1114293"/>
              <a:ext cx="284543" cy="247648"/>
            </a:xfrm>
            <a:custGeom>
              <a:rect b="b" l="l" r="r" t="t"/>
              <a:pathLst>
                <a:path extrusionOk="0" h="360215" w="413881">
                  <a:moveTo>
                    <a:pt x="48" y="356663"/>
                  </a:moveTo>
                  <a:cubicBezTo>
                    <a:pt x="-476" y="359751"/>
                    <a:pt x="3427" y="361673"/>
                    <a:pt x="5232" y="358818"/>
                  </a:cubicBezTo>
                  <a:cubicBezTo>
                    <a:pt x="18106" y="338896"/>
                    <a:pt x="26727" y="316120"/>
                    <a:pt x="38028" y="295266"/>
                  </a:cubicBezTo>
                  <a:cubicBezTo>
                    <a:pt x="48571" y="275810"/>
                    <a:pt x="60163" y="256937"/>
                    <a:pt x="72804" y="238762"/>
                  </a:cubicBezTo>
                  <a:cubicBezTo>
                    <a:pt x="100299" y="199093"/>
                    <a:pt x="132104" y="162395"/>
                    <a:pt x="168045" y="130182"/>
                  </a:cubicBezTo>
                  <a:cubicBezTo>
                    <a:pt x="203287" y="98610"/>
                    <a:pt x="242315" y="72164"/>
                    <a:pt x="283907" y="49679"/>
                  </a:cubicBezTo>
                  <a:cubicBezTo>
                    <a:pt x="305343" y="38087"/>
                    <a:pt x="327537" y="28126"/>
                    <a:pt x="350546" y="19970"/>
                  </a:cubicBezTo>
                  <a:cubicBezTo>
                    <a:pt x="371051" y="12747"/>
                    <a:pt x="394002" y="9544"/>
                    <a:pt x="413691" y="689"/>
                  </a:cubicBezTo>
                  <a:cubicBezTo>
                    <a:pt x="414040" y="515"/>
                    <a:pt x="413866" y="49"/>
                    <a:pt x="413516" y="49"/>
                  </a:cubicBezTo>
                  <a:cubicBezTo>
                    <a:pt x="390681" y="-767"/>
                    <a:pt x="365284" y="8845"/>
                    <a:pt x="343789" y="15951"/>
                  </a:cubicBezTo>
                  <a:cubicBezTo>
                    <a:pt x="322702" y="22883"/>
                    <a:pt x="301965" y="31155"/>
                    <a:pt x="281810" y="40475"/>
                  </a:cubicBezTo>
                  <a:cubicBezTo>
                    <a:pt x="238238" y="60688"/>
                    <a:pt x="198045" y="88474"/>
                    <a:pt x="161754" y="119813"/>
                  </a:cubicBezTo>
                  <a:cubicBezTo>
                    <a:pt x="125114" y="151502"/>
                    <a:pt x="92143" y="187676"/>
                    <a:pt x="64532" y="227520"/>
                  </a:cubicBezTo>
                  <a:cubicBezTo>
                    <a:pt x="38727" y="264976"/>
                    <a:pt x="7912" y="310994"/>
                    <a:pt x="48" y="356663"/>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7" name="Google Shape;2437;p71"/>
            <p:cNvSpPr/>
            <p:nvPr/>
          </p:nvSpPr>
          <p:spPr>
            <a:xfrm>
              <a:off x="2725921" y="1211521"/>
              <a:ext cx="120229" cy="282086"/>
            </a:xfrm>
            <a:custGeom>
              <a:rect b="b" l="l" r="r" t="t"/>
              <a:pathLst>
                <a:path extrusionOk="0" h="410307" w="174879">
                  <a:moveTo>
                    <a:pt x="159132" y="55820"/>
                  </a:moveTo>
                  <a:cubicBezTo>
                    <a:pt x="156045" y="73936"/>
                    <a:pt x="152258" y="91994"/>
                    <a:pt x="147831" y="109819"/>
                  </a:cubicBezTo>
                  <a:cubicBezTo>
                    <a:pt x="138977" y="145469"/>
                    <a:pt x="127735" y="180652"/>
                    <a:pt x="113987" y="214729"/>
                  </a:cubicBezTo>
                  <a:cubicBezTo>
                    <a:pt x="85852" y="284515"/>
                    <a:pt x="46124" y="349523"/>
                    <a:pt x="164" y="408939"/>
                  </a:cubicBezTo>
                  <a:cubicBezTo>
                    <a:pt x="-477" y="409755"/>
                    <a:pt x="921" y="410803"/>
                    <a:pt x="1562" y="410046"/>
                  </a:cubicBezTo>
                  <a:cubicBezTo>
                    <a:pt x="53406" y="352610"/>
                    <a:pt x="93541" y="286495"/>
                    <a:pt x="123482" y="215195"/>
                  </a:cubicBezTo>
                  <a:cubicBezTo>
                    <a:pt x="137929" y="180827"/>
                    <a:pt x="149812" y="145585"/>
                    <a:pt x="158666" y="109353"/>
                  </a:cubicBezTo>
                  <a:cubicBezTo>
                    <a:pt x="163268" y="90421"/>
                    <a:pt x="167171" y="71315"/>
                    <a:pt x="170258" y="52092"/>
                  </a:cubicBezTo>
                  <a:cubicBezTo>
                    <a:pt x="172879" y="35898"/>
                    <a:pt x="176840" y="18131"/>
                    <a:pt x="173753" y="1821"/>
                  </a:cubicBezTo>
                  <a:cubicBezTo>
                    <a:pt x="173229" y="-917"/>
                    <a:pt x="169734" y="-276"/>
                    <a:pt x="168918" y="1821"/>
                  </a:cubicBezTo>
                  <a:cubicBezTo>
                    <a:pt x="162278" y="18539"/>
                    <a:pt x="162103" y="38170"/>
                    <a:pt x="159132" y="558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8" name="Google Shape;2438;p71"/>
            <p:cNvSpPr/>
            <p:nvPr/>
          </p:nvSpPr>
          <p:spPr>
            <a:xfrm>
              <a:off x="2710627" y="1368329"/>
              <a:ext cx="41060" cy="114907"/>
            </a:xfrm>
            <a:custGeom>
              <a:rect b="b" l="l" r="r" t="t"/>
              <a:pathLst>
                <a:path extrusionOk="0" h="167137" w="59723">
                  <a:moveTo>
                    <a:pt x="40661" y="42148"/>
                  </a:moveTo>
                  <a:cubicBezTo>
                    <a:pt x="36234" y="56128"/>
                    <a:pt x="31632" y="70109"/>
                    <a:pt x="26856" y="83973"/>
                  </a:cubicBezTo>
                  <a:cubicBezTo>
                    <a:pt x="22079" y="97836"/>
                    <a:pt x="17535" y="111759"/>
                    <a:pt x="12642" y="125622"/>
                  </a:cubicBezTo>
                  <a:cubicBezTo>
                    <a:pt x="8157" y="138438"/>
                    <a:pt x="643" y="152418"/>
                    <a:pt x="2" y="166107"/>
                  </a:cubicBezTo>
                  <a:cubicBezTo>
                    <a:pt x="-56" y="166923"/>
                    <a:pt x="1167" y="167505"/>
                    <a:pt x="1749" y="166864"/>
                  </a:cubicBezTo>
                  <a:cubicBezTo>
                    <a:pt x="10254" y="157078"/>
                    <a:pt x="14215" y="142515"/>
                    <a:pt x="18934" y="130632"/>
                  </a:cubicBezTo>
                  <a:cubicBezTo>
                    <a:pt x="24584" y="116477"/>
                    <a:pt x="30176" y="102264"/>
                    <a:pt x="35069" y="87875"/>
                  </a:cubicBezTo>
                  <a:cubicBezTo>
                    <a:pt x="39962" y="73487"/>
                    <a:pt x="44681" y="58983"/>
                    <a:pt x="49166" y="44478"/>
                  </a:cubicBezTo>
                  <a:cubicBezTo>
                    <a:pt x="53418" y="30731"/>
                    <a:pt x="58078" y="17042"/>
                    <a:pt x="59710" y="2712"/>
                  </a:cubicBezTo>
                  <a:cubicBezTo>
                    <a:pt x="60001" y="33"/>
                    <a:pt x="55748" y="-1074"/>
                    <a:pt x="54642" y="1314"/>
                  </a:cubicBezTo>
                  <a:cubicBezTo>
                    <a:pt x="48467" y="14304"/>
                    <a:pt x="44972" y="28459"/>
                    <a:pt x="40661" y="421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9" name="Google Shape;2439;p71"/>
            <p:cNvSpPr/>
            <p:nvPr/>
          </p:nvSpPr>
          <p:spPr>
            <a:xfrm>
              <a:off x="2699823" y="1392385"/>
              <a:ext cx="8225" cy="44958"/>
            </a:xfrm>
            <a:custGeom>
              <a:rect b="b" l="l" r="r" t="t"/>
              <a:pathLst>
                <a:path extrusionOk="0" h="65394" w="11964">
                  <a:moveTo>
                    <a:pt x="2526" y="32326"/>
                  </a:moveTo>
                  <a:cubicBezTo>
                    <a:pt x="2059" y="37452"/>
                    <a:pt x="1535" y="42578"/>
                    <a:pt x="1360" y="47704"/>
                  </a:cubicBezTo>
                  <a:cubicBezTo>
                    <a:pt x="1244" y="50384"/>
                    <a:pt x="1186" y="53005"/>
                    <a:pt x="1069" y="55685"/>
                  </a:cubicBezTo>
                  <a:cubicBezTo>
                    <a:pt x="1011" y="57956"/>
                    <a:pt x="1710" y="62500"/>
                    <a:pt x="254" y="64247"/>
                  </a:cubicBezTo>
                  <a:cubicBezTo>
                    <a:pt x="-853" y="65529"/>
                    <a:pt x="2059" y="65937"/>
                    <a:pt x="1419" y="64422"/>
                  </a:cubicBezTo>
                  <a:cubicBezTo>
                    <a:pt x="487" y="62325"/>
                    <a:pt x="2467" y="58131"/>
                    <a:pt x="2991" y="55918"/>
                  </a:cubicBezTo>
                  <a:cubicBezTo>
                    <a:pt x="3632" y="53354"/>
                    <a:pt x="4273" y="50733"/>
                    <a:pt x="4914" y="48170"/>
                  </a:cubicBezTo>
                  <a:cubicBezTo>
                    <a:pt x="6137" y="43161"/>
                    <a:pt x="7069" y="38093"/>
                    <a:pt x="8059" y="33083"/>
                  </a:cubicBezTo>
                  <a:cubicBezTo>
                    <a:pt x="10040" y="22831"/>
                    <a:pt x="12370" y="12695"/>
                    <a:pt x="11904" y="2210"/>
                  </a:cubicBezTo>
                  <a:cubicBezTo>
                    <a:pt x="11787" y="-412"/>
                    <a:pt x="8234" y="-819"/>
                    <a:pt x="7418" y="1627"/>
                  </a:cubicBezTo>
                  <a:cubicBezTo>
                    <a:pt x="4040" y="11588"/>
                    <a:pt x="3457" y="21899"/>
                    <a:pt x="2526" y="323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0" name="Google Shape;2440;p71"/>
            <p:cNvSpPr/>
            <p:nvPr/>
          </p:nvSpPr>
          <p:spPr>
            <a:xfrm>
              <a:off x="2500717" y="1210899"/>
              <a:ext cx="64120" cy="9300"/>
            </a:xfrm>
            <a:custGeom>
              <a:rect b="b" l="l" r="r" t="t"/>
              <a:pathLst>
                <a:path extrusionOk="0" h="13527" w="93266">
                  <a:moveTo>
                    <a:pt x="606" y="4413"/>
                  </a:moveTo>
                  <a:cubicBezTo>
                    <a:pt x="2587" y="7034"/>
                    <a:pt x="6431" y="7733"/>
                    <a:pt x="9519" y="8549"/>
                  </a:cubicBezTo>
                  <a:cubicBezTo>
                    <a:pt x="13422" y="9539"/>
                    <a:pt x="17499" y="9947"/>
                    <a:pt x="21519" y="10530"/>
                  </a:cubicBezTo>
                  <a:cubicBezTo>
                    <a:pt x="29149" y="11578"/>
                    <a:pt x="36839" y="12335"/>
                    <a:pt x="44586" y="12860"/>
                  </a:cubicBezTo>
                  <a:cubicBezTo>
                    <a:pt x="60081" y="13850"/>
                    <a:pt x="75634" y="13908"/>
                    <a:pt x="91012" y="11869"/>
                  </a:cubicBezTo>
                  <a:cubicBezTo>
                    <a:pt x="94507" y="11403"/>
                    <a:pt x="93692" y="5753"/>
                    <a:pt x="90255" y="5811"/>
                  </a:cubicBezTo>
                  <a:cubicBezTo>
                    <a:pt x="75052" y="5986"/>
                    <a:pt x="59790" y="6161"/>
                    <a:pt x="44586" y="4937"/>
                  </a:cubicBezTo>
                  <a:cubicBezTo>
                    <a:pt x="36897" y="4297"/>
                    <a:pt x="29149" y="3423"/>
                    <a:pt x="21519" y="2200"/>
                  </a:cubicBezTo>
                  <a:cubicBezTo>
                    <a:pt x="17849" y="1617"/>
                    <a:pt x="14237" y="860"/>
                    <a:pt x="10567" y="452"/>
                  </a:cubicBezTo>
                  <a:cubicBezTo>
                    <a:pt x="7364" y="103"/>
                    <a:pt x="3985" y="-596"/>
                    <a:pt x="1072" y="1035"/>
                  </a:cubicBezTo>
                  <a:cubicBezTo>
                    <a:pt x="-267" y="1734"/>
                    <a:pt x="-267" y="3306"/>
                    <a:pt x="606" y="4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1" name="Google Shape;2441;p71"/>
            <p:cNvSpPr/>
            <p:nvPr/>
          </p:nvSpPr>
          <p:spPr>
            <a:xfrm>
              <a:off x="2461341" y="1170711"/>
              <a:ext cx="139279" cy="13661"/>
            </a:xfrm>
            <a:custGeom>
              <a:rect b="b" l="l" r="r" t="t"/>
              <a:pathLst>
                <a:path extrusionOk="0" h="19871" w="202588">
                  <a:moveTo>
                    <a:pt x="1975" y="16108"/>
                  </a:moveTo>
                  <a:cubicBezTo>
                    <a:pt x="9140" y="18904"/>
                    <a:pt x="17761" y="18904"/>
                    <a:pt x="25392" y="19312"/>
                  </a:cubicBezTo>
                  <a:cubicBezTo>
                    <a:pt x="34013" y="19778"/>
                    <a:pt x="42576" y="19953"/>
                    <a:pt x="51139" y="19836"/>
                  </a:cubicBezTo>
                  <a:cubicBezTo>
                    <a:pt x="68789" y="19662"/>
                    <a:pt x="86556" y="19196"/>
                    <a:pt x="104148" y="17856"/>
                  </a:cubicBezTo>
                  <a:cubicBezTo>
                    <a:pt x="121332" y="16516"/>
                    <a:pt x="138458" y="14827"/>
                    <a:pt x="155525" y="12671"/>
                  </a:cubicBezTo>
                  <a:cubicBezTo>
                    <a:pt x="170962" y="10749"/>
                    <a:pt x="188437" y="9235"/>
                    <a:pt x="202359" y="2011"/>
                  </a:cubicBezTo>
                  <a:cubicBezTo>
                    <a:pt x="202709" y="1837"/>
                    <a:pt x="202651" y="1254"/>
                    <a:pt x="202243" y="1196"/>
                  </a:cubicBezTo>
                  <a:cubicBezTo>
                    <a:pt x="186748" y="-1658"/>
                    <a:pt x="169622" y="1312"/>
                    <a:pt x="154011" y="2710"/>
                  </a:cubicBezTo>
                  <a:cubicBezTo>
                    <a:pt x="136943" y="4225"/>
                    <a:pt x="119759" y="5332"/>
                    <a:pt x="102633" y="6089"/>
                  </a:cubicBezTo>
                  <a:cubicBezTo>
                    <a:pt x="85973" y="6788"/>
                    <a:pt x="69313" y="7662"/>
                    <a:pt x="52653" y="7895"/>
                  </a:cubicBezTo>
                  <a:cubicBezTo>
                    <a:pt x="44032" y="8011"/>
                    <a:pt x="35469" y="8186"/>
                    <a:pt x="26848" y="8477"/>
                  </a:cubicBezTo>
                  <a:cubicBezTo>
                    <a:pt x="18693" y="8710"/>
                    <a:pt x="9722" y="8244"/>
                    <a:pt x="1917" y="10749"/>
                  </a:cubicBezTo>
                  <a:cubicBezTo>
                    <a:pt x="-763" y="11681"/>
                    <a:pt x="-530" y="15118"/>
                    <a:pt x="1975" y="161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2" name="Google Shape;2442;p71"/>
            <p:cNvSpPr/>
            <p:nvPr/>
          </p:nvSpPr>
          <p:spPr>
            <a:xfrm>
              <a:off x="2465656" y="1090185"/>
              <a:ext cx="259086" cy="59626"/>
            </a:xfrm>
            <a:custGeom>
              <a:rect b="b" l="l" r="r" t="t"/>
              <a:pathLst>
                <a:path extrusionOk="0" h="86729" w="376853">
                  <a:moveTo>
                    <a:pt x="5263" y="86432"/>
                  </a:moveTo>
                  <a:cubicBezTo>
                    <a:pt x="34855" y="75539"/>
                    <a:pt x="62990" y="60918"/>
                    <a:pt x="92582" y="49850"/>
                  </a:cubicBezTo>
                  <a:cubicBezTo>
                    <a:pt x="121533" y="39015"/>
                    <a:pt x="151299" y="29987"/>
                    <a:pt x="181590" y="23695"/>
                  </a:cubicBezTo>
                  <a:cubicBezTo>
                    <a:pt x="212929" y="17229"/>
                    <a:pt x="244734" y="12861"/>
                    <a:pt x="276656" y="10705"/>
                  </a:cubicBezTo>
                  <a:cubicBezTo>
                    <a:pt x="291743" y="9715"/>
                    <a:pt x="306772" y="8550"/>
                    <a:pt x="321917" y="8084"/>
                  </a:cubicBezTo>
                  <a:cubicBezTo>
                    <a:pt x="339218" y="7501"/>
                    <a:pt x="358907" y="5055"/>
                    <a:pt x="375975" y="7734"/>
                  </a:cubicBezTo>
                  <a:cubicBezTo>
                    <a:pt x="377023" y="7909"/>
                    <a:pt x="377198" y="6337"/>
                    <a:pt x="376149" y="6278"/>
                  </a:cubicBezTo>
                  <a:cubicBezTo>
                    <a:pt x="359664" y="6045"/>
                    <a:pt x="343004" y="1851"/>
                    <a:pt x="326461" y="919"/>
                  </a:cubicBezTo>
                  <a:cubicBezTo>
                    <a:pt x="309917" y="45"/>
                    <a:pt x="293258" y="-421"/>
                    <a:pt x="276714" y="511"/>
                  </a:cubicBezTo>
                  <a:cubicBezTo>
                    <a:pt x="245375" y="2259"/>
                    <a:pt x="214211" y="6278"/>
                    <a:pt x="183454" y="12511"/>
                  </a:cubicBezTo>
                  <a:cubicBezTo>
                    <a:pt x="151649" y="18977"/>
                    <a:pt x="120193" y="27132"/>
                    <a:pt x="89495" y="37617"/>
                  </a:cubicBezTo>
                  <a:cubicBezTo>
                    <a:pt x="59670" y="47811"/>
                    <a:pt x="27865" y="59869"/>
                    <a:pt x="2001" y="78219"/>
                  </a:cubicBezTo>
                  <a:cubicBezTo>
                    <a:pt x="-1785" y="80898"/>
                    <a:pt x="79" y="88296"/>
                    <a:pt x="5263" y="864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3" name="Google Shape;2443;p71"/>
            <p:cNvSpPr/>
            <p:nvPr/>
          </p:nvSpPr>
          <p:spPr>
            <a:xfrm>
              <a:off x="2888480" y="1190335"/>
              <a:ext cx="48529" cy="275450"/>
            </a:xfrm>
            <a:custGeom>
              <a:rect b="b" l="l" r="r" t="t"/>
              <a:pathLst>
                <a:path extrusionOk="0" h="400655" w="70588">
                  <a:moveTo>
                    <a:pt x="161" y="3109"/>
                  </a:moveTo>
                  <a:cubicBezTo>
                    <a:pt x="11170" y="34332"/>
                    <a:pt x="25849" y="63923"/>
                    <a:pt x="35810" y="95612"/>
                  </a:cubicBezTo>
                  <a:cubicBezTo>
                    <a:pt x="46004" y="128000"/>
                    <a:pt x="53460" y="161319"/>
                    <a:pt x="58004" y="194989"/>
                  </a:cubicBezTo>
                  <a:cubicBezTo>
                    <a:pt x="62606" y="229182"/>
                    <a:pt x="64354" y="263725"/>
                    <a:pt x="63130" y="298210"/>
                  </a:cubicBezTo>
                  <a:cubicBezTo>
                    <a:pt x="62548" y="314753"/>
                    <a:pt x="61208" y="331297"/>
                    <a:pt x="59402" y="347782"/>
                  </a:cubicBezTo>
                  <a:cubicBezTo>
                    <a:pt x="57538" y="364675"/>
                    <a:pt x="52412" y="382325"/>
                    <a:pt x="52412" y="399276"/>
                  </a:cubicBezTo>
                  <a:cubicBezTo>
                    <a:pt x="52412" y="400558"/>
                    <a:pt x="54393" y="401257"/>
                    <a:pt x="54975" y="399975"/>
                  </a:cubicBezTo>
                  <a:cubicBezTo>
                    <a:pt x="61557" y="385179"/>
                    <a:pt x="62897" y="367005"/>
                    <a:pt x="65169" y="351102"/>
                  </a:cubicBezTo>
                  <a:cubicBezTo>
                    <a:pt x="67441" y="335200"/>
                    <a:pt x="68955" y="319297"/>
                    <a:pt x="69771" y="303278"/>
                  </a:cubicBezTo>
                  <a:cubicBezTo>
                    <a:pt x="71635" y="267686"/>
                    <a:pt x="70295" y="231920"/>
                    <a:pt x="65926" y="196562"/>
                  </a:cubicBezTo>
                  <a:cubicBezTo>
                    <a:pt x="61791" y="163300"/>
                    <a:pt x="55033" y="130388"/>
                    <a:pt x="45480" y="98292"/>
                  </a:cubicBezTo>
                  <a:cubicBezTo>
                    <a:pt x="35694" y="65263"/>
                    <a:pt x="24277" y="30021"/>
                    <a:pt x="4996" y="1245"/>
                  </a:cubicBezTo>
                  <a:cubicBezTo>
                    <a:pt x="3481" y="-1143"/>
                    <a:pt x="-888" y="138"/>
                    <a:pt x="161" y="310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4" name="Google Shape;2444;p71"/>
            <p:cNvSpPr/>
            <p:nvPr/>
          </p:nvSpPr>
          <p:spPr>
            <a:xfrm>
              <a:off x="2887827" y="1295292"/>
              <a:ext cx="18703" cy="143681"/>
            </a:xfrm>
            <a:custGeom>
              <a:rect b="b" l="l" r="r" t="t"/>
              <a:pathLst>
                <a:path extrusionOk="0" h="208991" w="27205">
                  <a:moveTo>
                    <a:pt x="119" y="2105"/>
                  </a:moveTo>
                  <a:cubicBezTo>
                    <a:pt x="-755" y="18590"/>
                    <a:pt x="3381" y="35191"/>
                    <a:pt x="5769" y="51444"/>
                  </a:cubicBezTo>
                  <a:cubicBezTo>
                    <a:pt x="8274" y="68569"/>
                    <a:pt x="10430" y="85812"/>
                    <a:pt x="12876" y="102938"/>
                  </a:cubicBezTo>
                  <a:cubicBezTo>
                    <a:pt x="18002" y="138122"/>
                    <a:pt x="22604" y="173364"/>
                    <a:pt x="26507" y="208664"/>
                  </a:cubicBezTo>
                  <a:cubicBezTo>
                    <a:pt x="26565" y="209072"/>
                    <a:pt x="27206" y="209130"/>
                    <a:pt x="27206" y="208664"/>
                  </a:cubicBezTo>
                  <a:cubicBezTo>
                    <a:pt x="26099" y="173014"/>
                    <a:pt x="24060" y="137422"/>
                    <a:pt x="20623" y="101947"/>
                  </a:cubicBezTo>
                  <a:cubicBezTo>
                    <a:pt x="18993" y="85404"/>
                    <a:pt x="16662" y="68919"/>
                    <a:pt x="14274" y="52434"/>
                  </a:cubicBezTo>
                  <a:cubicBezTo>
                    <a:pt x="11827" y="35308"/>
                    <a:pt x="10488" y="17192"/>
                    <a:pt x="3964" y="1056"/>
                  </a:cubicBezTo>
                  <a:cubicBezTo>
                    <a:pt x="3148" y="-983"/>
                    <a:pt x="236" y="241"/>
                    <a:pt x="119" y="21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5" name="Google Shape;2445;p71"/>
            <p:cNvSpPr/>
            <p:nvPr/>
          </p:nvSpPr>
          <p:spPr>
            <a:xfrm>
              <a:off x="2868852" y="1370930"/>
              <a:ext cx="9496" cy="31623"/>
            </a:xfrm>
            <a:custGeom>
              <a:rect b="b" l="l" r="r" t="t"/>
              <a:pathLst>
                <a:path extrusionOk="0" h="45997" w="13813">
                  <a:moveTo>
                    <a:pt x="1399" y="12742"/>
                  </a:moveTo>
                  <a:cubicBezTo>
                    <a:pt x="2331" y="16587"/>
                    <a:pt x="3321" y="20373"/>
                    <a:pt x="4428" y="24159"/>
                  </a:cubicBezTo>
                  <a:cubicBezTo>
                    <a:pt x="5535" y="27887"/>
                    <a:pt x="6642" y="31557"/>
                    <a:pt x="8215" y="35111"/>
                  </a:cubicBezTo>
                  <a:cubicBezTo>
                    <a:pt x="9846" y="38780"/>
                    <a:pt x="11593" y="42334"/>
                    <a:pt x="13399" y="45887"/>
                  </a:cubicBezTo>
                  <a:cubicBezTo>
                    <a:pt x="13515" y="46120"/>
                    <a:pt x="13865" y="45945"/>
                    <a:pt x="13807" y="45712"/>
                  </a:cubicBezTo>
                  <a:cubicBezTo>
                    <a:pt x="12758" y="42042"/>
                    <a:pt x="11768" y="38373"/>
                    <a:pt x="10836" y="34645"/>
                  </a:cubicBezTo>
                  <a:cubicBezTo>
                    <a:pt x="9904" y="30800"/>
                    <a:pt x="8739" y="27072"/>
                    <a:pt x="7749" y="23285"/>
                  </a:cubicBezTo>
                  <a:cubicBezTo>
                    <a:pt x="6758" y="19558"/>
                    <a:pt x="5884" y="15829"/>
                    <a:pt x="5127" y="12101"/>
                  </a:cubicBezTo>
                  <a:cubicBezTo>
                    <a:pt x="4312" y="8257"/>
                    <a:pt x="3030" y="4529"/>
                    <a:pt x="2040" y="742"/>
                  </a:cubicBezTo>
                  <a:cubicBezTo>
                    <a:pt x="1749" y="-365"/>
                    <a:pt x="-57" y="-190"/>
                    <a:pt x="1" y="975"/>
                  </a:cubicBezTo>
                  <a:cubicBezTo>
                    <a:pt x="293" y="4878"/>
                    <a:pt x="467" y="8897"/>
                    <a:pt x="1399" y="127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6" name="Google Shape;2446;p71"/>
            <p:cNvSpPr/>
            <p:nvPr/>
          </p:nvSpPr>
          <p:spPr>
            <a:xfrm>
              <a:off x="2555689" y="1039869"/>
              <a:ext cx="35483" cy="18472"/>
            </a:xfrm>
            <a:custGeom>
              <a:rect b="b" l="l" r="r" t="t"/>
              <a:pathLst>
                <a:path extrusionOk="0" h="26868" w="51612">
                  <a:moveTo>
                    <a:pt x="1172" y="7047"/>
                  </a:moveTo>
                  <a:cubicBezTo>
                    <a:pt x="14454" y="18232"/>
                    <a:pt x="32162" y="24698"/>
                    <a:pt x="49230" y="26853"/>
                  </a:cubicBezTo>
                  <a:cubicBezTo>
                    <a:pt x="51502" y="27144"/>
                    <a:pt x="52608" y="23300"/>
                    <a:pt x="50453" y="22426"/>
                  </a:cubicBezTo>
                  <a:cubicBezTo>
                    <a:pt x="42997" y="19280"/>
                    <a:pt x="35424" y="15960"/>
                    <a:pt x="28143" y="12290"/>
                  </a:cubicBezTo>
                  <a:cubicBezTo>
                    <a:pt x="20803" y="8504"/>
                    <a:pt x="13638" y="4251"/>
                    <a:pt x="6298" y="523"/>
                  </a:cubicBezTo>
                  <a:cubicBezTo>
                    <a:pt x="4434" y="-409"/>
                    <a:pt x="2163" y="-118"/>
                    <a:pt x="881" y="1572"/>
                  </a:cubicBezTo>
                  <a:cubicBezTo>
                    <a:pt x="-226" y="3028"/>
                    <a:pt x="-459" y="5649"/>
                    <a:pt x="1172" y="70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7" name="Google Shape;2447;p71"/>
            <p:cNvSpPr/>
            <p:nvPr/>
          </p:nvSpPr>
          <p:spPr>
            <a:xfrm>
              <a:off x="2520606" y="997231"/>
              <a:ext cx="163745" cy="52541"/>
            </a:xfrm>
            <a:custGeom>
              <a:rect b="b" l="l" r="r" t="t"/>
              <a:pathLst>
                <a:path extrusionOk="0" h="76423" w="238174">
                  <a:moveTo>
                    <a:pt x="271" y="3834"/>
                  </a:moveTo>
                  <a:cubicBezTo>
                    <a:pt x="3416" y="10241"/>
                    <a:pt x="8134" y="12222"/>
                    <a:pt x="14950" y="13678"/>
                  </a:cubicBezTo>
                  <a:cubicBezTo>
                    <a:pt x="25843" y="16008"/>
                    <a:pt x="36911" y="17348"/>
                    <a:pt x="47745" y="19969"/>
                  </a:cubicBezTo>
                  <a:cubicBezTo>
                    <a:pt x="69357" y="25212"/>
                    <a:pt x="90502" y="32435"/>
                    <a:pt x="111414" y="40008"/>
                  </a:cubicBezTo>
                  <a:cubicBezTo>
                    <a:pt x="132385" y="47639"/>
                    <a:pt x="153297" y="55561"/>
                    <a:pt x="174559" y="62435"/>
                  </a:cubicBezTo>
                  <a:cubicBezTo>
                    <a:pt x="194073" y="68726"/>
                    <a:pt x="216907" y="77580"/>
                    <a:pt x="237703" y="76298"/>
                  </a:cubicBezTo>
                  <a:cubicBezTo>
                    <a:pt x="238111" y="76298"/>
                    <a:pt x="238402" y="75657"/>
                    <a:pt x="237936" y="75425"/>
                  </a:cubicBezTo>
                  <a:cubicBezTo>
                    <a:pt x="219703" y="67735"/>
                    <a:pt x="198908" y="64706"/>
                    <a:pt x="180092" y="58357"/>
                  </a:cubicBezTo>
                  <a:cubicBezTo>
                    <a:pt x="160986" y="51891"/>
                    <a:pt x="142171" y="44551"/>
                    <a:pt x="123239" y="37445"/>
                  </a:cubicBezTo>
                  <a:cubicBezTo>
                    <a:pt x="104366" y="30396"/>
                    <a:pt x="85434" y="23464"/>
                    <a:pt x="66095" y="17814"/>
                  </a:cubicBezTo>
                  <a:cubicBezTo>
                    <a:pt x="56483" y="15018"/>
                    <a:pt x="46755" y="12455"/>
                    <a:pt x="36969" y="10416"/>
                  </a:cubicBezTo>
                  <a:cubicBezTo>
                    <a:pt x="27008" y="8319"/>
                    <a:pt x="11571" y="8843"/>
                    <a:pt x="4290" y="746"/>
                  </a:cubicBezTo>
                  <a:cubicBezTo>
                    <a:pt x="2251" y="-1351"/>
                    <a:pt x="-953" y="1387"/>
                    <a:pt x="271" y="383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8" name="Google Shape;2448;p71"/>
            <p:cNvSpPr/>
            <p:nvPr/>
          </p:nvSpPr>
          <p:spPr>
            <a:xfrm>
              <a:off x="2540916" y="975739"/>
              <a:ext cx="236352" cy="81526"/>
            </a:xfrm>
            <a:custGeom>
              <a:rect b="b" l="l" r="r" t="t"/>
              <a:pathLst>
                <a:path extrusionOk="0" h="118583" w="343785">
                  <a:moveTo>
                    <a:pt x="2468" y="9759"/>
                  </a:moveTo>
                  <a:cubicBezTo>
                    <a:pt x="16332" y="14011"/>
                    <a:pt x="31303" y="13137"/>
                    <a:pt x="45691" y="14186"/>
                  </a:cubicBezTo>
                  <a:cubicBezTo>
                    <a:pt x="61302" y="15351"/>
                    <a:pt x="76855" y="17157"/>
                    <a:pt x="92292" y="19603"/>
                  </a:cubicBezTo>
                  <a:cubicBezTo>
                    <a:pt x="121185" y="24205"/>
                    <a:pt x="149728" y="31020"/>
                    <a:pt x="177630" y="39816"/>
                  </a:cubicBezTo>
                  <a:cubicBezTo>
                    <a:pt x="234250" y="57699"/>
                    <a:pt x="294075" y="83913"/>
                    <a:pt x="342714" y="118456"/>
                  </a:cubicBezTo>
                  <a:cubicBezTo>
                    <a:pt x="343472" y="118980"/>
                    <a:pt x="344229" y="117757"/>
                    <a:pt x="343472" y="117174"/>
                  </a:cubicBezTo>
                  <a:cubicBezTo>
                    <a:pt x="316909" y="97951"/>
                    <a:pt x="292036" y="78961"/>
                    <a:pt x="262502" y="63991"/>
                  </a:cubicBezTo>
                  <a:cubicBezTo>
                    <a:pt x="236056" y="50593"/>
                    <a:pt x="208503" y="39059"/>
                    <a:pt x="180310" y="29797"/>
                  </a:cubicBezTo>
                  <a:cubicBezTo>
                    <a:pt x="150602" y="20011"/>
                    <a:pt x="120078" y="12613"/>
                    <a:pt x="89204" y="7720"/>
                  </a:cubicBezTo>
                  <a:cubicBezTo>
                    <a:pt x="62467" y="3467"/>
                    <a:pt x="28914" y="-4338"/>
                    <a:pt x="2468" y="3060"/>
                  </a:cubicBezTo>
                  <a:cubicBezTo>
                    <a:pt x="-852" y="4108"/>
                    <a:pt x="-794" y="8768"/>
                    <a:pt x="2468" y="975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449" name="Google Shape;2449;p71"/>
          <p:cNvGrpSpPr/>
          <p:nvPr/>
        </p:nvGrpSpPr>
        <p:grpSpPr>
          <a:xfrm rot="-4014790">
            <a:off x="454434" y="3631215"/>
            <a:ext cx="1205995" cy="1434644"/>
            <a:chOff x="476060" y="1778784"/>
            <a:chExt cx="1480593" cy="1761304"/>
          </a:xfrm>
        </p:grpSpPr>
        <p:sp>
          <p:nvSpPr>
            <p:cNvPr id="2450" name="Google Shape;2450;p71"/>
            <p:cNvSpPr/>
            <p:nvPr/>
          </p:nvSpPr>
          <p:spPr>
            <a:xfrm flipH="1">
              <a:off x="476060" y="2372171"/>
              <a:ext cx="836191" cy="1167917"/>
            </a:xfrm>
            <a:custGeom>
              <a:rect b="b" l="l" r="r" t="t"/>
              <a:pathLst>
                <a:path extrusionOk="0" h="1382150" w="989575">
                  <a:moveTo>
                    <a:pt x="14" y="4129"/>
                  </a:moveTo>
                  <a:cubicBezTo>
                    <a:pt x="-627" y="29876"/>
                    <a:pt x="20809" y="40362"/>
                    <a:pt x="38343" y="56381"/>
                  </a:cubicBezTo>
                  <a:cubicBezTo>
                    <a:pt x="58731" y="75021"/>
                    <a:pt x="77721" y="95118"/>
                    <a:pt x="95138" y="116496"/>
                  </a:cubicBezTo>
                  <a:cubicBezTo>
                    <a:pt x="128167" y="157039"/>
                    <a:pt x="156011" y="202475"/>
                    <a:pt x="180709" y="248494"/>
                  </a:cubicBezTo>
                  <a:cubicBezTo>
                    <a:pt x="233078" y="346065"/>
                    <a:pt x="270649" y="450567"/>
                    <a:pt x="312707" y="552740"/>
                  </a:cubicBezTo>
                  <a:cubicBezTo>
                    <a:pt x="356046" y="658058"/>
                    <a:pt x="406724" y="759591"/>
                    <a:pt x="467248" y="856113"/>
                  </a:cubicBezTo>
                  <a:cubicBezTo>
                    <a:pt x="528819" y="954266"/>
                    <a:pt x="594527" y="1052187"/>
                    <a:pt x="670253" y="1140088"/>
                  </a:cubicBezTo>
                  <a:cubicBezTo>
                    <a:pt x="711845" y="1188379"/>
                    <a:pt x="754776" y="1234980"/>
                    <a:pt x="801843" y="1278085"/>
                  </a:cubicBezTo>
                  <a:cubicBezTo>
                    <a:pt x="824794" y="1299114"/>
                    <a:pt x="848910" y="1318978"/>
                    <a:pt x="874133" y="1337327"/>
                  </a:cubicBezTo>
                  <a:cubicBezTo>
                    <a:pt x="899822" y="1355968"/>
                    <a:pt x="927491" y="1376064"/>
                    <a:pt x="959121" y="1381715"/>
                  </a:cubicBezTo>
                  <a:cubicBezTo>
                    <a:pt x="978170" y="1385151"/>
                    <a:pt x="993141" y="1367676"/>
                    <a:pt x="988830" y="1350725"/>
                  </a:cubicBezTo>
                  <a:cubicBezTo>
                    <a:pt x="981723" y="1322939"/>
                    <a:pt x="935297" y="1309250"/>
                    <a:pt x="914093" y="1293930"/>
                  </a:cubicBezTo>
                  <a:cubicBezTo>
                    <a:pt x="890618" y="1276979"/>
                    <a:pt x="868948" y="1257697"/>
                    <a:pt x="847629" y="1238067"/>
                  </a:cubicBezTo>
                  <a:cubicBezTo>
                    <a:pt x="806445" y="1200145"/>
                    <a:pt x="766251" y="1160709"/>
                    <a:pt x="727572" y="1120224"/>
                  </a:cubicBezTo>
                  <a:cubicBezTo>
                    <a:pt x="646953" y="1035760"/>
                    <a:pt x="572217" y="945645"/>
                    <a:pt x="511228" y="845919"/>
                  </a:cubicBezTo>
                  <a:cubicBezTo>
                    <a:pt x="451054" y="747474"/>
                    <a:pt x="400025" y="643787"/>
                    <a:pt x="356978" y="536721"/>
                  </a:cubicBezTo>
                  <a:cubicBezTo>
                    <a:pt x="316726" y="436645"/>
                    <a:pt x="281018" y="334065"/>
                    <a:pt x="230165" y="238649"/>
                  </a:cubicBezTo>
                  <a:cubicBezTo>
                    <a:pt x="202262" y="186281"/>
                    <a:pt x="169816" y="137000"/>
                    <a:pt x="130147" y="92730"/>
                  </a:cubicBezTo>
                  <a:cubicBezTo>
                    <a:pt x="110924" y="71235"/>
                    <a:pt x="90129" y="51196"/>
                    <a:pt x="67935" y="32847"/>
                  </a:cubicBezTo>
                  <a:cubicBezTo>
                    <a:pt x="48537" y="16886"/>
                    <a:pt x="28673" y="-6123"/>
                    <a:pt x="1994" y="1508"/>
                  </a:cubicBezTo>
                  <a:cubicBezTo>
                    <a:pt x="830" y="1916"/>
                    <a:pt x="72" y="2964"/>
                    <a:pt x="14" y="412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1" name="Google Shape;2451;p71"/>
            <p:cNvSpPr/>
            <p:nvPr/>
          </p:nvSpPr>
          <p:spPr>
            <a:xfrm flipH="1">
              <a:off x="1154435" y="2724020"/>
              <a:ext cx="591449" cy="472302"/>
            </a:xfrm>
            <a:custGeom>
              <a:rect b="b" l="l" r="r" t="t"/>
              <a:pathLst>
                <a:path extrusionOk="0" h="558937" w="699940">
                  <a:moveTo>
                    <a:pt x="560377" y="376657"/>
                  </a:moveTo>
                  <a:cubicBezTo>
                    <a:pt x="560377" y="376657"/>
                    <a:pt x="644958" y="537897"/>
                    <a:pt x="444050" y="558110"/>
                  </a:cubicBezTo>
                  <a:cubicBezTo>
                    <a:pt x="243141" y="578323"/>
                    <a:pt x="171026" y="222524"/>
                    <a:pt x="0" y="103633"/>
                  </a:cubicBezTo>
                  <a:cubicBezTo>
                    <a:pt x="0" y="103633"/>
                    <a:pt x="405662" y="-97450"/>
                    <a:pt x="597250" y="60585"/>
                  </a:cubicBezTo>
                  <a:cubicBezTo>
                    <a:pt x="788839" y="218622"/>
                    <a:pt x="674375" y="375609"/>
                    <a:pt x="560377" y="37665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2" name="Google Shape;2452;p71"/>
            <p:cNvSpPr/>
            <p:nvPr/>
          </p:nvSpPr>
          <p:spPr>
            <a:xfrm flipH="1">
              <a:off x="875679" y="2789380"/>
              <a:ext cx="793773" cy="358315"/>
            </a:xfrm>
            <a:custGeom>
              <a:rect b="b" l="l" r="r" t="t"/>
              <a:pathLst>
                <a:path extrusionOk="0" h="424041" w="939376">
                  <a:moveTo>
                    <a:pt x="39077" y="11411"/>
                  </a:moveTo>
                  <a:cubicBezTo>
                    <a:pt x="40009" y="12692"/>
                    <a:pt x="40184" y="14731"/>
                    <a:pt x="40941" y="16129"/>
                  </a:cubicBezTo>
                  <a:cubicBezTo>
                    <a:pt x="41815" y="17702"/>
                    <a:pt x="42805" y="19217"/>
                    <a:pt x="43737" y="20789"/>
                  </a:cubicBezTo>
                  <a:cubicBezTo>
                    <a:pt x="45660" y="24168"/>
                    <a:pt x="47640" y="27139"/>
                    <a:pt x="50028" y="30226"/>
                  </a:cubicBezTo>
                  <a:cubicBezTo>
                    <a:pt x="54571" y="36168"/>
                    <a:pt x="58416" y="42459"/>
                    <a:pt x="62144" y="48925"/>
                  </a:cubicBezTo>
                  <a:cubicBezTo>
                    <a:pt x="64707" y="53352"/>
                    <a:pt x="66979" y="57953"/>
                    <a:pt x="69076" y="62556"/>
                  </a:cubicBezTo>
                  <a:cubicBezTo>
                    <a:pt x="46941" y="55449"/>
                    <a:pt x="24048" y="50323"/>
                    <a:pt x="1214" y="51954"/>
                  </a:cubicBezTo>
                  <a:cubicBezTo>
                    <a:pt x="223" y="52012"/>
                    <a:pt x="-592" y="53468"/>
                    <a:pt x="573" y="54051"/>
                  </a:cubicBezTo>
                  <a:cubicBezTo>
                    <a:pt x="29232" y="67915"/>
                    <a:pt x="60863" y="74147"/>
                    <a:pt x="90629" y="85448"/>
                  </a:cubicBezTo>
                  <a:cubicBezTo>
                    <a:pt x="115561" y="94885"/>
                    <a:pt x="139677" y="106302"/>
                    <a:pt x="163444" y="118418"/>
                  </a:cubicBezTo>
                  <a:cubicBezTo>
                    <a:pt x="161055" y="119234"/>
                    <a:pt x="158725" y="120108"/>
                    <a:pt x="156337" y="120923"/>
                  </a:cubicBezTo>
                  <a:cubicBezTo>
                    <a:pt x="146026" y="124418"/>
                    <a:pt x="135716" y="127680"/>
                    <a:pt x="125464" y="131292"/>
                  </a:cubicBezTo>
                  <a:cubicBezTo>
                    <a:pt x="104959" y="138515"/>
                    <a:pt x="84105" y="144806"/>
                    <a:pt x="63193" y="150690"/>
                  </a:cubicBezTo>
                  <a:cubicBezTo>
                    <a:pt x="62436" y="150923"/>
                    <a:pt x="62436" y="152262"/>
                    <a:pt x="63309" y="152204"/>
                  </a:cubicBezTo>
                  <a:cubicBezTo>
                    <a:pt x="85095" y="150573"/>
                    <a:pt x="106590" y="147486"/>
                    <a:pt x="128027" y="143233"/>
                  </a:cubicBezTo>
                  <a:cubicBezTo>
                    <a:pt x="138687" y="141137"/>
                    <a:pt x="148997" y="138107"/>
                    <a:pt x="159366" y="134904"/>
                  </a:cubicBezTo>
                  <a:cubicBezTo>
                    <a:pt x="164550" y="133272"/>
                    <a:pt x="169676" y="131642"/>
                    <a:pt x="174802" y="129894"/>
                  </a:cubicBezTo>
                  <a:cubicBezTo>
                    <a:pt x="177016" y="129137"/>
                    <a:pt x="179346" y="128496"/>
                    <a:pt x="181560" y="127680"/>
                  </a:cubicBezTo>
                  <a:cubicBezTo>
                    <a:pt x="182434" y="128147"/>
                    <a:pt x="183307" y="128554"/>
                    <a:pt x="184181" y="129020"/>
                  </a:cubicBezTo>
                  <a:cubicBezTo>
                    <a:pt x="243656" y="161291"/>
                    <a:pt x="300218" y="198689"/>
                    <a:pt x="356489" y="236203"/>
                  </a:cubicBezTo>
                  <a:cubicBezTo>
                    <a:pt x="367090" y="243251"/>
                    <a:pt x="377750" y="250358"/>
                    <a:pt x="388410" y="257406"/>
                  </a:cubicBezTo>
                  <a:cubicBezTo>
                    <a:pt x="375711" y="262824"/>
                    <a:pt x="363013" y="267716"/>
                    <a:pt x="349324" y="271619"/>
                  </a:cubicBezTo>
                  <a:cubicBezTo>
                    <a:pt x="329984" y="277095"/>
                    <a:pt x="310412" y="281522"/>
                    <a:pt x="290781" y="285600"/>
                  </a:cubicBezTo>
                  <a:cubicBezTo>
                    <a:pt x="271849" y="289561"/>
                    <a:pt x="252684" y="292648"/>
                    <a:pt x="233462" y="294862"/>
                  </a:cubicBezTo>
                  <a:cubicBezTo>
                    <a:pt x="213598" y="297133"/>
                    <a:pt x="193792" y="297949"/>
                    <a:pt x="174278" y="302259"/>
                  </a:cubicBezTo>
                  <a:cubicBezTo>
                    <a:pt x="173346" y="302434"/>
                    <a:pt x="173172" y="304007"/>
                    <a:pt x="174220" y="304182"/>
                  </a:cubicBezTo>
                  <a:cubicBezTo>
                    <a:pt x="213714" y="312453"/>
                    <a:pt x="258451" y="304823"/>
                    <a:pt x="297771" y="298066"/>
                  </a:cubicBezTo>
                  <a:cubicBezTo>
                    <a:pt x="318916" y="294454"/>
                    <a:pt x="339770" y="289037"/>
                    <a:pt x="360333" y="282920"/>
                  </a:cubicBezTo>
                  <a:cubicBezTo>
                    <a:pt x="374081" y="278784"/>
                    <a:pt x="389691" y="274940"/>
                    <a:pt x="400818" y="265561"/>
                  </a:cubicBezTo>
                  <a:cubicBezTo>
                    <a:pt x="494486" y="327250"/>
                    <a:pt x="592173" y="386433"/>
                    <a:pt x="702268" y="411364"/>
                  </a:cubicBezTo>
                  <a:cubicBezTo>
                    <a:pt x="779043" y="428723"/>
                    <a:pt x="855702" y="429364"/>
                    <a:pt x="931370" y="406355"/>
                  </a:cubicBezTo>
                  <a:cubicBezTo>
                    <a:pt x="944652" y="402335"/>
                    <a:pt x="940225" y="381190"/>
                    <a:pt x="926769" y="385151"/>
                  </a:cubicBezTo>
                  <a:cubicBezTo>
                    <a:pt x="858207" y="405306"/>
                    <a:pt x="783995" y="410316"/>
                    <a:pt x="713919" y="395403"/>
                  </a:cubicBezTo>
                  <a:cubicBezTo>
                    <a:pt x="650890" y="381947"/>
                    <a:pt x="591008" y="356725"/>
                    <a:pt x="534330" y="326492"/>
                  </a:cubicBezTo>
                  <a:cubicBezTo>
                    <a:pt x="469845" y="292066"/>
                    <a:pt x="409730" y="250649"/>
                    <a:pt x="349032" y="210164"/>
                  </a:cubicBezTo>
                  <a:cubicBezTo>
                    <a:pt x="359809" y="181912"/>
                    <a:pt x="352527" y="149699"/>
                    <a:pt x="343673" y="121506"/>
                  </a:cubicBezTo>
                  <a:cubicBezTo>
                    <a:pt x="337207" y="100827"/>
                    <a:pt x="329809" y="80439"/>
                    <a:pt x="322469" y="60109"/>
                  </a:cubicBezTo>
                  <a:cubicBezTo>
                    <a:pt x="315014" y="39488"/>
                    <a:pt x="308664" y="17877"/>
                    <a:pt x="295441" y="168"/>
                  </a:cubicBezTo>
                  <a:cubicBezTo>
                    <a:pt x="295208" y="-181"/>
                    <a:pt x="294509" y="52"/>
                    <a:pt x="294567" y="518"/>
                  </a:cubicBezTo>
                  <a:cubicBezTo>
                    <a:pt x="296256" y="21430"/>
                    <a:pt x="304470" y="40770"/>
                    <a:pt x="310936" y="60575"/>
                  </a:cubicBezTo>
                  <a:cubicBezTo>
                    <a:pt x="317227" y="79739"/>
                    <a:pt x="323343" y="98963"/>
                    <a:pt x="328994" y="118302"/>
                  </a:cubicBezTo>
                  <a:cubicBezTo>
                    <a:pt x="337149" y="146263"/>
                    <a:pt x="342683" y="174514"/>
                    <a:pt x="338256" y="203116"/>
                  </a:cubicBezTo>
                  <a:cubicBezTo>
                    <a:pt x="293868" y="173583"/>
                    <a:pt x="249014" y="144748"/>
                    <a:pt x="201889" y="119758"/>
                  </a:cubicBezTo>
                  <a:cubicBezTo>
                    <a:pt x="170317" y="103040"/>
                    <a:pt x="137813" y="87836"/>
                    <a:pt x="104318" y="75313"/>
                  </a:cubicBezTo>
                  <a:cubicBezTo>
                    <a:pt x="98959" y="73332"/>
                    <a:pt x="93484" y="71293"/>
                    <a:pt x="88008" y="69313"/>
                  </a:cubicBezTo>
                  <a:cubicBezTo>
                    <a:pt x="86901" y="65410"/>
                    <a:pt x="84804" y="61449"/>
                    <a:pt x="83639" y="58769"/>
                  </a:cubicBezTo>
                  <a:cubicBezTo>
                    <a:pt x="80552" y="51895"/>
                    <a:pt x="76999" y="45138"/>
                    <a:pt x="72746" y="38906"/>
                  </a:cubicBezTo>
                  <a:cubicBezTo>
                    <a:pt x="68377" y="32556"/>
                    <a:pt x="63659" y="26498"/>
                    <a:pt x="58416" y="20847"/>
                  </a:cubicBezTo>
                  <a:cubicBezTo>
                    <a:pt x="55795" y="18051"/>
                    <a:pt x="52824" y="16013"/>
                    <a:pt x="49562" y="14032"/>
                  </a:cubicBezTo>
                  <a:cubicBezTo>
                    <a:pt x="48047" y="13100"/>
                    <a:pt x="46417" y="11877"/>
                    <a:pt x="44786" y="11236"/>
                  </a:cubicBezTo>
                  <a:cubicBezTo>
                    <a:pt x="43446" y="10712"/>
                    <a:pt x="41815" y="10770"/>
                    <a:pt x="40592" y="10071"/>
                  </a:cubicBezTo>
                  <a:cubicBezTo>
                    <a:pt x="39310" y="9255"/>
                    <a:pt x="38436" y="10479"/>
                    <a:pt x="39077" y="1141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3" name="Google Shape;2453;p71"/>
            <p:cNvSpPr/>
            <p:nvPr/>
          </p:nvSpPr>
          <p:spPr>
            <a:xfrm flipH="1">
              <a:off x="697365" y="2241610"/>
              <a:ext cx="360255" cy="455756"/>
            </a:xfrm>
            <a:custGeom>
              <a:rect b="b" l="l" r="r" t="t"/>
              <a:pathLst>
                <a:path extrusionOk="0" h="539356" w="426337">
                  <a:moveTo>
                    <a:pt x="144051" y="437642"/>
                  </a:moveTo>
                  <a:cubicBezTo>
                    <a:pt x="144051" y="437642"/>
                    <a:pt x="23878" y="507952"/>
                    <a:pt x="1335" y="355217"/>
                  </a:cubicBezTo>
                  <a:cubicBezTo>
                    <a:pt x="-21208" y="202482"/>
                    <a:pt x="248029" y="134852"/>
                    <a:pt x="332727" y="0"/>
                  </a:cubicBezTo>
                  <a:cubicBezTo>
                    <a:pt x="332727" y="0"/>
                    <a:pt x="500607" y="302732"/>
                    <a:pt x="386726" y="454593"/>
                  </a:cubicBezTo>
                  <a:cubicBezTo>
                    <a:pt x="272844" y="606571"/>
                    <a:pt x="148885" y="524670"/>
                    <a:pt x="144051" y="43764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4" name="Google Shape;2454;p71"/>
            <p:cNvSpPr/>
            <p:nvPr/>
          </p:nvSpPr>
          <p:spPr>
            <a:xfrm flipH="1">
              <a:off x="747938" y="2300749"/>
              <a:ext cx="258628" cy="616423"/>
            </a:xfrm>
            <a:custGeom>
              <a:rect b="b" l="l" r="r" t="t"/>
              <a:pathLst>
                <a:path extrusionOk="0" h="729495" w="306069">
                  <a:moveTo>
                    <a:pt x="288256" y="28383"/>
                  </a:moveTo>
                  <a:cubicBezTo>
                    <a:pt x="287323" y="29140"/>
                    <a:pt x="285750" y="29315"/>
                    <a:pt x="284702" y="30014"/>
                  </a:cubicBezTo>
                  <a:cubicBezTo>
                    <a:pt x="283537" y="30713"/>
                    <a:pt x="282430" y="31587"/>
                    <a:pt x="281265" y="32286"/>
                  </a:cubicBezTo>
                  <a:cubicBezTo>
                    <a:pt x="278761" y="33858"/>
                    <a:pt x="276547" y="35489"/>
                    <a:pt x="274275" y="37412"/>
                  </a:cubicBezTo>
                  <a:cubicBezTo>
                    <a:pt x="269906" y="41082"/>
                    <a:pt x="265246" y="44285"/>
                    <a:pt x="260411" y="47314"/>
                  </a:cubicBezTo>
                  <a:cubicBezTo>
                    <a:pt x="257091" y="49411"/>
                    <a:pt x="253712" y="51334"/>
                    <a:pt x="250217" y="53081"/>
                  </a:cubicBezTo>
                  <a:cubicBezTo>
                    <a:pt x="254878" y="35897"/>
                    <a:pt x="257964" y="18247"/>
                    <a:pt x="255926" y="888"/>
                  </a:cubicBezTo>
                  <a:cubicBezTo>
                    <a:pt x="255809" y="131"/>
                    <a:pt x="254703" y="-452"/>
                    <a:pt x="254295" y="480"/>
                  </a:cubicBezTo>
                  <a:cubicBezTo>
                    <a:pt x="244684" y="22849"/>
                    <a:pt x="241072" y="47256"/>
                    <a:pt x="233499" y="70382"/>
                  </a:cubicBezTo>
                  <a:cubicBezTo>
                    <a:pt x="227150" y="89780"/>
                    <a:pt x="219286" y="108595"/>
                    <a:pt x="210898" y="127119"/>
                  </a:cubicBezTo>
                  <a:cubicBezTo>
                    <a:pt x="210199" y="125313"/>
                    <a:pt x="209441" y="123565"/>
                    <a:pt x="208742" y="121818"/>
                  </a:cubicBezTo>
                  <a:cubicBezTo>
                    <a:pt x="205713" y="114070"/>
                    <a:pt x="202859" y="106265"/>
                    <a:pt x="199771" y="98576"/>
                  </a:cubicBezTo>
                  <a:cubicBezTo>
                    <a:pt x="193539" y="83197"/>
                    <a:pt x="188005" y="67469"/>
                    <a:pt x="182763" y="51741"/>
                  </a:cubicBezTo>
                  <a:cubicBezTo>
                    <a:pt x="182588" y="51159"/>
                    <a:pt x="181539" y="51217"/>
                    <a:pt x="181597" y="51916"/>
                  </a:cubicBezTo>
                  <a:cubicBezTo>
                    <a:pt x="183578" y="68518"/>
                    <a:pt x="186723" y="84828"/>
                    <a:pt x="190743" y="101022"/>
                  </a:cubicBezTo>
                  <a:cubicBezTo>
                    <a:pt x="192723" y="109061"/>
                    <a:pt x="195403" y="116866"/>
                    <a:pt x="198199" y="124672"/>
                  </a:cubicBezTo>
                  <a:cubicBezTo>
                    <a:pt x="199597" y="128575"/>
                    <a:pt x="201053" y="132420"/>
                    <a:pt x="202568" y="136264"/>
                  </a:cubicBezTo>
                  <a:cubicBezTo>
                    <a:pt x="203209" y="137895"/>
                    <a:pt x="203791" y="139701"/>
                    <a:pt x="204490" y="141332"/>
                  </a:cubicBezTo>
                  <a:cubicBezTo>
                    <a:pt x="204199" y="141973"/>
                    <a:pt x="203908" y="142672"/>
                    <a:pt x="203558" y="143371"/>
                  </a:cubicBezTo>
                  <a:cubicBezTo>
                    <a:pt x="181015" y="189914"/>
                    <a:pt x="154452" y="234476"/>
                    <a:pt x="127773" y="278747"/>
                  </a:cubicBezTo>
                  <a:cubicBezTo>
                    <a:pt x="122763" y="287077"/>
                    <a:pt x="117696" y="295465"/>
                    <a:pt x="112686" y="303853"/>
                  </a:cubicBezTo>
                  <a:cubicBezTo>
                    <a:pt x="108084" y="294300"/>
                    <a:pt x="103890" y="284805"/>
                    <a:pt x="100453" y="274494"/>
                  </a:cubicBezTo>
                  <a:cubicBezTo>
                    <a:pt x="95618" y="259932"/>
                    <a:pt x="91482" y="245136"/>
                    <a:pt x="87696" y="230282"/>
                  </a:cubicBezTo>
                  <a:cubicBezTo>
                    <a:pt x="84026" y="215952"/>
                    <a:pt x="80997" y="201447"/>
                    <a:pt x="78609" y="186826"/>
                  </a:cubicBezTo>
                  <a:cubicBezTo>
                    <a:pt x="76162" y="171739"/>
                    <a:pt x="74881" y="156652"/>
                    <a:pt x="70861" y="141915"/>
                  </a:cubicBezTo>
                  <a:cubicBezTo>
                    <a:pt x="70687" y="141216"/>
                    <a:pt x="69522" y="141099"/>
                    <a:pt x="69347" y="141915"/>
                  </a:cubicBezTo>
                  <a:cubicBezTo>
                    <a:pt x="64454" y="172322"/>
                    <a:pt x="71793" y="206282"/>
                    <a:pt x="78376" y="236049"/>
                  </a:cubicBezTo>
                  <a:cubicBezTo>
                    <a:pt x="81929" y="252068"/>
                    <a:pt x="86764" y="267796"/>
                    <a:pt x="92181" y="283290"/>
                  </a:cubicBezTo>
                  <a:cubicBezTo>
                    <a:pt x="95793" y="293601"/>
                    <a:pt x="99346" y="305426"/>
                    <a:pt x="106919" y="313581"/>
                  </a:cubicBezTo>
                  <a:cubicBezTo>
                    <a:pt x="63114" y="387269"/>
                    <a:pt x="21348" y="463986"/>
                    <a:pt x="6202" y="548975"/>
                  </a:cubicBezTo>
                  <a:cubicBezTo>
                    <a:pt x="-4341" y="608216"/>
                    <a:pt x="-2127" y="666759"/>
                    <a:pt x="18144" y="723787"/>
                  </a:cubicBezTo>
                  <a:cubicBezTo>
                    <a:pt x="21697" y="733748"/>
                    <a:pt x="37658" y="729612"/>
                    <a:pt x="34163" y="719535"/>
                  </a:cubicBezTo>
                  <a:cubicBezTo>
                    <a:pt x="16338" y="667924"/>
                    <a:pt x="9872" y="611362"/>
                    <a:pt x="18843" y="557305"/>
                  </a:cubicBezTo>
                  <a:cubicBezTo>
                    <a:pt x="26882" y="508723"/>
                    <a:pt x="44066" y="462064"/>
                    <a:pt x="65153" y="417735"/>
                  </a:cubicBezTo>
                  <a:cubicBezTo>
                    <a:pt x="89152" y="367289"/>
                    <a:pt x="118628" y="319872"/>
                    <a:pt x="147462" y="272106"/>
                  </a:cubicBezTo>
                  <a:cubicBezTo>
                    <a:pt x="169423" y="279329"/>
                    <a:pt x="193772" y="272631"/>
                    <a:pt x="214975" y="264883"/>
                  </a:cubicBezTo>
                  <a:cubicBezTo>
                    <a:pt x="230528" y="259175"/>
                    <a:pt x="245848" y="252883"/>
                    <a:pt x="261110" y="246476"/>
                  </a:cubicBezTo>
                  <a:cubicBezTo>
                    <a:pt x="276605" y="240010"/>
                    <a:pt x="292858" y="234418"/>
                    <a:pt x="305964" y="223699"/>
                  </a:cubicBezTo>
                  <a:cubicBezTo>
                    <a:pt x="306197" y="223525"/>
                    <a:pt x="306022" y="223000"/>
                    <a:pt x="305673" y="223059"/>
                  </a:cubicBezTo>
                  <a:cubicBezTo>
                    <a:pt x="289770" y="225097"/>
                    <a:pt x="275266" y="232029"/>
                    <a:pt x="260411" y="237680"/>
                  </a:cubicBezTo>
                  <a:cubicBezTo>
                    <a:pt x="246023" y="243155"/>
                    <a:pt x="231577" y="248514"/>
                    <a:pt x="216956" y="253524"/>
                  </a:cubicBezTo>
                  <a:cubicBezTo>
                    <a:pt x="195927" y="260747"/>
                    <a:pt x="174491" y="265932"/>
                    <a:pt x="152530" y="263601"/>
                  </a:cubicBezTo>
                  <a:cubicBezTo>
                    <a:pt x="173500" y="228651"/>
                    <a:pt x="193946" y="193409"/>
                    <a:pt x="211363" y="156477"/>
                  </a:cubicBezTo>
                  <a:cubicBezTo>
                    <a:pt x="223014" y="131779"/>
                    <a:pt x="233499" y="106440"/>
                    <a:pt x="241888" y="80401"/>
                  </a:cubicBezTo>
                  <a:cubicBezTo>
                    <a:pt x="243227" y="76207"/>
                    <a:pt x="244567" y="72013"/>
                    <a:pt x="245907" y="67702"/>
                  </a:cubicBezTo>
                  <a:cubicBezTo>
                    <a:pt x="248878" y="66712"/>
                    <a:pt x="251790" y="65023"/>
                    <a:pt x="253771" y="63974"/>
                  </a:cubicBezTo>
                  <a:cubicBezTo>
                    <a:pt x="258897" y="61353"/>
                    <a:pt x="263964" y="58440"/>
                    <a:pt x="268567" y="54945"/>
                  </a:cubicBezTo>
                  <a:cubicBezTo>
                    <a:pt x="273226" y="51392"/>
                    <a:pt x="277712" y="47547"/>
                    <a:pt x="281848" y="43353"/>
                  </a:cubicBezTo>
                  <a:cubicBezTo>
                    <a:pt x="283887" y="41256"/>
                    <a:pt x="285343" y="38926"/>
                    <a:pt x="286741" y="36363"/>
                  </a:cubicBezTo>
                  <a:cubicBezTo>
                    <a:pt x="287382" y="35198"/>
                    <a:pt x="288256" y="33917"/>
                    <a:pt x="288721" y="32635"/>
                  </a:cubicBezTo>
                  <a:cubicBezTo>
                    <a:pt x="289071" y="31587"/>
                    <a:pt x="288955" y="30363"/>
                    <a:pt x="289479" y="29373"/>
                  </a:cubicBezTo>
                  <a:cubicBezTo>
                    <a:pt x="289887" y="28499"/>
                    <a:pt x="288896" y="27858"/>
                    <a:pt x="288256" y="28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5" name="Google Shape;2455;p71"/>
            <p:cNvSpPr/>
            <p:nvPr/>
          </p:nvSpPr>
          <p:spPr>
            <a:xfrm flipH="1">
              <a:off x="1149015" y="2206868"/>
              <a:ext cx="275531" cy="408988"/>
            </a:xfrm>
            <a:custGeom>
              <a:rect b="b" l="l" r="r" t="t"/>
              <a:pathLst>
                <a:path extrusionOk="0" h="484010" w="326072">
                  <a:moveTo>
                    <a:pt x="20688" y="484010"/>
                  </a:moveTo>
                  <a:cubicBezTo>
                    <a:pt x="56628" y="464088"/>
                    <a:pt x="81560" y="428264"/>
                    <a:pt x="96298" y="389876"/>
                  </a:cubicBezTo>
                  <a:cubicBezTo>
                    <a:pt x="111036" y="351547"/>
                    <a:pt x="116686" y="310422"/>
                    <a:pt x="122219" y="269704"/>
                  </a:cubicBezTo>
                  <a:cubicBezTo>
                    <a:pt x="161714" y="311179"/>
                    <a:pt x="216878" y="337334"/>
                    <a:pt x="273964" y="341644"/>
                  </a:cubicBezTo>
                  <a:cubicBezTo>
                    <a:pt x="268023" y="274131"/>
                    <a:pt x="239771" y="208773"/>
                    <a:pt x="194743" y="158152"/>
                  </a:cubicBezTo>
                  <a:cubicBezTo>
                    <a:pt x="252004" y="128444"/>
                    <a:pt x="298896" y="79280"/>
                    <a:pt x="325925" y="20738"/>
                  </a:cubicBezTo>
                  <a:cubicBezTo>
                    <a:pt x="330002" y="11942"/>
                    <a:pt x="248450" y="-58"/>
                    <a:pt x="241751" y="0"/>
                  </a:cubicBezTo>
                  <a:cubicBezTo>
                    <a:pt x="209481" y="175"/>
                    <a:pt x="177850" y="8913"/>
                    <a:pt x="149481" y="24291"/>
                  </a:cubicBezTo>
                  <a:cubicBezTo>
                    <a:pt x="107191" y="47242"/>
                    <a:pt x="60706" y="88833"/>
                    <a:pt x="37988" y="132114"/>
                  </a:cubicBezTo>
                  <a:cubicBezTo>
                    <a:pt x="-13040" y="229336"/>
                    <a:pt x="-6166" y="382012"/>
                    <a:pt x="20688" y="48401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6" name="Google Shape;2456;p71"/>
            <p:cNvSpPr/>
            <p:nvPr/>
          </p:nvSpPr>
          <p:spPr>
            <a:xfrm flipH="1">
              <a:off x="1211122" y="2237870"/>
              <a:ext cx="202648" cy="300797"/>
            </a:xfrm>
            <a:custGeom>
              <a:rect b="b" l="l" r="r" t="t"/>
              <a:pathLst>
                <a:path extrusionOk="0" h="355973" w="239820">
                  <a:moveTo>
                    <a:pt x="15214" y="355974"/>
                  </a:moveTo>
                  <a:cubicBezTo>
                    <a:pt x="41660" y="341353"/>
                    <a:pt x="59951" y="314965"/>
                    <a:pt x="70844" y="286771"/>
                  </a:cubicBezTo>
                  <a:cubicBezTo>
                    <a:pt x="81737" y="258578"/>
                    <a:pt x="85815" y="228345"/>
                    <a:pt x="89892" y="198404"/>
                  </a:cubicBezTo>
                  <a:cubicBezTo>
                    <a:pt x="118901" y="228928"/>
                    <a:pt x="159503" y="248151"/>
                    <a:pt x="201502" y="251296"/>
                  </a:cubicBezTo>
                  <a:cubicBezTo>
                    <a:pt x="197133" y="201666"/>
                    <a:pt x="176337" y="153609"/>
                    <a:pt x="143250" y="116328"/>
                  </a:cubicBezTo>
                  <a:cubicBezTo>
                    <a:pt x="185366" y="94484"/>
                    <a:pt x="219851" y="58310"/>
                    <a:pt x="239714" y="15262"/>
                  </a:cubicBezTo>
                  <a:cubicBezTo>
                    <a:pt x="242685" y="8796"/>
                    <a:pt x="182745" y="0"/>
                    <a:pt x="177851" y="0"/>
                  </a:cubicBezTo>
                  <a:cubicBezTo>
                    <a:pt x="154085" y="117"/>
                    <a:pt x="130843" y="6582"/>
                    <a:pt x="109989" y="17883"/>
                  </a:cubicBezTo>
                  <a:cubicBezTo>
                    <a:pt x="78882" y="34776"/>
                    <a:pt x="44689" y="65358"/>
                    <a:pt x="27971" y="97221"/>
                  </a:cubicBezTo>
                  <a:cubicBezTo>
                    <a:pt x="-9601" y="168638"/>
                    <a:pt x="-4533" y="280946"/>
                    <a:pt x="15214" y="35597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7" name="Google Shape;2457;p71"/>
            <p:cNvSpPr/>
            <p:nvPr/>
          </p:nvSpPr>
          <p:spPr>
            <a:xfrm flipH="1">
              <a:off x="1305815" y="2359765"/>
              <a:ext cx="533127" cy="268058"/>
            </a:xfrm>
            <a:custGeom>
              <a:rect b="b" l="l" r="r" t="t"/>
              <a:pathLst>
                <a:path extrusionOk="0" h="317228" w="630919">
                  <a:moveTo>
                    <a:pt x="630920" y="11651"/>
                  </a:moveTo>
                  <a:cubicBezTo>
                    <a:pt x="630920" y="11651"/>
                    <a:pt x="376769" y="425119"/>
                    <a:pt x="0" y="290151"/>
                  </a:cubicBezTo>
                  <a:cubicBezTo>
                    <a:pt x="0" y="290151"/>
                    <a:pt x="90697" y="-68386"/>
                    <a:pt x="630920" y="116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8" name="Google Shape;2458;p71"/>
            <p:cNvSpPr/>
            <p:nvPr/>
          </p:nvSpPr>
          <p:spPr>
            <a:xfrm flipH="1">
              <a:off x="1305787" y="2200075"/>
              <a:ext cx="650867" cy="260417"/>
            </a:xfrm>
            <a:custGeom>
              <a:rect b="b" l="l" r="r" t="t"/>
              <a:pathLst>
                <a:path extrusionOk="0" h="308186" w="770257">
                  <a:moveTo>
                    <a:pt x="770257" y="200678"/>
                  </a:moveTo>
                  <a:cubicBezTo>
                    <a:pt x="770257" y="200678"/>
                    <a:pt x="310713" y="474342"/>
                    <a:pt x="0" y="148426"/>
                  </a:cubicBezTo>
                  <a:cubicBezTo>
                    <a:pt x="0" y="148426"/>
                    <a:pt x="219316" y="-218033"/>
                    <a:pt x="770257" y="20067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9" name="Google Shape;2459;p71"/>
            <p:cNvSpPr/>
            <p:nvPr/>
          </p:nvSpPr>
          <p:spPr>
            <a:xfrm flipH="1">
              <a:off x="1187218" y="1787642"/>
              <a:ext cx="213517" cy="582104"/>
            </a:xfrm>
            <a:custGeom>
              <a:rect b="b" l="l" r="r" t="t"/>
              <a:pathLst>
                <a:path extrusionOk="0" h="688880" w="252683">
                  <a:moveTo>
                    <a:pt x="112208" y="688880"/>
                  </a:moveTo>
                  <a:cubicBezTo>
                    <a:pt x="112208" y="688880"/>
                    <a:pt x="405912" y="302499"/>
                    <a:pt x="143956" y="0"/>
                  </a:cubicBezTo>
                  <a:cubicBezTo>
                    <a:pt x="143956" y="0"/>
                    <a:pt x="-157611" y="214074"/>
                    <a:pt x="112208" y="6888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0" name="Google Shape;2460;p71"/>
            <p:cNvSpPr/>
            <p:nvPr/>
          </p:nvSpPr>
          <p:spPr>
            <a:xfrm flipH="1">
              <a:off x="1299082" y="1778784"/>
              <a:ext cx="332328" cy="590963"/>
            </a:xfrm>
            <a:custGeom>
              <a:rect b="b" l="l" r="r" t="t"/>
              <a:pathLst>
                <a:path extrusionOk="0" h="699365" w="393288">
                  <a:moveTo>
                    <a:pt x="385262" y="699365"/>
                  </a:moveTo>
                  <a:cubicBezTo>
                    <a:pt x="385262" y="699365"/>
                    <a:pt x="474445" y="171958"/>
                    <a:pt x="58240" y="0"/>
                  </a:cubicBezTo>
                  <a:cubicBezTo>
                    <a:pt x="58240" y="0"/>
                    <a:pt x="-204241" y="336926"/>
                    <a:pt x="385262" y="6993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1" name="Google Shape;2461;p71"/>
            <p:cNvSpPr/>
            <p:nvPr/>
          </p:nvSpPr>
          <p:spPr>
            <a:xfrm flipH="1">
              <a:off x="1305796" y="1962380"/>
              <a:ext cx="616656" cy="415590"/>
            </a:xfrm>
            <a:custGeom>
              <a:rect b="b" l="l" r="r" t="t"/>
              <a:pathLst>
                <a:path extrusionOk="0" h="491823" w="729771">
                  <a:moveTo>
                    <a:pt x="729772" y="482040"/>
                  </a:moveTo>
                  <a:cubicBezTo>
                    <a:pt x="729772" y="482040"/>
                    <a:pt x="203821" y="602154"/>
                    <a:pt x="0" y="651"/>
                  </a:cubicBezTo>
                  <a:cubicBezTo>
                    <a:pt x="0" y="651"/>
                    <a:pt x="677812" y="-38086"/>
                    <a:pt x="729772" y="4820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2" name="Google Shape;2462;p71"/>
            <p:cNvSpPr/>
            <p:nvPr/>
          </p:nvSpPr>
          <p:spPr>
            <a:xfrm flipH="1">
              <a:off x="1373171" y="2023233"/>
              <a:ext cx="498705" cy="337060"/>
            </a:xfrm>
            <a:custGeom>
              <a:rect b="b" l="l" r="r" t="t"/>
              <a:pathLst>
                <a:path extrusionOk="0" h="398887" w="590183">
                  <a:moveTo>
                    <a:pt x="14" y="501"/>
                  </a:moveTo>
                  <a:cubicBezTo>
                    <a:pt x="12421" y="53452"/>
                    <a:pt x="48654" y="97898"/>
                    <a:pt x="86750" y="135178"/>
                  </a:cubicBezTo>
                  <a:cubicBezTo>
                    <a:pt x="131079" y="178576"/>
                    <a:pt x="181176" y="216905"/>
                    <a:pt x="232378" y="251856"/>
                  </a:cubicBezTo>
                  <a:cubicBezTo>
                    <a:pt x="286494" y="288787"/>
                    <a:pt x="343522" y="320826"/>
                    <a:pt x="403754" y="346631"/>
                  </a:cubicBezTo>
                  <a:cubicBezTo>
                    <a:pt x="461597" y="371446"/>
                    <a:pt x="524509" y="395212"/>
                    <a:pt x="587945" y="398882"/>
                  </a:cubicBezTo>
                  <a:cubicBezTo>
                    <a:pt x="590624" y="399057"/>
                    <a:pt x="590974" y="395154"/>
                    <a:pt x="588585" y="394339"/>
                  </a:cubicBezTo>
                  <a:cubicBezTo>
                    <a:pt x="528645" y="374591"/>
                    <a:pt x="468122" y="359796"/>
                    <a:pt x="410220" y="333990"/>
                  </a:cubicBezTo>
                  <a:cubicBezTo>
                    <a:pt x="353308" y="308651"/>
                    <a:pt x="298669" y="277661"/>
                    <a:pt x="246883" y="243118"/>
                  </a:cubicBezTo>
                  <a:cubicBezTo>
                    <a:pt x="196962" y="209857"/>
                    <a:pt x="148496" y="173391"/>
                    <a:pt x="104808" y="132324"/>
                  </a:cubicBezTo>
                  <a:cubicBezTo>
                    <a:pt x="63159" y="93238"/>
                    <a:pt x="30247" y="48967"/>
                    <a:pt x="771" y="210"/>
                  </a:cubicBezTo>
                  <a:cubicBezTo>
                    <a:pt x="539" y="-198"/>
                    <a:pt x="-102" y="36"/>
                    <a:pt x="14" y="50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3" name="Google Shape;2463;p71"/>
            <p:cNvSpPr/>
            <p:nvPr/>
          </p:nvSpPr>
          <p:spPr>
            <a:xfrm flipH="1">
              <a:off x="1340880" y="2006065"/>
              <a:ext cx="526506" cy="332024"/>
            </a:xfrm>
            <a:custGeom>
              <a:rect b="b" l="l" r="r" t="t"/>
              <a:pathLst>
                <a:path extrusionOk="0" h="392928" w="623084">
                  <a:moveTo>
                    <a:pt x="642" y="3406"/>
                  </a:moveTo>
                  <a:cubicBezTo>
                    <a:pt x="45029" y="41561"/>
                    <a:pt x="97106" y="73366"/>
                    <a:pt x="145746" y="105812"/>
                  </a:cubicBezTo>
                  <a:cubicBezTo>
                    <a:pt x="197123" y="140064"/>
                    <a:pt x="249025" y="173617"/>
                    <a:pt x="301335" y="206529"/>
                  </a:cubicBezTo>
                  <a:cubicBezTo>
                    <a:pt x="353587" y="239440"/>
                    <a:pt x="405896" y="272411"/>
                    <a:pt x="459254" y="303575"/>
                  </a:cubicBezTo>
                  <a:cubicBezTo>
                    <a:pt x="512729" y="334856"/>
                    <a:pt x="567602" y="363050"/>
                    <a:pt x="621775" y="392816"/>
                  </a:cubicBezTo>
                  <a:cubicBezTo>
                    <a:pt x="622766" y="393341"/>
                    <a:pt x="623640" y="391884"/>
                    <a:pt x="622649" y="391302"/>
                  </a:cubicBezTo>
                  <a:cubicBezTo>
                    <a:pt x="569174" y="360778"/>
                    <a:pt x="516865" y="327225"/>
                    <a:pt x="464089" y="295362"/>
                  </a:cubicBezTo>
                  <a:cubicBezTo>
                    <a:pt x="412420" y="264139"/>
                    <a:pt x="360460" y="233382"/>
                    <a:pt x="309374" y="201228"/>
                  </a:cubicBezTo>
                  <a:cubicBezTo>
                    <a:pt x="258287" y="169073"/>
                    <a:pt x="207609" y="136219"/>
                    <a:pt x="157338" y="102783"/>
                  </a:cubicBezTo>
                  <a:cubicBezTo>
                    <a:pt x="106368" y="68881"/>
                    <a:pt x="56447" y="30318"/>
                    <a:pt x="3088" y="261"/>
                  </a:cubicBezTo>
                  <a:cubicBezTo>
                    <a:pt x="1224" y="-846"/>
                    <a:pt x="-1164" y="1834"/>
                    <a:pt x="642" y="34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4" name="Google Shape;2464;p71"/>
            <p:cNvSpPr/>
            <p:nvPr/>
          </p:nvSpPr>
          <p:spPr>
            <a:xfrm flipH="1">
              <a:off x="1340473" y="1998932"/>
              <a:ext cx="457288" cy="311522"/>
            </a:xfrm>
            <a:custGeom>
              <a:rect b="b" l="l" r="r" t="t"/>
              <a:pathLst>
                <a:path extrusionOk="0" h="368665" w="541169">
                  <a:moveTo>
                    <a:pt x="3329" y="723"/>
                  </a:moveTo>
                  <a:cubicBezTo>
                    <a:pt x="-399" y="1073"/>
                    <a:pt x="-1389" y="6141"/>
                    <a:pt x="2398" y="7364"/>
                  </a:cubicBezTo>
                  <a:cubicBezTo>
                    <a:pt x="29310" y="16102"/>
                    <a:pt x="58202" y="19072"/>
                    <a:pt x="85697" y="25655"/>
                  </a:cubicBezTo>
                  <a:cubicBezTo>
                    <a:pt x="111386" y="31829"/>
                    <a:pt x="136667" y="39460"/>
                    <a:pt x="161540" y="48431"/>
                  </a:cubicBezTo>
                  <a:cubicBezTo>
                    <a:pt x="215656" y="68003"/>
                    <a:pt x="267732" y="93401"/>
                    <a:pt x="315906" y="124973"/>
                  </a:cubicBezTo>
                  <a:cubicBezTo>
                    <a:pt x="363089" y="155905"/>
                    <a:pt x="405555" y="192836"/>
                    <a:pt x="444234" y="233845"/>
                  </a:cubicBezTo>
                  <a:cubicBezTo>
                    <a:pt x="464214" y="254990"/>
                    <a:pt x="482446" y="277533"/>
                    <a:pt x="498874" y="301591"/>
                  </a:cubicBezTo>
                  <a:cubicBezTo>
                    <a:pt x="513495" y="323028"/>
                    <a:pt x="524213" y="348484"/>
                    <a:pt x="540465" y="368522"/>
                  </a:cubicBezTo>
                  <a:cubicBezTo>
                    <a:pt x="540756" y="368872"/>
                    <a:pt x="541222" y="368522"/>
                    <a:pt x="541164" y="368114"/>
                  </a:cubicBezTo>
                  <a:cubicBezTo>
                    <a:pt x="535106" y="341493"/>
                    <a:pt x="516232" y="315222"/>
                    <a:pt x="501495" y="292621"/>
                  </a:cubicBezTo>
                  <a:cubicBezTo>
                    <a:pt x="486990" y="270485"/>
                    <a:pt x="471146" y="249049"/>
                    <a:pt x="454195" y="228719"/>
                  </a:cubicBezTo>
                  <a:cubicBezTo>
                    <a:pt x="417554" y="184681"/>
                    <a:pt x="373225" y="146818"/>
                    <a:pt x="325983" y="114605"/>
                  </a:cubicBezTo>
                  <a:cubicBezTo>
                    <a:pt x="278218" y="82042"/>
                    <a:pt x="226432" y="55130"/>
                    <a:pt x="172026" y="35558"/>
                  </a:cubicBezTo>
                  <a:cubicBezTo>
                    <a:pt x="120881" y="17208"/>
                    <a:pt x="58377" y="-4228"/>
                    <a:pt x="3329" y="7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5" name="Google Shape;2465;p71"/>
            <p:cNvSpPr/>
            <p:nvPr/>
          </p:nvSpPr>
          <p:spPr>
            <a:xfrm flipH="1">
              <a:off x="1466638" y="2328011"/>
              <a:ext cx="443873" cy="77042"/>
            </a:xfrm>
            <a:custGeom>
              <a:rect b="b" l="l" r="r" t="t"/>
              <a:pathLst>
                <a:path extrusionOk="0" h="91174" w="525293">
                  <a:moveTo>
                    <a:pt x="457117" y="75102"/>
                  </a:moveTo>
                  <a:cubicBezTo>
                    <a:pt x="435273" y="77082"/>
                    <a:pt x="413371" y="78247"/>
                    <a:pt x="391410" y="78597"/>
                  </a:cubicBezTo>
                  <a:cubicBezTo>
                    <a:pt x="347605" y="79296"/>
                    <a:pt x="303567" y="77140"/>
                    <a:pt x="260112" y="71781"/>
                  </a:cubicBezTo>
                  <a:cubicBezTo>
                    <a:pt x="171045" y="60714"/>
                    <a:pt x="83960" y="34850"/>
                    <a:pt x="1359" y="74"/>
                  </a:cubicBezTo>
                  <a:cubicBezTo>
                    <a:pt x="253" y="-392"/>
                    <a:pt x="-563" y="1472"/>
                    <a:pt x="486" y="2055"/>
                  </a:cubicBezTo>
                  <a:cubicBezTo>
                    <a:pt x="82562" y="44228"/>
                    <a:pt x="171103" y="70208"/>
                    <a:pt x="262442" y="82907"/>
                  </a:cubicBezTo>
                  <a:cubicBezTo>
                    <a:pt x="306479" y="89024"/>
                    <a:pt x="350751" y="91936"/>
                    <a:pt x="395196" y="91004"/>
                  </a:cubicBezTo>
                  <a:cubicBezTo>
                    <a:pt x="418439" y="90538"/>
                    <a:pt x="441623" y="89140"/>
                    <a:pt x="464749" y="86810"/>
                  </a:cubicBezTo>
                  <a:cubicBezTo>
                    <a:pt x="484263" y="84830"/>
                    <a:pt x="505932" y="84014"/>
                    <a:pt x="523757" y="75451"/>
                  </a:cubicBezTo>
                  <a:cubicBezTo>
                    <a:pt x="526728" y="73995"/>
                    <a:pt x="524922" y="70208"/>
                    <a:pt x="522301" y="69859"/>
                  </a:cubicBezTo>
                  <a:cubicBezTo>
                    <a:pt x="501097" y="67354"/>
                    <a:pt x="478437" y="73179"/>
                    <a:pt x="457117" y="751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6" name="Google Shape;2466;p71"/>
            <p:cNvSpPr/>
            <p:nvPr/>
          </p:nvSpPr>
          <p:spPr>
            <a:xfrm flipH="1">
              <a:off x="1723667" y="2301245"/>
              <a:ext cx="177453" cy="18236"/>
            </a:xfrm>
            <a:custGeom>
              <a:rect b="b" l="l" r="r" t="t"/>
              <a:pathLst>
                <a:path extrusionOk="0" h="21581" w="210004">
                  <a:moveTo>
                    <a:pt x="156202" y="10204"/>
                  </a:moveTo>
                  <a:cubicBezTo>
                    <a:pt x="138727" y="9388"/>
                    <a:pt x="121251" y="8398"/>
                    <a:pt x="103776" y="7116"/>
                  </a:cubicBezTo>
                  <a:cubicBezTo>
                    <a:pt x="86359" y="5835"/>
                    <a:pt x="68883" y="4903"/>
                    <a:pt x="51466" y="3505"/>
                  </a:cubicBezTo>
                  <a:cubicBezTo>
                    <a:pt x="35331" y="2223"/>
                    <a:pt x="16865" y="-2146"/>
                    <a:pt x="905" y="1291"/>
                  </a:cubicBezTo>
                  <a:cubicBezTo>
                    <a:pt x="-86" y="1524"/>
                    <a:pt x="-378" y="3039"/>
                    <a:pt x="613" y="3505"/>
                  </a:cubicBezTo>
                  <a:cubicBezTo>
                    <a:pt x="14477" y="10320"/>
                    <a:pt x="32476" y="10378"/>
                    <a:pt x="47622" y="12242"/>
                  </a:cubicBezTo>
                  <a:cubicBezTo>
                    <a:pt x="65680" y="14398"/>
                    <a:pt x="83738" y="16553"/>
                    <a:pt x="101912" y="17776"/>
                  </a:cubicBezTo>
                  <a:cubicBezTo>
                    <a:pt x="120028" y="19000"/>
                    <a:pt x="138144" y="19990"/>
                    <a:pt x="156260" y="20689"/>
                  </a:cubicBezTo>
                  <a:cubicBezTo>
                    <a:pt x="173387" y="21330"/>
                    <a:pt x="190629" y="22611"/>
                    <a:pt x="207638" y="20048"/>
                  </a:cubicBezTo>
                  <a:cubicBezTo>
                    <a:pt x="210783" y="19582"/>
                    <a:pt x="210783" y="14339"/>
                    <a:pt x="207697" y="13757"/>
                  </a:cubicBezTo>
                  <a:cubicBezTo>
                    <a:pt x="190687" y="10670"/>
                    <a:pt x="173328" y="10961"/>
                    <a:pt x="156202" y="102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7" name="Google Shape;2467;p71"/>
            <p:cNvSpPr/>
            <p:nvPr/>
          </p:nvSpPr>
          <p:spPr>
            <a:xfrm flipH="1">
              <a:off x="1774095" y="2260518"/>
              <a:ext cx="66098" cy="10794"/>
            </a:xfrm>
            <a:custGeom>
              <a:rect b="b" l="l" r="r" t="t"/>
              <a:pathLst>
                <a:path extrusionOk="0" h="12774" w="78222">
                  <a:moveTo>
                    <a:pt x="38645" y="4065"/>
                  </a:moveTo>
                  <a:cubicBezTo>
                    <a:pt x="32586" y="5114"/>
                    <a:pt x="26528" y="6046"/>
                    <a:pt x="20587" y="7385"/>
                  </a:cubicBezTo>
                  <a:cubicBezTo>
                    <a:pt x="17499" y="8084"/>
                    <a:pt x="14412" y="8783"/>
                    <a:pt x="11324" y="9482"/>
                  </a:cubicBezTo>
                  <a:cubicBezTo>
                    <a:pt x="8703" y="10065"/>
                    <a:pt x="3636" y="12279"/>
                    <a:pt x="1189" y="11113"/>
                  </a:cubicBezTo>
                  <a:cubicBezTo>
                    <a:pt x="-617" y="10240"/>
                    <a:pt x="-209" y="13735"/>
                    <a:pt x="1364" y="12511"/>
                  </a:cubicBezTo>
                  <a:cubicBezTo>
                    <a:pt x="3519" y="10822"/>
                    <a:pt x="8937" y="11754"/>
                    <a:pt x="11616" y="11696"/>
                  </a:cubicBezTo>
                  <a:cubicBezTo>
                    <a:pt x="14820" y="11638"/>
                    <a:pt x="17965" y="11579"/>
                    <a:pt x="21169" y="11521"/>
                  </a:cubicBezTo>
                  <a:cubicBezTo>
                    <a:pt x="27285" y="11405"/>
                    <a:pt x="33402" y="10939"/>
                    <a:pt x="39519" y="10473"/>
                  </a:cubicBezTo>
                  <a:cubicBezTo>
                    <a:pt x="51984" y="9599"/>
                    <a:pt x="64334" y="9191"/>
                    <a:pt x="76275" y="5463"/>
                  </a:cubicBezTo>
                  <a:cubicBezTo>
                    <a:pt x="79246" y="4531"/>
                    <a:pt x="78663" y="337"/>
                    <a:pt x="75576" y="104"/>
                  </a:cubicBezTo>
                  <a:cubicBezTo>
                    <a:pt x="63052" y="-537"/>
                    <a:pt x="50936" y="1910"/>
                    <a:pt x="38645" y="40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8" name="Google Shape;2468;p71"/>
            <p:cNvSpPr/>
            <p:nvPr/>
          </p:nvSpPr>
          <p:spPr>
            <a:xfrm flipH="1">
              <a:off x="1577124" y="1904012"/>
              <a:ext cx="23652" cy="92624"/>
            </a:xfrm>
            <a:custGeom>
              <a:rect b="b" l="l" r="r" t="t"/>
              <a:pathLst>
                <a:path extrusionOk="0" h="109614" w="27991">
                  <a:moveTo>
                    <a:pt x="2057" y="1238"/>
                  </a:moveTo>
                  <a:cubicBezTo>
                    <a:pt x="-332" y="4326"/>
                    <a:pt x="18" y="8986"/>
                    <a:pt x="18" y="12772"/>
                  </a:cubicBezTo>
                  <a:cubicBezTo>
                    <a:pt x="76" y="17549"/>
                    <a:pt x="834" y="22442"/>
                    <a:pt x="1416" y="27160"/>
                  </a:cubicBezTo>
                  <a:cubicBezTo>
                    <a:pt x="2581" y="36306"/>
                    <a:pt x="3979" y="45393"/>
                    <a:pt x="5785" y="54480"/>
                  </a:cubicBezTo>
                  <a:cubicBezTo>
                    <a:pt x="9396" y="72655"/>
                    <a:pt x="14114" y="90538"/>
                    <a:pt x="21105" y="107722"/>
                  </a:cubicBezTo>
                  <a:cubicBezTo>
                    <a:pt x="22678" y="111625"/>
                    <a:pt x="28969" y="108887"/>
                    <a:pt x="27862" y="104984"/>
                  </a:cubicBezTo>
                  <a:cubicBezTo>
                    <a:pt x="22969" y="87509"/>
                    <a:pt x="18134" y="69975"/>
                    <a:pt x="14872" y="52092"/>
                  </a:cubicBezTo>
                  <a:cubicBezTo>
                    <a:pt x="13241" y="43005"/>
                    <a:pt x="11901" y="33859"/>
                    <a:pt x="10969" y="24655"/>
                  </a:cubicBezTo>
                  <a:cubicBezTo>
                    <a:pt x="10503" y="20287"/>
                    <a:pt x="10329" y="15859"/>
                    <a:pt x="9629" y="11549"/>
                  </a:cubicBezTo>
                  <a:cubicBezTo>
                    <a:pt x="9046" y="7763"/>
                    <a:pt x="8814" y="3685"/>
                    <a:pt x="6076" y="831"/>
                  </a:cubicBezTo>
                  <a:cubicBezTo>
                    <a:pt x="4853" y="-567"/>
                    <a:pt x="3047" y="-43"/>
                    <a:pt x="2057" y="12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9" name="Google Shape;2469;p71"/>
            <p:cNvSpPr/>
            <p:nvPr/>
          </p:nvSpPr>
          <p:spPr>
            <a:xfrm flipH="1">
              <a:off x="1501633" y="1835919"/>
              <a:ext cx="66603" cy="194470"/>
            </a:xfrm>
            <a:custGeom>
              <a:rect b="b" l="l" r="r" t="t"/>
              <a:pathLst>
                <a:path extrusionOk="0" h="230142" w="78820">
                  <a:moveTo>
                    <a:pt x="236" y="3201"/>
                  </a:moveTo>
                  <a:cubicBezTo>
                    <a:pt x="-812" y="12347"/>
                    <a:pt x="1867" y="22250"/>
                    <a:pt x="3731" y="31221"/>
                  </a:cubicBezTo>
                  <a:cubicBezTo>
                    <a:pt x="5828" y="41298"/>
                    <a:pt x="8217" y="51201"/>
                    <a:pt x="11013" y="61103"/>
                  </a:cubicBezTo>
                  <a:cubicBezTo>
                    <a:pt x="16663" y="81433"/>
                    <a:pt x="22546" y="101704"/>
                    <a:pt x="29536" y="121626"/>
                  </a:cubicBezTo>
                  <a:cubicBezTo>
                    <a:pt x="36352" y="141024"/>
                    <a:pt x="43575" y="160247"/>
                    <a:pt x="51264" y="179237"/>
                  </a:cubicBezTo>
                  <a:cubicBezTo>
                    <a:pt x="58196" y="196479"/>
                    <a:pt x="65303" y="216110"/>
                    <a:pt x="77885" y="229974"/>
                  </a:cubicBezTo>
                  <a:cubicBezTo>
                    <a:pt x="78176" y="230323"/>
                    <a:pt x="78875" y="230090"/>
                    <a:pt x="78817" y="229624"/>
                  </a:cubicBezTo>
                  <a:cubicBezTo>
                    <a:pt x="77303" y="210868"/>
                    <a:pt x="68681" y="192052"/>
                    <a:pt x="62273" y="174519"/>
                  </a:cubicBezTo>
                  <a:cubicBezTo>
                    <a:pt x="55284" y="155296"/>
                    <a:pt x="48759" y="135898"/>
                    <a:pt x="42643" y="116326"/>
                  </a:cubicBezTo>
                  <a:cubicBezTo>
                    <a:pt x="36701" y="97336"/>
                    <a:pt x="30643" y="78404"/>
                    <a:pt x="25226" y="59239"/>
                  </a:cubicBezTo>
                  <a:cubicBezTo>
                    <a:pt x="22430" y="49337"/>
                    <a:pt x="19634" y="39550"/>
                    <a:pt x="16663" y="29706"/>
                  </a:cubicBezTo>
                  <a:cubicBezTo>
                    <a:pt x="13867" y="20386"/>
                    <a:pt x="11712" y="9901"/>
                    <a:pt x="6352" y="1629"/>
                  </a:cubicBezTo>
                  <a:cubicBezTo>
                    <a:pt x="4489" y="-1284"/>
                    <a:pt x="644" y="-2"/>
                    <a:pt x="236" y="32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0" name="Google Shape;2470;p71"/>
            <p:cNvSpPr/>
            <p:nvPr/>
          </p:nvSpPr>
          <p:spPr>
            <a:xfrm flipH="1">
              <a:off x="1346020" y="1829522"/>
              <a:ext cx="174973" cy="347817"/>
            </a:xfrm>
            <a:custGeom>
              <a:rect b="b" l="l" r="r" t="t"/>
              <a:pathLst>
                <a:path extrusionOk="0" h="411618" w="207069">
                  <a:moveTo>
                    <a:pt x="992" y="7512"/>
                  </a:moveTo>
                  <a:cubicBezTo>
                    <a:pt x="22603" y="38327"/>
                    <a:pt x="48117" y="66229"/>
                    <a:pt x="69962" y="96986"/>
                  </a:cubicBezTo>
                  <a:cubicBezTo>
                    <a:pt x="91340" y="127043"/>
                    <a:pt x="110854" y="158557"/>
                    <a:pt x="127397" y="191586"/>
                  </a:cubicBezTo>
                  <a:cubicBezTo>
                    <a:pt x="144465" y="225721"/>
                    <a:pt x="159261" y="261021"/>
                    <a:pt x="171493" y="297195"/>
                  </a:cubicBezTo>
                  <a:cubicBezTo>
                    <a:pt x="177261" y="314263"/>
                    <a:pt x="183202" y="331272"/>
                    <a:pt x="188386" y="348573"/>
                  </a:cubicBezTo>
                  <a:cubicBezTo>
                    <a:pt x="194328" y="368320"/>
                    <a:pt x="203241" y="390281"/>
                    <a:pt x="205338" y="410785"/>
                  </a:cubicBezTo>
                  <a:cubicBezTo>
                    <a:pt x="205454" y="412067"/>
                    <a:pt x="207376" y="411776"/>
                    <a:pt x="207027" y="410552"/>
                  </a:cubicBezTo>
                  <a:cubicBezTo>
                    <a:pt x="202250" y="391504"/>
                    <a:pt x="202018" y="370942"/>
                    <a:pt x="197940" y="351602"/>
                  </a:cubicBezTo>
                  <a:cubicBezTo>
                    <a:pt x="193862" y="332205"/>
                    <a:pt x="189319" y="312923"/>
                    <a:pt x="183144" y="294108"/>
                  </a:cubicBezTo>
                  <a:cubicBezTo>
                    <a:pt x="171552" y="258516"/>
                    <a:pt x="157339" y="223799"/>
                    <a:pt x="140679" y="190246"/>
                  </a:cubicBezTo>
                  <a:cubicBezTo>
                    <a:pt x="123494" y="155587"/>
                    <a:pt x="104447" y="121801"/>
                    <a:pt x="82952" y="89646"/>
                  </a:cubicBezTo>
                  <a:cubicBezTo>
                    <a:pt x="62040" y="58365"/>
                    <a:pt x="38447" y="25395"/>
                    <a:pt x="9322" y="1279"/>
                  </a:cubicBezTo>
                  <a:cubicBezTo>
                    <a:pt x="5186" y="-2275"/>
                    <a:pt x="-2794" y="2153"/>
                    <a:pt x="992" y="75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1" name="Google Shape;2471;p71"/>
            <p:cNvSpPr/>
            <p:nvPr/>
          </p:nvSpPr>
          <p:spPr>
            <a:xfrm flipH="1">
              <a:off x="1419159" y="2444480"/>
              <a:ext cx="377130" cy="157522"/>
            </a:xfrm>
            <a:custGeom>
              <a:rect b="b" l="l" r="r" t="t"/>
              <a:pathLst>
                <a:path extrusionOk="0" h="186416" w="446308">
                  <a:moveTo>
                    <a:pt x="441794" y="554"/>
                  </a:moveTo>
                  <a:cubicBezTo>
                    <a:pt x="409174" y="22806"/>
                    <a:pt x="379523" y="48845"/>
                    <a:pt x="346087" y="69990"/>
                  </a:cubicBezTo>
                  <a:cubicBezTo>
                    <a:pt x="311835" y="91659"/>
                    <a:pt x="275720" y="110475"/>
                    <a:pt x="238322" y="126028"/>
                  </a:cubicBezTo>
                  <a:cubicBezTo>
                    <a:pt x="200342" y="141814"/>
                    <a:pt x="161023" y="154454"/>
                    <a:pt x="120888" y="163541"/>
                  </a:cubicBezTo>
                  <a:cubicBezTo>
                    <a:pt x="101607" y="167910"/>
                    <a:pt x="82151" y="171464"/>
                    <a:pt x="62637" y="174435"/>
                  </a:cubicBezTo>
                  <a:cubicBezTo>
                    <a:pt x="42598" y="177464"/>
                    <a:pt x="20695" y="176939"/>
                    <a:pt x="1181" y="182182"/>
                  </a:cubicBezTo>
                  <a:cubicBezTo>
                    <a:pt x="-275" y="182590"/>
                    <a:pt x="-508" y="185036"/>
                    <a:pt x="1181" y="185328"/>
                  </a:cubicBezTo>
                  <a:cubicBezTo>
                    <a:pt x="20230" y="188357"/>
                    <a:pt x="41607" y="184337"/>
                    <a:pt x="60656" y="182124"/>
                  </a:cubicBezTo>
                  <a:cubicBezTo>
                    <a:pt x="79646" y="179910"/>
                    <a:pt x="98519" y="176706"/>
                    <a:pt x="117218" y="172745"/>
                  </a:cubicBezTo>
                  <a:cubicBezTo>
                    <a:pt x="158809" y="164008"/>
                    <a:pt x="199643" y="151484"/>
                    <a:pt x="239079" y="135581"/>
                  </a:cubicBezTo>
                  <a:cubicBezTo>
                    <a:pt x="276127" y="120610"/>
                    <a:pt x="312010" y="102727"/>
                    <a:pt x="346087" y="81873"/>
                  </a:cubicBezTo>
                  <a:cubicBezTo>
                    <a:pt x="381155" y="60437"/>
                    <a:pt x="418261" y="36554"/>
                    <a:pt x="445581" y="5447"/>
                  </a:cubicBezTo>
                  <a:cubicBezTo>
                    <a:pt x="447678" y="3059"/>
                    <a:pt x="444882" y="-1601"/>
                    <a:pt x="441794" y="554"/>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2" name="Google Shape;2472;p71"/>
            <p:cNvSpPr/>
            <p:nvPr/>
          </p:nvSpPr>
          <p:spPr>
            <a:xfrm flipH="1">
              <a:off x="1568007" y="2483144"/>
              <a:ext cx="197347" cy="79940"/>
            </a:xfrm>
            <a:custGeom>
              <a:rect b="b" l="l" r="r" t="t"/>
              <a:pathLst>
                <a:path extrusionOk="0" h="94603" w="233547">
                  <a:moveTo>
                    <a:pt x="230363" y="49"/>
                  </a:moveTo>
                  <a:cubicBezTo>
                    <a:pt x="211081" y="4068"/>
                    <a:pt x="193199" y="13913"/>
                    <a:pt x="175199" y="21660"/>
                  </a:cubicBezTo>
                  <a:cubicBezTo>
                    <a:pt x="156209" y="29815"/>
                    <a:pt x="136986" y="37505"/>
                    <a:pt x="117996" y="45660"/>
                  </a:cubicBezTo>
                  <a:cubicBezTo>
                    <a:pt x="79026" y="62320"/>
                    <a:pt x="39765" y="78514"/>
                    <a:pt x="270" y="93775"/>
                  </a:cubicBezTo>
                  <a:cubicBezTo>
                    <a:pt x="-196" y="93950"/>
                    <a:pt x="-21" y="94707"/>
                    <a:pt x="503" y="94591"/>
                  </a:cubicBezTo>
                  <a:cubicBezTo>
                    <a:pt x="41279" y="82358"/>
                    <a:pt x="81647" y="69135"/>
                    <a:pt x="121549" y="54281"/>
                  </a:cubicBezTo>
                  <a:cubicBezTo>
                    <a:pt x="140132" y="47349"/>
                    <a:pt x="158423" y="39543"/>
                    <a:pt x="176714" y="31796"/>
                  </a:cubicBezTo>
                  <a:cubicBezTo>
                    <a:pt x="195703" y="23699"/>
                    <a:pt x="216208" y="16651"/>
                    <a:pt x="232751" y="4185"/>
                  </a:cubicBezTo>
                  <a:cubicBezTo>
                    <a:pt x="234790" y="2554"/>
                    <a:pt x="232518" y="-417"/>
                    <a:pt x="230363" y="49"/>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3" name="Google Shape;2473;p71"/>
            <p:cNvSpPr/>
            <p:nvPr/>
          </p:nvSpPr>
          <p:spPr>
            <a:xfrm flipH="1">
              <a:off x="1682449" y="2484261"/>
              <a:ext cx="41658" cy="25151"/>
            </a:xfrm>
            <a:custGeom>
              <a:rect b="b" l="l" r="r" t="t"/>
              <a:pathLst>
                <a:path extrusionOk="0" h="29764" w="49299">
                  <a:moveTo>
                    <a:pt x="34628" y="5310"/>
                  </a:moveTo>
                  <a:cubicBezTo>
                    <a:pt x="30492" y="7523"/>
                    <a:pt x="26414" y="9853"/>
                    <a:pt x="22395" y="12300"/>
                  </a:cubicBezTo>
                  <a:cubicBezTo>
                    <a:pt x="18492" y="14688"/>
                    <a:pt x="14531" y="17135"/>
                    <a:pt x="10919" y="19989"/>
                  </a:cubicBezTo>
                  <a:cubicBezTo>
                    <a:pt x="7191" y="22960"/>
                    <a:pt x="3580" y="26105"/>
                    <a:pt x="85" y="29309"/>
                  </a:cubicBezTo>
                  <a:cubicBezTo>
                    <a:pt x="-148" y="29542"/>
                    <a:pt x="143" y="29892"/>
                    <a:pt x="435" y="29717"/>
                  </a:cubicBezTo>
                  <a:cubicBezTo>
                    <a:pt x="4337" y="27329"/>
                    <a:pt x="8298" y="25115"/>
                    <a:pt x="12259" y="22901"/>
                  </a:cubicBezTo>
                  <a:cubicBezTo>
                    <a:pt x="16395" y="20688"/>
                    <a:pt x="20356" y="18183"/>
                    <a:pt x="24434" y="15853"/>
                  </a:cubicBezTo>
                  <a:cubicBezTo>
                    <a:pt x="28395" y="13581"/>
                    <a:pt x="32473" y="11426"/>
                    <a:pt x="36550" y="9387"/>
                  </a:cubicBezTo>
                  <a:cubicBezTo>
                    <a:pt x="40744" y="7290"/>
                    <a:pt x="44647" y="4669"/>
                    <a:pt x="48724" y="2339"/>
                  </a:cubicBezTo>
                  <a:cubicBezTo>
                    <a:pt x="49890" y="1698"/>
                    <a:pt x="49133" y="-399"/>
                    <a:pt x="47793" y="67"/>
                  </a:cubicBezTo>
                  <a:cubicBezTo>
                    <a:pt x="43366" y="1640"/>
                    <a:pt x="38764" y="3038"/>
                    <a:pt x="34628" y="5310"/>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4" name="Google Shape;2474;p71"/>
            <p:cNvSpPr/>
            <p:nvPr/>
          </p:nvSpPr>
          <p:spPr>
            <a:xfrm flipH="1">
              <a:off x="1331017" y="1917772"/>
              <a:ext cx="15692" cy="55739"/>
            </a:xfrm>
            <a:custGeom>
              <a:rect b="b" l="l" r="r" t="t"/>
              <a:pathLst>
                <a:path extrusionOk="0" h="65963" w="18571">
                  <a:moveTo>
                    <a:pt x="9231" y="2368"/>
                  </a:moveTo>
                  <a:cubicBezTo>
                    <a:pt x="435" y="21125"/>
                    <a:pt x="-1604" y="43493"/>
                    <a:pt x="1134" y="63881"/>
                  </a:cubicBezTo>
                  <a:cubicBezTo>
                    <a:pt x="1484" y="66619"/>
                    <a:pt x="6260" y="66677"/>
                    <a:pt x="6668" y="63939"/>
                  </a:cubicBezTo>
                  <a:cubicBezTo>
                    <a:pt x="8008" y="54328"/>
                    <a:pt x="9464" y="44600"/>
                    <a:pt x="11561" y="35105"/>
                  </a:cubicBezTo>
                  <a:cubicBezTo>
                    <a:pt x="13658" y="25494"/>
                    <a:pt x="16396" y="15940"/>
                    <a:pt x="18434" y="6329"/>
                  </a:cubicBezTo>
                  <a:cubicBezTo>
                    <a:pt x="18959" y="3882"/>
                    <a:pt x="17969" y="1377"/>
                    <a:pt x="15580" y="387"/>
                  </a:cubicBezTo>
                  <a:cubicBezTo>
                    <a:pt x="13367" y="-487"/>
                    <a:pt x="10280" y="96"/>
                    <a:pt x="9231" y="23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5" name="Google Shape;2475;p71"/>
            <p:cNvSpPr/>
            <p:nvPr/>
          </p:nvSpPr>
          <p:spPr>
            <a:xfrm flipH="1">
              <a:off x="1284573" y="1851764"/>
              <a:ext cx="17819" cy="250972"/>
            </a:xfrm>
            <a:custGeom>
              <a:rect b="b" l="l" r="r" t="t"/>
              <a:pathLst>
                <a:path extrusionOk="0" h="297008" w="21087">
                  <a:moveTo>
                    <a:pt x="15954" y="756"/>
                  </a:moveTo>
                  <a:cubicBezTo>
                    <a:pt x="9547" y="6348"/>
                    <a:pt x="8673" y="12406"/>
                    <a:pt x="9080" y="20678"/>
                  </a:cubicBezTo>
                  <a:cubicBezTo>
                    <a:pt x="9721" y="33959"/>
                    <a:pt x="11585" y="47065"/>
                    <a:pt x="11876" y="60405"/>
                  </a:cubicBezTo>
                  <a:cubicBezTo>
                    <a:pt x="12459" y="86968"/>
                    <a:pt x="10595" y="113472"/>
                    <a:pt x="8265" y="139918"/>
                  </a:cubicBezTo>
                  <a:cubicBezTo>
                    <a:pt x="5934" y="166481"/>
                    <a:pt x="3138" y="192927"/>
                    <a:pt x="1740" y="219548"/>
                  </a:cubicBezTo>
                  <a:cubicBezTo>
                    <a:pt x="459" y="244013"/>
                    <a:pt x="-2745" y="273022"/>
                    <a:pt x="5120" y="296614"/>
                  </a:cubicBezTo>
                  <a:cubicBezTo>
                    <a:pt x="5294" y="297080"/>
                    <a:pt x="6109" y="297197"/>
                    <a:pt x="6168" y="296614"/>
                  </a:cubicBezTo>
                  <a:cubicBezTo>
                    <a:pt x="9430" y="273255"/>
                    <a:pt x="6576" y="248324"/>
                    <a:pt x="8148" y="224674"/>
                  </a:cubicBezTo>
                  <a:cubicBezTo>
                    <a:pt x="9721" y="200616"/>
                    <a:pt x="12459" y="176675"/>
                    <a:pt x="14789" y="152733"/>
                  </a:cubicBezTo>
                  <a:cubicBezTo>
                    <a:pt x="17119" y="128850"/>
                    <a:pt x="19333" y="104851"/>
                    <a:pt x="19915" y="80851"/>
                  </a:cubicBezTo>
                  <a:cubicBezTo>
                    <a:pt x="20206" y="68910"/>
                    <a:pt x="20148" y="56910"/>
                    <a:pt x="19507" y="44968"/>
                  </a:cubicBezTo>
                  <a:cubicBezTo>
                    <a:pt x="18867" y="32852"/>
                    <a:pt x="13566" y="15202"/>
                    <a:pt x="20614" y="4309"/>
                  </a:cubicBezTo>
                  <a:cubicBezTo>
                    <a:pt x="22478" y="1455"/>
                    <a:pt x="18400" y="-1400"/>
                    <a:pt x="15954" y="7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6" name="Google Shape;2476;p71"/>
            <p:cNvSpPr/>
            <p:nvPr/>
          </p:nvSpPr>
          <p:spPr>
            <a:xfrm flipH="1">
              <a:off x="1228663" y="1873367"/>
              <a:ext cx="45295" cy="363908"/>
            </a:xfrm>
            <a:custGeom>
              <a:rect b="b" l="l" r="r" t="t"/>
              <a:pathLst>
                <a:path extrusionOk="0" h="430660" w="53603">
                  <a:moveTo>
                    <a:pt x="21150" y="4019"/>
                  </a:moveTo>
                  <a:cubicBezTo>
                    <a:pt x="20509" y="21320"/>
                    <a:pt x="26102" y="38329"/>
                    <a:pt x="29247" y="55164"/>
                  </a:cubicBezTo>
                  <a:cubicBezTo>
                    <a:pt x="32684" y="73513"/>
                    <a:pt x="35364" y="91979"/>
                    <a:pt x="37286" y="110561"/>
                  </a:cubicBezTo>
                  <a:cubicBezTo>
                    <a:pt x="40839" y="145278"/>
                    <a:pt x="41771" y="180288"/>
                    <a:pt x="40140" y="215180"/>
                  </a:cubicBezTo>
                  <a:cubicBezTo>
                    <a:pt x="36878" y="285956"/>
                    <a:pt x="24936" y="362905"/>
                    <a:pt x="63" y="429603"/>
                  </a:cubicBezTo>
                  <a:cubicBezTo>
                    <a:pt x="-345" y="430652"/>
                    <a:pt x="1345" y="431118"/>
                    <a:pt x="1752" y="430069"/>
                  </a:cubicBezTo>
                  <a:cubicBezTo>
                    <a:pt x="15791" y="393546"/>
                    <a:pt x="30004" y="359061"/>
                    <a:pt x="38218" y="320440"/>
                  </a:cubicBezTo>
                  <a:cubicBezTo>
                    <a:pt x="45558" y="285839"/>
                    <a:pt x="50392" y="250597"/>
                    <a:pt x="52431" y="215238"/>
                  </a:cubicBezTo>
                  <a:cubicBezTo>
                    <a:pt x="54586" y="178016"/>
                    <a:pt x="53771" y="140560"/>
                    <a:pt x="49985" y="103454"/>
                  </a:cubicBezTo>
                  <a:cubicBezTo>
                    <a:pt x="46722" y="71358"/>
                    <a:pt x="45441" y="30232"/>
                    <a:pt x="28723" y="2039"/>
                  </a:cubicBezTo>
                  <a:cubicBezTo>
                    <a:pt x="26626" y="-1573"/>
                    <a:pt x="21266" y="-58"/>
                    <a:pt x="21150" y="40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80" name="Shape 2480"/>
        <p:cNvGrpSpPr/>
        <p:nvPr/>
      </p:nvGrpSpPr>
      <p:grpSpPr>
        <a:xfrm>
          <a:off x="0" y="0"/>
          <a:ext cx="0" cy="0"/>
          <a:chOff x="0" y="0"/>
          <a:chExt cx="0" cy="0"/>
        </a:xfrm>
      </p:grpSpPr>
      <p:sp>
        <p:nvSpPr>
          <p:cNvPr id="2481" name="Google Shape;2481;p7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Origin and tradition</a:t>
            </a:r>
            <a:endParaRPr/>
          </a:p>
        </p:txBody>
      </p:sp>
      <p:sp>
        <p:nvSpPr>
          <p:cNvPr id="2482" name="Google Shape;2482;p72"/>
          <p:cNvSpPr txBox="1"/>
          <p:nvPr/>
        </p:nvSpPr>
        <p:spPr>
          <a:xfrm>
            <a:off x="3193350" y="1371550"/>
            <a:ext cx="27573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3000">
                <a:solidFill>
                  <a:schemeClr val="dk1"/>
                </a:solidFill>
                <a:latin typeface="Redressed"/>
                <a:ea typeface="Redressed"/>
                <a:cs typeface="Redressed"/>
                <a:sym typeface="Redressed"/>
              </a:rPr>
              <a:t>Venus</a:t>
            </a:r>
            <a:endParaRPr sz="3000">
              <a:solidFill>
                <a:schemeClr val="dk1"/>
              </a:solidFill>
              <a:latin typeface="Redressed"/>
              <a:ea typeface="Redressed"/>
              <a:cs typeface="Redressed"/>
              <a:sym typeface="Redressed"/>
            </a:endParaRPr>
          </a:p>
        </p:txBody>
      </p:sp>
      <p:sp>
        <p:nvSpPr>
          <p:cNvPr id="2483" name="Google Shape;2483;p72"/>
          <p:cNvSpPr txBox="1"/>
          <p:nvPr/>
        </p:nvSpPr>
        <p:spPr>
          <a:xfrm>
            <a:off x="1144825" y="2352350"/>
            <a:ext cx="2851800" cy="3897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a:solidFill>
                  <a:schemeClr val="dk2"/>
                </a:solidFill>
                <a:latin typeface="Outfit Light"/>
                <a:ea typeface="Outfit Light"/>
                <a:cs typeface="Outfit Light"/>
                <a:sym typeface="Outfit Light"/>
              </a:rPr>
              <a:t>Mercury is a small planet</a:t>
            </a:r>
            <a:endParaRPr>
              <a:solidFill>
                <a:schemeClr val="dk2"/>
              </a:solidFill>
              <a:latin typeface="Outfit Light"/>
              <a:ea typeface="Outfit Light"/>
              <a:cs typeface="Outfit Light"/>
              <a:sym typeface="Outfit Light"/>
            </a:endParaRPr>
          </a:p>
        </p:txBody>
      </p:sp>
      <p:sp>
        <p:nvSpPr>
          <p:cNvPr id="2484" name="Google Shape;2484;p72"/>
          <p:cNvSpPr txBox="1"/>
          <p:nvPr/>
        </p:nvSpPr>
        <p:spPr>
          <a:xfrm>
            <a:off x="1239175" y="1971825"/>
            <a:ext cx="27573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Redressed"/>
                <a:ea typeface="Redressed"/>
                <a:cs typeface="Redressed"/>
                <a:sym typeface="Redressed"/>
              </a:rPr>
              <a:t>Mercury</a:t>
            </a:r>
            <a:endParaRPr sz="2400">
              <a:solidFill>
                <a:schemeClr val="dk1"/>
              </a:solidFill>
              <a:latin typeface="Redressed"/>
              <a:ea typeface="Redressed"/>
              <a:cs typeface="Redressed"/>
              <a:sym typeface="Redressed"/>
            </a:endParaRPr>
          </a:p>
        </p:txBody>
      </p:sp>
      <p:sp>
        <p:nvSpPr>
          <p:cNvPr id="2485" name="Google Shape;2485;p72"/>
          <p:cNvSpPr txBox="1"/>
          <p:nvPr/>
        </p:nvSpPr>
        <p:spPr>
          <a:xfrm>
            <a:off x="719988" y="3731450"/>
            <a:ext cx="1709100" cy="626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latin typeface="Outfit Light"/>
                <a:ea typeface="Outfit Light"/>
                <a:cs typeface="Outfit Light"/>
                <a:sym typeface="Outfit Light"/>
              </a:rPr>
              <a:t>Earth is the planet with life</a:t>
            </a:r>
            <a:endParaRPr>
              <a:solidFill>
                <a:schemeClr val="dk2"/>
              </a:solidFill>
              <a:latin typeface="Outfit Light"/>
              <a:ea typeface="Outfit Light"/>
              <a:cs typeface="Outfit Light"/>
              <a:sym typeface="Outfit Light"/>
            </a:endParaRPr>
          </a:p>
        </p:txBody>
      </p:sp>
      <p:sp>
        <p:nvSpPr>
          <p:cNvPr id="2486" name="Google Shape;2486;p72"/>
          <p:cNvSpPr txBox="1"/>
          <p:nvPr/>
        </p:nvSpPr>
        <p:spPr>
          <a:xfrm>
            <a:off x="719988" y="3350925"/>
            <a:ext cx="17091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Redressed"/>
                <a:ea typeface="Redressed"/>
                <a:cs typeface="Redressed"/>
                <a:sym typeface="Redressed"/>
              </a:rPr>
              <a:t>Earth</a:t>
            </a:r>
            <a:endParaRPr sz="2400">
              <a:solidFill>
                <a:schemeClr val="dk1"/>
              </a:solidFill>
              <a:latin typeface="Redressed"/>
              <a:ea typeface="Redressed"/>
              <a:cs typeface="Redressed"/>
              <a:sym typeface="Redressed"/>
            </a:endParaRPr>
          </a:p>
        </p:txBody>
      </p:sp>
      <p:sp>
        <p:nvSpPr>
          <p:cNvPr id="2487" name="Google Shape;2487;p72"/>
          <p:cNvSpPr txBox="1"/>
          <p:nvPr/>
        </p:nvSpPr>
        <p:spPr>
          <a:xfrm>
            <a:off x="2712360" y="3731450"/>
            <a:ext cx="1709100" cy="6264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a:solidFill>
                  <a:schemeClr val="dk2"/>
                </a:solidFill>
                <a:latin typeface="Outfit Light"/>
                <a:ea typeface="Outfit Light"/>
                <a:cs typeface="Outfit Light"/>
                <a:sym typeface="Outfit Light"/>
              </a:rPr>
              <a:t>Neptune is far away from us</a:t>
            </a:r>
            <a:endParaRPr>
              <a:solidFill>
                <a:schemeClr val="dk2"/>
              </a:solidFill>
              <a:latin typeface="Outfit Light"/>
              <a:ea typeface="Outfit Light"/>
              <a:cs typeface="Outfit Light"/>
              <a:sym typeface="Outfit Light"/>
            </a:endParaRPr>
          </a:p>
        </p:txBody>
      </p:sp>
      <p:sp>
        <p:nvSpPr>
          <p:cNvPr id="2488" name="Google Shape;2488;p72"/>
          <p:cNvSpPr txBox="1"/>
          <p:nvPr/>
        </p:nvSpPr>
        <p:spPr>
          <a:xfrm>
            <a:off x="2712360" y="3350925"/>
            <a:ext cx="17091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Redressed"/>
                <a:ea typeface="Redressed"/>
                <a:cs typeface="Redressed"/>
                <a:sym typeface="Redressed"/>
              </a:rPr>
              <a:t>Neptune</a:t>
            </a:r>
            <a:endParaRPr sz="2400">
              <a:solidFill>
                <a:schemeClr val="dk1"/>
              </a:solidFill>
              <a:latin typeface="Redressed"/>
              <a:ea typeface="Redressed"/>
              <a:cs typeface="Redressed"/>
              <a:sym typeface="Redressed"/>
            </a:endParaRPr>
          </a:p>
        </p:txBody>
      </p:sp>
      <p:sp>
        <p:nvSpPr>
          <p:cNvPr id="2489" name="Google Shape;2489;p72"/>
          <p:cNvSpPr txBox="1"/>
          <p:nvPr/>
        </p:nvSpPr>
        <p:spPr>
          <a:xfrm>
            <a:off x="5154150" y="2352350"/>
            <a:ext cx="2851800" cy="3897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a:solidFill>
                  <a:schemeClr val="dk2"/>
                </a:solidFill>
                <a:latin typeface="Outfit Light"/>
                <a:ea typeface="Outfit Light"/>
                <a:cs typeface="Outfit Light"/>
                <a:sym typeface="Outfit Light"/>
              </a:rPr>
              <a:t>Saturn has rings</a:t>
            </a:r>
            <a:endParaRPr>
              <a:solidFill>
                <a:schemeClr val="dk2"/>
              </a:solidFill>
              <a:latin typeface="Outfit Light"/>
              <a:ea typeface="Outfit Light"/>
              <a:cs typeface="Outfit Light"/>
              <a:sym typeface="Outfit Light"/>
            </a:endParaRPr>
          </a:p>
        </p:txBody>
      </p:sp>
      <p:sp>
        <p:nvSpPr>
          <p:cNvPr id="2490" name="Google Shape;2490;p72"/>
          <p:cNvSpPr txBox="1"/>
          <p:nvPr/>
        </p:nvSpPr>
        <p:spPr>
          <a:xfrm>
            <a:off x="5248800" y="1971825"/>
            <a:ext cx="27573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Redressed"/>
                <a:ea typeface="Redressed"/>
                <a:cs typeface="Redressed"/>
                <a:sym typeface="Redressed"/>
              </a:rPr>
              <a:t>Saturn</a:t>
            </a:r>
            <a:endParaRPr sz="2400">
              <a:solidFill>
                <a:schemeClr val="dk1"/>
              </a:solidFill>
              <a:latin typeface="Redressed"/>
              <a:ea typeface="Redressed"/>
              <a:cs typeface="Redressed"/>
              <a:sym typeface="Redressed"/>
            </a:endParaRPr>
          </a:p>
        </p:txBody>
      </p:sp>
      <p:sp>
        <p:nvSpPr>
          <p:cNvPr id="2491" name="Google Shape;2491;p72"/>
          <p:cNvSpPr txBox="1"/>
          <p:nvPr/>
        </p:nvSpPr>
        <p:spPr>
          <a:xfrm>
            <a:off x="4729313" y="3731450"/>
            <a:ext cx="1709100" cy="6264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a:solidFill>
                  <a:schemeClr val="dk2"/>
                </a:solidFill>
                <a:latin typeface="Outfit Light"/>
                <a:ea typeface="Outfit Light"/>
                <a:cs typeface="Outfit Light"/>
                <a:sym typeface="Outfit Light"/>
              </a:rPr>
              <a:t>Mars is full of iron oxide dust</a:t>
            </a:r>
            <a:endParaRPr>
              <a:solidFill>
                <a:schemeClr val="dk2"/>
              </a:solidFill>
              <a:latin typeface="Outfit Light"/>
              <a:ea typeface="Outfit Light"/>
              <a:cs typeface="Outfit Light"/>
              <a:sym typeface="Outfit Light"/>
            </a:endParaRPr>
          </a:p>
        </p:txBody>
      </p:sp>
      <p:sp>
        <p:nvSpPr>
          <p:cNvPr id="2492" name="Google Shape;2492;p72"/>
          <p:cNvSpPr txBox="1"/>
          <p:nvPr/>
        </p:nvSpPr>
        <p:spPr>
          <a:xfrm>
            <a:off x="4729313" y="3350925"/>
            <a:ext cx="17091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Redressed"/>
                <a:ea typeface="Redressed"/>
                <a:cs typeface="Redressed"/>
                <a:sym typeface="Redressed"/>
              </a:rPr>
              <a:t>Mars</a:t>
            </a:r>
            <a:endParaRPr sz="2400">
              <a:solidFill>
                <a:schemeClr val="dk1"/>
              </a:solidFill>
              <a:latin typeface="Redressed"/>
              <a:ea typeface="Redressed"/>
              <a:cs typeface="Redressed"/>
              <a:sym typeface="Redressed"/>
            </a:endParaRPr>
          </a:p>
        </p:txBody>
      </p:sp>
      <p:sp>
        <p:nvSpPr>
          <p:cNvPr id="2493" name="Google Shape;2493;p72"/>
          <p:cNvSpPr txBox="1"/>
          <p:nvPr/>
        </p:nvSpPr>
        <p:spPr>
          <a:xfrm>
            <a:off x="6721685" y="3731450"/>
            <a:ext cx="1709100" cy="6264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None/>
            </a:pPr>
            <a:r>
              <a:rPr lang="en">
                <a:solidFill>
                  <a:schemeClr val="dk2"/>
                </a:solidFill>
                <a:latin typeface="Outfit Light"/>
                <a:ea typeface="Outfit Light"/>
                <a:cs typeface="Outfit Light"/>
                <a:sym typeface="Outfit Light"/>
              </a:rPr>
              <a:t>Jupiter is a </a:t>
            </a:r>
            <a:endParaRPr>
              <a:solidFill>
                <a:schemeClr val="dk2"/>
              </a:solidFill>
              <a:latin typeface="Outfit Light"/>
              <a:ea typeface="Outfit Light"/>
              <a:cs typeface="Outfit Light"/>
              <a:sym typeface="Outfit Light"/>
            </a:endParaRPr>
          </a:p>
          <a:p>
            <a:pPr indent="0" lvl="0" marL="0" marR="0" rtl="0" algn="ctr">
              <a:lnSpc>
                <a:spcPct val="100000"/>
              </a:lnSpc>
              <a:spcBef>
                <a:spcPts val="0"/>
              </a:spcBef>
              <a:spcAft>
                <a:spcPts val="0"/>
              </a:spcAft>
              <a:buNone/>
            </a:pPr>
            <a:r>
              <a:rPr lang="en">
                <a:solidFill>
                  <a:schemeClr val="dk2"/>
                </a:solidFill>
                <a:latin typeface="Outfit Light"/>
                <a:ea typeface="Outfit Light"/>
                <a:cs typeface="Outfit Light"/>
                <a:sym typeface="Outfit Light"/>
              </a:rPr>
              <a:t>huge planet</a:t>
            </a:r>
            <a:endParaRPr>
              <a:solidFill>
                <a:schemeClr val="dk2"/>
              </a:solidFill>
              <a:latin typeface="Outfit Light"/>
              <a:ea typeface="Outfit Light"/>
              <a:cs typeface="Outfit Light"/>
              <a:sym typeface="Outfit Light"/>
            </a:endParaRPr>
          </a:p>
        </p:txBody>
      </p:sp>
      <p:sp>
        <p:nvSpPr>
          <p:cNvPr id="2494" name="Google Shape;2494;p72"/>
          <p:cNvSpPr txBox="1"/>
          <p:nvPr/>
        </p:nvSpPr>
        <p:spPr>
          <a:xfrm>
            <a:off x="6721685" y="3350925"/>
            <a:ext cx="1709100" cy="484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Redressed"/>
                <a:ea typeface="Redressed"/>
                <a:cs typeface="Redressed"/>
                <a:sym typeface="Redressed"/>
              </a:rPr>
              <a:t>Jupiter</a:t>
            </a:r>
            <a:endParaRPr sz="2400">
              <a:solidFill>
                <a:schemeClr val="dk1"/>
              </a:solidFill>
              <a:latin typeface="Redressed"/>
              <a:ea typeface="Redressed"/>
              <a:cs typeface="Redressed"/>
              <a:sym typeface="Redressed"/>
            </a:endParaRPr>
          </a:p>
        </p:txBody>
      </p:sp>
      <p:cxnSp>
        <p:nvCxnSpPr>
          <p:cNvPr id="2495" name="Google Shape;2495;p72"/>
          <p:cNvCxnSpPr>
            <a:stCxn id="2482" idx="1"/>
            <a:endCxn id="2484" idx="0"/>
          </p:cNvCxnSpPr>
          <p:nvPr/>
        </p:nvCxnSpPr>
        <p:spPr>
          <a:xfrm flipH="1">
            <a:off x="2617950" y="1613950"/>
            <a:ext cx="575400" cy="357900"/>
          </a:xfrm>
          <a:prstGeom prst="bentConnector2">
            <a:avLst/>
          </a:prstGeom>
          <a:noFill/>
          <a:ln cap="flat" cmpd="sng" w="9525">
            <a:solidFill>
              <a:schemeClr val="accent2"/>
            </a:solidFill>
            <a:prstDash val="solid"/>
            <a:round/>
            <a:headEnd len="med" w="med" type="none"/>
            <a:tailEnd len="med" w="med" type="none"/>
          </a:ln>
        </p:spPr>
      </p:cxnSp>
      <p:cxnSp>
        <p:nvCxnSpPr>
          <p:cNvPr id="2496" name="Google Shape;2496;p72"/>
          <p:cNvCxnSpPr>
            <a:stCxn id="2482" idx="3"/>
            <a:endCxn id="2490" idx="0"/>
          </p:cNvCxnSpPr>
          <p:nvPr/>
        </p:nvCxnSpPr>
        <p:spPr>
          <a:xfrm>
            <a:off x="5950650" y="1613950"/>
            <a:ext cx="676800" cy="357900"/>
          </a:xfrm>
          <a:prstGeom prst="bentConnector2">
            <a:avLst/>
          </a:prstGeom>
          <a:noFill/>
          <a:ln cap="flat" cmpd="sng" w="9525">
            <a:solidFill>
              <a:schemeClr val="accent2"/>
            </a:solidFill>
            <a:prstDash val="solid"/>
            <a:round/>
            <a:headEnd len="med" w="med" type="none"/>
            <a:tailEnd len="med" w="med" type="none"/>
          </a:ln>
        </p:spPr>
      </p:cxnSp>
      <p:cxnSp>
        <p:nvCxnSpPr>
          <p:cNvPr id="2497" name="Google Shape;2497;p72"/>
          <p:cNvCxnSpPr>
            <a:stCxn id="2483" idx="2"/>
            <a:endCxn id="2486" idx="0"/>
          </p:cNvCxnSpPr>
          <p:nvPr/>
        </p:nvCxnSpPr>
        <p:spPr>
          <a:xfrm rot="5400000">
            <a:off x="1768075" y="2548400"/>
            <a:ext cx="609000" cy="996300"/>
          </a:xfrm>
          <a:prstGeom prst="bentConnector3">
            <a:avLst>
              <a:gd fmla="val 49990" name="adj1"/>
            </a:avLst>
          </a:prstGeom>
          <a:noFill/>
          <a:ln cap="flat" cmpd="sng" w="9525">
            <a:solidFill>
              <a:schemeClr val="accent2"/>
            </a:solidFill>
            <a:prstDash val="solid"/>
            <a:round/>
            <a:headEnd len="med" w="med" type="none"/>
            <a:tailEnd len="med" w="med" type="none"/>
          </a:ln>
        </p:spPr>
      </p:cxnSp>
      <p:cxnSp>
        <p:nvCxnSpPr>
          <p:cNvPr id="2498" name="Google Shape;2498;p72"/>
          <p:cNvCxnSpPr>
            <a:stCxn id="2483" idx="2"/>
            <a:endCxn id="2488" idx="0"/>
          </p:cNvCxnSpPr>
          <p:nvPr/>
        </p:nvCxnSpPr>
        <p:spPr>
          <a:xfrm flipH="1" rot="-5400000">
            <a:off x="2764375" y="2548400"/>
            <a:ext cx="609000" cy="996300"/>
          </a:xfrm>
          <a:prstGeom prst="bentConnector3">
            <a:avLst>
              <a:gd fmla="val 49990" name="adj1"/>
            </a:avLst>
          </a:prstGeom>
          <a:noFill/>
          <a:ln cap="flat" cmpd="sng" w="9525">
            <a:solidFill>
              <a:schemeClr val="accent2"/>
            </a:solidFill>
            <a:prstDash val="solid"/>
            <a:round/>
            <a:headEnd len="med" w="med" type="none"/>
            <a:tailEnd len="med" w="med" type="none"/>
          </a:ln>
        </p:spPr>
      </p:cxnSp>
      <p:cxnSp>
        <p:nvCxnSpPr>
          <p:cNvPr id="2499" name="Google Shape;2499;p72"/>
          <p:cNvCxnSpPr>
            <a:stCxn id="2489" idx="2"/>
            <a:endCxn id="2492" idx="0"/>
          </p:cNvCxnSpPr>
          <p:nvPr/>
        </p:nvCxnSpPr>
        <p:spPr>
          <a:xfrm rot="5400000">
            <a:off x="5777400" y="2548400"/>
            <a:ext cx="609000" cy="996300"/>
          </a:xfrm>
          <a:prstGeom prst="bentConnector3">
            <a:avLst>
              <a:gd fmla="val 49990" name="adj1"/>
            </a:avLst>
          </a:prstGeom>
          <a:noFill/>
          <a:ln cap="flat" cmpd="sng" w="9525">
            <a:solidFill>
              <a:schemeClr val="accent2"/>
            </a:solidFill>
            <a:prstDash val="solid"/>
            <a:round/>
            <a:headEnd len="med" w="med" type="none"/>
            <a:tailEnd len="med" w="med" type="none"/>
          </a:ln>
        </p:spPr>
      </p:cxnSp>
      <p:cxnSp>
        <p:nvCxnSpPr>
          <p:cNvPr id="2500" name="Google Shape;2500;p72"/>
          <p:cNvCxnSpPr>
            <a:stCxn id="2489" idx="2"/>
            <a:endCxn id="2494" idx="0"/>
          </p:cNvCxnSpPr>
          <p:nvPr/>
        </p:nvCxnSpPr>
        <p:spPr>
          <a:xfrm flipH="1" rot="-5400000">
            <a:off x="6773700" y="2548400"/>
            <a:ext cx="609000" cy="996300"/>
          </a:xfrm>
          <a:prstGeom prst="bentConnector3">
            <a:avLst>
              <a:gd fmla="val 49990" name="adj1"/>
            </a:avLst>
          </a:prstGeom>
          <a:noFill/>
          <a:ln cap="flat" cmpd="sng" w="9525">
            <a:solidFill>
              <a:schemeClr val="accent2"/>
            </a:solidFill>
            <a:prstDash val="solid"/>
            <a:round/>
            <a:headEnd len="med" w="med" type="none"/>
            <a:tailEnd len="med" w="med" type="none"/>
          </a:ln>
        </p:spPr>
      </p:cxnSp>
      <p:grpSp>
        <p:nvGrpSpPr>
          <p:cNvPr id="2501" name="Google Shape;2501;p72"/>
          <p:cNvGrpSpPr/>
          <p:nvPr/>
        </p:nvGrpSpPr>
        <p:grpSpPr>
          <a:xfrm>
            <a:off x="4212202" y="2210179"/>
            <a:ext cx="719580" cy="667923"/>
            <a:chOff x="-1441236" y="3717479"/>
            <a:chExt cx="719580" cy="667923"/>
          </a:xfrm>
        </p:grpSpPr>
        <p:sp>
          <p:nvSpPr>
            <p:cNvPr id="2502" name="Google Shape;2502;p72"/>
            <p:cNvSpPr/>
            <p:nvPr/>
          </p:nvSpPr>
          <p:spPr>
            <a:xfrm rot="9662199">
              <a:off x="-1275420" y="4171922"/>
              <a:ext cx="308684" cy="167881"/>
            </a:xfrm>
            <a:custGeom>
              <a:rect b="b" l="l" r="r" t="t"/>
              <a:pathLst>
                <a:path extrusionOk="0" h="279770" w="514416">
                  <a:moveTo>
                    <a:pt x="514417" y="199161"/>
                  </a:moveTo>
                  <a:cubicBezTo>
                    <a:pt x="486573" y="170851"/>
                    <a:pt x="446729" y="156871"/>
                    <a:pt x="407176" y="153026"/>
                  </a:cubicBezTo>
                  <a:cubicBezTo>
                    <a:pt x="367624" y="149182"/>
                    <a:pt x="327896" y="154541"/>
                    <a:pt x="288518" y="159958"/>
                  </a:cubicBezTo>
                  <a:cubicBezTo>
                    <a:pt x="316945" y="112483"/>
                    <a:pt x="327080" y="54290"/>
                    <a:pt x="316304" y="0"/>
                  </a:cubicBezTo>
                  <a:cubicBezTo>
                    <a:pt x="254965" y="23009"/>
                    <a:pt x="201374" y="66173"/>
                    <a:pt x="165841" y="121221"/>
                  </a:cubicBezTo>
                  <a:cubicBezTo>
                    <a:pt x="123376" y="75552"/>
                    <a:pt x="65474" y="44562"/>
                    <a:pt x="3902" y="34485"/>
                  </a:cubicBezTo>
                  <a:cubicBezTo>
                    <a:pt x="-5360" y="32970"/>
                    <a:pt x="4543" y="112017"/>
                    <a:pt x="6291" y="118250"/>
                  </a:cubicBezTo>
                  <a:cubicBezTo>
                    <a:pt x="14795" y="148308"/>
                    <a:pt x="31106" y="175511"/>
                    <a:pt x="52775" y="197938"/>
                  </a:cubicBezTo>
                  <a:cubicBezTo>
                    <a:pt x="85105" y="231432"/>
                    <a:pt x="135842" y="263937"/>
                    <a:pt x="182035" y="273956"/>
                  </a:cubicBezTo>
                  <a:cubicBezTo>
                    <a:pt x="285839" y="296324"/>
                    <a:pt x="426341" y="250481"/>
                    <a:pt x="514417" y="19916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3" name="Google Shape;2503;p72"/>
            <p:cNvSpPr/>
            <p:nvPr/>
          </p:nvSpPr>
          <p:spPr>
            <a:xfrm rot="9662199">
              <a:off x="-1230225" y="4172017"/>
              <a:ext cx="227007" cy="123501"/>
            </a:xfrm>
            <a:custGeom>
              <a:rect b="b" l="l" r="r" t="t"/>
              <a:pathLst>
                <a:path extrusionOk="0" h="205812" w="378302">
                  <a:moveTo>
                    <a:pt x="378303" y="146560"/>
                  </a:moveTo>
                  <a:cubicBezTo>
                    <a:pt x="357857" y="125706"/>
                    <a:pt x="328498" y="115454"/>
                    <a:pt x="299430" y="112600"/>
                  </a:cubicBezTo>
                  <a:cubicBezTo>
                    <a:pt x="270363" y="109804"/>
                    <a:pt x="241121" y="113706"/>
                    <a:pt x="212170" y="117667"/>
                  </a:cubicBezTo>
                  <a:cubicBezTo>
                    <a:pt x="233082" y="82717"/>
                    <a:pt x="240538" y="39960"/>
                    <a:pt x="232616" y="0"/>
                  </a:cubicBezTo>
                  <a:cubicBezTo>
                    <a:pt x="187471" y="16893"/>
                    <a:pt x="148093" y="48698"/>
                    <a:pt x="121939" y="89183"/>
                  </a:cubicBezTo>
                  <a:cubicBezTo>
                    <a:pt x="90716" y="55630"/>
                    <a:pt x="48134" y="32795"/>
                    <a:pt x="2873" y="25397"/>
                  </a:cubicBezTo>
                  <a:cubicBezTo>
                    <a:pt x="-3942" y="24291"/>
                    <a:pt x="3339" y="82425"/>
                    <a:pt x="4620" y="86969"/>
                  </a:cubicBezTo>
                  <a:cubicBezTo>
                    <a:pt x="10911" y="109046"/>
                    <a:pt x="22911" y="129085"/>
                    <a:pt x="38814" y="145570"/>
                  </a:cubicBezTo>
                  <a:cubicBezTo>
                    <a:pt x="62580" y="170210"/>
                    <a:pt x="99920" y="194093"/>
                    <a:pt x="133880" y="201491"/>
                  </a:cubicBezTo>
                  <a:cubicBezTo>
                    <a:pt x="210189" y="218035"/>
                    <a:pt x="313527" y="184365"/>
                    <a:pt x="378303" y="14656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4" name="Google Shape;2504;p72"/>
            <p:cNvSpPr/>
            <p:nvPr/>
          </p:nvSpPr>
          <p:spPr>
            <a:xfrm rot="9662199">
              <a:off x="-1397837" y="3974205"/>
              <a:ext cx="254265" cy="309563"/>
            </a:xfrm>
            <a:custGeom>
              <a:rect b="b" l="l" r="r" t="t"/>
              <a:pathLst>
                <a:path extrusionOk="0" h="515880" w="423728">
                  <a:moveTo>
                    <a:pt x="0" y="0"/>
                  </a:moveTo>
                  <a:cubicBezTo>
                    <a:pt x="0" y="0"/>
                    <a:pt x="450865" y="129959"/>
                    <a:pt x="422439" y="515874"/>
                  </a:cubicBezTo>
                  <a:cubicBezTo>
                    <a:pt x="422439" y="515874"/>
                    <a:pt x="65009" y="523971"/>
                    <a:pt x="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5" name="Google Shape;2505;p72"/>
            <p:cNvSpPr/>
            <p:nvPr/>
          </p:nvSpPr>
          <p:spPr>
            <a:xfrm rot="9662199">
              <a:off x="-1302027" y="3820818"/>
              <a:ext cx="181645" cy="438752"/>
            </a:xfrm>
            <a:custGeom>
              <a:rect b="b" l="l" r="r" t="t"/>
              <a:pathLst>
                <a:path extrusionOk="0" h="731170" w="302708">
                  <a:moveTo>
                    <a:pt x="81223" y="0"/>
                  </a:moveTo>
                  <a:cubicBezTo>
                    <a:pt x="81223" y="0"/>
                    <a:pt x="454905" y="357430"/>
                    <a:pt x="231511" y="731170"/>
                  </a:cubicBezTo>
                  <a:cubicBezTo>
                    <a:pt x="231511" y="731170"/>
                    <a:pt x="-166520" y="621483"/>
                    <a:pt x="8122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6" name="Google Shape;2506;p72"/>
            <p:cNvSpPr/>
            <p:nvPr/>
          </p:nvSpPr>
          <p:spPr>
            <a:xfrm rot="9662199">
              <a:off x="-1126742" y="4043399"/>
              <a:ext cx="390060" cy="157627"/>
            </a:xfrm>
            <a:custGeom>
              <a:rect b="b" l="l" r="r" t="t"/>
              <a:pathLst>
                <a:path extrusionOk="0" h="262682" w="650026">
                  <a:moveTo>
                    <a:pt x="650026" y="46813"/>
                  </a:moveTo>
                  <a:cubicBezTo>
                    <a:pt x="650026" y="46813"/>
                    <a:pt x="214190" y="-127009"/>
                    <a:pt x="0" y="195237"/>
                  </a:cubicBezTo>
                  <a:cubicBezTo>
                    <a:pt x="0" y="195237"/>
                    <a:pt x="277334" y="420845"/>
                    <a:pt x="650026" y="468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7" name="Google Shape;2507;p72"/>
            <p:cNvSpPr/>
            <p:nvPr/>
          </p:nvSpPr>
          <p:spPr>
            <a:xfrm rot="9662199">
              <a:off x="-1157989" y="3885014"/>
              <a:ext cx="340319" cy="301466"/>
            </a:xfrm>
            <a:custGeom>
              <a:rect b="b" l="l" r="r" t="t"/>
              <a:pathLst>
                <a:path extrusionOk="0" h="502386" w="567134">
                  <a:moveTo>
                    <a:pt x="567134" y="0"/>
                  </a:moveTo>
                  <a:cubicBezTo>
                    <a:pt x="567134" y="0"/>
                    <a:pt x="52717" y="53183"/>
                    <a:pt x="0" y="485350"/>
                  </a:cubicBezTo>
                  <a:cubicBezTo>
                    <a:pt x="58" y="485350"/>
                    <a:pt x="381721" y="642861"/>
                    <a:pt x="56713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8" name="Google Shape;2508;p72"/>
            <p:cNvSpPr/>
            <p:nvPr/>
          </p:nvSpPr>
          <p:spPr>
            <a:xfrm rot="9662199">
              <a:off x="-1218667" y="3740227"/>
              <a:ext cx="220603" cy="482619"/>
            </a:xfrm>
            <a:custGeom>
              <a:rect b="b" l="l" r="r" t="t"/>
              <a:pathLst>
                <a:path extrusionOk="0" h="804275" w="367631">
                  <a:moveTo>
                    <a:pt x="307176" y="0"/>
                  </a:moveTo>
                  <a:cubicBezTo>
                    <a:pt x="307176" y="0"/>
                    <a:pt x="554977" y="459020"/>
                    <a:pt x="47200" y="804276"/>
                  </a:cubicBezTo>
                  <a:cubicBezTo>
                    <a:pt x="47200" y="804276"/>
                    <a:pt x="-164019" y="182793"/>
                    <a:pt x="30717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9" name="Google Shape;2509;p72"/>
            <p:cNvSpPr/>
            <p:nvPr/>
          </p:nvSpPr>
          <p:spPr>
            <a:xfrm rot="9662199">
              <a:off x="-1192940" y="3790334"/>
              <a:ext cx="136447" cy="391484"/>
            </a:xfrm>
            <a:custGeom>
              <a:rect b="b" l="l" r="r" t="t"/>
              <a:pathLst>
                <a:path extrusionOk="0" h="652400" w="227386">
                  <a:moveTo>
                    <a:pt x="566" y="652343"/>
                  </a:moveTo>
                  <a:cubicBezTo>
                    <a:pt x="46700" y="627120"/>
                    <a:pt x="78738" y="581859"/>
                    <a:pt x="103612" y="536772"/>
                  </a:cubicBezTo>
                  <a:cubicBezTo>
                    <a:pt x="132621" y="484230"/>
                    <a:pt x="155397" y="427668"/>
                    <a:pt x="174679" y="370931"/>
                  </a:cubicBezTo>
                  <a:cubicBezTo>
                    <a:pt x="195125" y="310990"/>
                    <a:pt x="210212" y="249535"/>
                    <a:pt x="218717" y="186741"/>
                  </a:cubicBezTo>
                  <a:cubicBezTo>
                    <a:pt x="226872" y="126392"/>
                    <a:pt x="232755" y="61675"/>
                    <a:pt x="219824" y="1618"/>
                  </a:cubicBezTo>
                  <a:cubicBezTo>
                    <a:pt x="219299" y="-945"/>
                    <a:pt x="215571" y="-246"/>
                    <a:pt x="215455" y="2200"/>
                  </a:cubicBezTo>
                  <a:cubicBezTo>
                    <a:pt x="212542" y="63131"/>
                    <a:pt x="214348" y="123363"/>
                    <a:pt x="205319" y="183944"/>
                  </a:cubicBezTo>
                  <a:cubicBezTo>
                    <a:pt x="196407" y="243536"/>
                    <a:pt x="181610" y="302428"/>
                    <a:pt x="162854" y="359630"/>
                  </a:cubicBezTo>
                  <a:cubicBezTo>
                    <a:pt x="144796" y="414678"/>
                    <a:pt x="123301" y="469259"/>
                    <a:pt x="96330" y="520637"/>
                  </a:cubicBezTo>
                  <a:cubicBezTo>
                    <a:pt x="70641" y="569568"/>
                    <a:pt x="37904" y="611626"/>
                    <a:pt x="99" y="651703"/>
                  </a:cubicBezTo>
                  <a:cubicBezTo>
                    <a:pt x="-192" y="652052"/>
                    <a:pt x="216" y="652576"/>
                    <a:pt x="566" y="65234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0" name="Google Shape;2510;p72"/>
            <p:cNvSpPr/>
            <p:nvPr/>
          </p:nvSpPr>
          <p:spPr>
            <a:xfrm rot="9662199">
              <a:off x="-1165760" y="3783776"/>
              <a:ext cx="123642" cy="408878"/>
            </a:xfrm>
            <a:custGeom>
              <a:rect b="b" l="l" r="r" t="t"/>
              <a:pathLst>
                <a:path extrusionOk="0" h="681387" w="206046">
                  <a:moveTo>
                    <a:pt x="3658" y="680384"/>
                  </a:moveTo>
                  <a:cubicBezTo>
                    <a:pt x="27774" y="629181"/>
                    <a:pt x="43910" y="572444"/>
                    <a:pt x="61560" y="518737"/>
                  </a:cubicBezTo>
                  <a:cubicBezTo>
                    <a:pt x="80201" y="462000"/>
                    <a:pt x="98083" y="404972"/>
                    <a:pt x="115210" y="347769"/>
                  </a:cubicBezTo>
                  <a:cubicBezTo>
                    <a:pt x="132335" y="290566"/>
                    <a:pt x="149578" y="233305"/>
                    <a:pt x="164840" y="175578"/>
                  </a:cubicBezTo>
                  <a:cubicBezTo>
                    <a:pt x="180160" y="117676"/>
                    <a:pt x="192276" y="59250"/>
                    <a:pt x="206023" y="1057"/>
                  </a:cubicBezTo>
                  <a:cubicBezTo>
                    <a:pt x="206257" y="8"/>
                    <a:pt x="204684" y="-457"/>
                    <a:pt x="204392" y="591"/>
                  </a:cubicBezTo>
                  <a:cubicBezTo>
                    <a:pt x="189772" y="58318"/>
                    <a:pt x="172005" y="115696"/>
                    <a:pt x="155986" y="173073"/>
                  </a:cubicBezTo>
                  <a:cubicBezTo>
                    <a:pt x="140258" y="229286"/>
                    <a:pt x="124996" y="285615"/>
                    <a:pt x="108220" y="341536"/>
                  </a:cubicBezTo>
                  <a:cubicBezTo>
                    <a:pt x="91443" y="397457"/>
                    <a:pt x="73910" y="453146"/>
                    <a:pt x="55735" y="508601"/>
                  </a:cubicBezTo>
                  <a:cubicBezTo>
                    <a:pt x="37328" y="564872"/>
                    <a:pt x="14318" y="621317"/>
                    <a:pt x="47" y="678811"/>
                  </a:cubicBezTo>
                  <a:cubicBezTo>
                    <a:pt x="-419" y="680966"/>
                    <a:pt x="2726" y="682481"/>
                    <a:pt x="3658" y="68038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1" name="Google Shape;2511;p72"/>
            <p:cNvSpPr/>
            <p:nvPr/>
          </p:nvSpPr>
          <p:spPr>
            <a:xfrm rot="9662199">
              <a:off x="-1141952" y="3820544"/>
              <a:ext cx="130992" cy="359025"/>
            </a:xfrm>
            <a:custGeom>
              <a:rect b="b" l="l" r="r" t="t"/>
              <a:pathLst>
                <a:path extrusionOk="0" h="598308" w="218295">
                  <a:moveTo>
                    <a:pt x="14295" y="596016"/>
                  </a:moveTo>
                  <a:cubicBezTo>
                    <a:pt x="15576" y="599394"/>
                    <a:pt x="20586" y="598986"/>
                    <a:pt x="20761" y="595142"/>
                  </a:cubicBezTo>
                  <a:cubicBezTo>
                    <a:pt x="21984" y="567764"/>
                    <a:pt x="17265" y="540153"/>
                    <a:pt x="16275" y="512774"/>
                  </a:cubicBezTo>
                  <a:cubicBezTo>
                    <a:pt x="15401" y="487260"/>
                    <a:pt x="15925" y="461688"/>
                    <a:pt x="17906" y="436232"/>
                  </a:cubicBezTo>
                  <a:cubicBezTo>
                    <a:pt x="22159" y="380719"/>
                    <a:pt x="32353" y="325671"/>
                    <a:pt x="49362" y="272663"/>
                  </a:cubicBezTo>
                  <a:cubicBezTo>
                    <a:pt x="66021" y="220702"/>
                    <a:pt x="89439" y="171596"/>
                    <a:pt x="117633" y="124995"/>
                  </a:cubicBezTo>
                  <a:cubicBezTo>
                    <a:pt x="132195" y="100938"/>
                    <a:pt x="148447" y="78103"/>
                    <a:pt x="166622" y="56608"/>
                  </a:cubicBezTo>
                  <a:cubicBezTo>
                    <a:pt x="182816" y="37444"/>
                    <a:pt x="203786" y="20900"/>
                    <a:pt x="218232" y="571"/>
                  </a:cubicBezTo>
                  <a:cubicBezTo>
                    <a:pt x="218465" y="221"/>
                    <a:pt x="218000" y="-128"/>
                    <a:pt x="217708" y="47"/>
                  </a:cubicBezTo>
                  <a:cubicBezTo>
                    <a:pt x="194524" y="12570"/>
                    <a:pt x="174835" y="36919"/>
                    <a:pt x="157651" y="56492"/>
                  </a:cubicBezTo>
                  <a:cubicBezTo>
                    <a:pt x="140758" y="75715"/>
                    <a:pt x="124914" y="96045"/>
                    <a:pt x="110351" y="117073"/>
                  </a:cubicBezTo>
                  <a:cubicBezTo>
                    <a:pt x="78779" y="162568"/>
                    <a:pt x="54954" y="213654"/>
                    <a:pt x="37187" y="266022"/>
                  </a:cubicBezTo>
                  <a:cubicBezTo>
                    <a:pt x="19188" y="318914"/>
                    <a:pt x="7538" y="374136"/>
                    <a:pt x="3285" y="429883"/>
                  </a:cubicBezTo>
                  <a:cubicBezTo>
                    <a:pt x="-734" y="482251"/>
                    <a:pt x="-4521" y="546036"/>
                    <a:pt x="14295" y="59601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2" name="Google Shape;2512;p72"/>
            <p:cNvSpPr/>
            <p:nvPr/>
          </p:nvSpPr>
          <p:spPr>
            <a:xfrm rot="9662199">
              <a:off x="-1273228" y="3862189"/>
              <a:ext cx="52167" cy="305004"/>
            </a:xfrm>
            <a:custGeom>
              <a:rect b="b" l="l" r="r" t="t"/>
              <a:pathLst>
                <a:path extrusionOk="0" h="508282" w="86935">
                  <a:moveTo>
                    <a:pt x="21764" y="63200"/>
                  </a:moveTo>
                  <a:cubicBezTo>
                    <a:pt x="29278" y="83064"/>
                    <a:pt x="36036" y="103161"/>
                    <a:pt x="42036" y="123490"/>
                  </a:cubicBezTo>
                  <a:cubicBezTo>
                    <a:pt x="53977" y="164150"/>
                    <a:pt x="63355" y="205683"/>
                    <a:pt x="69588" y="247624"/>
                  </a:cubicBezTo>
                  <a:cubicBezTo>
                    <a:pt x="82287" y="333428"/>
                    <a:pt x="80715" y="421271"/>
                    <a:pt x="69588" y="507250"/>
                  </a:cubicBezTo>
                  <a:cubicBezTo>
                    <a:pt x="69413" y="508415"/>
                    <a:pt x="71394" y="508706"/>
                    <a:pt x="71627" y="507541"/>
                  </a:cubicBezTo>
                  <a:cubicBezTo>
                    <a:pt x="89743" y="420164"/>
                    <a:pt x="91083" y="330981"/>
                    <a:pt x="79317" y="242556"/>
                  </a:cubicBezTo>
                  <a:cubicBezTo>
                    <a:pt x="73666" y="199974"/>
                    <a:pt x="64928" y="157917"/>
                    <a:pt x="52579" y="116733"/>
                  </a:cubicBezTo>
                  <a:cubicBezTo>
                    <a:pt x="46171" y="95239"/>
                    <a:pt x="38832" y="73977"/>
                    <a:pt x="30735" y="53006"/>
                  </a:cubicBezTo>
                  <a:cubicBezTo>
                    <a:pt x="23861" y="35356"/>
                    <a:pt x="17454" y="15376"/>
                    <a:pt x="4871" y="930"/>
                  </a:cubicBezTo>
                  <a:cubicBezTo>
                    <a:pt x="2774" y="-1459"/>
                    <a:pt x="-371" y="1221"/>
                    <a:pt x="36" y="3726"/>
                  </a:cubicBezTo>
                  <a:cubicBezTo>
                    <a:pt x="3182" y="24230"/>
                    <a:pt x="14483" y="43861"/>
                    <a:pt x="21764" y="632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3" name="Google Shape;2513;p72"/>
            <p:cNvSpPr/>
            <p:nvPr/>
          </p:nvSpPr>
          <p:spPr>
            <a:xfrm rot="9662199">
              <a:off x="-1276622" y="3863668"/>
              <a:ext cx="26888" cy="119753"/>
            </a:xfrm>
            <a:custGeom>
              <a:rect b="b" l="l" r="r" t="t"/>
              <a:pathLst>
                <a:path extrusionOk="0" h="199566" w="44809">
                  <a:moveTo>
                    <a:pt x="9973" y="51976"/>
                  </a:moveTo>
                  <a:cubicBezTo>
                    <a:pt x="13760" y="68461"/>
                    <a:pt x="17313" y="85004"/>
                    <a:pt x="20634" y="101606"/>
                  </a:cubicBezTo>
                  <a:cubicBezTo>
                    <a:pt x="23954" y="118207"/>
                    <a:pt x="27565" y="134692"/>
                    <a:pt x="30769" y="151294"/>
                  </a:cubicBezTo>
                  <a:cubicBezTo>
                    <a:pt x="33740" y="166672"/>
                    <a:pt x="34439" y="184963"/>
                    <a:pt x="41779" y="199002"/>
                  </a:cubicBezTo>
                  <a:cubicBezTo>
                    <a:pt x="42245" y="199876"/>
                    <a:pt x="43759" y="199701"/>
                    <a:pt x="43934" y="198711"/>
                  </a:cubicBezTo>
                  <a:cubicBezTo>
                    <a:pt x="46730" y="184032"/>
                    <a:pt x="42128" y="167255"/>
                    <a:pt x="39915" y="152634"/>
                  </a:cubicBezTo>
                  <a:cubicBezTo>
                    <a:pt x="37293" y="135275"/>
                    <a:pt x="34556" y="117858"/>
                    <a:pt x="31060" y="100674"/>
                  </a:cubicBezTo>
                  <a:cubicBezTo>
                    <a:pt x="27507" y="83490"/>
                    <a:pt x="23779" y="66364"/>
                    <a:pt x="19760" y="49238"/>
                  </a:cubicBezTo>
                  <a:cubicBezTo>
                    <a:pt x="15973" y="33102"/>
                    <a:pt x="12653" y="16734"/>
                    <a:pt x="5896" y="1530"/>
                  </a:cubicBezTo>
                  <a:cubicBezTo>
                    <a:pt x="4615" y="-1266"/>
                    <a:pt x="-279" y="74"/>
                    <a:pt x="12" y="3103"/>
                  </a:cubicBezTo>
                  <a:cubicBezTo>
                    <a:pt x="1469" y="19704"/>
                    <a:pt x="6245" y="35840"/>
                    <a:pt x="9973" y="519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4" name="Google Shape;2514;p72"/>
            <p:cNvSpPr/>
            <p:nvPr/>
          </p:nvSpPr>
          <p:spPr>
            <a:xfrm rot="9662199">
              <a:off x="-1246224" y="3888569"/>
              <a:ext cx="18695" cy="42488"/>
            </a:xfrm>
            <a:custGeom>
              <a:rect b="b" l="l" r="r" t="t"/>
              <a:pathLst>
                <a:path extrusionOk="0" h="70806" w="31155">
                  <a:moveTo>
                    <a:pt x="13121" y="36734"/>
                  </a:moveTo>
                  <a:cubicBezTo>
                    <a:pt x="15625" y="42093"/>
                    <a:pt x="18072" y="47510"/>
                    <a:pt x="20926" y="52695"/>
                  </a:cubicBezTo>
                  <a:cubicBezTo>
                    <a:pt x="22382" y="55374"/>
                    <a:pt x="23839" y="58112"/>
                    <a:pt x="25295" y="60791"/>
                  </a:cubicBezTo>
                  <a:cubicBezTo>
                    <a:pt x="26518" y="63063"/>
                    <a:pt x="29897" y="67199"/>
                    <a:pt x="29489" y="69821"/>
                  </a:cubicBezTo>
                  <a:cubicBezTo>
                    <a:pt x="29140" y="71743"/>
                    <a:pt x="32285" y="70461"/>
                    <a:pt x="30713" y="69296"/>
                  </a:cubicBezTo>
                  <a:cubicBezTo>
                    <a:pt x="28557" y="67723"/>
                    <a:pt x="28032" y="62423"/>
                    <a:pt x="27333" y="59918"/>
                  </a:cubicBezTo>
                  <a:cubicBezTo>
                    <a:pt x="26460" y="56947"/>
                    <a:pt x="25586" y="54034"/>
                    <a:pt x="24712" y="51064"/>
                  </a:cubicBezTo>
                  <a:cubicBezTo>
                    <a:pt x="23023" y="45355"/>
                    <a:pt x="20984" y="39821"/>
                    <a:pt x="19004" y="34229"/>
                  </a:cubicBezTo>
                  <a:cubicBezTo>
                    <a:pt x="14984" y="22870"/>
                    <a:pt x="11373" y="11453"/>
                    <a:pt x="4849" y="1259"/>
                  </a:cubicBezTo>
                  <a:cubicBezTo>
                    <a:pt x="3217" y="-1304"/>
                    <a:pt x="-568" y="385"/>
                    <a:pt x="72" y="3297"/>
                  </a:cubicBezTo>
                  <a:cubicBezTo>
                    <a:pt x="2518" y="15181"/>
                    <a:pt x="7936" y="25783"/>
                    <a:pt x="13121" y="36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5" name="Google Shape;2515;p72"/>
            <p:cNvSpPr/>
            <p:nvPr/>
          </p:nvSpPr>
          <p:spPr>
            <a:xfrm rot="9662199">
              <a:off x="-1001787" y="3894870"/>
              <a:ext cx="58325" cy="31136"/>
            </a:xfrm>
            <a:custGeom>
              <a:rect b="b" l="l" r="r" t="t"/>
              <a:pathLst>
                <a:path extrusionOk="0" h="51887" w="97198">
                  <a:moveTo>
                    <a:pt x="1853" y="51322"/>
                  </a:moveTo>
                  <a:cubicBezTo>
                    <a:pt x="5348" y="52720"/>
                    <a:pt x="9600" y="51205"/>
                    <a:pt x="13095" y="50215"/>
                  </a:cubicBezTo>
                  <a:cubicBezTo>
                    <a:pt x="17581" y="48934"/>
                    <a:pt x="21891" y="46953"/>
                    <a:pt x="26143" y="45205"/>
                  </a:cubicBezTo>
                  <a:cubicBezTo>
                    <a:pt x="34357" y="41769"/>
                    <a:pt x="42454" y="38099"/>
                    <a:pt x="50434" y="34080"/>
                  </a:cubicBezTo>
                  <a:cubicBezTo>
                    <a:pt x="66453" y="26041"/>
                    <a:pt x="81890" y="17012"/>
                    <a:pt x="96045" y="6061"/>
                  </a:cubicBezTo>
                  <a:cubicBezTo>
                    <a:pt x="99249" y="3556"/>
                    <a:pt x="95113" y="-1570"/>
                    <a:pt x="91734" y="468"/>
                  </a:cubicBezTo>
                  <a:cubicBezTo>
                    <a:pt x="76706" y="9556"/>
                    <a:pt x="61619" y="18585"/>
                    <a:pt x="45832" y="26216"/>
                  </a:cubicBezTo>
                  <a:cubicBezTo>
                    <a:pt x="37794" y="30118"/>
                    <a:pt x="29639" y="33672"/>
                    <a:pt x="21308" y="36934"/>
                  </a:cubicBezTo>
                  <a:cubicBezTo>
                    <a:pt x="17347" y="38507"/>
                    <a:pt x="13270" y="39788"/>
                    <a:pt x="9425" y="41594"/>
                  </a:cubicBezTo>
                  <a:cubicBezTo>
                    <a:pt x="6047" y="43108"/>
                    <a:pt x="2261" y="44390"/>
                    <a:pt x="338" y="47652"/>
                  </a:cubicBezTo>
                  <a:cubicBezTo>
                    <a:pt x="-536" y="49167"/>
                    <a:pt x="396" y="50739"/>
                    <a:pt x="1853" y="513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6" name="Google Shape;2516;p72"/>
            <p:cNvSpPr/>
            <p:nvPr/>
          </p:nvSpPr>
          <p:spPr>
            <a:xfrm rot="9662199">
              <a:off x="-1000158" y="3894779"/>
              <a:ext cx="117159" cy="79085"/>
            </a:xfrm>
            <a:custGeom>
              <a:rect b="b" l="l" r="r" t="t"/>
              <a:pathLst>
                <a:path extrusionOk="0" h="131794" w="195243">
                  <a:moveTo>
                    <a:pt x="3937" y="131738"/>
                  </a:moveTo>
                  <a:cubicBezTo>
                    <a:pt x="12733" y="130340"/>
                    <a:pt x="21295" y="125331"/>
                    <a:pt x="29101" y="121253"/>
                  </a:cubicBezTo>
                  <a:cubicBezTo>
                    <a:pt x="37955" y="116709"/>
                    <a:pt x="46518" y="111874"/>
                    <a:pt x="55081" y="106748"/>
                  </a:cubicBezTo>
                  <a:cubicBezTo>
                    <a:pt x="72557" y="96263"/>
                    <a:pt x="89974" y="85487"/>
                    <a:pt x="106692" y="73836"/>
                  </a:cubicBezTo>
                  <a:cubicBezTo>
                    <a:pt x="123002" y="62536"/>
                    <a:pt x="139021" y="50827"/>
                    <a:pt x="154808" y="38711"/>
                  </a:cubicBezTo>
                  <a:cubicBezTo>
                    <a:pt x="169079" y="27818"/>
                    <a:pt x="185506" y="16109"/>
                    <a:pt x="195176" y="789"/>
                  </a:cubicBezTo>
                  <a:cubicBezTo>
                    <a:pt x="195409" y="440"/>
                    <a:pt x="195001" y="-143"/>
                    <a:pt x="194593" y="32"/>
                  </a:cubicBezTo>
                  <a:cubicBezTo>
                    <a:pt x="177525" y="6265"/>
                    <a:pt x="162205" y="19197"/>
                    <a:pt x="147526" y="29682"/>
                  </a:cubicBezTo>
                  <a:cubicBezTo>
                    <a:pt x="131390" y="41157"/>
                    <a:pt x="115022" y="52283"/>
                    <a:pt x="98362" y="63002"/>
                  </a:cubicBezTo>
                  <a:cubicBezTo>
                    <a:pt x="82168" y="73429"/>
                    <a:pt x="66091" y="83972"/>
                    <a:pt x="49664" y="93991"/>
                  </a:cubicBezTo>
                  <a:cubicBezTo>
                    <a:pt x="41159" y="99118"/>
                    <a:pt x="32771" y="104302"/>
                    <a:pt x="24383" y="109603"/>
                  </a:cubicBezTo>
                  <a:cubicBezTo>
                    <a:pt x="16402" y="114612"/>
                    <a:pt x="7199" y="119331"/>
                    <a:pt x="907" y="126437"/>
                  </a:cubicBezTo>
                  <a:cubicBezTo>
                    <a:pt x="-1306" y="129000"/>
                    <a:pt x="849" y="132262"/>
                    <a:pt x="3937" y="1317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7" name="Google Shape;2517;p72"/>
            <p:cNvSpPr/>
            <p:nvPr/>
          </p:nvSpPr>
          <p:spPr>
            <a:xfrm rot="9662199">
              <a:off x="-1041156" y="3929679"/>
              <a:ext cx="199194" cy="178824"/>
            </a:xfrm>
            <a:custGeom>
              <a:rect b="b" l="l" r="r" t="t"/>
              <a:pathLst>
                <a:path extrusionOk="0" h="298006" w="331953">
                  <a:moveTo>
                    <a:pt x="8538" y="296234"/>
                  </a:moveTo>
                  <a:cubicBezTo>
                    <a:pt x="31664" y="268158"/>
                    <a:pt x="51120" y="237168"/>
                    <a:pt x="74071" y="208857"/>
                  </a:cubicBezTo>
                  <a:cubicBezTo>
                    <a:pt x="96556" y="181188"/>
                    <a:pt x="120846" y="154859"/>
                    <a:pt x="147351" y="130917"/>
                  </a:cubicBezTo>
                  <a:cubicBezTo>
                    <a:pt x="174729" y="106219"/>
                    <a:pt x="203855" y="83268"/>
                    <a:pt x="234320" y="62530"/>
                  </a:cubicBezTo>
                  <a:cubicBezTo>
                    <a:pt x="248708" y="52744"/>
                    <a:pt x="263038" y="42783"/>
                    <a:pt x="277776" y="33521"/>
                  </a:cubicBezTo>
                  <a:cubicBezTo>
                    <a:pt x="294610" y="22919"/>
                    <a:pt x="312785" y="8881"/>
                    <a:pt x="331366" y="1658"/>
                  </a:cubicBezTo>
                  <a:cubicBezTo>
                    <a:pt x="332532" y="1192"/>
                    <a:pt x="331775" y="-497"/>
                    <a:pt x="330726" y="143"/>
                  </a:cubicBezTo>
                  <a:cubicBezTo>
                    <a:pt x="314183" y="9522"/>
                    <a:pt x="295134" y="15056"/>
                    <a:pt x="278125" y="23852"/>
                  </a:cubicBezTo>
                  <a:cubicBezTo>
                    <a:pt x="261116" y="32647"/>
                    <a:pt x="244339" y="41909"/>
                    <a:pt x="228379" y="52453"/>
                  </a:cubicBezTo>
                  <a:cubicBezTo>
                    <a:pt x="198204" y="72491"/>
                    <a:pt x="169544" y="94627"/>
                    <a:pt x="142574" y="118859"/>
                  </a:cubicBezTo>
                  <a:cubicBezTo>
                    <a:pt x="114730" y="143849"/>
                    <a:pt x="88168" y="170295"/>
                    <a:pt x="63760" y="198663"/>
                  </a:cubicBezTo>
                  <a:cubicBezTo>
                    <a:pt x="39994" y="226217"/>
                    <a:pt x="15412" y="256740"/>
                    <a:pt x="441" y="290060"/>
                  </a:cubicBezTo>
                  <a:cubicBezTo>
                    <a:pt x="-1714" y="294836"/>
                    <a:pt x="4519" y="301128"/>
                    <a:pt x="8538" y="2962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8" name="Google Shape;2518;p72"/>
            <p:cNvSpPr/>
            <p:nvPr/>
          </p:nvSpPr>
          <p:spPr>
            <a:xfrm rot="9662199">
              <a:off x="-1390563" y="4012067"/>
              <a:ext cx="172247" cy="221648"/>
            </a:xfrm>
            <a:custGeom>
              <a:rect b="b" l="l" r="r" t="t"/>
              <a:pathLst>
                <a:path extrusionOk="0" h="369372" w="287046">
                  <a:moveTo>
                    <a:pt x="1016" y="5056"/>
                  </a:moveTo>
                  <a:cubicBezTo>
                    <a:pt x="30200" y="29697"/>
                    <a:pt x="62064" y="50609"/>
                    <a:pt x="90432" y="76298"/>
                  </a:cubicBezTo>
                  <a:cubicBezTo>
                    <a:pt x="119441" y="102627"/>
                    <a:pt x="146353" y="131403"/>
                    <a:pt x="170527" y="162218"/>
                  </a:cubicBezTo>
                  <a:cubicBezTo>
                    <a:pt x="195052" y="193557"/>
                    <a:pt x="216954" y="226936"/>
                    <a:pt x="235828" y="261945"/>
                  </a:cubicBezTo>
                  <a:cubicBezTo>
                    <a:pt x="244914" y="278779"/>
                    <a:pt x="253186" y="295963"/>
                    <a:pt x="261050" y="313380"/>
                  </a:cubicBezTo>
                  <a:cubicBezTo>
                    <a:pt x="269089" y="331264"/>
                    <a:pt x="274215" y="351826"/>
                    <a:pt x="284118" y="368661"/>
                  </a:cubicBezTo>
                  <a:cubicBezTo>
                    <a:pt x="284875" y="369884"/>
                    <a:pt x="287263" y="369476"/>
                    <a:pt x="287030" y="367845"/>
                  </a:cubicBezTo>
                  <a:cubicBezTo>
                    <a:pt x="284933" y="349322"/>
                    <a:pt x="275671" y="330448"/>
                    <a:pt x="268681" y="313264"/>
                  </a:cubicBezTo>
                  <a:cubicBezTo>
                    <a:pt x="261691" y="296138"/>
                    <a:pt x="253885" y="279420"/>
                    <a:pt x="245380" y="262993"/>
                  </a:cubicBezTo>
                  <a:cubicBezTo>
                    <a:pt x="226449" y="226469"/>
                    <a:pt x="204313" y="191694"/>
                    <a:pt x="179265" y="159073"/>
                  </a:cubicBezTo>
                  <a:cubicBezTo>
                    <a:pt x="155790" y="128432"/>
                    <a:pt x="129810" y="99656"/>
                    <a:pt x="101616" y="73210"/>
                  </a:cubicBezTo>
                  <a:cubicBezTo>
                    <a:pt x="72607" y="46065"/>
                    <a:pt x="40743" y="17639"/>
                    <a:pt x="4686" y="280"/>
                  </a:cubicBezTo>
                  <a:cubicBezTo>
                    <a:pt x="1774" y="-1060"/>
                    <a:pt x="-1780" y="2726"/>
                    <a:pt x="1016" y="50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9" name="Google Shape;2519;p72"/>
            <p:cNvSpPr/>
            <p:nvPr/>
          </p:nvSpPr>
          <p:spPr>
            <a:xfrm rot="9662199">
              <a:off x="-1372097" y="4031411"/>
              <a:ext cx="88704" cy="116428"/>
            </a:xfrm>
            <a:custGeom>
              <a:rect b="b" l="l" r="r" t="t"/>
              <a:pathLst>
                <a:path extrusionOk="0" h="194024" w="147824">
                  <a:moveTo>
                    <a:pt x="223" y="3654"/>
                  </a:moveTo>
                  <a:cubicBezTo>
                    <a:pt x="8961" y="20547"/>
                    <a:pt x="22767" y="34702"/>
                    <a:pt x="34650" y="49439"/>
                  </a:cubicBezTo>
                  <a:cubicBezTo>
                    <a:pt x="47174" y="65050"/>
                    <a:pt x="59290" y="80953"/>
                    <a:pt x="71814" y="96564"/>
                  </a:cubicBezTo>
                  <a:cubicBezTo>
                    <a:pt x="97387" y="128544"/>
                    <a:pt x="122609" y="160932"/>
                    <a:pt x="147075" y="193844"/>
                  </a:cubicBezTo>
                  <a:cubicBezTo>
                    <a:pt x="147366" y="194252"/>
                    <a:pt x="148007" y="193902"/>
                    <a:pt x="147774" y="193436"/>
                  </a:cubicBezTo>
                  <a:cubicBezTo>
                    <a:pt x="125872" y="158602"/>
                    <a:pt x="103095" y="124408"/>
                    <a:pt x="78979" y="91089"/>
                  </a:cubicBezTo>
                  <a:cubicBezTo>
                    <a:pt x="67736" y="75536"/>
                    <a:pt x="55737" y="60507"/>
                    <a:pt x="43795" y="45536"/>
                  </a:cubicBezTo>
                  <a:cubicBezTo>
                    <a:pt x="31388" y="29925"/>
                    <a:pt x="19505" y="12682"/>
                    <a:pt x="3544" y="450"/>
                  </a:cubicBezTo>
                  <a:cubicBezTo>
                    <a:pt x="1447" y="-1123"/>
                    <a:pt x="-709" y="1789"/>
                    <a:pt x="223" y="36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0" name="Google Shape;2520;p72"/>
            <p:cNvSpPr/>
            <p:nvPr/>
          </p:nvSpPr>
          <p:spPr>
            <a:xfrm rot="9662199">
              <a:off x="-1339153" y="4046946"/>
              <a:ext cx="24074" cy="23188"/>
            </a:xfrm>
            <a:custGeom>
              <a:rect b="b" l="l" r="r" t="t"/>
              <a:pathLst>
                <a:path extrusionOk="0" h="38643" w="40119">
                  <a:moveTo>
                    <a:pt x="8462" y="12679"/>
                  </a:moveTo>
                  <a:cubicBezTo>
                    <a:pt x="11607" y="15941"/>
                    <a:pt x="14811" y="19145"/>
                    <a:pt x="18131" y="22232"/>
                  </a:cubicBezTo>
                  <a:cubicBezTo>
                    <a:pt x="21394" y="25261"/>
                    <a:pt x="24655" y="28290"/>
                    <a:pt x="28267" y="30912"/>
                  </a:cubicBezTo>
                  <a:cubicBezTo>
                    <a:pt x="31995" y="33591"/>
                    <a:pt x="35840" y="36154"/>
                    <a:pt x="39743" y="38600"/>
                  </a:cubicBezTo>
                  <a:cubicBezTo>
                    <a:pt x="39975" y="38775"/>
                    <a:pt x="40267" y="38368"/>
                    <a:pt x="40034" y="38193"/>
                  </a:cubicBezTo>
                  <a:cubicBezTo>
                    <a:pt x="36830" y="35164"/>
                    <a:pt x="33684" y="32076"/>
                    <a:pt x="30655" y="28931"/>
                  </a:cubicBezTo>
                  <a:cubicBezTo>
                    <a:pt x="27509" y="25669"/>
                    <a:pt x="24131" y="22640"/>
                    <a:pt x="20928" y="19436"/>
                  </a:cubicBezTo>
                  <a:cubicBezTo>
                    <a:pt x="17782" y="16290"/>
                    <a:pt x="14753" y="13087"/>
                    <a:pt x="11782" y="9825"/>
                  </a:cubicBezTo>
                  <a:cubicBezTo>
                    <a:pt x="8753" y="6446"/>
                    <a:pt x="5258" y="3533"/>
                    <a:pt x="2054" y="330"/>
                  </a:cubicBezTo>
                  <a:cubicBezTo>
                    <a:pt x="1122" y="-603"/>
                    <a:pt x="-567" y="621"/>
                    <a:pt x="190" y="1786"/>
                  </a:cubicBezTo>
                  <a:cubicBezTo>
                    <a:pt x="2811" y="5514"/>
                    <a:pt x="5316" y="9417"/>
                    <a:pt x="8462" y="1267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1" name="Google Shape;2521;p72"/>
            <p:cNvSpPr/>
            <p:nvPr/>
          </p:nvSpPr>
          <p:spPr>
            <a:xfrm rot="9662199">
              <a:off x="-892371" y="4044710"/>
              <a:ext cx="38544" cy="8814"/>
            </a:xfrm>
            <a:custGeom>
              <a:rect b="b" l="l" r="r" t="t"/>
              <a:pathLst>
                <a:path extrusionOk="0" h="14689" w="64232">
                  <a:moveTo>
                    <a:pt x="3535" y="13476"/>
                  </a:moveTo>
                  <a:cubicBezTo>
                    <a:pt x="23282" y="16854"/>
                    <a:pt x="44660" y="12893"/>
                    <a:pt x="62893" y="5146"/>
                  </a:cubicBezTo>
                  <a:cubicBezTo>
                    <a:pt x="65339" y="4097"/>
                    <a:pt x="64174" y="-330"/>
                    <a:pt x="61494" y="20"/>
                  </a:cubicBezTo>
                  <a:cubicBezTo>
                    <a:pt x="52174" y="1243"/>
                    <a:pt x="42738" y="2408"/>
                    <a:pt x="33418" y="2932"/>
                  </a:cubicBezTo>
                  <a:cubicBezTo>
                    <a:pt x="23923" y="3457"/>
                    <a:pt x="14311" y="3398"/>
                    <a:pt x="4816" y="3981"/>
                  </a:cubicBezTo>
                  <a:cubicBezTo>
                    <a:pt x="2428" y="4097"/>
                    <a:pt x="331" y="5728"/>
                    <a:pt x="39" y="8175"/>
                  </a:cubicBezTo>
                  <a:cubicBezTo>
                    <a:pt x="-252" y="10330"/>
                    <a:pt x="1088" y="13068"/>
                    <a:pt x="3535" y="134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2" name="Google Shape;2522;p72"/>
            <p:cNvSpPr/>
            <p:nvPr/>
          </p:nvSpPr>
          <p:spPr>
            <a:xfrm rot="9662199">
              <a:off x="-956864" y="4066221"/>
              <a:ext cx="168070" cy="42382"/>
            </a:xfrm>
            <a:custGeom>
              <a:rect b="b" l="l" r="r" t="t"/>
              <a:pathLst>
                <a:path extrusionOk="0" h="70628" w="280085">
                  <a:moveTo>
                    <a:pt x="1344" y="67341"/>
                  </a:moveTo>
                  <a:cubicBezTo>
                    <a:pt x="8218" y="71885"/>
                    <a:pt x="14043" y="71128"/>
                    <a:pt x="21674" y="68623"/>
                  </a:cubicBezTo>
                  <a:cubicBezTo>
                    <a:pt x="33848" y="64603"/>
                    <a:pt x="45615" y="59477"/>
                    <a:pt x="57964" y="55750"/>
                  </a:cubicBezTo>
                  <a:cubicBezTo>
                    <a:pt x="82547" y="48351"/>
                    <a:pt x="107769" y="43225"/>
                    <a:pt x="132992" y="38565"/>
                  </a:cubicBezTo>
                  <a:cubicBezTo>
                    <a:pt x="158332" y="33905"/>
                    <a:pt x="183729" y="29653"/>
                    <a:pt x="208894" y="24061"/>
                  </a:cubicBezTo>
                  <a:cubicBezTo>
                    <a:pt x="232019" y="18935"/>
                    <a:pt x="259864" y="14391"/>
                    <a:pt x="279844" y="993"/>
                  </a:cubicBezTo>
                  <a:cubicBezTo>
                    <a:pt x="280252" y="760"/>
                    <a:pt x="280135" y="-55"/>
                    <a:pt x="279553" y="3"/>
                  </a:cubicBezTo>
                  <a:cubicBezTo>
                    <a:pt x="256951" y="2974"/>
                    <a:pt x="234466" y="12119"/>
                    <a:pt x="212039" y="16779"/>
                  </a:cubicBezTo>
                  <a:cubicBezTo>
                    <a:pt x="189263" y="21498"/>
                    <a:pt x="166254" y="25168"/>
                    <a:pt x="143303" y="29129"/>
                  </a:cubicBezTo>
                  <a:cubicBezTo>
                    <a:pt x="120410" y="33148"/>
                    <a:pt x="97575" y="37284"/>
                    <a:pt x="75032" y="42934"/>
                  </a:cubicBezTo>
                  <a:cubicBezTo>
                    <a:pt x="63848" y="45730"/>
                    <a:pt x="52664" y="48876"/>
                    <a:pt x="41712" y="52604"/>
                  </a:cubicBezTo>
                  <a:cubicBezTo>
                    <a:pt x="30586" y="56332"/>
                    <a:pt x="15499" y="65827"/>
                    <a:pt x="3558" y="62099"/>
                  </a:cubicBezTo>
                  <a:cubicBezTo>
                    <a:pt x="296" y="61050"/>
                    <a:pt x="-1335" y="65594"/>
                    <a:pt x="1344" y="673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3" name="Google Shape;2523;p72"/>
            <p:cNvSpPr/>
            <p:nvPr/>
          </p:nvSpPr>
          <p:spPr>
            <a:xfrm rot="9662199">
              <a:off x="-1026946" y="4107407"/>
              <a:ext cx="244638" cy="59045"/>
            </a:xfrm>
            <a:custGeom>
              <a:rect b="b" l="l" r="r" t="t"/>
              <a:pathLst>
                <a:path extrusionOk="0" h="98397" w="407684">
                  <a:moveTo>
                    <a:pt x="4943" y="98289"/>
                  </a:moveTo>
                  <a:cubicBezTo>
                    <a:pt x="21195" y="94444"/>
                    <a:pt x="35583" y="84833"/>
                    <a:pt x="50495" y="77493"/>
                  </a:cubicBezTo>
                  <a:cubicBezTo>
                    <a:pt x="66689" y="69571"/>
                    <a:pt x="83232" y="62290"/>
                    <a:pt x="100067" y="55707"/>
                  </a:cubicBezTo>
                  <a:cubicBezTo>
                    <a:pt x="131523" y="43416"/>
                    <a:pt x="163852" y="33513"/>
                    <a:pt x="196764" y="26057"/>
                  </a:cubicBezTo>
                  <a:cubicBezTo>
                    <a:pt x="263520" y="10854"/>
                    <a:pt x="338315" y="2058"/>
                    <a:pt x="406877" y="7999"/>
                  </a:cubicBezTo>
                  <a:cubicBezTo>
                    <a:pt x="407983" y="8116"/>
                    <a:pt x="407925" y="6426"/>
                    <a:pt x="406877" y="6310"/>
                  </a:cubicBezTo>
                  <a:cubicBezTo>
                    <a:pt x="369188" y="2640"/>
                    <a:pt x="333422" y="-1671"/>
                    <a:pt x="295325" y="660"/>
                  </a:cubicBezTo>
                  <a:cubicBezTo>
                    <a:pt x="261190" y="2757"/>
                    <a:pt x="227113" y="7358"/>
                    <a:pt x="193618" y="14582"/>
                  </a:cubicBezTo>
                  <a:cubicBezTo>
                    <a:pt x="158376" y="22213"/>
                    <a:pt x="123717" y="32640"/>
                    <a:pt x="90106" y="45746"/>
                  </a:cubicBezTo>
                  <a:cubicBezTo>
                    <a:pt x="61039" y="57105"/>
                    <a:pt x="23059" y="68930"/>
                    <a:pt x="1098" y="91706"/>
                  </a:cubicBezTo>
                  <a:cubicBezTo>
                    <a:pt x="-1640" y="94561"/>
                    <a:pt x="1156" y="99162"/>
                    <a:pt x="4943" y="982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24" name="Google Shape;2524;p72"/>
          <p:cNvGrpSpPr/>
          <p:nvPr/>
        </p:nvGrpSpPr>
        <p:grpSpPr>
          <a:xfrm>
            <a:off x="-182539" y="961238"/>
            <a:ext cx="1215715" cy="1151322"/>
            <a:chOff x="264686" y="329488"/>
            <a:chExt cx="1215715" cy="1151322"/>
          </a:xfrm>
        </p:grpSpPr>
        <p:sp>
          <p:nvSpPr>
            <p:cNvPr id="2525" name="Google Shape;2525;p72"/>
            <p:cNvSpPr/>
            <p:nvPr/>
          </p:nvSpPr>
          <p:spPr>
            <a:xfrm rot="8324806">
              <a:off x="279014" y="660012"/>
              <a:ext cx="1187058" cy="490274"/>
            </a:xfrm>
            <a:custGeom>
              <a:rect b="b" l="l" r="r" t="t"/>
              <a:pathLst>
                <a:path extrusionOk="0" h="489820" w="1185958">
                  <a:moveTo>
                    <a:pt x="298746" y="223102"/>
                  </a:moveTo>
                  <a:cubicBezTo>
                    <a:pt x="279057" y="208364"/>
                    <a:pt x="257504" y="196597"/>
                    <a:pt x="237990" y="181510"/>
                  </a:cubicBezTo>
                  <a:cubicBezTo>
                    <a:pt x="218242" y="166248"/>
                    <a:pt x="199660" y="149647"/>
                    <a:pt x="179971" y="134327"/>
                  </a:cubicBezTo>
                  <a:cubicBezTo>
                    <a:pt x="144787" y="106890"/>
                    <a:pt x="103079" y="78405"/>
                    <a:pt x="57236" y="74619"/>
                  </a:cubicBezTo>
                  <a:cubicBezTo>
                    <a:pt x="36673" y="72930"/>
                    <a:pt x="12324" y="78289"/>
                    <a:pt x="3295" y="99143"/>
                  </a:cubicBezTo>
                  <a:cubicBezTo>
                    <a:pt x="-4511" y="117201"/>
                    <a:pt x="2829" y="137938"/>
                    <a:pt x="12033" y="153899"/>
                  </a:cubicBezTo>
                  <a:cubicBezTo>
                    <a:pt x="38071" y="198927"/>
                    <a:pt x="85196" y="228461"/>
                    <a:pt x="134885" y="240810"/>
                  </a:cubicBezTo>
                  <a:cubicBezTo>
                    <a:pt x="163311" y="247917"/>
                    <a:pt x="193194" y="250771"/>
                    <a:pt x="222436" y="249839"/>
                  </a:cubicBezTo>
                  <a:cubicBezTo>
                    <a:pt x="246086" y="249082"/>
                    <a:pt x="273406" y="248907"/>
                    <a:pt x="297289" y="242965"/>
                  </a:cubicBezTo>
                  <a:cubicBezTo>
                    <a:pt x="326007" y="249548"/>
                    <a:pt x="355075" y="254790"/>
                    <a:pt x="384259" y="259101"/>
                  </a:cubicBezTo>
                  <a:cubicBezTo>
                    <a:pt x="371269" y="261082"/>
                    <a:pt x="358395" y="263412"/>
                    <a:pt x="345987" y="265800"/>
                  </a:cubicBezTo>
                  <a:cubicBezTo>
                    <a:pt x="323502" y="270169"/>
                    <a:pt x="301250" y="275761"/>
                    <a:pt x="279348" y="282402"/>
                  </a:cubicBezTo>
                  <a:cubicBezTo>
                    <a:pt x="259892" y="288285"/>
                    <a:pt x="237815" y="293586"/>
                    <a:pt x="220922" y="305294"/>
                  </a:cubicBezTo>
                  <a:cubicBezTo>
                    <a:pt x="207699" y="314440"/>
                    <a:pt x="197447" y="330109"/>
                    <a:pt x="201233" y="346769"/>
                  </a:cubicBezTo>
                  <a:cubicBezTo>
                    <a:pt x="205427" y="365410"/>
                    <a:pt x="224533" y="372516"/>
                    <a:pt x="241543" y="374788"/>
                  </a:cubicBezTo>
                  <a:cubicBezTo>
                    <a:pt x="282610" y="380264"/>
                    <a:pt x="325134" y="370128"/>
                    <a:pt x="362647" y="353876"/>
                  </a:cubicBezTo>
                  <a:cubicBezTo>
                    <a:pt x="387113" y="343274"/>
                    <a:pt x="410646" y="329818"/>
                    <a:pt x="432549" y="314673"/>
                  </a:cubicBezTo>
                  <a:cubicBezTo>
                    <a:pt x="444141" y="306692"/>
                    <a:pt x="455558" y="298304"/>
                    <a:pt x="466684" y="289683"/>
                  </a:cubicBezTo>
                  <a:cubicBezTo>
                    <a:pt x="474606" y="283567"/>
                    <a:pt x="483286" y="277275"/>
                    <a:pt x="490334" y="269819"/>
                  </a:cubicBezTo>
                  <a:cubicBezTo>
                    <a:pt x="522314" y="271683"/>
                    <a:pt x="554236" y="272382"/>
                    <a:pt x="585925" y="271916"/>
                  </a:cubicBezTo>
                  <a:cubicBezTo>
                    <a:pt x="612138" y="271509"/>
                    <a:pt x="638351" y="270169"/>
                    <a:pt x="664506" y="268363"/>
                  </a:cubicBezTo>
                  <a:cubicBezTo>
                    <a:pt x="619011" y="276809"/>
                    <a:pt x="572527" y="296731"/>
                    <a:pt x="533557" y="318110"/>
                  </a:cubicBezTo>
                  <a:cubicBezTo>
                    <a:pt x="486606" y="343857"/>
                    <a:pt x="439248" y="376477"/>
                    <a:pt x="408083" y="420807"/>
                  </a:cubicBezTo>
                  <a:cubicBezTo>
                    <a:pt x="397249" y="436185"/>
                    <a:pt x="387346" y="455000"/>
                    <a:pt x="401734" y="471602"/>
                  </a:cubicBezTo>
                  <a:cubicBezTo>
                    <a:pt x="415598" y="487563"/>
                    <a:pt x="437908" y="485466"/>
                    <a:pt x="456082" y="479757"/>
                  </a:cubicBezTo>
                  <a:cubicBezTo>
                    <a:pt x="505305" y="464262"/>
                    <a:pt x="552547" y="437175"/>
                    <a:pt x="592216" y="404322"/>
                  </a:cubicBezTo>
                  <a:cubicBezTo>
                    <a:pt x="614817" y="385623"/>
                    <a:pt x="635555" y="364711"/>
                    <a:pt x="654137" y="341993"/>
                  </a:cubicBezTo>
                  <a:cubicBezTo>
                    <a:pt x="672836" y="319158"/>
                    <a:pt x="692000" y="293819"/>
                    <a:pt x="700738" y="265276"/>
                  </a:cubicBezTo>
                  <a:cubicBezTo>
                    <a:pt x="771746" y="258519"/>
                    <a:pt x="842230" y="246519"/>
                    <a:pt x="911375" y="229102"/>
                  </a:cubicBezTo>
                  <a:cubicBezTo>
                    <a:pt x="862444" y="252577"/>
                    <a:pt x="815493" y="280654"/>
                    <a:pt x="771746" y="312517"/>
                  </a:cubicBezTo>
                  <a:cubicBezTo>
                    <a:pt x="732135" y="341352"/>
                    <a:pt x="679301" y="375312"/>
                    <a:pt x="659380" y="422379"/>
                  </a:cubicBezTo>
                  <a:cubicBezTo>
                    <a:pt x="652506" y="438573"/>
                    <a:pt x="649069" y="461874"/>
                    <a:pt x="659205" y="477543"/>
                  </a:cubicBezTo>
                  <a:cubicBezTo>
                    <a:pt x="671205" y="496067"/>
                    <a:pt x="697243" y="489776"/>
                    <a:pt x="714544" y="483485"/>
                  </a:cubicBezTo>
                  <a:cubicBezTo>
                    <a:pt x="768368" y="463913"/>
                    <a:pt x="818056" y="419059"/>
                    <a:pt x="856968" y="378341"/>
                  </a:cubicBezTo>
                  <a:cubicBezTo>
                    <a:pt x="880676" y="353526"/>
                    <a:pt x="902462" y="326789"/>
                    <a:pt x="921044" y="297896"/>
                  </a:cubicBezTo>
                  <a:cubicBezTo>
                    <a:pt x="936889" y="273256"/>
                    <a:pt x="955180" y="245587"/>
                    <a:pt x="959723" y="215937"/>
                  </a:cubicBezTo>
                  <a:cubicBezTo>
                    <a:pt x="966888" y="213840"/>
                    <a:pt x="974053" y="211801"/>
                    <a:pt x="981160" y="209587"/>
                  </a:cubicBezTo>
                  <a:cubicBezTo>
                    <a:pt x="1016693" y="198578"/>
                    <a:pt x="1051760" y="186054"/>
                    <a:pt x="1086303" y="172074"/>
                  </a:cubicBezTo>
                  <a:cubicBezTo>
                    <a:pt x="1120322" y="158326"/>
                    <a:pt x="1155623" y="143705"/>
                    <a:pt x="1185680" y="122443"/>
                  </a:cubicBezTo>
                  <a:cubicBezTo>
                    <a:pt x="1186379" y="121977"/>
                    <a:pt x="1185622" y="121104"/>
                    <a:pt x="1184923" y="121278"/>
                  </a:cubicBezTo>
                  <a:cubicBezTo>
                    <a:pt x="1153526" y="131065"/>
                    <a:pt x="1123410" y="145394"/>
                    <a:pt x="1092769" y="157336"/>
                  </a:cubicBezTo>
                  <a:cubicBezTo>
                    <a:pt x="1066090" y="118249"/>
                    <a:pt x="1033528" y="83415"/>
                    <a:pt x="995548" y="54988"/>
                  </a:cubicBezTo>
                  <a:cubicBezTo>
                    <a:pt x="964092" y="31455"/>
                    <a:pt x="927976" y="8213"/>
                    <a:pt x="888424" y="1922"/>
                  </a:cubicBezTo>
                  <a:cubicBezTo>
                    <a:pt x="874094" y="-350"/>
                    <a:pt x="851667" y="-2389"/>
                    <a:pt x="839260" y="6873"/>
                  </a:cubicBezTo>
                  <a:cubicBezTo>
                    <a:pt x="826153" y="16659"/>
                    <a:pt x="832735" y="33494"/>
                    <a:pt x="839784" y="44853"/>
                  </a:cubicBezTo>
                  <a:cubicBezTo>
                    <a:pt x="862560" y="81551"/>
                    <a:pt x="899724" y="107531"/>
                    <a:pt x="938229" y="125647"/>
                  </a:cubicBezTo>
                  <a:cubicBezTo>
                    <a:pt x="961995" y="136832"/>
                    <a:pt x="987101" y="144987"/>
                    <a:pt x="1012441" y="151627"/>
                  </a:cubicBezTo>
                  <a:cubicBezTo>
                    <a:pt x="1024848" y="154889"/>
                    <a:pt x="1037314" y="157802"/>
                    <a:pt x="1049780" y="160482"/>
                  </a:cubicBezTo>
                  <a:cubicBezTo>
                    <a:pt x="1056945" y="162054"/>
                    <a:pt x="1064867" y="163977"/>
                    <a:pt x="1072614" y="164792"/>
                  </a:cubicBezTo>
                  <a:cubicBezTo>
                    <a:pt x="1048265" y="173938"/>
                    <a:pt x="1023800" y="182617"/>
                    <a:pt x="998985" y="190365"/>
                  </a:cubicBezTo>
                  <a:cubicBezTo>
                    <a:pt x="958733" y="202889"/>
                    <a:pt x="918074" y="213374"/>
                    <a:pt x="876948" y="222111"/>
                  </a:cubicBezTo>
                  <a:cubicBezTo>
                    <a:pt x="865181" y="180928"/>
                    <a:pt x="832502" y="141899"/>
                    <a:pt x="802154" y="113182"/>
                  </a:cubicBezTo>
                  <a:cubicBezTo>
                    <a:pt x="768892" y="81668"/>
                    <a:pt x="728873" y="56969"/>
                    <a:pt x="685826" y="41241"/>
                  </a:cubicBezTo>
                  <a:cubicBezTo>
                    <a:pt x="668467" y="34892"/>
                    <a:pt x="647147" y="26562"/>
                    <a:pt x="628623" y="32562"/>
                  </a:cubicBezTo>
                  <a:cubicBezTo>
                    <a:pt x="611905" y="37979"/>
                    <a:pt x="601245" y="53183"/>
                    <a:pt x="605089" y="70775"/>
                  </a:cubicBezTo>
                  <a:cubicBezTo>
                    <a:pt x="609633" y="91570"/>
                    <a:pt x="628040" y="110152"/>
                    <a:pt x="643127" y="123900"/>
                  </a:cubicBezTo>
                  <a:cubicBezTo>
                    <a:pt x="662350" y="141433"/>
                    <a:pt x="684253" y="155472"/>
                    <a:pt x="707146" y="167705"/>
                  </a:cubicBezTo>
                  <a:cubicBezTo>
                    <a:pt x="732718" y="181394"/>
                    <a:pt x="759164" y="193510"/>
                    <a:pt x="785960" y="204578"/>
                  </a:cubicBezTo>
                  <a:cubicBezTo>
                    <a:pt x="799532" y="210170"/>
                    <a:pt x="813163" y="215529"/>
                    <a:pt x="827027" y="220364"/>
                  </a:cubicBezTo>
                  <a:cubicBezTo>
                    <a:pt x="834075" y="222869"/>
                    <a:pt x="841648" y="225956"/>
                    <a:pt x="849337" y="227820"/>
                  </a:cubicBezTo>
                  <a:cubicBezTo>
                    <a:pt x="835007" y="230558"/>
                    <a:pt x="820677" y="233179"/>
                    <a:pt x="806289" y="235451"/>
                  </a:cubicBezTo>
                  <a:cubicBezTo>
                    <a:pt x="748737" y="244538"/>
                    <a:pt x="690427" y="249956"/>
                    <a:pt x="632060" y="251936"/>
                  </a:cubicBezTo>
                  <a:cubicBezTo>
                    <a:pt x="622798" y="228985"/>
                    <a:pt x="609167" y="207374"/>
                    <a:pt x="596119" y="186578"/>
                  </a:cubicBezTo>
                  <a:cubicBezTo>
                    <a:pt x="583420" y="166365"/>
                    <a:pt x="570313" y="146443"/>
                    <a:pt x="556100" y="127337"/>
                  </a:cubicBezTo>
                  <a:cubicBezTo>
                    <a:pt x="528372" y="89997"/>
                    <a:pt x="494237" y="55862"/>
                    <a:pt x="452005" y="35474"/>
                  </a:cubicBezTo>
                  <a:cubicBezTo>
                    <a:pt x="436859" y="28135"/>
                    <a:pt x="416122" y="17533"/>
                    <a:pt x="399520" y="26154"/>
                  </a:cubicBezTo>
                  <a:cubicBezTo>
                    <a:pt x="385307" y="33552"/>
                    <a:pt x="379424" y="50969"/>
                    <a:pt x="382103" y="66114"/>
                  </a:cubicBezTo>
                  <a:cubicBezTo>
                    <a:pt x="385715" y="86561"/>
                    <a:pt x="401734" y="104386"/>
                    <a:pt x="414549" y="119822"/>
                  </a:cubicBezTo>
                  <a:cubicBezTo>
                    <a:pt x="429928" y="138288"/>
                    <a:pt x="447112" y="155239"/>
                    <a:pt x="465752" y="170384"/>
                  </a:cubicBezTo>
                  <a:cubicBezTo>
                    <a:pt x="488645" y="188908"/>
                    <a:pt x="513227" y="205219"/>
                    <a:pt x="538450" y="220364"/>
                  </a:cubicBezTo>
                  <a:cubicBezTo>
                    <a:pt x="556799" y="231373"/>
                    <a:pt x="575614" y="243198"/>
                    <a:pt x="595187" y="252752"/>
                  </a:cubicBezTo>
                  <a:cubicBezTo>
                    <a:pt x="538333" y="253159"/>
                    <a:pt x="481422" y="250363"/>
                    <a:pt x="425034" y="243723"/>
                  </a:cubicBezTo>
                  <a:cubicBezTo>
                    <a:pt x="417345" y="226014"/>
                    <a:pt x="405346" y="209471"/>
                    <a:pt x="394686" y="193860"/>
                  </a:cubicBezTo>
                  <a:cubicBezTo>
                    <a:pt x="379074" y="171025"/>
                    <a:pt x="362298" y="149123"/>
                    <a:pt x="345055" y="127511"/>
                  </a:cubicBezTo>
                  <a:cubicBezTo>
                    <a:pt x="315930" y="91163"/>
                    <a:pt x="286688" y="47882"/>
                    <a:pt x="244747" y="25222"/>
                  </a:cubicBezTo>
                  <a:cubicBezTo>
                    <a:pt x="229893" y="17183"/>
                    <a:pt x="209912" y="8737"/>
                    <a:pt x="193893" y="18523"/>
                  </a:cubicBezTo>
                  <a:cubicBezTo>
                    <a:pt x="178690" y="27785"/>
                    <a:pt x="175661" y="47299"/>
                    <a:pt x="180495" y="63144"/>
                  </a:cubicBezTo>
                  <a:cubicBezTo>
                    <a:pt x="187020" y="84522"/>
                    <a:pt x="203912" y="101240"/>
                    <a:pt x="219000" y="116968"/>
                  </a:cubicBezTo>
                  <a:cubicBezTo>
                    <a:pt x="236883" y="135608"/>
                    <a:pt x="254824" y="154190"/>
                    <a:pt x="273814" y="171724"/>
                  </a:cubicBezTo>
                  <a:cubicBezTo>
                    <a:pt x="298338" y="194384"/>
                    <a:pt x="325075" y="215937"/>
                    <a:pt x="353910" y="233703"/>
                  </a:cubicBezTo>
                  <a:cubicBezTo>
                    <a:pt x="335793" y="230674"/>
                    <a:pt x="317677" y="227412"/>
                    <a:pt x="299678" y="223801"/>
                  </a:cubicBezTo>
                  <a:cubicBezTo>
                    <a:pt x="299153" y="223801"/>
                    <a:pt x="299095" y="223393"/>
                    <a:pt x="298746" y="22310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526" name="Google Shape;2526;p72"/>
            <p:cNvGrpSpPr/>
            <p:nvPr/>
          </p:nvGrpSpPr>
          <p:grpSpPr>
            <a:xfrm rot="8325255">
              <a:off x="372767" y="639627"/>
              <a:ext cx="1076452" cy="467240"/>
              <a:chOff x="499912" y="1529716"/>
              <a:chExt cx="1076436" cy="467233"/>
            </a:xfrm>
          </p:grpSpPr>
          <p:sp>
            <p:nvSpPr>
              <p:cNvPr id="2527" name="Google Shape;2527;p72"/>
              <p:cNvSpPr/>
              <p:nvPr/>
            </p:nvSpPr>
            <p:spPr>
              <a:xfrm>
                <a:off x="1147783" y="1765316"/>
                <a:ext cx="287708" cy="224817"/>
              </a:xfrm>
              <a:custGeom>
                <a:rect b="b" l="l" r="r" t="t"/>
                <a:pathLst>
                  <a:path extrusionOk="0" h="224817" w="287708">
                    <a:moveTo>
                      <a:pt x="286946" y="26"/>
                    </a:moveTo>
                    <a:cubicBezTo>
                      <a:pt x="230442" y="23210"/>
                      <a:pt x="177783" y="58743"/>
                      <a:pt x="129551" y="95849"/>
                    </a:cubicBezTo>
                    <a:cubicBezTo>
                      <a:pt x="83183" y="131441"/>
                      <a:pt x="39669" y="170994"/>
                      <a:pt x="0" y="214041"/>
                    </a:cubicBezTo>
                    <a:cubicBezTo>
                      <a:pt x="408" y="217769"/>
                      <a:pt x="1165" y="221439"/>
                      <a:pt x="2447" y="224818"/>
                    </a:cubicBezTo>
                    <a:cubicBezTo>
                      <a:pt x="20097" y="205536"/>
                      <a:pt x="38329" y="186838"/>
                      <a:pt x="57436" y="168896"/>
                    </a:cubicBezTo>
                    <a:cubicBezTo>
                      <a:pt x="101649" y="127363"/>
                      <a:pt x="149531" y="89675"/>
                      <a:pt x="199977" y="56064"/>
                    </a:cubicBezTo>
                    <a:cubicBezTo>
                      <a:pt x="228695" y="36899"/>
                      <a:pt x="258519" y="19598"/>
                      <a:pt x="287529" y="900"/>
                    </a:cubicBezTo>
                    <a:cubicBezTo>
                      <a:pt x="287995" y="608"/>
                      <a:pt x="287470" y="-149"/>
                      <a:pt x="286946" y="2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8" name="Google Shape;2528;p72"/>
              <p:cNvSpPr/>
              <p:nvPr/>
            </p:nvSpPr>
            <p:spPr>
              <a:xfrm>
                <a:off x="879594" y="1554298"/>
                <a:ext cx="220620" cy="195666"/>
              </a:xfrm>
              <a:custGeom>
                <a:rect b="b" l="l" r="r" t="t"/>
                <a:pathLst>
                  <a:path extrusionOk="0" h="195666" w="220620">
                    <a:moveTo>
                      <a:pt x="74387" y="83125"/>
                    </a:moveTo>
                    <a:cubicBezTo>
                      <a:pt x="119532" y="125182"/>
                      <a:pt x="167706" y="162172"/>
                      <a:pt x="219549" y="195550"/>
                    </a:cubicBezTo>
                    <a:cubicBezTo>
                      <a:pt x="220307" y="196016"/>
                      <a:pt x="221064" y="194967"/>
                      <a:pt x="220307" y="194443"/>
                    </a:cubicBezTo>
                    <a:cubicBezTo>
                      <a:pt x="170793" y="157803"/>
                      <a:pt x="122910" y="117668"/>
                      <a:pt x="78057" y="75494"/>
                    </a:cubicBezTo>
                    <a:cubicBezTo>
                      <a:pt x="52426" y="51378"/>
                      <a:pt x="28252" y="25864"/>
                      <a:pt x="4485" y="0"/>
                    </a:cubicBezTo>
                    <a:cubicBezTo>
                      <a:pt x="2680" y="2272"/>
                      <a:pt x="1223" y="4718"/>
                      <a:pt x="0" y="7340"/>
                    </a:cubicBezTo>
                    <a:cubicBezTo>
                      <a:pt x="23417" y="33844"/>
                      <a:pt x="48523" y="59067"/>
                      <a:pt x="74387" y="831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9" name="Google Shape;2529;p72"/>
              <p:cNvSpPr/>
              <p:nvPr/>
            </p:nvSpPr>
            <p:spPr>
              <a:xfrm>
                <a:off x="678569" y="1541133"/>
                <a:ext cx="201850" cy="201447"/>
              </a:xfrm>
              <a:custGeom>
                <a:rect b="b" l="l" r="r" t="t"/>
                <a:pathLst>
                  <a:path extrusionOk="0" h="201447" w="201850">
                    <a:moveTo>
                      <a:pt x="62911" y="84115"/>
                    </a:moveTo>
                    <a:cubicBezTo>
                      <a:pt x="83416" y="106600"/>
                      <a:pt x="105085" y="128036"/>
                      <a:pt x="128036" y="147958"/>
                    </a:cubicBezTo>
                    <a:cubicBezTo>
                      <a:pt x="139395" y="157803"/>
                      <a:pt x="150987" y="167356"/>
                      <a:pt x="162812" y="176560"/>
                    </a:cubicBezTo>
                    <a:cubicBezTo>
                      <a:pt x="169220" y="181511"/>
                      <a:pt x="175628" y="186404"/>
                      <a:pt x="182210" y="191123"/>
                    </a:cubicBezTo>
                    <a:cubicBezTo>
                      <a:pt x="187919" y="195142"/>
                      <a:pt x="193686" y="199918"/>
                      <a:pt x="200618" y="201433"/>
                    </a:cubicBezTo>
                    <a:cubicBezTo>
                      <a:pt x="201258" y="201549"/>
                      <a:pt x="202190" y="200967"/>
                      <a:pt x="201724" y="200210"/>
                    </a:cubicBezTo>
                    <a:cubicBezTo>
                      <a:pt x="195084" y="189317"/>
                      <a:pt x="180812" y="181628"/>
                      <a:pt x="170968" y="173764"/>
                    </a:cubicBezTo>
                    <a:cubicBezTo>
                      <a:pt x="158735" y="164036"/>
                      <a:pt x="146852" y="153958"/>
                      <a:pt x="135201" y="143531"/>
                    </a:cubicBezTo>
                    <a:cubicBezTo>
                      <a:pt x="112250" y="122968"/>
                      <a:pt x="90173" y="101357"/>
                      <a:pt x="69436" y="78581"/>
                    </a:cubicBezTo>
                    <a:cubicBezTo>
                      <a:pt x="49222" y="56387"/>
                      <a:pt x="30174" y="33028"/>
                      <a:pt x="12349" y="8912"/>
                    </a:cubicBezTo>
                    <a:cubicBezTo>
                      <a:pt x="10194" y="6000"/>
                      <a:pt x="8155" y="2971"/>
                      <a:pt x="6058" y="0"/>
                    </a:cubicBezTo>
                    <a:cubicBezTo>
                      <a:pt x="3670" y="1981"/>
                      <a:pt x="1631" y="4194"/>
                      <a:pt x="0" y="6641"/>
                    </a:cubicBezTo>
                    <a:cubicBezTo>
                      <a:pt x="19398" y="33960"/>
                      <a:pt x="40776" y="59941"/>
                      <a:pt x="62911" y="8411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0" name="Google Shape;2530;p72"/>
              <p:cNvSpPr/>
              <p:nvPr/>
            </p:nvSpPr>
            <p:spPr>
              <a:xfrm>
                <a:off x="1326964" y="1529716"/>
                <a:ext cx="249384" cy="151355"/>
              </a:xfrm>
              <a:custGeom>
                <a:rect b="b" l="l" r="r" t="t"/>
                <a:pathLst>
                  <a:path extrusionOk="0" h="151355" w="249384">
                    <a:moveTo>
                      <a:pt x="3845" y="0"/>
                    </a:moveTo>
                    <a:cubicBezTo>
                      <a:pt x="1922" y="2214"/>
                      <a:pt x="641" y="4602"/>
                      <a:pt x="0" y="7165"/>
                    </a:cubicBezTo>
                    <a:cubicBezTo>
                      <a:pt x="6175" y="9495"/>
                      <a:pt x="12349" y="11709"/>
                      <a:pt x="18466" y="14213"/>
                    </a:cubicBezTo>
                    <a:cubicBezTo>
                      <a:pt x="46951" y="25747"/>
                      <a:pt x="74736" y="38854"/>
                      <a:pt x="101765" y="53475"/>
                    </a:cubicBezTo>
                    <a:cubicBezTo>
                      <a:pt x="128095" y="67746"/>
                      <a:pt x="153783" y="83358"/>
                      <a:pt x="178482" y="100192"/>
                    </a:cubicBezTo>
                    <a:cubicBezTo>
                      <a:pt x="190831" y="108639"/>
                      <a:pt x="203006" y="117376"/>
                      <a:pt x="214889" y="126522"/>
                    </a:cubicBezTo>
                    <a:cubicBezTo>
                      <a:pt x="225491" y="134619"/>
                      <a:pt x="236384" y="145628"/>
                      <a:pt x="248500" y="151279"/>
                    </a:cubicBezTo>
                    <a:cubicBezTo>
                      <a:pt x="249199" y="151628"/>
                      <a:pt x="249607" y="150696"/>
                      <a:pt x="249257" y="150172"/>
                    </a:cubicBezTo>
                    <a:cubicBezTo>
                      <a:pt x="241277" y="138230"/>
                      <a:pt x="226656" y="128619"/>
                      <a:pt x="215530" y="119881"/>
                    </a:cubicBezTo>
                    <a:cubicBezTo>
                      <a:pt x="203763" y="110619"/>
                      <a:pt x="191705" y="101707"/>
                      <a:pt x="179414" y="93144"/>
                    </a:cubicBezTo>
                    <a:cubicBezTo>
                      <a:pt x="154424" y="75668"/>
                      <a:pt x="128444" y="59649"/>
                      <a:pt x="101590" y="45203"/>
                    </a:cubicBezTo>
                    <a:cubicBezTo>
                      <a:pt x="70426" y="28485"/>
                      <a:pt x="37630" y="12641"/>
                      <a:pt x="3845"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1" name="Google Shape;2531;p72"/>
              <p:cNvSpPr/>
              <p:nvPr/>
            </p:nvSpPr>
            <p:spPr>
              <a:xfrm>
                <a:off x="1098836" y="1577540"/>
                <a:ext cx="258423" cy="164394"/>
              </a:xfrm>
              <a:custGeom>
                <a:rect b="b" l="l" r="r" t="t"/>
                <a:pathLst>
                  <a:path extrusionOk="0" h="164394" w="258423">
                    <a:moveTo>
                      <a:pt x="191" y="9437"/>
                    </a:moveTo>
                    <a:cubicBezTo>
                      <a:pt x="32171" y="27553"/>
                      <a:pt x="66248" y="42582"/>
                      <a:pt x="98520" y="58484"/>
                    </a:cubicBezTo>
                    <a:cubicBezTo>
                      <a:pt x="127296" y="72639"/>
                      <a:pt x="155664" y="87552"/>
                      <a:pt x="182751" y="104852"/>
                    </a:cubicBezTo>
                    <a:cubicBezTo>
                      <a:pt x="195974" y="113299"/>
                      <a:pt x="208789" y="122444"/>
                      <a:pt x="220964" y="132405"/>
                    </a:cubicBezTo>
                    <a:cubicBezTo>
                      <a:pt x="233080" y="142366"/>
                      <a:pt x="243973" y="153725"/>
                      <a:pt x="255856" y="163977"/>
                    </a:cubicBezTo>
                    <a:cubicBezTo>
                      <a:pt x="257429" y="165375"/>
                      <a:pt x="259118" y="162929"/>
                      <a:pt x="258128" y="161473"/>
                    </a:cubicBezTo>
                    <a:cubicBezTo>
                      <a:pt x="241468" y="136366"/>
                      <a:pt x="214265" y="116736"/>
                      <a:pt x="189566" y="100134"/>
                    </a:cubicBezTo>
                    <a:cubicBezTo>
                      <a:pt x="164052" y="83008"/>
                      <a:pt x="136674" y="68853"/>
                      <a:pt x="109238" y="55222"/>
                    </a:cubicBezTo>
                    <a:cubicBezTo>
                      <a:pt x="80170" y="40776"/>
                      <a:pt x="50754" y="27145"/>
                      <a:pt x="22036" y="12000"/>
                    </a:cubicBezTo>
                    <a:cubicBezTo>
                      <a:pt x="14754" y="8155"/>
                      <a:pt x="7589" y="4136"/>
                      <a:pt x="483" y="0"/>
                    </a:cubicBezTo>
                    <a:cubicBezTo>
                      <a:pt x="-100" y="3029"/>
                      <a:pt x="-100" y="6233"/>
                      <a:pt x="191" y="943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2" name="Google Shape;2532;p72"/>
              <p:cNvSpPr/>
              <p:nvPr/>
            </p:nvSpPr>
            <p:spPr>
              <a:xfrm>
                <a:off x="895264" y="1799940"/>
                <a:ext cx="279663" cy="197009"/>
              </a:xfrm>
              <a:custGeom>
                <a:rect b="b" l="l" r="r" t="t"/>
                <a:pathLst>
                  <a:path extrusionOk="0" h="197009" w="279663">
                    <a:moveTo>
                      <a:pt x="21669" y="184951"/>
                    </a:moveTo>
                    <a:cubicBezTo>
                      <a:pt x="48815" y="162816"/>
                      <a:pt x="76251" y="141030"/>
                      <a:pt x="104445" y="120234"/>
                    </a:cubicBezTo>
                    <a:cubicBezTo>
                      <a:pt x="132580" y="99438"/>
                      <a:pt x="161356" y="79458"/>
                      <a:pt x="190540" y="60119"/>
                    </a:cubicBezTo>
                    <a:cubicBezTo>
                      <a:pt x="219957" y="40663"/>
                      <a:pt x="251587" y="23420"/>
                      <a:pt x="279315" y="1576"/>
                    </a:cubicBezTo>
                    <a:cubicBezTo>
                      <a:pt x="280189" y="935"/>
                      <a:pt x="279257" y="-288"/>
                      <a:pt x="278325" y="62"/>
                    </a:cubicBezTo>
                    <a:cubicBezTo>
                      <a:pt x="245471" y="12819"/>
                      <a:pt x="215064" y="33323"/>
                      <a:pt x="185530" y="52197"/>
                    </a:cubicBezTo>
                    <a:cubicBezTo>
                      <a:pt x="155648" y="71245"/>
                      <a:pt x="126464" y="91400"/>
                      <a:pt x="97804" y="112370"/>
                    </a:cubicBezTo>
                    <a:cubicBezTo>
                      <a:pt x="69086" y="133399"/>
                      <a:pt x="40834" y="155185"/>
                      <a:pt x="13631" y="178194"/>
                    </a:cubicBezTo>
                    <a:cubicBezTo>
                      <a:pt x="9087" y="182039"/>
                      <a:pt x="4544" y="185941"/>
                      <a:pt x="0" y="189844"/>
                    </a:cubicBezTo>
                    <a:cubicBezTo>
                      <a:pt x="408" y="190369"/>
                      <a:pt x="641" y="190893"/>
                      <a:pt x="1048" y="191417"/>
                    </a:cubicBezTo>
                    <a:cubicBezTo>
                      <a:pt x="2971" y="193631"/>
                      <a:pt x="5126" y="195436"/>
                      <a:pt x="7340" y="197009"/>
                    </a:cubicBezTo>
                    <a:cubicBezTo>
                      <a:pt x="12116" y="192932"/>
                      <a:pt x="16835" y="188912"/>
                      <a:pt x="21669" y="18495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3" name="Google Shape;2533;p72"/>
              <p:cNvSpPr/>
              <p:nvPr/>
            </p:nvSpPr>
            <p:spPr>
              <a:xfrm>
                <a:off x="499912" y="1608879"/>
                <a:ext cx="267820" cy="138638"/>
              </a:xfrm>
              <a:custGeom>
                <a:rect b="b" l="l" r="r" t="t"/>
                <a:pathLst>
                  <a:path extrusionOk="0" h="138638" w="267820">
                    <a:moveTo>
                      <a:pt x="113415" y="86212"/>
                    </a:moveTo>
                    <a:cubicBezTo>
                      <a:pt x="137124" y="98678"/>
                      <a:pt x="161589" y="109454"/>
                      <a:pt x="186870" y="118308"/>
                    </a:cubicBezTo>
                    <a:cubicBezTo>
                      <a:pt x="199569" y="122794"/>
                      <a:pt x="212443" y="126813"/>
                      <a:pt x="225433" y="130308"/>
                    </a:cubicBezTo>
                    <a:cubicBezTo>
                      <a:pt x="238015" y="133687"/>
                      <a:pt x="252519" y="138405"/>
                      <a:pt x="265626" y="138638"/>
                    </a:cubicBezTo>
                    <a:cubicBezTo>
                      <a:pt x="267956" y="138696"/>
                      <a:pt x="268713" y="135551"/>
                      <a:pt x="266500" y="134677"/>
                    </a:cubicBezTo>
                    <a:cubicBezTo>
                      <a:pt x="254325" y="129726"/>
                      <a:pt x="240345" y="127745"/>
                      <a:pt x="227704" y="124075"/>
                    </a:cubicBezTo>
                    <a:cubicBezTo>
                      <a:pt x="214773" y="120289"/>
                      <a:pt x="202016" y="116153"/>
                      <a:pt x="189375" y="111493"/>
                    </a:cubicBezTo>
                    <a:cubicBezTo>
                      <a:pt x="163977" y="102115"/>
                      <a:pt x="139162" y="90989"/>
                      <a:pt x="115338" y="78173"/>
                    </a:cubicBezTo>
                    <a:cubicBezTo>
                      <a:pt x="75086" y="56504"/>
                      <a:pt x="39378" y="29300"/>
                      <a:pt x="4777" y="0"/>
                    </a:cubicBezTo>
                    <a:cubicBezTo>
                      <a:pt x="2971" y="1981"/>
                      <a:pt x="1398" y="4194"/>
                      <a:pt x="0" y="6641"/>
                    </a:cubicBezTo>
                    <a:cubicBezTo>
                      <a:pt x="33145" y="38621"/>
                      <a:pt x="72872" y="64892"/>
                      <a:pt x="113415" y="8621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4" name="Google Shape;2534;p72"/>
              <p:cNvSpPr/>
              <p:nvPr/>
            </p:nvSpPr>
            <p:spPr>
              <a:xfrm>
                <a:off x="695404" y="1788692"/>
                <a:ext cx="268317" cy="83424"/>
              </a:xfrm>
              <a:custGeom>
                <a:rect b="b" l="l" r="r" t="t"/>
                <a:pathLst>
                  <a:path extrusionOk="0" h="83424" w="268317">
                    <a:moveTo>
                      <a:pt x="2330" y="83425"/>
                    </a:moveTo>
                    <a:cubicBezTo>
                      <a:pt x="8854" y="80978"/>
                      <a:pt x="15378" y="78531"/>
                      <a:pt x="21844" y="76260"/>
                    </a:cubicBezTo>
                    <a:cubicBezTo>
                      <a:pt x="49339" y="66765"/>
                      <a:pt x="77008" y="57736"/>
                      <a:pt x="104852" y="49231"/>
                    </a:cubicBezTo>
                    <a:cubicBezTo>
                      <a:pt x="131939" y="40901"/>
                      <a:pt x="159201" y="33095"/>
                      <a:pt x="186579" y="25756"/>
                    </a:cubicBezTo>
                    <a:cubicBezTo>
                      <a:pt x="213549" y="18533"/>
                      <a:pt x="241219" y="12882"/>
                      <a:pt x="267374" y="3038"/>
                    </a:cubicBezTo>
                    <a:cubicBezTo>
                      <a:pt x="269179" y="2339"/>
                      <a:pt x="268131" y="-166"/>
                      <a:pt x="266442" y="9"/>
                    </a:cubicBezTo>
                    <a:cubicBezTo>
                      <a:pt x="237724" y="2630"/>
                      <a:pt x="209646" y="10902"/>
                      <a:pt x="181802" y="18241"/>
                    </a:cubicBezTo>
                    <a:cubicBezTo>
                      <a:pt x="154424" y="25465"/>
                      <a:pt x="127163" y="33212"/>
                      <a:pt x="100076" y="41425"/>
                    </a:cubicBezTo>
                    <a:cubicBezTo>
                      <a:pt x="73688" y="49406"/>
                      <a:pt x="47475" y="57911"/>
                      <a:pt x="21378" y="66823"/>
                    </a:cubicBezTo>
                    <a:cubicBezTo>
                      <a:pt x="14388" y="69211"/>
                      <a:pt x="7223" y="71541"/>
                      <a:pt x="0" y="73988"/>
                    </a:cubicBezTo>
                    <a:cubicBezTo>
                      <a:pt x="117" y="75269"/>
                      <a:pt x="175" y="76493"/>
                      <a:pt x="466" y="77774"/>
                    </a:cubicBezTo>
                    <a:cubicBezTo>
                      <a:pt x="816" y="79813"/>
                      <a:pt x="1515" y="81677"/>
                      <a:pt x="2330" y="8342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38" name="Shape 2538"/>
        <p:cNvGrpSpPr/>
        <p:nvPr/>
      </p:nvGrpSpPr>
      <p:grpSpPr>
        <a:xfrm>
          <a:off x="0" y="0"/>
          <a:ext cx="0" cy="0"/>
          <a:chOff x="0" y="0"/>
          <a:chExt cx="0" cy="0"/>
        </a:xfrm>
      </p:grpSpPr>
      <p:sp>
        <p:nvSpPr>
          <p:cNvPr id="2539" name="Google Shape;2539;p7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Participants in Asean</a:t>
            </a:r>
            <a:endParaRPr/>
          </a:p>
        </p:txBody>
      </p:sp>
      <p:grpSp>
        <p:nvGrpSpPr>
          <p:cNvPr id="2540" name="Google Shape;2540;p73"/>
          <p:cNvGrpSpPr/>
          <p:nvPr/>
        </p:nvGrpSpPr>
        <p:grpSpPr>
          <a:xfrm>
            <a:off x="3916575" y="1224625"/>
            <a:ext cx="4021453" cy="3379699"/>
            <a:chOff x="4409325" y="1224625"/>
            <a:chExt cx="4021453" cy="3379699"/>
          </a:xfrm>
        </p:grpSpPr>
        <p:sp>
          <p:nvSpPr>
            <p:cNvPr id="2541" name="Google Shape;2541;p73"/>
            <p:cNvSpPr/>
            <p:nvPr/>
          </p:nvSpPr>
          <p:spPr>
            <a:xfrm>
              <a:off x="4409325" y="1224625"/>
              <a:ext cx="745530" cy="1628609"/>
            </a:xfrm>
            <a:custGeom>
              <a:rect b="b" l="l" r="r" t="t"/>
              <a:pathLst>
                <a:path extrusionOk="0" h="3306820" w="1513767">
                  <a:moveTo>
                    <a:pt x="1030703" y="168682"/>
                  </a:moveTo>
                  <a:cubicBezTo>
                    <a:pt x="1033619" y="177431"/>
                    <a:pt x="1059956" y="215433"/>
                    <a:pt x="1039452" y="218349"/>
                  </a:cubicBezTo>
                  <a:cubicBezTo>
                    <a:pt x="1019037" y="221266"/>
                    <a:pt x="1013116" y="241681"/>
                    <a:pt x="1004367" y="203767"/>
                  </a:cubicBezTo>
                  <a:cubicBezTo>
                    <a:pt x="995618" y="165765"/>
                    <a:pt x="989785" y="159932"/>
                    <a:pt x="986868" y="142434"/>
                  </a:cubicBezTo>
                  <a:cubicBezTo>
                    <a:pt x="983952" y="124935"/>
                    <a:pt x="983952" y="116098"/>
                    <a:pt x="969370" y="86934"/>
                  </a:cubicBezTo>
                  <a:cubicBezTo>
                    <a:pt x="954788" y="57681"/>
                    <a:pt x="954788" y="57681"/>
                    <a:pt x="954788" y="57681"/>
                  </a:cubicBezTo>
                  <a:lnTo>
                    <a:pt x="910953" y="31345"/>
                  </a:lnTo>
                  <a:cubicBezTo>
                    <a:pt x="910953" y="31345"/>
                    <a:pt x="899288" y="-9573"/>
                    <a:pt x="881701" y="2092"/>
                  </a:cubicBezTo>
                  <a:cubicBezTo>
                    <a:pt x="864202" y="13758"/>
                    <a:pt x="855364" y="43011"/>
                    <a:pt x="855364" y="43011"/>
                  </a:cubicBezTo>
                  <a:lnTo>
                    <a:pt x="837866" y="89762"/>
                  </a:lnTo>
                  <a:cubicBezTo>
                    <a:pt x="837866" y="89762"/>
                    <a:pt x="864114" y="110177"/>
                    <a:pt x="852448" y="119014"/>
                  </a:cubicBezTo>
                  <a:cubicBezTo>
                    <a:pt x="840782" y="127763"/>
                    <a:pt x="849532" y="121931"/>
                    <a:pt x="823196" y="136513"/>
                  </a:cubicBezTo>
                  <a:cubicBezTo>
                    <a:pt x="796948" y="151095"/>
                    <a:pt x="796948" y="154011"/>
                    <a:pt x="785194" y="165765"/>
                  </a:cubicBezTo>
                  <a:cubicBezTo>
                    <a:pt x="773528" y="177431"/>
                    <a:pt x="767695" y="192013"/>
                    <a:pt x="767695" y="192013"/>
                  </a:cubicBezTo>
                  <a:lnTo>
                    <a:pt x="779361" y="215344"/>
                  </a:lnTo>
                  <a:cubicBezTo>
                    <a:pt x="779361" y="215344"/>
                    <a:pt x="788110" y="227010"/>
                    <a:pt x="802692" y="253346"/>
                  </a:cubicBezTo>
                  <a:cubicBezTo>
                    <a:pt x="817274" y="279682"/>
                    <a:pt x="837778" y="291348"/>
                    <a:pt x="814358" y="294264"/>
                  </a:cubicBezTo>
                  <a:cubicBezTo>
                    <a:pt x="791027" y="297181"/>
                    <a:pt x="814358" y="314679"/>
                    <a:pt x="791027" y="297181"/>
                  </a:cubicBezTo>
                  <a:cubicBezTo>
                    <a:pt x="767695" y="279682"/>
                    <a:pt x="744275" y="259179"/>
                    <a:pt x="744275" y="259179"/>
                  </a:cubicBezTo>
                  <a:cubicBezTo>
                    <a:pt x="744275" y="259179"/>
                    <a:pt x="741359" y="238764"/>
                    <a:pt x="729693" y="238764"/>
                  </a:cubicBezTo>
                  <a:cubicBezTo>
                    <a:pt x="718028" y="238764"/>
                    <a:pt x="691692" y="221266"/>
                    <a:pt x="677109" y="241681"/>
                  </a:cubicBezTo>
                  <a:cubicBezTo>
                    <a:pt x="662527" y="262095"/>
                    <a:pt x="662527" y="262095"/>
                    <a:pt x="662527" y="262095"/>
                  </a:cubicBezTo>
                  <a:lnTo>
                    <a:pt x="607027" y="273761"/>
                  </a:lnTo>
                  <a:lnTo>
                    <a:pt x="601194" y="305930"/>
                  </a:lnTo>
                  <a:lnTo>
                    <a:pt x="554443" y="341015"/>
                  </a:lnTo>
                  <a:lnTo>
                    <a:pt x="525191" y="343932"/>
                  </a:lnTo>
                  <a:lnTo>
                    <a:pt x="490105" y="361430"/>
                  </a:lnTo>
                  <a:cubicBezTo>
                    <a:pt x="490105" y="361430"/>
                    <a:pt x="495938" y="355598"/>
                    <a:pt x="484272" y="393599"/>
                  </a:cubicBezTo>
                  <a:cubicBezTo>
                    <a:pt x="472607" y="431601"/>
                    <a:pt x="475523" y="416931"/>
                    <a:pt x="472607" y="431601"/>
                  </a:cubicBezTo>
                  <a:cubicBezTo>
                    <a:pt x="469690" y="446183"/>
                    <a:pt x="472607" y="431601"/>
                    <a:pt x="472607" y="431601"/>
                  </a:cubicBezTo>
                  <a:lnTo>
                    <a:pt x="481356" y="487101"/>
                  </a:lnTo>
                  <a:cubicBezTo>
                    <a:pt x="481356" y="487101"/>
                    <a:pt x="481356" y="501684"/>
                    <a:pt x="469690" y="513438"/>
                  </a:cubicBezTo>
                  <a:cubicBezTo>
                    <a:pt x="458025" y="525192"/>
                    <a:pt x="452192" y="542690"/>
                    <a:pt x="452192" y="542690"/>
                  </a:cubicBezTo>
                  <a:cubicBezTo>
                    <a:pt x="452192" y="542690"/>
                    <a:pt x="452192" y="571943"/>
                    <a:pt x="440526" y="580692"/>
                  </a:cubicBezTo>
                  <a:cubicBezTo>
                    <a:pt x="428860" y="589441"/>
                    <a:pt x="428860" y="595274"/>
                    <a:pt x="411274" y="598190"/>
                  </a:cubicBezTo>
                  <a:cubicBezTo>
                    <a:pt x="393775" y="601107"/>
                    <a:pt x="411274" y="583608"/>
                    <a:pt x="393775" y="601107"/>
                  </a:cubicBezTo>
                  <a:cubicBezTo>
                    <a:pt x="376277" y="618605"/>
                    <a:pt x="347024" y="639109"/>
                    <a:pt x="367439" y="653691"/>
                  </a:cubicBezTo>
                  <a:cubicBezTo>
                    <a:pt x="387854" y="668273"/>
                    <a:pt x="387854" y="647858"/>
                    <a:pt x="387854" y="668273"/>
                  </a:cubicBezTo>
                  <a:cubicBezTo>
                    <a:pt x="387854" y="688688"/>
                    <a:pt x="396603" y="700442"/>
                    <a:pt x="384937" y="723773"/>
                  </a:cubicBezTo>
                  <a:cubicBezTo>
                    <a:pt x="373272" y="747105"/>
                    <a:pt x="373272" y="747105"/>
                    <a:pt x="373272" y="747105"/>
                  </a:cubicBezTo>
                  <a:cubicBezTo>
                    <a:pt x="373272" y="747105"/>
                    <a:pt x="349940" y="782190"/>
                    <a:pt x="344019" y="793856"/>
                  </a:cubicBezTo>
                  <a:cubicBezTo>
                    <a:pt x="338186" y="805521"/>
                    <a:pt x="326521" y="823108"/>
                    <a:pt x="326521" y="840607"/>
                  </a:cubicBezTo>
                  <a:cubicBezTo>
                    <a:pt x="326521" y="858105"/>
                    <a:pt x="344019" y="837690"/>
                    <a:pt x="326521" y="858105"/>
                  </a:cubicBezTo>
                  <a:cubicBezTo>
                    <a:pt x="309022" y="878520"/>
                    <a:pt x="294352" y="887358"/>
                    <a:pt x="282686" y="881437"/>
                  </a:cubicBezTo>
                  <a:cubicBezTo>
                    <a:pt x="271020" y="875604"/>
                    <a:pt x="265188" y="875604"/>
                    <a:pt x="253434" y="869771"/>
                  </a:cubicBezTo>
                  <a:cubicBezTo>
                    <a:pt x="241768" y="863938"/>
                    <a:pt x="235935" y="843435"/>
                    <a:pt x="224181" y="858105"/>
                  </a:cubicBezTo>
                  <a:cubicBezTo>
                    <a:pt x="212515" y="872687"/>
                    <a:pt x="212515" y="872687"/>
                    <a:pt x="212515" y="872687"/>
                  </a:cubicBezTo>
                  <a:cubicBezTo>
                    <a:pt x="212515" y="872687"/>
                    <a:pt x="209599" y="872687"/>
                    <a:pt x="192100" y="858105"/>
                  </a:cubicBezTo>
                  <a:cubicBezTo>
                    <a:pt x="174602" y="843523"/>
                    <a:pt x="174602" y="843523"/>
                    <a:pt x="174602" y="843523"/>
                  </a:cubicBezTo>
                  <a:cubicBezTo>
                    <a:pt x="174602" y="843523"/>
                    <a:pt x="157103" y="869859"/>
                    <a:pt x="174602" y="884441"/>
                  </a:cubicBezTo>
                  <a:cubicBezTo>
                    <a:pt x="192100" y="899023"/>
                    <a:pt x="192100" y="899023"/>
                    <a:pt x="192100" y="899023"/>
                  </a:cubicBezTo>
                  <a:cubicBezTo>
                    <a:pt x="192100" y="899023"/>
                    <a:pt x="203766" y="881525"/>
                    <a:pt x="200850" y="919438"/>
                  </a:cubicBezTo>
                  <a:cubicBezTo>
                    <a:pt x="197933" y="957440"/>
                    <a:pt x="215432" y="931104"/>
                    <a:pt x="197933" y="957440"/>
                  </a:cubicBezTo>
                  <a:cubicBezTo>
                    <a:pt x="180435" y="983776"/>
                    <a:pt x="177518" y="1021690"/>
                    <a:pt x="177518" y="1021690"/>
                  </a:cubicBezTo>
                  <a:lnTo>
                    <a:pt x="157103" y="1030439"/>
                  </a:lnTo>
                  <a:cubicBezTo>
                    <a:pt x="145438" y="1050854"/>
                    <a:pt x="162936" y="1077190"/>
                    <a:pt x="162936" y="1077190"/>
                  </a:cubicBezTo>
                  <a:cubicBezTo>
                    <a:pt x="133684" y="1112275"/>
                    <a:pt x="110352" y="1115192"/>
                    <a:pt x="130767" y="1138523"/>
                  </a:cubicBezTo>
                  <a:cubicBezTo>
                    <a:pt x="151182" y="1161855"/>
                    <a:pt x="165853" y="1132690"/>
                    <a:pt x="151182" y="1161855"/>
                  </a:cubicBezTo>
                  <a:cubicBezTo>
                    <a:pt x="136600" y="1191107"/>
                    <a:pt x="121930" y="1196940"/>
                    <a:pt x="121930" y="1196940"/>
                  </a:cubicBezTo>
                  <a:lnTo>
                    <a:pt x="124846" y="1226192"/>
                  </a:lnTo>
                  <a:cubicBezTo>
                    <a:pt x="124846" y="1226192"/>
                    <a:pt x="104431" y="1261278"/>
                    <a:pt x="98510" y="1240775"/>
                  </a:cubicBezTo>
                  <a:cubicBezTo>
                    <a:pt x="92677" y="1220360"/>
                    <a:pt x="121841" y="1234942"/>
                    <a:pt x="92677" y="1220360"/>
                  </a:cubicBezTo>
                  <a:cubicBezTo>
                    <a:pt x="63425" y="1205777"/>
                    <a:pt x="78095" y="1167776"/>
                    <a:pt x="63425" y="1205777"/>
                  </a:cubicBezTo>
                  <a:cubicBezTo>
                    <a:pt x="48842" y="1243779"/>
                    <a:pt x="48842" y="1252529"/>
                    <a:pt x="51759" y="1284698"/>
                  </a:cubicBezTo>
                  <a:cubicBezTo>
                    <a:pt x="54675" y="1316866"/>
                    <a:pt x="72174" y="1331449"/>
                    <a:pt x="63425" y="1348947"/>
                  </a:cubicBezTo>
                  <a:cubicBezTo>
                    <a:pt x="54675" y="1366446"/>
                    <a:pt x="75090" y="1375283"/>
                    <a:pt x="54675" y="1366446"/>
                  </a:cubicBezTo>
                  <a:cubicBezTo>
                    <a:pt x="34260" y="1357696"/>
                    <a:pt x="57592" y="1372278"/>
                    <a:pt x="34260" y="1357696"/>
                  </a:cubicBezTo>
                  <a:cubicBezTo>
                    <a:pt x="10929" y="1343114"/>
                    <a:pt x="22595" y="1319695"/>
                    <a:pt x="10929" y="1343114"/>
                  </a:cubicBezTo>
                  <a:cubicBezTo>
                    <a:pt x="-737" y="1366446"/>
                    <a:pt x="13845" y="1389865"/>
                    <a:pt x="13845" y="1389865"/>
                  </a:cubicBezTo>
                  <a:cubicBezTo>
                    <a:pt x="13845" y="1389865"/>
                    <a:pt x="-6570" y="1433700"/>
                    <a:pt x="2180" y="1445366"/>
                  </a:cubicBezTo>
                  <a:cubicBezTo>
                    <a:pt x="10929" y="1457031"/>
                    <a:pt x="-9486" y="1454115"/>
                    <a:pt x="28516" y="1489200"/>
                  </a:cubicBezTo>
                  <a:cubicBezTo>
                    <a:pt x="66518" y="1524286"/>
                    <a:pt x="81100" y="1538868"/>
                    <a:pt x="81100" y="1538868"/>
                  </a:cubicBezTo>
                  <a:cubicBezTo>
                    <a:pt x="81100" y="1495033"/>
                    <a:pt x="86933" y="1524286"/>
                    <a:pt x="81100" y="1495033"/>
                  </a:cubicBezTo>
                  <a:cubicBezTo>
                    <a:pt x="75267" y="1465781"/>
                    <a:pt x="66518" y="1436616"/>
                    <a:pt x="75267" y="1451198"/>
                  </a:cubicBezTo>
                  <a:lnTo>
                    <a:pt x="92324" y="1502280"/>
                  </a:lnTo>
                  <a:cubicBezTo>
                    <a:pt x="92324" y="1502280"/>
                    <a:pt x="115655" y="1512532"/>
                    <a:pt x="112297" y="1517834"/>
                  </a:cubicBezTo>
                  <a:cubicBezTo>
                    <a:pt x="108850" y="1523225"/>
                    <a:pt x="99129" y="1534891"/>
                    <a:pt x="103989" y="1538249"/>
                  </a:cubicBezTo>
                  <a:cubicBezTo>
                    <a:pt x="108850" y="1541696"/>
                    <a:pt x="117157" y="1548943"/>
                    <a:pt x="121046" y="1539752"/>
                  </a:cubicBezTo>
                  <a:cubicBezTo>
                    <a:pt x="124934" y="1530472"/>
                    <a:pt x="124934" y="1519337"/>
                    <a:pt x="126879" y="1514476"/>
                  </a:cubicBezTo>
                  <a:cubicBezTo>
                    <a:pt x="128823" y="1509615"/>
                    <a:pt x="130325" y="1492117"/>
                    <a:pt x="136600" y="1499894"/>
                  </a:cubicBezTo>
                  <a:cubicBezTo>
                    <a:pt x="142963" y="1507671"/>
                    <a:pt x="154099" y="1507671"/>
                    <a:pt x="146852" y="1524197"/>
                  </a:cubicBezTo>
                  <a:cubicBezTo>
                    <a:pt x="139517" y="1540724"/>
                    <a:pt x="139075" y="1541696"/>
                    <a:pt x="138544" y="1543640"/>
                  </a:cubicBezTo>
                  <a:cubicBezTo>
                    <a:pt x="138014" y="1545584"/>
                    <a:pt x="138014" y="1554864"/>
                    <a:pt x="138014" y="1556808"/>
                  </a:cubicBezTo>
                  <a:cubicBezTo>
                    <a:pt x="138014" y="1558752"/>
                    <a:pt x="126790" y="1565557"/>
                    <a:pt x="142433" y="1569976"/>
                  </a:cubicBezTo>
                  <a:cubicBezTo>
                    <a:pt x="157987" y="1574395"/>
                    <a:pt x="155071" y="1575367"/>
                    <a:pt x="162406" y="1574837"/>
                  </a:cubicBezTo>
                  <a:cubicBezTo>
                    <a:pt x="169741" y="1574395"/>
                    <a:pt x="170713" y="1569976"/>
                    <a:pt x="178490" y="1572362"/>
                  </a:cubicBezTo>
                  <a:cubicBezTo>
                    <a:pt x="186268" y="1574837"/>
                    <a:pt x="194045" y="1582084"/>
                    <a:pt x="194045" y="1582084"/>
                  </a:cubicBezTo>
                  <a:lnTo>
                    <a:pt x="195017" y="1592777"/>
                  </a:lnTo>
                  <a:lnTo>
                    <a:pt x="215962" y="1598168"/>
                  </a:lnTo>
                  <a:cubicBezTo>
                    <a:pt x="215962" y="1598168"/>
                    <a:pt x="221353" y="1600643"/>
                    <a:pt x="226656" y="1598168"/>
                  </a:cubicBezTo>
                  <a:cubicBezTo>
                    <a:pt x="232046" y="1595694"/>
                    <a:pt x="238851" y="1592335"/>
                    <a:pt x="238851" y="1592335"/>
                  </a:cubicBezTo>
                  <a:cubicBezTo>
                    <a:pt x="238851" y="1592335"/>
                    <a:pt x="249545" y="1590833"/>
                    <a:pt x="247601" y="1599671"/>
                  </a:cubicBezTo>
                  <a:cubicBezTo>
                    <a:pt x="245656" y="1608420"/>
                    <a:pt x="242210" y="1616727"/>
                    <a:pt x="242210" y="1616727"/>
                  </a:cubicBezTo>
                  <a:cubicBezTo>
                    <a:pt x="242210" y="1616727"/>
                    <a:pt x="238321" y="1614783"/>
                    <a:pt x="236377" y="1617699"/>
                  </a:cubicBezTo>
                  <a:cubicBezTo>
                    <a:pt x="234433" y="1620616"/>
                    <a:pt x="234433" y="1620616"/>
                    <a:pt x="234433" y="1620616"/>
                  </a:cubicBezTo>
                  <a:cubicBezTo>
                    <a:pt x="234433" y="1620616"/>
                    <a:pt x="219851" y="1632812"/>
                    <a:pt x="231516" y="1635728"/>
                  </a:cubicBezTo>
                  <a:cubicBezTo>
                    <a:pt x="243182" y="1638645"/>
                    <a:pt x="240796" y="1640147"/>
                    <a:pt x="248573" y="1639175"/>
                  </a:cubicBezTo>
                  <a:cubicBezTo>
                    <a:pt x="256350" y="1638203"/>
                    <a:pt x="262713" y="1626007"/>
                    <a:pt x="263685" y="1635286"/>
                  </a:cubicBezTo>
                  <a:cubicBezTo>
                    <a:pt x="264657" y="1644566"/>
                    <a:pt x="259797" y="1664539"/>
                    <a:pt x="259797" y="1664539"/>
                  </a:cubicBezTo>
                  <a:cubicBezTo>
                    <a:pt x="259797" y="1664539"/>
                    <a:pt x="253964" y="1668958"/>
                    <a:pt x="267574" y="1673818"/>
                  </a:cubicBezTo>
                  <a:cubicBezTo>
                    <a:pt x="281184" y="1678679"/>
                    <a:pt x="286575" y="1681154"/>
                    <a:pt x="286575" y="1681154"/>
                  </a:cubicBezTo>
                  <a:lnTo>
                    <a:pt x="299212" y="1707490"/>
                  </a:lnTo>
                  <a:cubicBezTo>
                    <a:pt x="299212" y="1707490"/>
                    <a:pt x="316711" y="1723044"/>
                    <a:pt x="308934" y="1738686"/>
                  </a:cubicBezTo>
                  <a:cubicBezTo>
                    <a:pt x="301157" y="1754241"/>
                    <a:pt x="299212" y="1730909"/>
                    <a:pt x="301157" y="1754241"/>
                  </a:cubicBezTo>
                  <a:cubicBezTo>
                    <a:pt x="303101" y="1777572"/>
                    <a:pt x="293380" y="1777572"/>
                    <a:pt x="310878" y="1789326"/>
                  </a:cubicBezTo>
                  <a:cubicBezTo>
                    <a:pt x="328377" y="1800992"/>
                    <a:pt x="338186" y="1795159"/>
                    <a:pt x="338186" y="1806825"/>
                  </a:cubicBezTo>
                  <a:cubicBezTo>
                    <a:pt x="338186" y="1818490"/>
                    <a:pt x="338186" y="1818490"/>
                    <a:pt x="336242" y="1828212"/>
                  </a:cubicBezTo>
                  <a:cubicBezTo>
                    <a:pt x="334298" y="1837933"/>
                    <a:pt x="314855" y="1816546"/>
                    <a:pt x="336242" y="1847654"/>
                  </a:cubicBezTo>
                  <a:cubicBezTo>
                    <a:pt x="357629" y="1878851"/>
                    <a:pt x="347908" y="1865153"/>
                    <a:pt x="357629" y="1878851"/>
                  </a:cubicBezTo>
                  <a:cubicBezTo>
                    <a:pt x="367351" y="1892461"/>
                    <a:pt x="361518" y="1855520"/>
                    <a:pt x="367351" y="1892461"/>
                  </a:cubicBezTo>
                  <a:cubicBezTo>
                    <a:pt x="373183" y="1929491"/>
                    <a:pt x="371239" y="1945045"/>
                    <a:pt x="371239" y="1945045"/>
                  </a:cubicBezTo>
                  <a:lnTo>
                    <a:pt x="371239" y="1976242"/>
                  </a:lnTo>
                  <a:cubicBezTo>
                    <a:pt x="371239" y="1976242"/>
                    <a:pt x="380961" y="1974298"/>
                    <a:pt x="384849" y="1991796"/>
                  </a:cubicBezTo>
                  <a:cubicBezTo>
                    <a:pt x="388738" y="2009295"/>
                    <a:pt x="392626" y="2005406"/>
                    <a:pt x="388738" y="2028826"/>
                  </a:cubicBezTo>
                  <a:cubicBezTo>
                    <a:pt x="384849" y="2052157"/>
                    <a:pt x="382905" y="2056134"/>
                    <a:pt x="377072" y="2073633"/>
                  </a:cubicBezTo>
                  <a:cubicBezTo>
                    <a:pt x="371239" y="2091131"/>
                    <a:pt x="365406" y="2085298"/>
                    <a:pt x="365406" y="2106774"/>
                  </a:cubicBezTo>
                  <a:cubicBezTo>
                    <a:pt x="365406" y="2128161"/>
                    <a:pt x="369295" y="2139915"/>
                    <a:pt x="363462" y="2147692"/>
                  </a:cubicBezTo>
                  <a:cubicBezTo>
                    <a:pt x="357629" y="2155469"/>
                    <a:pt x="357629" y="2163246"/>
                    <a:pt x="344019" y="2188610"/>
                  </a:cubicBezTo>
                  <a:cubicBezTo>
                    <a:pt x="330409" y="2213886"/>
                    <a:pt x="318744" y="2233417"/>
                    <a:pt x="318744" y="2239250"/>
                  </a:cubicBezTo>
                  <a:cubicBezTo>
                    <a:pt x="318744" y="2245083"/>
                    <a:pt x="316799" y="2243138"/>
                    <a:pt x="318744" y="2268502"/>
                  </a:cubicBezTo>
                  <a:cubicBezTo>
                    <a:pt x="320688" y="2293778"/>
                    <a:pt x="318744" y="2301643"/>
                    <a:pt x="334298" y="2297755"/>
                  </a:cubicBezTo>
                  <a:cubicBezTo>
                    <a:pt x="349852" y="2293866"/>
                    <a:pt x="363550" y="2288034"/>
                    <a:pt x="363550" y="2288034"/>
                  </a:cubicBezTo>
                  <a:cubicBezTo>
                    <a:pt x="363550" y="2288034"/>
                    <a:pt x="371328" y="2286089"/>
                    <a:pt x="379105" y="2256837"/>
                  </a:cubicBezTo>
                  <a:cubicBezTo>
                    <a:pt x="386882" y="2227584"/>
                    <a:pt x="379105" y="2235450"/>
                    <a:pt x="388826" y="2213974"/>
                  </a:cubicBezTo>
                  <a:cubicBezTo>
                    <a:pt x="398547" y="2192587"/>
                    <a:pt x="406325" y="2163335"/>
                    <a:pt x="410213" y="2171112"/>
                  </a:cubicBezTo>
                  <a:cubicBezTo>
                    <a:pt x="414102" y="2178889"/>
                    <a:pt x="449187" y="2190555"/>
                    <a:pt x="429656" y="2223696"/>
                  </a:cubicBezTo>
                  <a:cubicBezTo>
                    <a:pt x="410213" y="2256837"/>
                    <a:pt x="410213" y="2256837"/>
                    <a:pt x="410213" y="2256837"/>
                  </a:cubicBezTo>
                  <a:lnTo>
                    <a:pt x="400492" y="2274335"/>
                  </a:lnTo>
                  <a:lnTo>
                    <a:pt x="394659" y="2299611"/>
                  </a:lnTo>
                  <a:lnTo>
                    <a:pt x="414102" y="2305444"/>
                  </a:lnTo>
                  <a:lnTo>
                    <a:pt x="427712" y="2276191"/>
                  </a:lnTo>
                  <a:lnTo>
                    <a:pt x="460853" y="2235273"/>
                  </a:lnTo>
                  <a:cubicBezTo>
                    <a:pt x="460853" y="2235273"/>
                    <a:pt x="509548" y="2213886"/>
                    <a:pt x="482240" y="2243050"/>
                  </a:cubicBezTo>
                  <a:cubicBezTo>
                    <a:pt x="454931" y="2272302"/>
                    <a:pt x="452987" y="2276191"/>
                    <a:pt x="447154" y="2285913"/>
                  </a:cubicBezTo>
                  <a:cubicBezTo>
                    <a:pt x="441322" y="2295634"/>
                    <a:pt x="441322" y="2278135"/>
                    <a:pt x="441322" y="2295634"/>
                  </a:cubicBezTo>
                  <a:cubicBezTo>
                    <a:pt x="441322" y="2313133"/>
                    <a:pt x="441322" y="2313133"/>
                    <a:pt x="441322" y="2313133"/>
                  </a:cubicBezTo>
                  <a:cubicBezTo>
                    <a:pt x="441322" y="2313133"/>
                    <a:pt x="464653" y="2313133"/>
                    <a:pt x="464653" y="2307300"/>
                  </a:cubicBezTo>
                  <a:cubicBezTo>
                    <a:pt x="464653" y="2301467"/>
                    <a:pt x="454931" y="2303411"/>
                    <a:pt x="466597" y="2289801"/>
                  </a:cubicBezTo>
                  <a:cubicBezTo>
                    <a:pt x="478263" y="2276191"/>
                    <a:pt x="479058" y="2251357"/>
                    <a:pt x="484096" y="2264526"/>
                  </a:cubicBezTo>
                  <a:cubicBezTo>
                    <a:pt x="493817" y="2289801"/>
                    <a:pt x="489928" y="2297667"/>
                    <a:pt x="486040" y="2303500"/>
                  </a:cubicBezTo>
                  <a:cubicBezTo>
                    <a:pt x="482151" y="2309332"/>
                    <a:pt x="484096" y="2291834"/>
                    <a:pt x="482151" y="2309332"/>
                  </a:cubicBezTo>
                  <a:cubicBezTo>
                    <a:pt x="480207" y="2326831"/>
                    <a:pt x="470486" y="2354139"/>
                    <a:pt x="489928" y="2326831"/>
                  </a:cubicBezTo>
                  <a:cubicBezTo>
                    <a:pt x="509371" y="2299523"/>
                    <a:pt x="505483" y="2311276"/>
                    <a:pt x="509371" y="2299523"/>
                  </a:cubicBezTo>
                  <a:cubicBezTo>
                    <a:pt x="513260" y="2287857"/>
                    <a:pt x="521037" y="2262493"/>
                    <a:pt x="521037" y="2262493"/>
                  </a:cubicBezTo>
                  <a:cubicBezTo>
                    <a:pt x="521037" y="2262493"/>
                    <a:pt x="554178" y="2241106"/>
                    <a:pt x="546313" y="2262493"/>
                  </a:cubicBezTo>
                  <a:cubicBezTo>
                    <a:pt x="538535" y="2283880"/>
                    <a:pt x="554090" y="2258604"/>
                    <a:pt x="538535" y="2283880"/>
                  </a:cubicBezTo>
                  <a:cubicBezTo>
                    <a:pt x="522981" y="2309156"/>
                    <a:pt x="522981" y="2309156"/>
                    <a:pt x="522981" y="2309156"/>
                  </a:cubicBezTo>
                  <a:cubicBezTo>
                    <a:pt x="522981" y="2309156"/>
                    <a:pt x="519358" y="2318965"/>
                    <a:pt x="517148" y="2326654"/>
                  </a:cubicBezTo>
                  <a:cubicBezTo>
                    <a:pt x="513525" y="2339557"/>
                    <a:pt x="509371" y="2342208"/>
                    <a:pt x="522981" y="2342208"/>
                  </a:cubicBezTo>
                  <a:cubicBezTo>
                    <a:pt x="536591" y="2342208"/>
                    <a:pt x="550290" y="2348041"/>
                    <a:pt x="558067" y="2330543"/>
                  </a:cubicBezTo>
                  <a:cubicBezTo>
                    <a:pt x="565844" y="2313044"/>
                    <a:pt x="567788" y="2303234"/>
                    <a:pt x="567788" y="2303234"/>
                  </a:cubicBezTo>
                  <a:cubicBezTo>
                    <a:pt x="567788" y="2303234"/>
                    <a:pt x="575565" y="2287680"/>
                    <a:pt x="573621" y="2273982"/>
                  </a:cubicBezTo>
                  <a:cubicBezTo>
                    <a:pt x="571677" y="2260372"/>
                    <a:pt x="556122" y="2260372"/>
                    <a:pt x="571677" y="2260372"/>
                  </a:cubicBezTo>
                  <a:cubicBezTo>
                    <a:pt x="587231" y="2260372"/>
                    <a:pt x="600929" y="2268149"/>
                    <a:pt x="600929" y="2268149"/>
                  </a:cubicBezTo>
                  <a:lnTo>
                    <a:pt x="614539" y="2250650"/>
                  </a:lnTo>
                  <a:cubicBezTo>
                    <a:pt x="612595" y="2221398"/>
                    <a:pt x="600929" y="2225375"/>
                    <a:pt x="612595" y="2221398"/>
                  </a:cubicBezTo>
                  <a:cubicBezTo>
                    <a:pt x="624260" y="2217509"/>
                    <a:pt x="637870" y="2231119"/>
                    <a:pt x="637870" y="2231119"/>
                  </a:cubicBezTo>
                  <a:cubicBezTo>
                    <a:pt x="671012" y="2235008"/>
                    <a:pt x="674900" y="2256395"/>
                    <a:pt x="671012" y="2235008"/>
                  </a:cubicBezTo>
                  <a:cubicBezTo>
                    <a:pt x="667123" y="2213621"/>
                    <a:pt x="676844" y="2223342"/>
                    <a:pt x="663234" y="2201867"/>
                  </a:cubicBezTo>
                  <a:cubicBezTo>
                    <a:pt x="649624" y="2180480"/>
                    <a:pt x="645736" y="2168726"/>
                    <a:pt x="645736" y="2168726"/>
                  </a:cubicBezTo>
                  <a:cubicBezTo>
                    <a:pt x="645736" y="2168726"/>
                    <a:pt x="643792" y="2123919"/>
                    <a:pt x="661290" y="2141417"/>
                  </a:cubicBezTo>
                  <a:cubicBezTo>
                    <a:pt x="678789" y="2158916"/>
                    <a:pt x="665179" y="2147250"/>
                    <a:pt x="669067" y="2158916"/>
                  </a:cubicBezTo>
                  <a:cubicBezTo>
                    <a:pt x="672956" y="2170582"/>
                    <a:pt x="665179" y="2153083"/>
                    <a:pt x="672956" y="2170582"/>
                  </a:cubicBezTo>
                  <a:cubicBezTo>
                    <a:pt x="680733" y="2188080"/>
                    <a:pt x="657402" y="2180303"/>
                    <a:pt x="680733" y="2188080"/>
                  </a:cubicBezTo>
                  <a:cubicBezTo>
                    <a:pt x="704064" y="2195857"/>
                    <a:pt x="696287" y="2195857"/>
                    <a:pt x="713874" y="2195857"/>
                  </a:cubicBezTo>
                  <a:cubicBezTo>
                    <a:pt x="731373" y="2195857"/>
                    <a:pt x="741182" y="2209467"/>
                    <a:pt x="748959" y="2186136"/>
                  </a:cubicBezTo>
                  <a:cubicBezTo>
                    <a:pt x="756737" y="2162804"/>
                    <a:pt x="754792" y="2172526"/>
                    <a:pt x="756737" y="2162804"/>
                  </a:cubicBezTo>
                  <a:cubicBezTo>
                    <a:pt x="758681" y="2153083"/>
                    <a:pt x="762569" y="2155027"/>
                    <a:pt x="764514" y="2125775"/>
                  </a:cubicBezTo>
                  <a:cubicBezTo>
                    <a:pt x="766458" y="2096522"/>
                    <a:pt x="764514" y="2102443"/>
                    <a:pt x="764514" y="2082912"/>
                  </a:cubicBezTo>
                  <a:cubicBezTo>
                    <a:pt x="764514" y="2063469"/>
                    <a:pt x="766458" y="2047827"/>
                    <a:pt x="766458" y="2047827"/>
                  </a:cubicBezTo>
                  <a:cubicBezTo>
                    <a:pt x="789789" y="2055604"/>
                    <a:pt x="797655" y="2059492"/>
                    <a:pt x="799599" y="2071158"/>
                  </a:cubicBezTo>
                  <a:cubicBezTo>
                    <a:pt x="801543" y="2082824"/>
                    <a:pt x="801543" y="2082824"/>
                    <a:pt x="801543" y="2082824"/>
                  </a:cubicBezTo>
                  <a:lnTo>
                    <a:pt x="824875" y="2094490"/>
                  </a:lnTo>
                  <a:lnTo>
                    <a:pt x="838485" y="2096434"/>
                  </a:lnTo>
                  <a:cubicBezTo>
                    <a:pt x="838485" y="2096434"/>
                    <a:pt x="846262" y="2094490"/>
                    <a:pt x="838485" y="2110044"/>
                  </a:cubicBezTo>
                  <a:cubicBezTo>
                    <a:pt x="830707" y="2125598"/>
                    <a:pt x="830707" y="2125598"/>
                    <a:pt x="830707" y="2125598"/>
                  </a:cubicBezTo>
                  <a:lnTo>
                    <a:pt x="846262" y="2152906"/>
                  </a:lnTo>
                  <a:cubicBezTo>
                    <a:pt x="846262" y="2152906"/>
                    <a:pt x="842373" y="2178182"/>
                    <a:pt x="852095" y="2191880"/>
                  </a:cubicBezTo>
                  <a:cubicBezTo>
                    <a:pt x="861816" y="2205490"/>
                    <a:pt x="842373" y="2201602"/>
                    <a:pt x="861816" y="2205490"/>
                  </a:cubicBezTo>
                  <a:cubicBezTo>
                    <a:pt x="881259" y="2209379"/>
                    <a:pt x="863760" y="2221044"/>
                    <a:pt x="881259" y="2209379"/>
                  </a:cubicBezTo>
                  <a:cubicBezTo>
                    <a:pt x="898757" y="2197713"/>
                    <a:pt x="900701" y="2180126"/>
                    <a:pt x="912456" y="2187992"/>
                  </a:cubicBezTo>
                  <a:cubicBezTo>
                    <a:pt x="924121" y="2195769"/>
                    <a:pt x="926066" y="2205490"/>
                    <a:pt x="926066" y="2205490"/>
                  </a:cubicBezTo>
                  <a:cubicBezTo>
                    <a:pt x="926066" y="2205490"/>
                    <a:pt x="902734" y="2207434"/>
                    <a:pt x="896813" y="2219100"/>
                  </a:cubicBezTo>
                  <a:cubicBezTo>
                    <a:pt x="890980" y="2230766"/>
                    <a:pt x="892924" y="2240487"/>
                    <a:pt x="892924" y="2240487"/>
                  </a:cubicBezTo>
                  <a:lnTo>
                    <a:pt x="900701" y="2261874"/>
                  </a:lnTo>
                  <a:lnTo>
                    <a:pt x="894869" y="2285206"/>
                  </a:lnTo>
                  <a:cubicBezTo>
                    <a:pt x="894869" y="2285206"/>
                    <a:pt x="896813" y="2308537"/>
                    <a:pt x="904590" y="2312514"/>
                  </a:cubicBezTo>
                  <a:cubicBezTo>
                    <a:pt x="912367" y="2316402"/>
                    <a:pt x="922089" y="2310570"/>
                    <a:pt x="920144" y="2326124"/>
                  </a:cubicBezTo>
                  <a:cubicBezTo>
                    <a:pt x="918200" y="2341678"/>
                    <a:pt x="916256" y="2326124"/>
                    <a:pt x="918200" y="2341678"/>
                  </a:cubicBezTo>
                  <a:cubicBezTo>
                    <a:pt x="920144" y="2357232"/>
                    <a:pt x="924033" y="2345567"/>
                    <a:pt x="924033" y="2372875"/>
                  </a:cubicBezTo>
                  <a:cubicBezTo>
                    <a:pt x="924033" y="2400183"/>
                    <a:pt x="924033" y="2376763"/>
                    <a:pt x="924033" y="2400183"/>
                  </a:cubicBezTo>
                  <a:cubicBezTo>
                    <a:pt x="924033" y="2423514"/>
                    <a:pt x="935698" y="2431380"/>
                    <a:pt x="935698" y="2437213"/>
                  </a:cubicBezTo>
                  <a:cubicBezTo>
                    <a:pt x="935698" y="2443046"/>
                    <a:pt x="943476" y="2439157"/>
                    <a:pt x="933754" y="2460544"/>
                  </a:cubicBezTo>
                  <a:cubicBezTo>
                    <a:pt x="924033" y="2481931"/>
                    <a:pt x="924033" y="2479987"/>
                    <a:pt x="933754" y="2491741"/>
                  </a:cubicBezTo>
                  <a:cubicBezTo>
                    <a:pt x="943476" y="2503407"/>
                    <a:pt x="922089" y="2482020"/>
                    <a:pt x="943476" y="2503407"/>
                  </a:cubicBezTo>
                  <a:cubicBezTo>
                    <a:pt x="964863" y="2524794"/>
                    <a:pt x="974672" y="2507295"/>
                    <a:pt x="964863" y="2524794"/>
                  </a:cubicBezTo>
                  <a:cubicBezTo>
                    <a:pt x="955141" y="2542292"/>
                    <a:pt x="955141" y="2528682"/>
                    <a:pt x="955141" y="2542292"/>
                  </a:cubicBezTo>
                  <a:cubicBezTo>
                    <a:pt x="955141" y="2555902"/>
                    <a:pt x="964863" y="2553958"/>
                    <a:pt x="966807" y="2565623"/>
                  </a:cubicBezTo>
                  <a:cubicBezTo>
                    <a:pt x="968751" y="2577289"/>
                    <a:pt x="974584" y="2604597"/>
                    <a:pt x="974584" y="2604597"/>
                  </a:cubicBezTo>
                  <a:cubicBezTo>
                    <a:pt x="974584" y="2604597"/>
                    <a:pt x="997915" y="2633850"/>
                    <a:pt x="992083" y="2647460"/>
                  </a:cubicBezTo>
                  <a:cubicBezTo>
                    <a:pt x="986250" y="2661070"/>
                    <a:pt x="980417" y="2657181"/>
                    <a:pt x="982361" y="2670791"/>
                  </a:cubicBezTo>
                  <a:cubicBezTo>
                    <a:pt x="984305" y="2684401"/>
                    <a:pt x="980417" y="2698100"/>
                    <a:pt x="980417" y="2698100"/>
                  </a:cubicBezTo>
                  <a:cubicBezTo>
                    <a:pt x="980417" y="2698100"/>
                    <a:pt x="966807" y="2719487"/>
                    <a:pt x="978473" y="2721431"/>
                  </a:cubicBezTo>
                  <a:cubicBezTo>
                    <a:pt x="990138" y="2723375"/>
                    <a:pt x="984305" y="2736985"/>
                    <a:pt x="990138" y="2723375"/>
                  </a:cubicBezTo>
                  <a:cubicBezTo>
                    <a:pt x="995971" y="2709765"/>
                    <a:pt x="997915" y="2698100"/>
                    <a:pt x="999860" y="2692178"/>
                  </a:cubicBezTo>
                  <a:cubicBezTo>
                    <a:pt x="1001804" y="2686345"/>
                    <a:pt x="1001804" y="2686345"/>
                    <a:pt x="1001804" y="2686345"/>
                  </a:cubicBezTo>
                  <a:lnTo>
                    <a:pt x="1001804" y="2686345"/>
                  </a:lnTo>
                  <a:lnTo>
                    <a:pt x="1025135" y="2719487"/>
                  </a:lnTo>
                  <a:cubicBezTo>
                    <a:pt x="1038745" y="2746795"/>
                    <a:pt x="1034857" y="2744762"/>
                    <a:pt x="1036801" y="2758461"/>
                  </a:cubicBezTo>
                  <a:cubicBezTo>
                    <a:pt x="1038745" y="2772071"/>
                    <a:pt x="1050411" y="2787713"/>
                    <a:pt x="1050411" y="2787713"/>
                  </a:cubicBezTo>
                  <a:cubicBezTo>
                    <a:pt x="1050411" y="2787713"/>
                    <a:pt x="1058188" y="2797435"/>
                    <a:pt x="1060132" y="2809100"/>
                  </a:cubicBezTo>
                  <a:cubicBezTo>
                    <a:pt x="1062077" y="2820766"/>
                    <a:pt x="1069854" y="2822710"/>
                    <a:pt x="1069854" y="2836408"/>
                  </a:cubicBezTo>
                  <a:cubicBezTo>
                    <a:pt x="1069854" y="2850019"/>
                    <a:pt x="1069854" y="2850019"/>
                    <a:pt x="1069854" y="2850019"/>
                  </a:cubicBezTo>
                  <a:lnTo>
                    <a:pt x="1075687" y="2873350"/>
                  </a:lnTo>
                  <a:cubicBezTo>
                    <a:pt x="1075687" y="2873350"/>
                    <a:pt x="1062077" y="2886960"/>
                    <a:pt x="1073742" y="2898625"/>
                  </a:cubicBezTo>
                  <a:cubicBezTo>
                    <a:pt x="1085408" y="2910291"/>
                    <a:pt x="1097074" y="2896681"/>
                    <a:pt x="1085408" y="2910291"/>
                  </a:cubicBezTo>
                  <a:cubicBezTo>
                    <a:pt x="1073742" y="2923901"/>
                    <a:pt x="1073742" y="2906402"/>
                    <a:pt x="1073742" y="2923901"/>
                  </a:cubicBezTo>
                  <a:cubicBezTo>
                    <a:pt x="1073742" y="2941400"/>
                    <a:pt x="1083464" y="2958986"/>
                    <a:pt x="1083464" y="2958986"/>
                  </a:cubicBezTo>
                  <a:cubicBezTo>
                    <a:pt x="1083464" y="2958986"/>
                    <a:pt x="1067909" y="2957837"/>
                    <a:pt x="1067909" y="2964819"/>
                  </a:cubicBezTo>
                  <a:cubicBezTo>
                    <a:pt x="1067909" y="2996016"/>
                    <a:pt x="1095218" y="2982318"/>
                    <a:pt x="1067909" y="2996016"/>
                  </a:cubicBezTo>
                  <a:cubicBezTo>
                    <a:pt x="1040601" y="3009626"/>
                    <a:pt x="1058188" y="2988239"/>
                    <a:pt x="1040601" y="3009626"/>
                  </a:cubicBezTo>
                  <a:cubicBezTo>
                    <a:pt x="1023103" y="3031013"/>
                    <a:pt x="1044490" y="3056377"/>
                    <a:pt x="1044490" y="3056377"/>
                  </a:cubicBezTo>
                  <a:lnTo>
                    <a:pt x="1075687" y="3042767"/>
                  </a:lnTo>
                  <a:lnTo>
                    <a:pt x="1087352" y="3019436"/>
                  </a:lnTo>
                  <a:cubicBezTo>
                    <a:pt x="1087352" y="3019436"/>
                    <a:pt x="1110684" y="2994160"/>
                    <a:pt x="1102906" y="3025269"/>
                  </a:cubicBezTo>
                  <a:cubicBezTo>
                    <a:pt x="1095129" y="3056465"/>
                    <a:pt x="1095129" y="3056465"/>
                    <a:pt x="1095129" y="3056465"/>
                  </a:cubicBezTo>
                  <a:cubicBezTo>
                    <a:pt x="1095129" y="3056465"/>
                    <a:pt x="1102906" y="3035078"/>
                    <a:pt x="1095129" y="3056465"/>
                  </a:cubicBezTo>
                  <a:cubicBezTo>
                    <a:pt x="1087352" y="3077853"/>
                    <a:pt x="1087352" y="3077853"/>
                    <a:pt x="1087352" y="3077853"/>
                  </a:cubicBezTo>
                  <a:lnTo>
                    <a:pt x="1085408" y="3110994"/>
                  </a:lnTo>
                  <a:cubicBezTo>
                    <a:pt x="1085408" y="3110994"/>
                    <a:pt x="1085408" y="3148023"/>
                    <a:pt x="1081519" y="3153856"/>
                  </a:cubicBezTo>
                  <a:cubicBezTo>
                    <a:pt x="1077631" y="3159689"/>
                    <a:pt x="1069854" y="3169410"/>
                    <a:pt x="1069854" y="3169410"/>
                  </a:cubicBezTo>
                  <a:cubicBezTo>
                    <a:pt x="1069854" y="3169410"/>
                    <a:pt x="1058188" y="3186909"/>
                    <a:pt x="1052355" y="3192742"/>
                  </a:cubicBezTo>
                  <a:cubicBezTo>
                    <a:pt x="1046522" y="3198575"/>
                    <a:pt x="1044578" y="3214129"/>
                    <a:pt x="1044578" y="3214129"/>
                  </a:cubicBezTo>
                  <a:cubicBezTo>
                    <a:pt x="1044578" y="3214129"/>
                    <a:pt x="1069854" y="3249214"/>
                    <a:pt x="1060132" y="3264768"/>
                  </a:cubicBezTo>
                  <a:cubicBezTo>
                    <a:pt x="1050411" y="3280323"/>
                    <a:pt x="1037331" y="3300738"/>
                    <a:pt x="1044578" y="3303742"/>
                  </a:cubicBezTo>
                  <a:cubicBezTo>
                    <a:pt x="1067909" y="3313464"/>
                    <a:pt x="1067909" y="3297909"/>
                    <a:pt x="1079664" y="3288188"/>
                  </a:cubicBezTo>
                  <a:cubicBezTo>
                    <a:pt x="1091329" y="3278467"/>
                    <a:pt x="1106972" y="3270689"/>
                    <a:pt x="1104939" y="3243381"/>
                  </a:cubicBezTo>
                  <a:cubicBezTo>
                    <a:pt x="1102995" y="3216073"/>
                    <a:pt x="1099106" y="3200519"/>
                    <a:pt x="1102995" y="3194686"/>
                  </a:cubicBezTo>
                  <a:cubicBezTo>
                    <a:pt x="1106883" y="3188853"/>
                    <a:pt x="1134192" y="3175243"/>
                    <a:pt x="1141969" y="3161545"/>
                  </a:cubicBezTo>
                  <a:cubicBezTo>
                    <a:pt x="1149746" y="3147935"/>
                    <a:pt x="1145857" y="3144046"/>
                    <a:pt x="1153634" y="3136269"/>
                  </a:cubicBezTo>
                  <a:cubicBezTo>
                    <a:pt x="1161412" y="3128492"/>
                    <a:pt x="1175021" y="3112938"/>
                    <a:pt x="1188720" y="3099239"/>
                  </a:cubicBezTo>
                  <a:cubicBezTo>
                    <a:pt x="1202330" y="3085630"/>
                    <a:pt x="1206218" y="3079797"/>
                    <a:pt x="1212051" y="3071931"/>
                  </a:cubicBezTo>
                  <a:cubicBezTo>
                    <a:pt x="1217884" y="3064154"/>
                    <a:pt x="1229550" y="3048600"/>
                    <a:pt x="1229550" y="3048600"/>
                  </a:cubicBezTo>
                  <a:cubicBezTo>
                    <a:pt x="1229550" y="3048600"/>
                    <a:pt x="1241215" y="3031101"/>
                    <a:pt x="1237327" y="3019348"/>
                  </a:cubicBezTo>
                  <a:cubicBezTo>
                    <a:pt x="1233438" y="3007682"/>
                    <a:pt x="1233438" y="3003793"/>
                    <a:pt x="1223717" y="2988150"/>
                  </a:cubicBezTo>
                  <a:cubicBezTo>
                    <a:pt x="1213995" y="2972596"/>
                    <a:pt x="1213995" y="2995928"/>
                    <a:pt x="1213995" y="2972596"/>
                  </a:cubicBezTo>
                  <a:cubicBezTo>
                    <a:pt x="1213995" y="2949265"/>
                    <a:pt x="1215940" y="2939455"/>
                    <a:pt x="1215940" y="2939455"/>
                  </a:cubicBezTo>
                  <a:cubicBezTo>
                    <a:pt x="1215940" y="2939455"/>
                    <a:pt x="1200386" y="2941400"/>
                    <a:pt x="1200386" y="2929734"/>
                  </a:cubicBezTo>
                  <a:cubicBezTo>
                    <a:pt x="1200386" y="2918068"/>
                    <a:pt x="1192608" y="2902426"/>
                    <a:pt x="1190664" y="2894648"/>
                  </a:cubicBezTo>
                  <a:cubicBezTo>
                    <a:pt x="1188720" y="2886871"/>
                    <a:pt x="1190664" y="2886871"/>
                    <a:pt x="1177054" y="2871317"/>
                  </a:cubicBezTo>
                  <a:cubicBezTo>
                    <a:pt x="1163444" y="2855763"/>
                    <a:pt x="1155667" y="2844009"/>
                    <a:pt x="1155667" y="2844009"/>
                  </a:cubicBezTo>
                  <a:lnTo>
                    <a:pt x="1155667" y="2818733"/>
                  </a:lnTo>
                  <a:cubicBezTo>
                    <a:pt x="1155667" y="2818733"/>
                    <a:pt x="1138169" y="2805123"/>
                    <a:pt x="1142057" y="2793457"/>
                  </a:cubicBezTo>
                  <a:cubicBezTo>
                    <a:pt x="1145946" y="2781792"/>
                    <a:pt x="1147890" y="2777903"/>
                    <a:pt x="1151779" y="2770126"/>
                  </a:cubicBezTo>
                  <a:cubicBezTo>
                    <a:pt x="1155667" y="2762349"/>
                    <a:pt x="1163444" y="2744851"/>
                    <a:pt x="1163444" y="2744851"/>
                  </a:cubicBezTo>
                  <a:cubicBezTo>
                    <a:pt x="1163444" y="2744851"/>
                    <a:pt x="1161500" y="2713654"/>
                    <a:pt x="1159556" y="2705877"/>
                  </a:cubicBezTo>
                  <a:cubicBezTo>
                    <a:pt x="1157611" y="2698100"/>
                    <a:pt x="1134280" y="2692267"/>
                    <a:pt x="1132247" y="2670791"/>
                  </a:cubicBezTo>
                  <a:cubicBezTo>
                    <a:pt x="1130303" y="2649404"/>
                    <a:pt x="1122526" y="2637650"/>
                    <a:pt x="1118637" y="2631817"/>
                  </a:cubicBezTo>
                  <a:cubicBezTo>
                    <a:pt x="1114749" y="2625985"/>
                    <a:pt x="1097250" y="2610430"/>
                    <a:pt x="1097250" y="2610430"/>
                  </a:cubicBezTo>
                  <a:cubicBezTo>
                    <a:pt x="1097250" y="2610430"/>
                    <a:pt x="1087529" y="2598765"/>
                    <a:pt x="1081696" y="2592932"/>
                  </a:cubicBezTo>
                  <a:cubicBezTo>
                    <a:pt x="1075863" y="2587099"/>
                    <a:pt x="1056421" y="2571545"/>
                    <a:pt x="1050499" y="2565623"/>
                  </a:cubicBezTo>
                  <a:cubicBezTo>
                    <a:pt x="1044666" y="2559791"/>
                    <a:pt x="1029112" y="2546181"/>
                    <a:pt x="1029112" y="2546181"/>
                  </a:cubicBezTo>
                  <a:lnTo>
                    <a:pt x="1013558" y="2511095"/>
                  </a:lnTo>
                  <a:cubicBezTo>
                    <a:pt x="1013558" y="2511095"/>
                    <a:pt x="1005781" y="2507207"/>
                    <a:pt x="1001892" y="2493597"/>
                  </a:cubicBezTo>
                  <a:cubicBezTo>
                    <a:pt x="998004" y="2479987"/>
                    <a:pt x="994115" y="2466289"/>
                    <a:pt x="994115" y="2458511"/>
                  </a:cubicBezTo>
                  <a:cubicBezTo>
                    <a:pt x="994115" y="2450734"/>
                    <a:pt x="998004" y="2427315"/>
                    <a:pt x="998004" y="2427315"/>
                  </a:cubicBezTo>
                  <a:lnTo>
                    <a:pt x="1021335" y="2419537"/>
                  </a:lnTo>
                  <a:lnTo>
                    <a:pt x="1052532" y="2417593"/>
                  </a:lnTo>
                  <a:cubicBezTo>
                    <a:pt x="1052532" y="2417593"/>
                    <a:pt x="1066142" y="2384452"/>
                    <a:pt x="1066142" y="2376675"/>
                  </a:cubicBezTo>
                  <a:cubicBezTo>
                    <a:pt x="1066142" y="2368898"/>
                    <a:pt x="1060309" y="2329924"/>
                    <a:pt x="1060309" y="2329924"/>
                  </a:cubicBezTo>
                  <a:lnTo>
                    <a:pt x="1060309" y="2312425"/>
                  </a:lnTo>
                  <a:cubicBezTo>
                    <a:pt x="1060309" y="2312425"/>
                    <a:pt x="1056421" y="2285117"/>
                    <a:pt x="1062253" y="2283173"/>
                  </a:cubicBezTo>
                  <a:cubicBezTo>
                    <a:pt x="1068086" y="2281229"/>
                    <a:pt x="1087529" y="2279284"/>
                    <a:pt x="1087529" y="2279284"/>
                  </a:cubicBezTo>
                  <a:cubicBezTo>
                    <a:pt x="1087529" y="2279284"/>
                    <a:pt x="1089473" y="2271507"/>
                    <a:pt x="1097250" y="2263730"/>
                  </a:cubicBezTo>
                  <a:cubicBezTo>
                    <a:pt x="1105028" y="2255953"/>
                    <a:pt x="1106972" y="2228645"/>
                    <a:pt x="1106972" y="2228645"/>
                  </a:cubicBezTo>
                  <a:cubicBezTo>
                    <a:pt x="1106972" y="2228645"/>
                    <a:pt x="1103083" y="2211146"/>
                    <a:pt x="1095306" y="2209202"/>
                  </a:cubicBezTo>
                  <a:cubicBezTo>
                    <a:pt x="1087529" y="2207258"/>
                    <a:pt x="1081696" y="2226700"/>
                    <a:pt x="1081696" y="2226700"/>
                  </a:cubicBezTo>
                  <a:cubicBezTo>
                    <a:pt x="1068086" y="2226700"/>
                    <a:pt x="1054388" y="2215035"/>
                    <a:pt x="1050499" y="2199392"/>
                  </a:cubicBezTo>
                  <a:cubicBezTo>
                    <a:pt x="1046611" y="2183838"/>
                    <a:pt x="1044666" y="2166251"/>
                    <a:pt x="1044666" y="2166251"/>
                  </a:cubicBezTo>
                  <a:lnTo>
                    <a:pt x="1038834" y="2150697"/>
                  </a:lnTo>
                  <a:cubicBezTo>
                    <a:pt x="1038834" y="2150697"/>
                    <a:pt x="1031057" y="2135143"/>
                    <a:pt x="1023279" y="2121444"/>
                  </a:cubicBezTo>
                  <a:cubicBezTo>
                    <a:pt x="1015502" y="2107834"/>
                    <a:pt x="995971" y="2074693"/>
                    <a:pt x="990138" y="2064972"/>
                  </a:cubicBezTo>
                  <a:cubicBezTo>
                    <a:pt x="984305" y="2055250"/>
                    <a:pt x="966807" y="2035719"/>
                    <a:pt x="960886" y="2027942"/>
                  </a:cubicBezTo>
                  <a:cubicBezTo>
                    <a:pt x="955053" y="2020165"/>
                    <a:pt x="945332" y="2004611"/>
                    <a:pt x="933577" y="1994801"/>
                  </a:cubicBezTo>
                  <a:cubicBezTo>
                    <a:pt x="921912" y="1985080"/>
                    <a:pt x="914135" y="1973414"/>
                    <a:pt x="914135" y="1973414"/>
                  </a:cubicBezTo>
                  <a:cubicBezTo>
                    <a:pt x="914135" y="1973414"/>
                    <a:pt x="921912" y="1957860"/>
                    <a:pt x="918023" y="1936384"/>
                  </a:cubicBezTo>
                  <a:cubicBezTo>
                    <a:pt x="914135" y="1914997"/>
                    <a:pt x="894692" y="1881856"/>
                    <a:pt x="894692" y="1881856"/>
                  </a:cubicBezTo>
                  <a:cubicBezTo>
                    <a:pt x="894692" y="1881856"/>
                    <a:pt x="869416" y="1895466"/>
                    <a:pt x="867384" y="1883800"/>
                  </a:cubicBezTo>
                  <a:cubicBezTo>
                    <a:pt x="865439" y="1872135"/>
                    <a:pt x="826465" y="1858525"/>
                    <a:pt x="855718" y="1854548"/>
                  </a:cubicBezTo>
                  <a:cubicBezTo>
                    <a:pt x="884971" y="1850659"/>
                    <a:pt x="853774" y="1860381"/>
                    <a:pt x="884971" y="1850659"/>
                  </a:cubicBezTo>
                  <a:cubicBezTo>
                    <a:pt x="916167" y="1840938"/>
                    <a:pt x="912279" y="1860381"/>
                    <a:pt x="916167" y="1840938"/>
                  </a:cubicBezTo>
                  <a:cubicBezTo>
                    <a:pt x="920056" y="1821495"/>
                    <a:pt x="914223" y="1790298"/>
                    <a:pt x="912279" y="1780577"/>
                  </a:cubicBezTo>
                  <a:cubicBezTo>
                    <a:pt x="910335" y="1770855"/>
                    <a:pt x="890892" y="1768911"/>
                    <a:pt x="904502" y="1761134"/>
                  </a:cubicBezTo>
                  <a:cubicBezTo>
                    <a:pt x="918112" y="1753357"/>
                    <a:pt x="925889" y="1743636"/>
                    <a:pt x="927833" y="1727993"/>
                  </a:cubicBezTo>
                  <a:cubicBezTo>
                    <a:pt x="929777" y="1712439"/>
                    <a:pt x="931722" y="1689019"/>
                    <a:pt x="933666" y="1681242"/>
                  </a:cubicBezTo>
                  <a:cubicBezTo>
                    <a:pt x="935610" y="1673465"/>
                    <a:pt x="951164" y="1650045"/>
                    <a:pt x="951164" y="1650045"/>
                  </a:cubicBezTo>
                  <a:cubicBezTo>
                    <a:pt x="951164" y="1650045"/>
                    <a:pt x="962830" y="1630602"/>
                    <a:pt x="968663" y="1630602"/>
                  </a:cubicBezTo>
                  <a:cubicBezTo>
                    <a:pt x="974496" y="1630602"/>
                    <a:pt x="978384" y="1646156"/>
                    <a:pt x="990050" y="1651989"/>
                  </a:cubicBezTo>
                  <a:cubicBezTo>
                    <a:pt x="1001716" y="1657822"/>
                    <a:pt x="988106" y="1655878"/>
                    <a:pt x="1019302" y="1653934"/>
                  </a:cubicBezTo>
                  <a:cubicBezTo>
                    <a:pt x="1050499" y="1651989"/>
                    <a:pt x="1046611" y="1663655"/>
                    <a:pt x="1060221" y="1646156"/>
                  </a:cubicBezTo>
                  <a:cubicBezTo>
                    <a:pt x="1073831" y="1628658"/>
                    <a:pt x="1073831" y="1628658"/>
                    <a:pt x="1073831" y="1628658"/>
                  </a:cubicBezTo>
                  <a:lnTo>
                    <a:pt x="1106972" y="1636435"/>
                  </a:lnTo>
                  <a:cubicBezTo>
                    <a:pt x="1106972" y="1636435"/>
                    <a:pt x="1122526" y="1628658"/>
                    <a:pt x="1128359" y="1618937"/>
                  </a:cubicBezTo>
                  <a:cubicBezTo>
                    <a:pt x="1134192" y="1609215"/>
                    <a:pt x="1138080" y="1574130"/>
                    <a:pt x="1138080" y="1574130"/>
                  </a:cubicBezTo>
                  <a:cubicBezTo>
                    <a:pt x="1138080" y="1574130"/>
                    <a:pt x="1145857" y="1566353"/>
                    <a:pt x="1169277" y="1572186"/>
                  </a:cubicBezTo>
                  <a:cubicBezTo>
                    <a:pt x="1192608" y="1578018"/>
                    <a:pt x="1173166" y="1593573"/>
                    <a:pt x="1192608" y="1578018"/>
                  </a:cubicBezTo>
                  <a:cubicBezTo>
                    <a:pt x="1212051" y="1562464"/>
                    <a:pt x="1210107" y="1542933"/>
                    <a:pt x="1213995" y="1533212"/>
                  </a:cubicBezTo>
                  <a:cubicBezTo>
                    <a:pt x="1217884" y="1523490"/>
                    <a:pt x="1215940" y="1509880"/>
                    <a:pt x="1229550" y="1513769"/>
                  </a:cubicBezTo>
                  <a:cubicBezTo>
                    <a:pt x="1243160" y="1517657"/>
                    <a:pt x="1235382" y="1529323"/>
                    <a:pt x="1252881" y="1529323"/>
                  </a:cubicBezTo>
                  <a:cubicBezTo>
                    <a:pt x="1270380" y="1529323"/>
                    <a:pt x="1270380" y="1519602"/>
                    <a:pt x="1284078" y="1527379"/>
                  </a:cubicBezTo>
                  <a:cubicBezTo>
                    <a:pt x="1297688" y="1535156"/>
                    <a:pt x="1274356" y="1523490"/>
                    <a:pt x="1297688" y="1535156"/>
                  </a:cubicBezTo>
                  <a:cubicBezTo>
                    <a:pt x="1321019" y="1546822"/>
                    <a:pt x="1321019" y="1546822"/>
                    <a:pt x="1321019" y="1546822"/>
                  </a:cubicBezTo>
                  <a:lnTo>
                    <a:pt x="1326852" y="1509792"/>
                  </a:lnTo>
                  <a:lnTo>
                    <a:pt x="1321019" y="1482484"/>
                  </a:lnTo>
                  <a:lnTo>
                    <a:pt x="1350272" y="1443510"/>
                  </a:lnTo>
                  <a:cubicBezTo>
                    <a:pt x="1350272" y="1443510"/>
                    <a:pt x="1365826" y="1437677"/>
                    <a:pt x="1371659" y="1443510"/>
                  </a:cubicBezTo>
                  <a:cubicBezTo>
                    <a:pt x="1377492" y="1449343"/>
                    <a:pt x="1381380" y="1449343"/>
                    <a:pt x="1387213" y="1449343"/>
                  </a:cubicBezTo>
                  <a:cubicBezTo>
                    <a:pt x="1393046" y="1449343"/>
                    <a:pt x="1408600" y="1443510"/>
                    <a:pt x="1406656" y="1435733"/>
                  </a:cubicBezTo>
                  <a:cubicBezTo>
                    <a:pt x="1404711" y="1427956"/>
                    <a:pt x="1400823" y="1429900"/>
                    <a:pt x="1396934" y="1418234"/>
                  </a:cubicBezTo>
                  <a:cubicBezTo>
                    <a:pt x="1393046" y="1406568"/>
                    <a:pt x="1375547" y="1408513"/>
                    <a:pt x="1393046" y="1394903"/>
                  </a:cubicBezTo>
                  <a:cubicBezTo>
                    <a:pt x="1410544" y="1381293"/>
                    <a:pt x="1414433" y="1377404"/>
                    <a:pt x="1416377" y="1371571"/>
                  </a:cubicBezTo>
                  <a:cubicBezTo>
                    <a:pt x="1418322" y="1365739"/>
                    <a:pt x="1394990" y="1383237"/>
                    <a:pt x="1418322" y="1365739"/>
                  </a:cubicBezTo>
                  <a:cubicBezTo>
                    <a:pt x="1441653" y="1348240"/>
                    <a:pt x="1408600" y="1352129"/>
                    <a:pt x="1453407" y="1348240"/>
                  </a:cubicBezTo>
                  <a:cubicBezTo>
                    <a:pt x="1498214" y="1344352"/>
                    <a:pt x="1513768" y="1328797"/>
                    <a:pt x="1513768" y="1328797"/>
                  </a:cubicBezTo>
                  <a:cubicBezTo>
                    <a:pt x="1513768" y="1328797"/>
                    <a:pt x="1492381" y="1303522"/>
                    <a:pt x="1490436" y="1297601"/>
                  </a:cubicBezTo>
                  <a:cubicBezTo>
                    <a:pt x="1488492" y="1291768"/>
                    <a:pt x="1472938" y="1276213"/>
                    <a:pt x="1472938" y="1276213"/>
                  </a:cubicBezTo>
                  <a:lnTo>
                    <a:pt x="1453495" y="1280102"/>
                  </a:lnTo>
                  <a:lnTo>
                    <a:pt x="1416466" y="1299545"/>
                  </a:lnTo>
                  <a:lnTo>
                    <a:pt x="1400911" y="1315099"/>
                  </a:lnTo>
                  <a:lnTo>
                    <a:pt x="1371659" y="1322876"/>
                  </a:lnTo>
                  <a:lnTo>
                    <a:pt x="1356105" y="1315099"/>
                  </a:lnTo>
                  <a:lnTo>
                    <a:pt x="1342495" y="1320932"/>
                  </a:lnTo>
                  <a:lnTo>
                    <a:pt x="1328885" y="1336486"/>
                  </a:lnTo>
                  <a:cubicBezTo>
                    <a:pt x="1313330" y="1326765"/>
                    <a:pt x="1307498" y="1309178"/>
                    <a:pt x="1307498" y="1309178"/>
                  </a:cubicBezTo>
                  <a:lnTo>
                    <a:pt x="1317219" y="1283902"/>
                  </a:lnTo>
                  <a:cubicBezTo>
                    <a:pt x="1317219" y="1283902"/>
                    <a:pt x="1301665" y="1274181"/>
                    <a:pt x="1295832" y="1272236"/>
                  </a:cubicBezTo>
                  <a:cubicBezTo>
                    <a:pt x="1289999" y="1270292"/>
                    <a:pt x="1297776" y="1283902"/>
                    <a:pt x="1289999" y="1270292"/>
                  </a:cubicBezTo>
                  <a:cubicBezTo>
                    <a:pt x="1282222" y="1256682"/>
                    <a:pt x="1293888" y="1245017"/>
                    <a:pt x="1289999" y="1237151"/>
                  </a:cubicBezTo>
                  <a:cubicBezTo>
                    <a:pt x="1286111" y="1229374"/>
                    <a:pt x="1330917" y="1244928"/>
                    <a:pt x="1286111" y="1229374"/>
                  </a:cubicBezTo>
                  <a:cubicBezTo>
                    <a:pt x="1241304" y="1213820"/>
                    <a:pt x="1227694" y="1213820"/>
                    <a:pt x="1227694" y="1213820"/>
                  </a:cubicBezTo>
                  <a:cubicBezTo>
                    <a:pt x="1227694" y="1213820"/>
                    <a:pt x="1223805" y="1209931"/>
                    <a:pt x="1192608" y="1207987"/>
                  </a:cubicBezTo>
                  <a:cubicBezTo>
                    <a:pt x="1161412" y="1206043"/>
                    <a:pt x="1175110" y="1206043"/>
                    <a:pt x="1161412" y="1206043"/>
                  </a:cubicBezTo>
                  <a:cubicBezTo>
                    <a:pt x="1147802" y="1206043"/>
                    <a:pt x="1147802" y="1206043"/>
                    <a:pt x="1147802" y="1206043"/>
                  </a:cubicBezTo>
                  <a:lnTo>
                    <a:pt x="1167244" y="1186600"/>
                  </a:lnTo>
                  <a:lnTo>
                    <a:pt x="1182799" y="1155403"/>
                  </a:lnTo>
                  <a:lnTo>
                    <a:pt x="1192520" y="1135960"/>
                  </a:lnTo>
                  <a:lnTo>
                    <a:pt x="1186687" y="1104763"/>
                  </a:lnTo>
                  <a:cubicBezTo>
                    <a:pt x="1186687" y="1104763"/>
                    <a:pt x="1153546" y="1096986"/>
                    <a:pt x="1173077" y="1089209"/>
                  </a:cubicBezTo>
                  <a:cubicBezTo>
                    <a:pt x="1192520" y="1081432"/>
                    <a:pt x="1175021" y="1095042"/>
                    <a:pt x="1192520" y="1081432"/>
                  </a:cubicBezTo>
                  <a:cubicBezTo>
                    <a:pt x="1210019" y="1067822"/>
                    <a:pt x="1233438" y="1075599"/>
                    <a:pt x="1210019" y="1056156"/>
                  </a:cubicBezTo>
                  <a:cubicBezTo>
                    <a:pt x="1186687" y="1036714"/>
                    <a:pt x="1184743" y="1021071"/>
                    <a:pt x="1172989" y="1021071"/>
                  </a:cubicBezTo>
                  <a:cubicBezTo>
                    <a:pt x="1161323" y="1021071"/>
                    <a:pt x="1149658" y="1019127"/>
                    <a:pt x="1134015" y="1017182"/>
                  </a:cubicBezTo>
                  <a:cubicBezTo>
                    <a:pt x="1118461" y="1015238"/>
                    <a:pt x="1106707" y="1015238"/>
                    <a:pt x="1106707" y="1015238"/>
                  </a:cubicBezTo>
                  <a:lnTo>
                    <a:pt x="1096985" y="987930"/>
                  </a:lnTo>
                  <a:lnTo>
                    <a:pt x="1095041" y="948956"/>
                  </a:lnTo>
                  <a:lnTo>
                    <a:pt x="1075598" y="923680"/>
                  </a:lnTo>
                  <a:cubicBezTo>
                    <a:pt x="1075598" y="923680"/>
                    <a:pt x="1065877" y="921736"/>
                    <a:pt x="1069765" y="902293"/>
                  </a:cubicBezTo>
                  <a:cubicBezTo>
                    <a:pt x="1073654" y="882851"/>
                    <a:pt x="1073654" y="882851"/>
                    <a:pt x="1073654" y="882851"/>
                  </a:cubicBezTo>
                  <a:lnTo>
                    <a:pt x="1095041" y="859519"/>
                  </a:lnTo>
                  <a:lnTo>
                    <a:pt x="1073654" y="840076"/>
                  </a:lnTo>
                  <a:lnTo>
                    <a:pt x="1015237" y="847854"/>
                  </a:lnTo>
                  <a:cubicBezTo>
                    <a:pt x="1015237" y="847854"/>
                    <a:pt x="1038568" y="838132"/>
                    <a:pt x="991906" y="847854"/>
                  </a:cubicBezTo>
                  <a:cubicBezTo>
                    <a:pt x="945155" y="857575"/>
                    <a:pt x="945155" y="857575"/>
                    <a:pt x="945155" y="857575"/>
                  </a:cubicBezTo>
                  <a:lnTo>
                    <a:pt x="939322" y="886827"/>
                  </a:lnTo>
                  <a:lnTo>
                    <a:pt x="910069" y="898493"/>
                  </a:lnTo>
                  <a:cubicBezTo>
                    <a:pt x="910069" y="898493"/>
                    <a:pt x="888682" y="898493"/>
                    <a:pt x="886738" y="892660"/>
                  </a:cubicBezTo>
                  <a:cubicBezTo>
                    <a:pt x="884794" y="886827"/>
                    <a:pt x="861462" y="890716"/>
                    <a:pt x="884794" y="877106"/>
                  </a:cubicBezTo>
                  <a:cubicBezTo>
                    <a:pt x="908125" y="863496"/>
                    <a:pt x="914046" y="847854"/>
                    <a:pt x="914046" y="847854"/>
                  </a:cubicBezTo>
                  <a:lnTo>
                    <a:pt x="908213" y="810824"/>
                  </a:lnTo>
                  <a:lnTo>
                    <a:pt x="892659" y="791381"/>
                  </a:lnTo>
                  <a:lnTo>
                    <a:pt x="873216" y="779715"/>
                  </a:lnTo>
                  <a:lnTo>
                    <a:pt x="875161" y="766105"/>
                  </a:lnTo>
                  <a:lnTo>
                    <a:pt x="880994" y="746663"/>
                  </a:lnTo>
                  <a:lnTo>
                    <a:pt x="888771" y="725276"/>
                  </a:lnTo>
                  <a:lnTo>
                    <a:pt x="918023" y="723331"/>
                  </a:lnTo>
                  <a:cubicBezTo>
                    <a:pt x="918023" y="723331"/>
                    <a:pt x="947276" y="738886"/>
                    <a:pt x="929689" y="709721"/>
                  </a:cubicBezTo>
                  <a:cubicBezTo>
                    <a:pt x="912190" y="680469"/>
                    <a:pt x="914135" y="690279"/>
                    <a:pt x="912190" y="680469"/>
                  </a:cubicBezTo>
                  <a:cubicBezTo>
                    <a:pt x="910246" y="670747"/>
                    <a:pt x="919968" y="653161"/>
                    <a:pt x="919968" y="653161"/>
                  </a:cubicBezTo>
                  <a:lnTo>
                    <a:pt x="919968" y="618075"/>
                  </a:lnTo>
                  <a:cubicBezTo>
                    <a:pt x="919968" y="618075"/>
                    <a:pt x="931633" y="647328"/>
                    <a:pt x="941355" y="645383"/>
                  </a:cubicBezTo>
                  <a:cubicBezTo>
                    <a:pt x="951076" y="643439"/>
                    <a:pt x="954965" y="651216"/>
                    <a:pt x="964686" y="631774"/>
                  </a:cubicBezTo>
                  <a:cubicBezTo>
                    <a:pt x="974407" y="612331"/>
                    <a:pt x="968574" y="592800"/>
                    <a:pt x="968574" y="586967"/>
                  </a:cubicBezTo>
                  <a:cubicBezTo>
                    <a:pt x="968574" y="581134"/>
                    <a:pt x="953020" y="559658"/>
                    <a:pt x="972463" y="567524"/>
                  </a:cubicBezTo>
                  <a:cubicBezTo>
                    <a:pt x="991906" y="575301"/>
                    <a:pt x="991906" y="575301"/>
                    <a:pt x="991906" y="575301"/>
                  </a:cubicBezTo>
                  <a:cubicBezTo>
                    <a:pt x="991906" y="575301"/>
                    <a:pt x="964598" y="571412"/>
                    <a:pt x="991906" y="575301"/>
                  </a:cubicBezTo>
                  <a:cubicBezTo>
                    <a:pt x="1019214" y="579190"/>
                    <a:pt x="1019214" y="579190"/>
                    <a:pt x="1019214" y="579190"/>
                  </a:cubicBezTo>
                  <a:cubicBezTo>
                    <a:pt x="1019214" y="579190"/>
                    <a:pt x="1023103" y="579190"/>
                    <a:pt x="1028936" y="557803"/>
                  </a:cubicBezTo>
                  <a:cubicBezTo>
                    <a:pt x="1034768" y="536415"/>
                    <a:pt x="1036713" y="524661"/>
                    <a:pt x="1036713" y="524661"/>
                  </a:cubicBezTo>
                  <a:lnTo>
                    <a:pt x="1056155" y="530494"/>
                  </a:lnTo>
                  <a:cubicBezTo>
                    <a:pt x="1056155" y="530494"/>
                    <a:pt x="1075598" y="536327"/>
                    <a:pt x="1075598" y="530494"/>
                  </a:cubicBezTo>
                  <a:cubicBezTo>
                    <a:pt x="1075598" y="524661"/>
                    <a:pt x="1085320" y="518829"/>
                    <a:pt x="1071710" y="509107"/>
                  </a:cubicBezTo>
                  <a:cubicBezTo>
                    <a:pt x="1058100" y="499386"/>
                    <a:pt x="1065877" y="512996"/>
                    <a:pt x="1058100" y="499386"/>
                  </a:cubicBezTo>
                  <a:cubicBezTo>
                    <a:pt x="1050323" y="485776"/>
                    <a:pt x="1050323" y="477999"/>
                    <a:pt x="1058100" y="472078"/>
                  </a:cubicBezTo>
                  <a:cubicBezTo>
                    <a:pt x="1065877" y="466245"/>
                    <a:pt x="1079487" y="468189"/>
                    <a:pt x="1079487" y="468189"/>
                  </a:cubicBezTo>
                  <a:cubicBezTo>
                    <a:pt x="1079487" y="468189"/>
                    <a:pt x="1085320" y="448746"/>
                    <a:pt x="1079487" y="442913"/>
                  </a:cubicBezTo>
                  <a:cubicBezTo>
                    <a:pt x="1073654" y="437080"/>
                    <a:pt x="1067821" y="462356"/>
                    <a:pt x="1073654" y="437080"/>
                  </a:cubicBezTo>
                  <a:cubicBezTo>
                    <a:pt x="1079487" y="411805"/>
                    <a:pt x="1079487" y="411805"/>
                    <a:pt x="1079487" y="411805"/>
                  </a:cubicBezTo>
                  <a:lnTo>
                    <a:pt x="1087264" y="386529"/>
                  </a:lnTo>
                  <a:lnTo>
                    <a:pt x="1089208" y="341722"/>
                  </a:lnTo>
                  <a:cubicBezTo>
                    <a:pt x="1089208" y="341722"/>
                    <a:pt x="1083375" y="339778"/>
                    <a:pt x="1081431" y="324224"/>
                  </a:cubicBezTo>
                  <a:cubicBezTo>
                    <a:pt x="1079487" y="308670"/>
                    <a:pt x="1065877" y="310614"/>
                    <a:pt x="1069765" y="294971"/>
                  </a:cubicBezTo>
                  <a:cubicBezTo>
                    <a:pt x="1073654" y="279417"/>
                    <a:pt x="1073654" y="279417"/>
                    <a:pt x="1073654" y="279417"/>
                  </a:cubicBezTo>
                  <a:cubicBezTo>
                    <a:pt x="1073654" y="279417"/>
                    <a:pt x="1085320" y="256086"/>
                    <a:pt x="1083375" y="250165"/>
                  </a:cubicBezTo>
                  <a:cubicBezTo>
                    <a:pt x="1081431" y="244332"/>
                    <a:pt x="1087264" y="248220"/>
                    <a:pt x="1077542" y="234610"/>
                  </a:cubicBezTo>
                  <a:cubicBezTo>
                    <a:pt x="1067821" y="221000"/>
                    <a:pt x="1067821" y="232666"/>
                    <a:pt x="1067821" y="221000"/>
                  </a:cubicBezTo>
                  <a:cubicBezTo>
                    <a:pt x="1067821" y="209335"/>
                    <a:pt x="1069765" y="207391"/>
                    <a:pt x="1071710" y="199613"/>
                  </a:cubicBezTo>
                  <a:cubicBezTo>
                    <a:pt x="1073654" y="191836"/>
                    <a:pt x="1081431" y="203502"/>
                    <a:pt x="1073654" y="191836"/>
                  </a:cubicBezTo>
                  <a:cubicBezTo>
                    <a:pt x="1065877" y="180171"/>
                    <a:pt x="1058100" y="164528"/>
                    <a:pt x="1058100" y="164528"/>
                  </a:cubicBezTo>
                  <a:cubicBezTo>
                    <a:pt x="1058100" y="164528"/>
                    <a:pt x="1048378" y="148974"/>
                    <a:pt x="1036713" y="154807"/>
                  </a:cubicBezTo>
                  <a:cubicBezTo>
                    <a:pt x="1025842" y="160905"/>
                    <a:pt x="1030703" y="168682"/>
                    <a:pt x="1030703" y="16868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2" name="Google Shape;2542;p73"/>
            <p:cNvSpPr/>
            <p:nvPr/>
          </p:nvSpPr>
          <p:spPr>
            <a:xfrm>
              <a:off x="5046863" y="1765483"/>
              <a:ext cx="624175" cy="779564"/>
            </a:xfrm>
            <a:custGeom>
              <a:rect b="b" l="l" r="r" t="t"/>
              <a:pathLst>
                <a:path extrusionOk="0" h="1582871" w="1267361">
                  <a:moveTo>
                    <a:pt x="405559" y="122461"/>
                  </a:moveTo>
                  <a:cubicBezTo>
                    <a:pt x="393893" y="106906"/>
                    <a:pt x="366585" y="71821"/>
                    <a:pt x="366585" y="71821"/>
                  </a:cubicBezTo>
                  <a:cubicBezTo>
                    <a:pt x="366585" y="71821"/>
                    <a:pt x="339277" y="28958"/>
                    <a:pt x="327611" y="40624"/>
                  </a:cubicBezTo>
                  <a:lnTo>
                    <a:pt x="292525" y="32847"/>
                  </a:lnTo>
                  <a:cubicBezTo>
                    <a:pt x="292525" y="32847"/>
                    <a:pt x="253552" y="-25570"/>
                    <a:pt x="253552" y="13404"/>
                  </a:cubicBezTo>
                  <a:cubicBezTo>
                    <a:pt x="253552" y="52378"/>
                    <a:pt x="272994" y="60155"/>
                    <a:pt x="272994" y="79598"/>
                  </a:cubicBezTo>
                  <a:cubicBezTo>
                    <a:pt x="272994" y="99041"/>
                    <a:pt x="269106" y="114683"/>
                    <a:pt x="284660" y="134126"/>
                  </a:cubicBezTo>
                  <a:cubicBezTo>
                    <a:pt x="300214" y="153569"/>
                    <a:pt x="319745" y="157457"/>
                    <a:pt x="304103" y="173100"/>
                  </a:cubicBezTo>
                  <a:cubicBezTo>
                    <a:pt x="288549" y="188654"/>
                    <a:pt x="288549" y="188654"/>
                    <a:pt x="288549" y="188654"/>
                  </a:cubicBezTo>
                  <a:cubicBezTo>
                    <a:pt x="288549" y="188654"/>
                    <a:pt x="319745" y="219851"/>
                    <a:pt x="300214" y="243183"/>
                  </a:cubicBezTo>
                  <a:cubicBezTo>
                    <a:pt x="280771" y="266514"/>
                    <a:pt x="327523" y="258737"/>
                    <a:pt x="280771" y="266514"/>
                  </a:cubicBezTo>
                  <a:cubicBezTo>
                    <a:pt x="234020" y="274291"/>
                    <a:pt x="234020" y="274291"/>
                    <a:pt x="234020" y="274291"/>
                  </a:cubicBezTo>
                  <a:cubicBezTo>
                    <a:pt x="234020" y="274291"/>
                    <a:pt x="185325" y="285957"/>
                    <a:pt x="202824" y="258737"/>
                  </a:cubicBezTo>
                  <a:cubicBezTo>
                    <a:pt x="220322" y="231429"/>
                    <a:pt x="220322" y="231429"/>
                    <a:pt x="220322" y="231429"/>
                  </a:cubicBezTo>
                  <a:cubicBezTo>
                    <a:pt x="220322" y="231429"/>
                    <a:pt x="226155" y="196343"/>
                    <a:pt x="196991" y="200232"/>
                  </a:cubicBezTo>
                  <a:cubicBezTo>
                    <a:pt x="167738" y="204120"/>
                    <a:pt x="167738" y="204120"/>
                    <a:pt x="167738" y="204120"/>
                  </a:cubicBezTo>
                  <a:cubicBezTo>
                    <a:pt x="167738" y="204120"/>
                    <a:pt x="187888" y="251313"/>
                    <a:pt x="160668" y="243536"/>
                  </a:cubicBezTo>
                  <a:cubicBezTo>
                    <a:pt x="133360" y="235759"/>
                    <a:pt x="105433" y="243094"/>
                    <a:pt x="105433" y="243094"/>
                  </a:cubicBezTo>
                  <a:lnTo>
                    <a:pt x="93767" y="270403"/>
                  </a:lnTo>
                  <a:lnTo>
                    <a:pt x="66459" y="293734"/>
                  </a:lnTo>
                  <a:lnTo>
                    <a:pt x="39151" y="301511"/>
                  </a:lnTo>
                  <a:lnTo>
                    <a:pt x="56649" y="346318"/>
                  </a:lnTo>
                  <a:cubicBezTo>
                    <a:pt x="56649" y="346318"/>
                    <a:pt x="11842" y="340485"/>
                    <a:pt x="7954" y="359928"/>
                  </a:cubicBezTo>
                  <a:cubicBezTo>
                    <a:pt x="4065" y="379370"/>
                    <a:pt x="39151" y="352151"/>
                    <a:pt x="27397" y="385203"/>
                  </a:cubicBezTo>
                  <a:cubicBezTo>
                    <a:pt x="15731" y="418344"/>
                    <a:pt x="0" y="424973"/>
                    <a:pt x="0" y="424973"/>
                  </a:cubicBezTo>
                  <a:cubicBezTo>
                    <a:pt x="0" y="424973"/>
                    <a:pt x="32257" y="466156"/>
                    <a:pt x="28369" y="481799"/>
                  </a:cubicBezTo>
                  <a:cubicBezTo>
                    <a:pt x="24480" y="497353"/>
                    <a:pt x="85725" y="488515"/>
                    <a:pt x="74059" y="504069"/>
                  </a:cubicBezTo>
                  <a:cubicBezTo>
                    <a:pt x="62394" y="519624"/>
                    <a:pt x="74059" y="496292"/>
                    <a:pt x="62394" y="519624"/>
                  </a:cubicBezTo>
                  <a:cubicBezTo>
                    <a:pt x="50728" y="542955"/>
                    <a:pt x="50728" y="550820"/>
                    <a:pt x="77948" y="570263"/>
                  </a:cubicBezTo>
                  <a:cubicBezTo>
                    <a:pt x="105256" y="589706"/>
                    <a:pt x="105256" y="589706"/>
                    <a:pt x="105256" y="589706"/>
                  </a:cubicBezTo>
                  <a:cubicBezTo>
                    <a:pt x="105256" y="589706"/>
                    <a:pt x="124964" y="598367"/>
                    <a:pt x="144407" y="586613"/>
                  </a:cubicBezTo>
                  <a:cubicBezTo>
                    <a:pt x="163850" y="574947"/>
                    <a:pt x="159784" y="562398"/>
                    <a:pt x="159784" y="562398"/>
                  </a:cubicBezTo>
                  <a:lnTo>
                    <a:pt x="202647" y="562398"/>
                  </a:lnTo>
                  <a:cubicBezTo>
                    <a:pt x="202647" y="597483"/>
                    <a:pt x="206535" y="628592"/>
                    <a:pt x="210424" y="640257"/>
                  </a:cubicBezTo>
                  <a:cubicBezTo>
                    <a:pt x="214313" y="651923"/>
                    <a:pt x="222090" y="663589"/>
                    <a:pt x="210424" y="679231"/>
                  </a:cubicBezTo>
                  <a:cubicBezTo>
                    <a:pt x="198758" y="694785"/>
                    <a:pt x="198758" y="694785"/>
                    <a:pt x="198758" y="694785"/>
                  </a:cubicBezTo>
                  <a:cubicBezTo>
                    <a:pt x="198758" y="694785"/>
                    <a:pt x="163673" y="714228"/>
                    <a:pt x="187093" y="745425"/>
                  </a:cubicBezTo>
                  <a:cubicBezTo>
                    <a:pt x="210424" y="776622"/>
                    <a:pt x="241621" y="741537"/>
                    <a:pt x="210424" y="776622"/>
                  </a:cubicBezTo>
                  <a:cubicBezTo>
                    <a:pt x="179227" y="811707"/>
                    <a:pt x="187093" y="815596"/>
                    <a:pt x="179227" y="831150"/>
                  </a:cubicBezTo>
                  <a:cubicBezTo>
                    <a:pt x="171450" y="846704"/>
                    <a:pt x="179227" y="842816"/>
                    <a:pt x="167561" y="866235"/>
                  </a:cubicBezTo>
                  <a:cubicBezTo>
                    <a:pt x="155896" y="889567"/>
                    <a:pt x="155896" y="889567"/>
                    <a:pt x="155896" y="889567"/>
                  </a:cubicBezTo>
                  <a:cubicBezTo>
                    <a:pt x="155896" y="889567"/>
                    <a:pt x="120810" y="912898"/>
                    <a:pt x="148119" y="928541"/>
                  </a:cubicBezTo>
                  <a:cubicBezTo>
                    <a:pt x="175427" y="944095"/>
                    <a:pt x="194870" y="940206"/>
                    <a:pt x="194870" y="940206"/>
                  </a:cubicBezTo>
                  <a:cubicBezTo>
                    <a:pt x="194870" y="940206"/>
                    <a:pt x="198758" y="924652"/>
                    <a:pt x="229955" y="901232"/>
                  </a:cubicBezTo>
                  <a:cubicBezTo>
                    <a:pt x="261152" y="877901"/>
                    <a:pt x="233844" y="893455"/>
                    <a:pt x="261152" y="877901"/>
                  </a:cubicBezTo>
                  <a:cubicBezTo>
                    <a:pt x="288460" y="862347"/>
                    <a:pt x="268929" y="889567"/>
                    <a:pt x="288460" y="862347"/>
                  </a:cubicBezTo>
                  <a:cubicBezTo>
                    <a:pt x="307903" y="835039"/>
                    <a:pt x="261152" y="823373"/>
                    <a:pt x="307903" y="835039"/>
                  </a:cubicBezTo>
                  <a:cubicBezTo>
                    <a:pt x="354654" y="846704"/>
                    <a:pt x="362431" y="815596"/>
                    <a:pt x="362431" y="815596"/>
                  </a:cubicBezTo>
                  <a:cubicBezTo>
                    <a:pt x="401405" y="846793"/>
                    <a:pt x="401405" y="846793"/>
                    <a:pt x="401405" y="846793"/>
                  </a:cubicBezTo>
                  <a:cubicBezTo>
                    <a:pt x="401405" y="846793"/>
                    <a:pt x="444268" y="874101"/>
                    <a:pt x="463710" y="870124"/>
                  </a:cubicBezTo>
                  <a:cubicBezTo>
                    <a:pt x="483153" y="866235"/>
                    <a:pt x="510461" y="866235"/>
                    <a:pt x="514350" y="850681"/>
                  </a:cubicBezTo>
                  <a:cubicBezTo>
                    <a:pt x="518239" y="835127"/>
                    <a:pt x="502684" y="870124"/>
                    <a:pt x="518239" y="835127"/>
                  </a:cubicBezTo>
                  <a:cubicBezTo>
                    <a:pt x="533793" y="800042"/>
                    <a:pt x="490930" y="823461"/>
                    <a:pt x="533793" y="800042"/>
                  </a:cubicBezTo>
                  <a:cubicBezTo>
                    <a:pt x="576655" y="776710"/>
                    <a:pt x="533793" y="772733"/>
                    <a:pt x="576655" y="776710"/>
                  </a:cubicBezTo>
                  <a:cubicBezTo>
                    <a:pt x="619518" y="780599"/>
                    <a:pt x="592209" y="765045"/>
                    <a:pt x="619518" y="780599"/>
                  </a:cubicBezTo>
                  <a:cubicBezTo>
                    <a:pt x="646826" y="796153"/>
                    <a:pt x="646826" y="796153"/>
                    <a:pt x="646826" y="796153"/>
                  </a:cubicBezTo>
                  <a:lnTo>
                    <a:pt x="681912" y="831238"/>
                  </a:lnTo>
                  <a:cubicBezTo>
                    <a:pt x="681912" y="831238"/>
                    <a:pt x="713108" y="881878"/>
                    <a:pt x="728662" y="889655"/>
                  </a:cubicBezTo>
                  <a:cubicBezTo>
                    <a:pt x="744217" y="897432"/>
                    <a:pt x="790968" y="909098"/>
                    <a:pt x="790968" y="909098"/>
                  </a:cubicBezTo>
                  <a:lnTo>
                    <a:pt x="810411" y="940295"/>
                  </a:lnTo>
                  <a:lnTo>
                    <a:pt x="802633" y="1006489"/>
                  </a:lnTo>
                  <a:cubicBezTo>
                    <a:pt x="802633" y="1006489"/>
                    <a:pt x="771437" y="1014266"/>
                    <a:pt x="790968" y="1045463"/>
                  </a:cubicBezTo>
                  <a:cubicBezTo>
                    <a:pt x="810411" y="1076659"/>
                    <a:pt x="794856" y="1045463"/>
                    <a:pt x="810411" y="1076659"/>
                  </a:cubicBezTo>
                  <a:cubicBezTo>
                    <a:pt x="825965" y="1107856"/>
                    <a:pt x="775325" y="1099991"/>
                    <a:pt x="818188" y="1127299"/>
                  </a:cubicBezTo>
                  <a:cubicBezTo>
                    <a:pt x="861050" y="1154607"/>
                    <a:pt x="861050" y="1154607"/>
                    <a:pt x="861050" y="1154607"/>
                  </a:cubicBezTo>
                  <a:cubicBezTo>
                    <a:pt x="861050" y="1154607"/>
                    <a:pt x="849385" y="1111745"/>
                    <a:pt x="861050" y="1154607"/>
                  </a:cubicBezTo>
                  <a:cubicBezTo>
                    <a:pt x="872716" y="1197470"/>
                    <a:pt x="825965" y="1166273"/>
                    <a:pt x="872716" y="1197470"/>
                  </a:cubicBezTo>
                  <a:cubicBezTo>
                    <a:pt x="919467" y="1228667"/>
                    <a:pt x="907801" y="1216913"/>
                    <a:pt x="919467" y="1228667"/>
                  </a:cubicBezTo>
                  <a:cubicBezTo>
                    <a:pt x="931133" y="1240332"/>
                    <a:pt x="966218" y="1232555"/>
                    <a:pt x="942798" y="1263752"/>
                  </a:cubicBezTo>
                  <a:cubicBezTo>
                    <a:pt x="919467" y="1294949"/>
                    <a:pt x="919467" y="1255975"/>
                    <a:pt x="919467" y="1294949"/>
                  </a:cubicBezTo>
                  <a:cubicBezTo>
                    <a:pt x="919467" y="1333923"/>
                    <a:pt x="919467" y="1333923"/>
                    <a:pt x="919467" y="1333923"/>
                  </a:cubicBezTo>
                  <a:lnTo>
                    <a:pt x="923355" y="1380674"/>
                  </a:lnTo>
                  <a:cubicBezTo>
                    <a:pt x="923355" y="1380674"/>
                    <a:pt x="927244" y="1404005"/>
                    <a:pt x="911690" y="1423536"/>
                  </a:cubicBezTo>
                  <a:cubicBezTo>
                    <a:pt x="896136" y="1442979"/>
                    <a:pt x="911690" y="1384563"/>
                    <a:pt x="896136" y="1442979"/>
                  </a:cubicBezTo>
                  <a:cubicBezTo>
                    <a:pt x="880581" y="1501396"/>
                    <a:pt x="833830" y="1470287"/>
                    <a:pt x="880581" y="1501396"/>
                  </a:cubicBezTo>
                  <a:cubicBezTo>
                    <a:pt x="927332" y="1532593"/>
                    <a:pt x="946775" y="1528704"/>
                    <a:pt x="946775" y="1528704"/>
                  </a:cubicBezTo>
                  <a:cubicBezTo>
                    <a:pt x="946775" y="1528704"/>
                    <a:pt x="950664" y="1544258"/>
                    <a:pt x="977972" y="1556012"/>
                  </a:cubicBezTo>
                  <a:cubicBezTo>
                    <a:pt x="1005280" y="1567678"/>
                    <a:pt x="985749" y="1602763"/>
                    <a:pt x="1005280" y="1567678"/>
                  </a:cubicBezTo>
                  <a:cubicBezTo>
                    <a:pt x="1024723" y="1532593"/>
                    <a:pt x="1032589" y="1552124"/>
                    <a:pt x="1024723" y="1532593"/>
                  </a:cubicBezTo>
                  <a:cubicBezTo>
                    <a:pt x="1016946" y="1513150"/>
                    <a:pt x="1013057" y="1485842"/>
                    <a:pt x="1013057" y="1485842"/>
                  </a:cubicBezTo>
                  <a:cubicBezTo>
                    <a:pt x="1013057" y="1485842"/>
                    <a:pt x="1028612" y="1489730"/>
                    <a:pt x="1040366" y="1474176"/>
                  </a:cubicBezTo>
                  <a:cubicBezTo>
                    <a:pt x="1040366" y="1474176"/>
                    <a:pt x="1067674" y="1400205"/>
                    <a:pt x="1083228" y="1435202"/>
                  </a:cubicBezTo>
                  <a:cubicBezTo>
                    <a:pt x="1098782" y="1470287"/>
                    <a:pt x="1102671" y="1489730"/>
                    <a:pt x="1122202" y="1489730"/>
                  </a:cubicBezTo>
                  <a:cubicBezTo>
                    <a:pt x="1141645" y="1489730"/>
                    <a:pt x="1161176" y="1501396"/>
                    <a:pt x="1165065" y="1481953"/>
                  </a:cubicBezTo>
                  <a:cubicBezTo>
                    <a:pt x="1168953" y="1462510"/>
                    <a:pt x="1180619" y="1442979"/>
                    <a:pt x="1180619" y="1442979"/>
                  </a:cubicBezTo>
                  <a:lnTo>
                    <a:pt x="1215704" y="1458533"/>
                  </a:lnTo>
                  <a:cubicBezTo>
                    <a:pt x="1215704" y="1458533"/>
                    <a:pt x="1250790" y="1474087"/>
                    <a:pt x="1250790" y="1450756"/>
                  </a:cubicBezTo>
                  <a:cubicBezTo>
                    <a:pt x="1250790" y="1427425"/>
                    <a:pt x="1258567" y="1431313"/>
                    <a:pt x="1254678" y="1407894"/>
                  </a:cubicBezTo>
                  <a:cubicBezTo>
                    <a:pt x="1250790" y="1384563"/>
                    <a:pt x="1235235" y="1404005"/>
                    <a:pt x="1250790" y="1384563"/>
                  </a:cubicBezTo>
                  <a:cubicBezTo>
                    <a:pt x="1266344" y="1365120"/>
                    <a:pt x="1258567" y="1396228"/>
                    <a:pt x="1266344" y="1365120"/>
                  </a:cubicBezTo>
                  <a:cubicBezTo>
                    <a:pt x="1274121" y="1333923"/>
                    <a:pt x="1235147" y="1279395"/>
                    <a:pt x="1223481" y="1271617"/>
                  </a:cubicBezTo>
                  <a:cubicBezTo>
                    <a:pt x="1211816" y="1263840"/>
                    <a:pt x="1211816" y="1224866"/>
                    <a:pt x="1211816" y="1224866"/>
                  </a:cubicBezTo>
                  <a:cubicBezTo>
                    <a:pt x="1211816" y="1224866"/>
                    <a:pt x="1258567" y="1193670"/>
                    <a:pt x="1231259" y="1178115"/>
                  </a:cubicBezTo>
                  <a:cubicBezTo>
                    <a:pt x="1203950" y="1162561"/>
                    <a:pt x="1168953" y="1166450"/>
                    <a:pt x="1165065" y="1146919"/>
                  </a:cubicBezTo>
                  <a:cubicBezTo>
                    <a:pt x="1161176" y="1127476"/>
                    <a:pt x="1149511" y="1107945"/>
                    <a:pt x="1149511" y="1107945"/>
                  </a:cubicBezTo>
                  <a:cubicBezTo>
                    <a:pt x="1126179" y="1115722"/>
                    <a:pt x="1126179" y="1115722"/>
                    <a:pt x="1126179" y="1115722"/>
                  </a:cubicBezTo>
                  <a:cubicBezTo>
                    <a:pt x="1126179" y="1115722"/>
                    <a:pt x="1153487" y="1143030"/>
                    <a:pt x="1126179" y="1115722"/>
                  </a:cubicBezTo>
                  <a:cubicBezTo>
                    <a:pt x="1098871" y="1088413"/>
                    <a:pt x="1087205" y="1068971"/>
                    <a:pt x="1087205" y="1068971"/>
                  </a:cubicBezTo>
                  <a:lnTo>
                    <a:pt x="1091094" y="1029997"/>
                  </a:lnTo>
                  <a:lnTo>
                    <a:pt x="1071651" y="1002688"/>
                  </a:lnTo>
                  <a:cubicBezTo>
                    <a:pt x="1071651" y="1002688"/>
                    <a:pt x="1071651" y="987134"/>
                    <a:pt x="1048320" y="975380"/>
                  </a:cubicBezTo>
                  <a:cubicBezTo>
                    <a:pt x="1024988" y="963714"/>
                    <a:pt x="1005457" y="955937"/>
                    <a:pt x="1005457" y="955937"/>
                  </a:cubicBezTo>
                  <a:lnTo>
                    <a:pt x="978149" y="936495"/>
                  </a:lnTo>
                  <a:lnTo>
                    <a:pt x="955878" y="883027"/>
                  </a:lnTo>
                  <a:cubicBezTo>
                    <a:pt x="955878" y="883027"/>
                    <a:pt x="919732" y="866412"/>
                    <a:pt x="923621" y="850770"/>
                  </a:cubicBezTo>
                  <a:cubicBezTo>
                    <a:pt x="927509" y="835215"/>
                    <a:pt x="927509" y="811796"/>
                    <a:pt x="927509" y="811796"/>
                  </a:cubicBezTo>
                  <a:cubicBezTo>
                    <a:pt x="927509" y="811796"/>
                    <a:pt x="908066" y="792353"/>
                    <a:pt x="896312" y="800130"/>
                  </a:cubicBezTo>
                  <a:cubicBezTo>
                    <a:pt x="884647" y="807907"/>
                    <a:pt x="872981" y="807907"/>
                    <a:pt x="865116" y="796241"/>
                  </a:cubicBezTo>
                  <a:cubicBezTo>
                    <a:pt x="857338" y="784576"/>
                    <a:pt x="849561" y="765045"/>
                    <a:pt x="849561" y="765045"/>
                  </a:cubicBezTo>
                  <a:lnTo>
                    <a:pt x="878018" y="736057"/>
                  </a:lnTo>
                  <a:cubicBezTo>
                    <a:pt x="823490" y="697083"/>
                    <a:pt x="826142" y="698851"/>
                    <a:pt x="806699" y="698851"/>
                  </a:cubicBezTo>
                  <a:cubicBezTo>
                    <a:pt x="787256" y="698851"/>
                    <a:pt x="750845" y="674370"/>
                    <a:pt x="750845" y="674370"/>
                  </a:cubicBezTo>
                  <a:lnTo>
                    <a:pt x="718764" y="632392"/>
                  </a:lnTo>
                  <a:cubicBezTo>
                    <a:pt x="718764" y="632392"/>
                    <a:pt x="688451" y="612419"/>
                    <a:pt x="676786" y="616307"/>
                  </a:cubicBezTo>
                  <a:lnTo>
                    <a:pt x="671836" y="596599"/>
                  </a:lnTo>
                  <a:lnTo>
                    <a:pt x="694019" y="574417"/>
                  </a:lnTo>
                  <a:cubicBezTo>
                    <a:pt x="721327" y="574417"/>
                    <a:pt x="682000" y="550909"/>
                    <a:pt x="701443" y="554797"/>
                  </a:cubicBezTo>
                  <a:cubicBezTo>
                    <a:pt x="720885" y="558686"/>
                    <a:pt x="720885" y="558686"/>
                    <a:pt x="720885" y="558686"/>
                  </a:cubicBezTo>
                  <a:cubicBezTo>
                    <a:pt x="720885" y="558686"/>
                    <a:pt x="749519" y="578836"/>
                    <a:pt x="759859" y="566463"/>
                  </a:cubicBezTo>
                  <a:cubicBezTo>
                    <a:pt x="779302" y="543132"/>
                    <a:pt x="759859" y="570352"/>
                    <a:pt x="779302" y="543132"/>
                  </a:cubicBezTo>
                  <a:cubicBezTo>
                    <a:pt x="798745" y="515823"/>
                    <a:pt x="804843" y="538359"/>
                    <a:pt x="808731" y="518917"/>
                  </a:cubicBezTo>
                  <a:cubicBezTo>
                    <a:pt x="812620" y="499474"/>
                    <a:pt x="796270" y="515823"/>
                    <a:pt x="823579" y="504069"/>
                  </a:cubicBezTo>
                  <a:cubicBezTo>
                    <a:pt x="850887" y="492404"/>
                    <a:pt x="833830" y="461295"/>
                    <a:pt x="833830" y="461295"/>
                  </a:cubicBezTo>
                  <a:lnTo>
                    <a:pt x="790968" y="449630"/>
                  </a:lnTo>
                  <a:lnTo>
                    <a:pt x="787079" y="422321"/>
                  </a:lnTo>
                  <a:lnTo>
                    <a:pt x="748105" y="422321"/>
                  </a:lnTo>
                  <a:lnTo>
                    <a:pt x="796359" y="389269"/>
                  </a:lnTo>
                  <a:lnTo>
                    <a:pt x="767990" y="355951"/>
                  </a:lnTo>
                  <a:lnTo>
                    <a:pt x="724774" y="336685"/>
                  </a:lnTo>
                  <a:cubicBezTo>
                    <a:pt x="724774" y="336685"/>
                    <a:pt x="713108" y="321130"/>
                    <a:pt x="697466" y="321130"/>
                  </a:cubicBezTo>
                  <a:cubicBezTo>
                    <a:pt x="681823" y="321130"/>
                    <a:pt x="681912" y="321130"/>
                    <a:pt x="681912" y="321130"/>
                  </a:cubicBezTo>
                  <a:lnTo>
                    <a:pt x="681912" y="321130"/>
                  </a:lnTo>
                  <a:lnTo>
                    <a:pt x="619606" y="336685"/>
                  </a:lnTo>
                  <a:lnTo>
                    <a:pt x="627295" y="343666"/>
                  </a:lnTo>
                  <a:cubicBezTo>
                    <a:pt x="592209" y="322986"/>
                    <a:pt x="593977" y="356039"/>
                    <a:pt x="593977" y="356039"/>
                  </a:cubicBezTo>
                  <a:lnTo>
                    <a:pt x="568966" y="348439"/>
                  </a:lnTo>
                  <a:lnTo>
                    <a:pt x="533881" y="340662"/>
                  </a:lnTo>
                  <a:lnTo>
                    <a:pt x="498796" y="321219"/>
                  </a:lnTo>
                  <a:lnTo>
                    <a:pt x="503745" y="274645"/>
                  </a:lnTo>
                  <a:cubicBezTo>
                    <a:pt x="503745" y="274645"/>
                    <a:pt x="507280" y="267840"/>
                    <a:pt x="511168" y="256085"/>
                  </a:cubicBezTo>
                  <a:cubicBezTo>
                    <a:pt x="515057" y="244420"/>
                    <a:pt x="494907" y="235494"/>
                    <a:pt x="494907" y="235494"/>
                  </a:cubicBezTo>
                  <a:cubicBezTo>
                    <a:pt x="494907" y="235494"/>
                    <a:pt x="518239" y="192631"/>
                    <a:pt x="498796" y="188743"/>
                  </a:cubicBezTo>
                  <a:cubicBezTo>
                    <a:pt x="479353" y="184854"/>
                    <a:pt x="479353" y="184854"/>
                    <a:pt x="479353" y="184854"/>
                  </a:cubicBezTo>
                  <a:lnTo>
                    <a:pt x="479353" y="184854"/>
                  </a:lnTo>
                  <a:lnTo>
                    <a:pt x="440379" y="200408"/>
                  </a:lnTo>
                  <a:lnTo>
                    <a:pt x="444268" y="161435"/>
                  </a:lnTo>
                  <a:lnTo>
                    <a:pt x="405559" y="122461"/>
                  </a:ln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3" name="Google Shape;2543;p73"/>
            <p:cNvSpPr/>
            <p:nvPr/>
          </p:nvSpPr>
          <p:spPr>
            <a:xfrm>
              <a:off x="5226322" y="1713586"/>
              <a:ext cx="605821" cy="1272998"/>
            </a:xfrm>
            <a:custGeom>
              <a:rect b="b" l="l" r="r" t="t"/>
              <a:pathLst>
                <a:path extrusionOk="0" h="2584767" w="1230093">
                  <a:moveTo>
                    <a:pt x="2297" y="177167"/>
                  </a:moveTo>
                  <a:cubicBezTo>
                    <a:pt x="6186" y="153836"/>
                    <a:pt x="25629" y="161613"/>
                    <a:pt x="29606" y="138193"/>
                  </a:cubicBezTo>
                  <a:cubicBezTo>
                    <a:pt x="33494" y="114862"/>
                    <a:pt x="10163" y="138193"/>
                    <a:pt x="33494" y="114862"/>
                  </a:cubicBezTo>
                  <a:cubicBezTo>
                    <a:pt x="56826" y="91530"/>
                    <a:pt x="33494" y="83665"/>
                    <a:pt x="56826" y="91530"/>
                  </a:cubicBezTo>
                  <a:cubicBezTo>
                    <a:pt x="80157" y="99308"/>
                    <a:pt x="84134" y="91530"/>
                    <a:pt x="99688" y="110973"/>
                  </a:cubicBezTo>
                  <a:cubicBezTo>
                    <a:pt x="115242" y="130416"/>
                    <a:pt x="99688" y="107085"/>
                    <a:pt x="115242" y="130416"/>
                  </a:cubicBezTo>
                  <a:cubicBezTo>
                    <a:pt x="130797" y="153747"/>
                    <a:pt x="95800" y="161613"/>
                    <a:pt x="130797" y="153747"/>
                  </a:cubicBezTo>
                  <a:cubicBezTo>
                    <a:pt x="165882" y="145970"/>
                    <a:pt x="158105" y="192721"/>
                    <a:pt x="165882" y="145970"/>
                  </a:cubicBezTo>
                  <a:cubicBezTo>
                    <a:pt x="173659" y="99219"/>
                    <a:pt x="123020" y="71999"/>
                    <a:pt x="173659" y="79776"/>
                  </a:cubicBezTo>
                  <a:cubicBezTo>
                    <a:pt x="224299" y="87553"/>
                    <a:pt x="215903" y="116983"/>
                    <a:pt x="235964" y="110973"/>
                  </a:cubicBezTo>
                  <a:cubicBezTo>
                    <a:pt x="274938" y="99308"/>
                    <a:pt x="282715" y="142170"/>
                    <a:pt x="282715" y="142170"/>
                  </a:cubicBezTo>
                  <a:cubicBezTo>
                    <a:pt x="310024" y="107085"/>
                    <a:pt x="312056" y="73148"/>
                    <a:pt x="321689" y="79865"/>
                  </a:cubicBezTo>
                  <a:cubicBezTo>
                    <a:pt x="360663" y="107173"/>
                    <a:pt x="329467" y="111062"/>
                    <a:pt x="360663" y="107173"/>
                  </a:cubicBezTo>
                  <a:cubicBezTo>
                    <a:pt x="391860" y="103284"/>
                    <a:pt x="368441" y="118839"/>
                    <a:pt x="391860" y="103284"/>
                  </a:cubicBezTo>
                  <a:cubicBezTo>
                    <a:pt x="415192" y="87730"/>
                    <a:pt x="423057" y="107173"/>
                    <a:pt x="434723" y="75976"/>
                  </a:cubicBezTo>
                  <a:cubicBezTo>
                    <a:pt x="446388" y="44779"/>
                    <a:pt x="446388" y="44779"/>
                    <a:pt x="446388" y="44779"/>
                  </a:cubicBezTo>
                  <a:cubicBezTo>
                    <a:pt x="446388" y="44779"/>
                    <a:pt x="450277" y="21448"/>
                    <a:pt x="473697" y="13582"/>
                  </a:cubicBezTo>
                  <a:cubicBezTo>
                    <a:pt x="497028" y="5805"/>
                    <a:pt x="473697" y="29137"/>
                    <a:pt x="497028" y="5805"/>
                  </a:cubicBezTo>
                  <a:cubicBezTo>
                    <a:pt x="520359" y="-17526"/>
                    <a:pt x="559333" y="37002"/>
                    <a:pt x="559333" y="37002"/>
                  </a:cubicBezTo>
                  <a:cubicBezTo>
                    <a:pt x="602196" y="60334"/>
                    <a:pt x="645058" y="60334"/>
                    <a:pt x="645058" y="60334"/>
                  </a:cubicBezTo>
                  <a:cubicBezTo>
                    <a:pt x="645058" y="60334"/>
                    <a:pt x="692781" y="58920"/>
                    <a:pt x="707364" y="64222"/>
                  </a:cubicBezTo>
                  <a:cubicBezTo>
                    <a:pt x="750226" y="79776"/>
                    <a:pt x="734672" y="64222"/>
                    <a:pt x="750226" y="79776"/>
                  </a:cubicBezTo>
                  <a:cubicBezTo>
                    <a:pt x="765780" y="95331"/>
                    <a:pt x="785311" y="68111"/>
                    <a:pt x="765780" y="95331"/>
                  </a:cubicBezTo>
                  <a:cubicBezTo>
                    <a:pt x="746337" y="122639"/>
                    <a:pt x="761892" y="110885"/>
                    <a:pt x="746337" y="122639"/>
                  </a:cubicBezTo>
                  <a:cubicBezTo>
                    <a:pt x="730783" y="134305"/>
                    <a:pt x="726895" y="56445"/>
                    <a:pt x="746337" y="122639"/>
                  </a:cubicBezTo>
                  <a:cubicBezTo>
                    <a:pt x="765780" y="188833"/>
                    <a:pt x="738560" y="173278"/>
                    <a:pt x="746337" y="184944"/>
                  </a:cubicBezTo>
                  <a:cubicBezTo>
                    <a:pt x="754115" y="196610"/>
                    <a:pt x="758003" y="157636"/>
                    <a:pt x="754115" y="196610"/>
                  </a:cubicBezTo>
                  <a:cubicBezTo>
                    <a:pt x="750226" y="235584"/>
                    <a:pt x="711252" y="216053"/>
                    <a:pt x="750226" y="235584"/>
                  </a:cubicBezTo>
                  <a:cubicBezTo>
                    <a:pt x="789200" y="255027"/>
                    <a:pt x="773557" y="251138"/>
                    <a:pt x="789200" y="255027"/>
                  </a:cubicBezTo>
                  <a:cubicBezTo>
                    <a:pt x="804843" y="258915"/>
                    <a:pt x="777534" y="227718"/>
                    <a:pt x="804754" y="258915"/>
                  </a:cubicBezTo>
                  <a:cubicBezTo>
                    <a:pt x="832062" y="290112"/>
                    <a:pt x="832062" y="297889"/>
                    <a:pt x="867059" y="297889"/>
                  </a:cubicBezTo>
                  <a:cubicBezTo>
                    <a:pt x="902145" y="297889"/>
                    <a:pt x="937142" y="270581"/>
                    <a:pt x="944919" y="297889"/>
                  </a:cubicBezTo>
                  <a:cubicBezTo>
                    <a:pt x="952696" y="325197"/>
                    <a:pt x="995559" y="301778"/>
                    <a:pt x="952696" y="325197"/>
                  </a:cubicBezTo>
                  <a:cubicBezTo>
                    <a:pt x="909833" y="348529"/>
                    <a:pt x="937142" y="340752"/>
                    <a:pt x="909833" y="348529"/>
                  </a:cubicBezTo>
                  <a:cubicBezTo>
                    <a:pt x="882525" y="356306"/>
                    <a:pt x="882525" y="325197"/>
                    <a:pt x="882525" y="356306"/>
                  </a:cubicBezTo>
                  <a:cubicBezTo>
                    <a:pt x="882525" y="387414"/>
                    <a:pt x="894191" y="364083"/>
                    <a:pt x="882525" y="387503"/>
                  </a:cubicBezTo>
                  <a:cubicBezTo>
                    <a:pt x="870860" y="410834"/>
                    <a:pt x="894191" y="406945"/>
                    <a:pt x="870860" y="410834"/>
                  </a:cubicBezTo>
                  <a:cubicBezTo>
                    <a:pt x="847528" y="414722"/>
                    <a:pt x="847528" y="414722"/>
                    <a:pt x="847528" y="414722"/>
                  </a:cubicBezTo>
                  <a:lnTo>
                    <a:pt x="808554" y="399168"/>
                  </a:lnTo>
                  <a:lnTo>
                    <a:pt x="808554" y="426477"/>
                  </a:lnTo>
                  <a:cubicBezTo>
                    <a:pt x="757915" y="403145"/>
                    <a:pt x="757915" y="403145"/>
                    <a:pt x="757915" y="403145"/>
                  </a:cubicBezTo>
                  <a:cubicBezTo>
                    <a:pt x="757915" y="403145"/>
                    <a:pt x="765692" y="360283"/>
                    <a:pt x="757915" y="403145"/>
                  </a:cubicBezTo>
                  <a:cubicBezTo>
                    <a:pt x="750138" y="446008"/>
                    <a:pt x="754026" y="410922"/>
                    <a:pt x="750138" y="446008"/>
                  </a:cubicBezTo>
                  <a:cubicBezTo>
                    <a:pt x="746249" y="481093"/>
                    <a:pt x="765692" y="465450"/>
                    <a:pt x="746249" y="481093"/>
                  </a:cubicBezTo>
                  <a:cubicBezTo>
                    <a:pt x="726806" y="496736"/>
                    <a:pt x="718941" y="500536"/>
                    <a:pt x="726806" y="516179"/>
                  </a:cubicBezTo>
                  <a:cubicBezTo>
                    <a:pt x="734583" y="531733"/>
                    <a:pt x="777446" y="500624"/>
                    <a:pt x="734583" y="531733"/>
                  </a:cubicBezTo>
                  <a:cubicBezTo>
                    <a:pt x="691721" y="562930"/>
                    <a:pt x="691721" y="562930"/>
                    <a:pt x="691721" y="562930"/>
                  </a:cubicBezTo>
                  <a:cubicBezTo>
                    <a:pt x="691721" y="562930"/>
                    <a:pt x="664413" y="562930"/>
                    <a:pt x="664413" y="586261"/>
                  </a:cubicBezTo>
                  <a:cubicBezTo>
                    <a:pt x="664413" y="609592"/>
                    <a:pt x="695609" y="597927"/>
                    <a:pt x="664413" y="609592"/>
                  </a:cubicBezTo>
                  <a:cubicBezTo>
                    <a:pt x="633216" y="621258"/>
                    <a:pt x="633216" y="621258"/>
                    <a:pt x="633216" y="621258"/>
                  </a:cubicBezTo>
                  <a:cubicBezTo>
                    <a:pt x="633216" y="621258"/>
                    <a:pt x="629327" y="664120"/>
                    <a:pt x="617661" y="683563"/>
                  </a:cubicBezTo>
                  <a:cubicBezTo>
                    <a:pt x="605996" y="703006"/>
                    <a:pt x="625439" y="703006"/>
                    <a:pt x="605996" y="722537"/>
                  </a:cubicBezTo>
                  <a:cubicBezTo>
                    <a:pt x="586553" y="741980"/>
                    <a:pt x="586553" y="703094"/>
                    <a:pt x="586553" y="741980"/>
                  </a:cubicBezTo>
                  <a:cubicBezTo>
                    <a:pt x="586553" y="780865"/>
                    <a:pt x="590442" y="788731"/>
                    <a:pt x="598219" y="800397"/>
                  </a:cubicBezTo>
                  <a:cubicBezTo>
                    <a:pt x="605996" y="812062"/>
                    <a:pt x="605996" y="815951"/>
                    <a:pt x="625527" y="843259"/>
                  </a:cubicBezTo>
                  <a:cubicBezTo>
                    <a:pt x="644970" y="870567"/>
                    <a:pt x="656724" y="893899"/>
                    <a:pt x="672278" y="905564"/>
                  </a:cubicBezTo>
                  <a:cubicBezTo>
                    <a:pt x="687832" y="917230"/>
                    <a:pt x="687832" y="917230"/>
                    <a:pt x="687832" y="917230"/>
                  </a:cubicBezTo>
                  <a:lnTo>
                    <a:pt x="711164" y="971758"/>
                  </a:lnTo>
                  <a:cubicBezTo>
                    <a:pt x="718941" y="999067"/>
                    <a:pt x="761803" y="1034064"/>
                    <a:pt x="761803" y="1034064"/>
                  </a:cubicBezTo>
                  <a:cubicBezTo>
                    <a:pt x="804666" y="1065260"/>
                    <a:pt x="831886" y="1119789"/>
                    <a:pt x="831886" y="1119789"/>
                  </a:cubicBezTo>
                  <a:cubicBezTo>
                    <a:pt x="831886" y="1119789"/>
                    <a:pt x="824109" y="1127566"/>
                    <a:pt x="863083" y="1158762"/>
                  </a:cubicBezTo>
                  <a:cubicBezTo>
                    <a:pt x="902057" y="1189959"/>
                    <a:pt x="882525" y="1158762"/>
                    <a:pt x="902057" y="1189959"/>
                  </a:cubicBezTo>
                  <a:cubicBezTo>
                    <a:pt x="921499" y="1221156"/>
                    <a:pt x="925388" y="1236710"/>
                    <a:pt x="941030" y="1244487"/>
                  </a:cubicBezTo>
                  <a:cubicBezTo>
                    <a:pt x="956585" y="1252265"/>
                    <a:pt x="956585" y="1240599"/>
                    <a:pt x="976116" y="1244487"/>
                  </a:cubicBezTo>
                  <a:cubicBezTo>
                    <a:pt x="995559" y="1248376"/>
                    <a:pt x="1026755" y="1256153"/>
                    <a:pt x="1022867" y="1283461"/>
                  </a:cubicBezTo>
                  <a:cubicBezTo>
                    <a:pt x="1018978" y="1310770"/>
                    <a:pt x="1026755" y="1334101"/>
                    <a:pt x="1026755" y="1334101"/>
                  </a:cubicBezTo>
                  <a:lnTo>
                    <a:pt x="1100726" y="1392518"/>
                  </a:lnTo>
                  <a:cubicBezTo>
                    <a:pt x="1100726" y="1392518"/>
                    <a:pt x="1120169" y="1396406"/>
                    <a:pt x="1120169" y="1439269"/>
                  </a:cubicBezTo>
                  <a:cubicBezTo>
                    <a:pt x="1120169" y="1482131"/>
                    <a:pt x="1120169" y="1482131"/>
                    <a:pt x="1120169" y="1482131"/>
                  </a:cubicBezTo>
                  <a:cubicBezTo>
                    <a:pt x="1120169" y="1482131"/>
                    <a:pt x="1139612" y="1513328"/>
                    <a:pt x="1155255" y="1528882"/>
                  </a:cubicBezTo>
                  <a:cubicBezTo>
                    <a:pt x="1170809" y="1544437"/>
                    <a:pt x="1166920" y="1595076"/>
                    <a:pt x="1166920" y="1595076"/>
                  </a:cubicBezTo>
                  <a:cubicBezTo>
                    <a:pt x="1166920" y="1595076"/>
                    <a:pt x="1190252" y="1649604"/>
                    <a:pt x="1182474" y="1661270"/>
                  </a:cubicBezTo>
                  <a:cubicBezTo>
                    <a:pt x="1174697" y="1672936"/>
                    <a:pt x="1166920" y="1719687"/>
                    <a:pt x="1166920" y="1719687"/>
                  </a:cubicBezTo>
                  <a:lnTo>
                    <a:pt x="1178586" y="1770326"/>
                  </a:lnTo>
                  <a:cubicBezTo>
                    <a:pt x="1178586" y="1770326"/>
                    <a:pt x="1248668" y="1793658"/>
                    <a:pt x="1225337" y="1824855"/>
                  </a:cubicBezTo>
                  <a:cubicBezTo>
                    <a:pt x="1202006" y="1856051"/>
                    <a:pt x="1233114" y="1824855"/>
                    <a:pt x="1202006" y="1856051"/>
                  </a:cubicBezTo>
                  <a:cubicBezTo>
                    <a:pt x="1170809" y="1887248"/>
                    <a:pt x="1170809" y="1887248"/>
                    <a:pt x="1170809" y="1887248"/>
                  </a:cubicBezTo>
                  <a:lnTo>
                    <a:pt x="1170809" y="1914557"/>
                  </a:lnTo>
                  <a:cubicBezTo>
                    <a:pt x="1170809" y="1914557"/>
                    <a:pt x="1213671" y="1937888"/>
                    <a:pt x="1198117" y="1961308"/>
                  </a:cubicBezTo>
                  <a:cubicBezTo>
                    <a:pt x="1182563" y="1984639"/>
                    <a:pt x="1182563" y="1965196"/>
                    <a:pt x="1182563" y="1984639"/>
                  </a:cubicBezTo>
                  <a:cubicBezTo>
                    <a:pt x="1182563" y="2004082"/>
                    <a:pt x="1174786" y="1972973"/>
                    <a:pt x="1182563" y="2004082"/>
                  </a:cubicBezTo>
                  <a:cubicBezTo>
                    <a:pt x="1190340" y="2035279"/>
                    <a:pt x="1209871" y="2019636"/>
                    <a:pt x="1190340" y="2035279"/>
                  </a:cubicBezTo>
                  <a:cubicBezTo>
                    <a:pt x="1170897" y="2050833"/>
                    <a:pt x="1190340" y="2035279"/>
                    <a:pt x="1190340" y="2035279"/>
                  </a:cubicBezTo>
                  <a:cubicBezTo>
                    <a:pt x="1190340" y="2035279"/>
                    <a:pt x="1159143" y="2046944"/>
                    <a:pt x="1151366" y="2085918"/>
                  </a:cubicBezTo>
                  <a:cubicBezTo>
                    <a:pt x="1143589" y="2124892"/>
                    <a:pt x="1166920" y="2117115"/>
                    <a:pt x="1143589" y="2124892"/>
                  </a:cubicBezTo>
                  <a:cubicBezTo>
                    <a:pt x="1120258" y="2132669"/>
                    <a:pt x="1159143" y="2117115"/>
                    <a:pt x="1120258" y="2132669"/>
                  </a:cubicBezTo>
                  <a:cubicBezTo>
                    <a:pt x="1081284" y="2148224"/>
                    <a:pt x="1073507" y="2132669"/>
                    <a:pt x="1061841" y="2152112"/>
                  </a:cubicBezTo>
                  <a:cubicBezTo>
                    <a:pt x="1050175" y="2171555"/>
                    <a:pt x="1011201" y="2198863"/>
                    <a:pt x="1011201" y="2198863"/>
                  </a:cubicBezTo>
                  <a:lnTo>
                    <a:pt x="983893" y="2206640"/>
                  </a:lnTo>
                  <a:cubicBezTo>
                    <a:pt x="983893" y="2206640"/>
                    <a:pt x="987781" y="2187198"/>
                    <a:pt x="956585" y="2214417"/>
                  </a:cubicBezTo>
                  <a:cubicBezTo>
                    <a:pt x="925388" y="2241726"/>
                    <a:pt x="968250" y="2226083"/>
                    <a:pt x="925388" y="2241726"/>
                  </a:cubicBezTo>
                  <a:cubicBezTo>
                    <a:pt x="882525" y="2257280"/>
                    <a:pt x="882525" y="2257280"/>
                    <a:pt x="882525" y="2257280"/>
                  </a:cubicBezTo>
                  <a:cubicBezTo>
                    <a:pt x="882525" y="2257280"/>
                    <a:pt x="850356" y="2261787"/>
                    <a:pt x="843551" y="2249503"/>
                  </a:cubicBezTo>
                  <a:cubicBezTo>
                    <a:pt x="824109" y="2214417"/>
                    <a:pt x="839663" y="2226171"/>
                    <a:pt x="824109" y="2214417"/>
                  </a:cubicBezTo>
                  <a:cubicBezTo>
                    <a:pt x="808554" y="2202752"/>
                    <a:pt x="824109" y="2214417"/>
                    <a:pt x="824109" y="2214417"/>
                  </a:cubicBezTo>
                  <a:lnTo>
                    <a:pt x="761803" y="2198863"/>
                  </a:lnTo>
                  <a:cubicBezTo>
                    <a:pt x="730606" y="2237837"/>
                    <a:pt x="703387" y="2222194"/>
                    <a:pt x="730606" y="2237837"/>
                  </a:cubicBezTo>
                  <a:cubicBezTo>
                    <a:pt x="757915" y="2253391"/>
                    <a:pt x="750491" y="2240577"/>
                    <a:pt x="757915" y="2253391"/>
                  </a:cubicBezTo>
                  <a:cubicBezTo>
                    <a:pt x="765427" y="2266471"/>
                    <a:pt x="770022" y="2273983"/>
                    <a:pt x="772850" y="2278402"/>
                  </a:cubicBezTo>
                  <a:cubicBezTo>
                    <a:pt x="775237" y="2282025"/>
                    <a:pt x="774264" y="2286797"/>
                    <a:pt x="770818" y="2289449"/>
                  </a:cubicBezTo>
                  <a:lnTo>
                    <a:pt x="756147" y="2300496"/>
                  </a:lnTo>
                  <a:cubicBezTo>
                    <a:pt x="750314" y="2304826"/>
                    <a:pt x="742272" y="2304826"/>
                    <a:pt x="736528" y="2300408"/>
                  </a:cubicBezTo>
                  <a:cubicBezTo>
                    <a:pt x="707629" y="2278490"/>
                    <a:pt x="691721" y="2268946"/>
                    <a:pt x="691721" y="2268946"/>
                  </a:cubicBezTo>
                  <a:cubicBezTo>
                    <a:pt x="691721" y="2268946"/>
                    <a:pt x="648858" y="2288388"/>
                    <a:pt x="680055" y="2300142"/>
                  </a:cubicBezTo>
                  <a:cubicBezTo>
                    <a:pt x="711252" y="2311808"/>
                    <a:pt x="683944" y="2268946"/>
                    <a:pt x="711252" y="2311808"/>
                  </a:cubicBezTo>
                  <a:cubicBezTo>
                    <a:pt x="738560" y="2354670"/>
                    <a:pt x="734583" y="2331251"/>
                    <a:pt x="738560" y="2354670"/>
                  </a:cubicBezTo>
                  <a:cubicBezTo>
                    <a:pt x="742449" y="2378002"/>
                    <a:pt x="769757" y="2350782"/>
                    <a:pt x="742449" y="2378002"/>
                  </a:cubicBezTo>
                  <a:cubicBezTo>
                    <a:pt x="715141" y="2405310"/>
                    <a:pt x="754115" y="2420864"/>
                    <a:pt x="715141" y="2405310"/>
                  </a:cubicBezTo>
                  <a:cubicBezTo>
                    <a:pt x="676167" y="2389756"/>
                    <a:pt x="695698" y="2432618"/>
                    <a:pt x="676167" y="2389756"/>
                  </a:cubicBezTo>
                  <a:cubicBezTo>
                    <a:pt x="656724" y="2346893"/>
                    <a:pt x="668390" y="2366425"/>
                    <a:pt x="656724" y="2346893"/>
                  </a:cubicBezTo>
                  <a:cubicBezTo>
                    <a:pt x="645058" y="2327451"/>
                    <a:pt x="672278" y="2339116"/>
                    <a:pt x="645058" y="2327451"/>
                  </a:cubicBezTo>
                  <a:cubicBezTo>
                    <a:pt x="617750" y="2315785"/>
                    <a:pt x="617750" y="2315785"/>
                    <a:pt x="617750" y="2315785"/>
                  </a:cubicBezTo>
                  <a:lnTo>
                    <a:pt x="617750" y="2362536"/>
                  </a:lnTo>
                  <a:lnTo>
                    <a:pt x="644528" y="2382509"/>
                  </a:lnTo>
                  <a:lnTo>
                    <a:pt x="664943" y="2416092"/>
                  </a:lnTo>
                  <a:cubicBezTo>
                    <a:pt x="664943" y="2416092"/>
                    <a:pt x="692693" y="2414590"/>
                    <a:pt x="667859" y="2432177"/>
                  </a:cubicBezTo>
                  <a:cubicBezTo>
                    <a:pt x="643026" y="2449675"/>
                    <a:pt x="637193" y="2455508"/>
                    <a:pt x="615275" y="2462843"/>
                  </a:cubicBezTo>
                  <a:cubicBezTo>
                    <a:pt x="593358" y="2470178"/>
                    <a:pt x="578776" y="2474509"/>
                    <a:pt x="578776" y="2474509"/>
                  </a:cubicBezTo>
                  <a:cubicBezTo>
                    <a:pt x="578776" y="2474509"/>
                    <a:pt x="565608" y="2478927"/>
                    <a:pt x="561278" y="2494924"/>
                  </a:cubicBezTo>
                  <a:cubicBezTo>
                    <a:pt x="556859" y="2511008"/>
                    <a:pt x="551026" y="2519758"/>
                    <a:pt x="551026" y="2519758"/>
                  </a:cubicBezTo>
                  <a:lnTo>
                    <a:pt x="534941" y="2546093"/>
                  </a:lnTo>
                  <a:cubicBezTo>
                    <a:pt x="534941" y="2546093"/>
                    <a:pt x="518857" y="2573844"/>
                    <a:pt x="499856" y="2576760"/>
                  </a:cubicBezTo>
                  <a:cubicBezTo>
                    <a:pt x="480855" y="2579677"/>
                    <a:pt x="491107" y="2587012"/>
                    <a:pt x="464771" y="2584095"/>
                  </a:cubicBezTo>
                  <a:cubicBezTo>
                    <a:pt x="438435" y="2581179"/>
                    <a:pt x="422438" y="2579677"/>
                    <a:pt x="431188" y="2572430"/>
                  </a:cubicBezTo>
                  <a:cubicBezTo>
                    <a:pt x="439937" y="2565094"/>
                    <a:pt x="454519" y="2573932"/>
                    <a:pt x="458938" y="2549098"/>
                  </a:cubicBezTo>
                  <a:cubicBezTo>
                    <a:pt x="463357" y="2524265"/>
                    <a:pt x="457435" y="2505264"/>
                    <a:pt x="457435" y="2505264"/>
                  </a:cubicBezTo>
                  <a:cubicBezTo>
                    <a:pt x="457435" y="2505264"/>
                    <a:pt x="444267" y="2505264"/>
                    <a:pt x="444267" y="2474597"/>
                  </a:cubicBezTo>
                  <a:cubicBezTo>
                    <a:pt x="444267" y="2443931"/>
                    <a:pt x="444267" y="2436595"/>
                    <a:pt x="444267" y="2436595"/>
                  </a:cubicBezTo>
                  <a:cubicBezTo>
                    <a:pt x="444267" y="2436595"/>
                    <a:pt x="450100" y="2435093"/>
                    <a:pt x="461766" y="2410348"/>
                  </a:cubicBezTo>
                  <a:cubicBezTo>
                    <a:pt x="473431" y="2385514"/>
                    <a:pt x="473431" y="2372346"/>
                    <a:pt x="473431" y="2372346"/>
                  </a:cubicBezTo>
                  <a:cubicBezTo>
                    <a:pt x="473431" y="2372346"/>
                    <a:pt x="454431" y="2347512"/>
                    <a:pt x="473431" y="2359178"/>
                  </a:cubicBezTo>
                  <a:cubicBezTo>
                    <a:pt x="492432" y="2370843"/>
                    <a:pt x="482181" y="2376676"/>
                    <a:pt x="492432" y="2370843"/>
                  </a:cubicBezTo>
                  <a:cubicBezTo>
                    <a:pt x="502684" y="2365011"/>
                    <a:pt x="518769" y="2385425"/>
                    <a:pt x="502684" y="2353345"/>
                  </a:cubicBezTo>
                  <a:cubicBezTo>
                    <a:pt x="486600" y="2321176"/>
                    <a:pt x="486600" y="2321176"/>
                    <a:pt x="486600" y="2321176"/>
                  </a:cubicBezTo>
                  <a:cubicBezTo>
                    <a:pt x="486600" y="2321176"/>
                    <a:pt x="472017" y="2316757"/>
                    <a:pt x="457347" y="2313841"/>
                  </a:cubicBezTo>
                  <a:cubicBezTo>
                    <a:pt x="442765" y="2310924"/>
                    <a:pt x="441262" y="2305091"/>
                    <a:pt x="429597" y="2306506"/>
                  </a:cubicBezTo>
                  <a:cubicBezTo>
                    <a:pt x="417931" y="2308008"/>
                    <a:pt x="436932" y="2321088"/>
                    <a:pt x="417931" y="2308008"/>
                  </a:cubicBezTo>
                  <a:cubicBezTo>
                    <a:pt x="398930" y="2294840"/>
                    <a:pt x="393097" y="2283174"/>
                    <a:pt x="393097" y="2283174"/>
                  </a:cubicBezTo>
                  <a:cubicBezTo>
                    <a:pt x="393097" y="2283174"/>
                    <a:pt x="388679" y="2265676"/>
                    <a:pt x="397516" y="2262759"/>
                  </a:cubicBezTo>
                  <a:cubicBezTo>
                    <a:pt x="406266" y="2259843"/>
                    <a:pt x="406266" y="2259843"/>
                    <a:pt x="406266" y="2259843"/>
                  </a:cubicBezTo>
                  <a:cubicBezTo>
                    <a:pt x="406266" y="2259843"/>
                    <a:pt x="416517" y="2259843"/>
                    <a:pt x="429597" y="2255424"/>
                  </a:cubicBezTo>
                  <a:cubicBezTo>
                    <a:pt x="442765" y="2251005"/>
                    <a:pt x="417931" y="2259843"/>
                    <a:pt x="442765" y="2251005"/>
                  </a:cubicBezTo>
                  <a:cubicBezTo>
                    <a:pt x="467599" y="2242256"/>
                    <a:pt x="467510" y="2214771"/>
                    <a:pt x="467510" y="2214771"/>
                  </a:cubicBezTo>
                  <a:cubicBezTo>
                    <a:pt x="467510" y="2214771"/>
                    <a:pt x="468306" y="2196123"/>
                    <a:pt x="471222" y="2191705"/>
                  </a:cubicBezTo>
                  <a:cubicBezTo>
                    <a:pt x="474138" y="2187286"/>
                    <a:pt x="479264" y="2185253"/>
                    <a:pt x="491018" y="2183751"/>
                  </a:cubicBezTo>
                  <a:cubicBezTo>
                    <a:pt x="502684" y="2182248"/>
                    <a:pt x="482269" y="2175002"/>
                    <a:pt x="502684" y="2182248"/>
                  </a:cubicBezTo>
                  <a:cubicBezTo>
                    <a:pt x="523099" y="2189584"/>
                    <a:pt x="531937" y="2185165"/>
                    <a:pt x="531937" y="2185165"/>
                  </a:cubicBezTo>
                  <a:lnTo>
                    <a:pt x="562603" y="2173499"/>
                  </a:lnTo>
                  <a:lnTo>
                    <a:pt x="578688" y="2166164"/>
                  </a:lnTo>
                  <a:lnTo>
                    <a:pt x="596186" y="2180746"/>
                  </a:lnTo>
                  <a:lnTo>
                    <a:pt x="623936" y="2202663"/>
                  </a:lnTo>
                  <a:lnTo>
                    <a:pt x="657519" y="2208496"/>
                  </a:lnTo>
                  <a:lnTo>
                    <a:pt x="667771" y="2192412"/>
                  </a:lnTo>
                  <a:lnTo>
                    <a:pt x="652305" y="2167755"/>
                  </a:lnTo>
                  <a:lnTo>
                    <a:pt x="640374" y="2152554"/>
                  </a:lnTo>
                  <a:cubicBezTo>
                    <a:pt x="640374" y="2152554"/>
                    <a:pt x="630211" y="2146898"/>
                    <a:pt x="624290" y="2141065"/>
                  </a:cubicBezTo>
                  <a:cubicBezTo>
                    <a:pt x="618457" y="2135232"/>
                    <a:pt x="615894" y="2122594"/>
                    <a:pt x="614392" y="2116762"/>
                  </a:cubicBezTo>
                  <a:cubicBezTo>
                    <a:pt x="612889" y="2110929"/>
                    <a:pt x="610061" y="2108896"/>
                    <a:pt x="608647" y="2095816"/>
                  </a:cubicBezTo>
                  <a:cubicBezTo>
                    <a:pt x="607145" y="2082648"/>
                    <a:pt x="589028" y="2060112"/>
                    <a:pt x="594684" y="2057549"/>
                  </a:cubicBezTo>
                  <a:cubicBezTo>
                    <a:pt x="613685" y="2048800"/>
                    <a:pt x="612801" y="2056224"/>
                    <a:pt x="628797" y="2046061"/>
                  </a:cubicBezTo>
                  <a:cubicBezTo>
                    <a:pt x="644882" y="2035809"/>
                    <a:pt x="641435" y="2039167"/>
                    <a:pt x="651598" y="2039167"/>
                  </a:cubicBezTo>
                  <a:cubicBezTo>
                    <a:pt x="661761" y="2039167"/>
                    <a:pt x="669097" y="2046502"/>
                    <a:pt x="669097" y="2046502"/>
                  </a:cubicBezTo>
                  <a:lnTo>
                    <a:pt x="689511" y="2052335"/>
                  </a:lnTo>
                  <a:lnTo>
                    <a:pt x="702768" y="2050214"/>
                  </a:lnTo>
                  <a:cubicBezTo>
                    <a:pt x="702768" y="2050214"/>
                    <a:pt x="715848" y="2058168"/>
                    <a:pt x="715848" y="2053838"/>
                  </a:cubicBezTo>
                  <a:cubicBezTo>
                    <a:pt x="715848" y="2049507"/>
                    <a:pt x="711429" y="2059670"/>
                    <a:pt x="714345" y="2042172"/>
                  </a:cubicBezTo>
                  <a:cubicBezTo>
                    <a:pt x="717262" y="2024673"/>
                    <a:pt x="717262" y="2015836"/>
                    <a:pt x="717262" y="2015836"/>
                  </a:cubicBezTo>
                  <a:cubicBezTo>
                    <a:pt x="717262" y="2015836"/>
                    <a:pt x="704093" y="2001254"/>
                    <a:pt x="718764" y="2001254"/>
                  </a:cubicBezTo>
                  <a:cubicBezTo>
                    <a:pt x="733346" y="2001254"/>
                    <a:pt x="734849" y="2001254"/>
                    <a:pt x="748017" y="2002756"/>
                  </a:cubicBezTo>
                  <a:cubicBezTo>
                    <a:pt x="761185" y="2004258"/>
                    <a:pt x="746514" y="2010091"/>
                    <a:pt x="761185" y="2004258"/>
                  </a:cubicBezTo>
                  <a:cubicBezTo>
                    <a:pt x="775767" y="1998426"/>
                    <a:pt x="780186" y="1994007"/>
                    <a:pt x="783102" y="1989676"/>
                  </a:cubicBezTo>
                  <a:cubicBezTo>
                    <a:pt x="786018" y="1985258"/>
                    <a:pt x="769934" y="1975094"/>
                    <a:pt x="786018" y="1976508"/>
                  </a:cubicBezTo>
                  <a:cubicBezTo>
                    <a:pt x="802103" y="1978011"/>
                    <a:pt x="810852" y="1978011"/>
                    <a:pt x="810852" y="1978011"/>
                  </a:cubicBezTo>
                  <a:lnTo>
                    <a:pt x="828351" y="1959010"/>
                  </a:lnTo>
                  <a:lnTo>
                    <a:pt x="838602" y="1944428"/>
                  </a:lnTo>
                  <a:lnTo>
                    <a:pt x="864938" y="1954679"/>
                  </a:lnTo>
                  <a:cubicBezTo>
                    <a:pt x="879520" y="1951763"/>
                    <a:pt x="888270" y="1945930"/>
                    <a:pt x="888270" y="1945930"/>
                  </a:cubicBezTo>
                  <a:lnTo>
                    <a:pt x="898521" y="1940097"/>
                  </a:lnTo>
                  <a:cubicBezTo>
                    <a:pt x="898521" y="1940097"/>
                    <a:pt x="900024" y="1928432"/>
                    <a:pt x="901438" y="1916766"/>
                  </a:cubicBezTo>
                  <a:cubicBezTo>
                    <a:pt x="902940" y="1905100"/>
                    <a:pt x="905857" y="1893434"/>
                    <a:pt x="904354" y="1880267"/>
                  </a:cubicBezTo>
                  <a:cubicBezTo>
                    <a:pt x="902852" y="1867099"/>
                    <a:pt x="902852" y="1858349"/>
                    <a:pt x="899935" y="1848098"/>
                  </a:cubicBezTo>
                  <a:cubicBezTo>
                    <a:pt x="897019" y="1837846"/>
                    <a:pt x="882437" y="1840762"/>
                    <a:pt x="894103" y="1824766"/>
                  </a:cubicBezTo>
                  <a:cubicBezTo>
                    <a:pt x="905768" y="1808682"/>
                    <a:pt x="907271" y="1797016"/>
                    <a:pt x="907271" y="1797016"/>
                  </a:cubicBezTo>
                  <a:cubicBezTo>
                    <a:pt x="907271" y="1797016"/>
                    <a:pt x="918936" y="1780932"/>
                    <a:pt x="916020" y="1764847"/>
                  </a:cubicBezTo>
                  <a:cubicBezTo>
                    <a:pt x="913104" y="1748763"/>
                    <a:pt x="923355" y="1760428"/>
                    <a:pt x="911601" y="1732678"/>
                  </a:cubicBezTo>
                  <a:cubicBezTo>
                    <a:pt x="899935" y="1704928"/>
                    <a:pt x="898433" y="1702012"/>
                    <a:pt x="892600" y="1688843"/>
                  </a:cubicBezTo>
                  <a:cubicBezTo>
                    <a:pt x="886767" y="1675675"/>
                    <a:pt x="886767" y="1668429"/>
                    <a:pt x="880935" y="1661093"/>
                  </a:cubicBezTo>
                  <a:cubicBezTo>
                    <a:pt x="875102" y="1653758"/>
                    <a:pt x="866352" y="1650842"/>
                    <a:pt x="864850" y="1637762"/>
                  </a:cubicBezTo>
                  <a:cubicBezTo>
                    <a:pt x="863348" y="1624594"/>
                    <a:pt x="856101" y="1621677"/>
                    <a:pt x="866352" y="1610012"/>
                  </a:cubicBezTo>
                  <a:cubicBezTo>
                    <a:pt x="876604" y="1598346"/>
                    <a:pt x="873688" y="1591011"/>
                    <a:pt x="880935" y="1586680"/>
                  </a:cubicBezTo>
                  <a:cubicBezTo>
                    <a:pt x="888270" y="1582262"/>
                    <a:pt x="876516" y="1569182"/>
                    <a:pt x="876516" y="1564763"/>
                  </a:cubicBezTo>
                  <a:cubicBezTo>
                    <a:pt x="876516" y="1564763"/>
                    <a:pt x="872097" y="1544348"/>
                    <a:pt x="876516" y="1539929"/>
                  </a:cubicBezTo>
                  <a:cubicBezTo>
                    <a:pt x="880935" y="1535511"/>
                    <a:pt x="877488" y="1543818"/>
                    <a:pt x="877488" y="1532152"/>
                  </a:cubicBezTo>
                  <a:cubicBezTo>
                    <a:pt x="877488" y="1520487"/>
                    <a:pt x="872097" y="1519956"/>
                    <a:pt x="877488" y="1512710"/>
                  </a:cubicBezTo>
                  <a:cubicBezTo>
                    <a:pt x="882879" y="1505374"/>
                    <a:pt x="874571" y="1486373"/>
                    <a:pt x="874571" y="1486373"/>
                  </a:cubicBezTo>
                  <a:cubicBezTo>
                    <a:pt x="873599" y="1471791"/>
                    <a:pt x="890126" y="1467903"/>
                    <a:pt x="890126" y="1467903"/>
                  </a:cubicBezTo>
                  <a:cubicBezTo>
                    <a:pt x="890126" y="1467903"/>
                    <a:pt x="883763" y="1458181"/>
                    <a:pt x="885265" y="1452349"/>
                  </a:cubicBezTo>
                  <a:cubicBezTo>
                    <a:pt x="886767" y="1446516"/>
                    <a:pt x="889684" y="1445013"/>
                    <a:pt x="888181" y="1434850"/>
                  </a:cubicBezTo>
                  <a:cubicBezTo>
                    <a:pt x="886679" y="1424598"/>
                    <a:pt x="879432" y="1419296"/>
                    <a:pt x="879432" y="1419296"/>
                  </a:cubicBezTo>
                  <a:cubicBezTo>
                    <a:pt x="879432" y="1419296"/>
                    <a:pt x="860961" y="1396406"/>
                    <a:pt x="858045" y="1391988"/>
                  </a:cubicBezTo>
                  <a:cubicBezTo>
                    <a:pt x="855129" y="1387569"/>
                    <a:pt x="848324" y="1363707"/>
                    <a:pt x="848324" y="1363707"/>
                  </a:cubicBezTo>
                  <a:cubicBezTo>
                    <a:pt x="848324" y="1363707"/>
                    <a:pt x="838602" y="1354428"/>
                    <a:pt x="840016" y="1345678"/>
                  </a:cubicBezTo>
                  <a:cubicBezTo>
                    <a:pt x="841519" y="1336929"/>
                    <a:pt x="842933" y="1340287"/>
                    <a:pt x="847352" y="1330566"/>
                  </a:cubicBezTo>
                  <a:cubicBezTo>
                    <a:pt x="851770" y="1320845"/>
                    <a:pt x="862994" y="1318370"/>
                    <a:pt x="864408" y="1312272"/>
                  </a:cubicBezTo>
                  <a:cubicBezTo>
                    <a:pt x="868827" y="1293271"/>
                    <a:pt x="879963" y="1299369"/>
                    <a:pt x="869799" y="1294950"/>
                  </a:cubicBezTo>
                  <a:cubicBezTo>
                    <a:pt x="859548" y="1290531"/>
                    <a:pt x="829853" y="1271089"/>
                    <a:pt x="829853" y="1271089"/>
                  </a:cubicBezTo>
                  <a:lnTo>
                    <a:pt x="799186" y="1262340"/>
                  </a:lnTo>
                  <a:cubicBezTo>
                    <a:pt x="799186" y="1262340"/>
                    <a:pt x="786018" y="1266758"/>
                    <a:pt x="783102" y="1252088"/>
                  </a:cubicBezTo>
                  <a:cubicBezTo>
                    <a:pt x="780186" y="1237506"/>
                    <a:pt x="775767" y="1225752"/>
                    <a:pt x="775767" y="1225752"/>
                  </a:cubicBezTo>
                  <a:cubicBezTo>
                    <a:pt x="775767" y="1225752"/>
                    <a:pt x="770906" y="1227254"/>
                    <a:pt x="761627" y="1221333"/>
                  </a:cubicBezTo>
                  <a:cubicBezTo>
                    <a:pt x="752347" y="1215500"/>
                    <a:pt x="748017" y="1224249"/>
                    <a:pt x="743598" y="1216914"/>
                  </a:cubicBezTo>
                  <a:cubicBezTo>
                    <a:pt x="739179" y="1209579"/>
                    <a:pt x="730430" y="1192080"/>
                    <a:pt x="730430" y="1192080"/>
                  </a:cubicBezTo>
                  <a:cubicBezTo>
                    <a:pt x="730430" y="1192080"/>
                    <a:pt x="729458" y="1178912"/>
                    <a:pt x="722653" y="1174582"/>
                  </a:cubicBezTo>
                  <a:cubicBezTo>
                    <a:pt x="715848" y="1170163"/>
                    <a:pt x="718764" y="1154167"/>
                    <a:pt x="718764" y="1154167"/>
                  </a:cubicBezTo>
                  <a:cubicBezTo>
                    <a:pt x="718764" y="1154167"/>
                    <a:pt x="691014" y="1100081"/>
                    <a:pt x="685181" y="1094248"/>
                  </a:cubicBezTo>
                  <a:cubicBezTo>
                    <a:pt x="679348" y="1088415"/>
                    <a:pt x="670599" y="1079666"/>
                    <a:pt x="664766" y="1075247"/>
                  </a:cubicBezTo>
                  <a:cubicBezTo>
                    <a:pt x="658933" y="1070828"/>
                    <a:pt x="626764" y="1053330"/>
                    <a:pt x="626764" y="1053330"/>
                  </a:cubicBezTo>
                  <a:lnTo>
                    <a:pt x="613596" y="1042106"/>
                  </a:lnTo>
                  <a:cubicBezTo>
                    <a:pt x="613596" y="1042106"/>
                    <a:pt x="606261" y="1050413"/>
                    <a:pt x="599014" y="1038659"/>
                  </a:cubicBezTo>
                  <a:cubicBezTo>
                    <a:pt x="591679" y="1026993"/>
                    <a:pt x="590265" y="998713"/>
                    <a:pt x="578599" y="995355"/>
                  </a:cubicBezTo>
                  <a:cubicBezTo>
                    <a:pt x="566934" y="991908"/>
                    <a:pt x="564017" y="986075"/>
                    <a:pt x="561101" y="981745"/>
                  </a:cubicBezTo>
                  <a:cubicBezTo>
                    <a:pt x="558184" y="977326"/>
                    <a:pt x="556682" y="970079"/>
                    <a:pt x="556682" y="970079"/>
                  </a:cubicBezTo>
                  <a:cubicBezTo>
                    <a:pt x="556682" y="970079"/>
                    <a:pt x="554207" y="966191"/>
                    <a:pt x="559156" y="956469"/>
                  </a:cubicBezTo>
                  <a:cubicBezTo>
                    <a:pt x="564017" y="946748"/>
                    <a:pt x="549435" y="933580"/>
                    <a:pt x="549435" y="933580"/>
                  </a:cubicBezTo>
                  <a:lnTo>
                    <a:pt x="530434" y="918998"/>
                  </a:lnTo>
                  <a:cubicBezTo>
                    <a:pt x="514350" y="913165"/>
                    <a:pt x="500740" y="901941"/>
                    <a:pt x="500740" y="901941"/>
                  </a:cubicBezTo>
                  <a:cubicBezTo>
                    <a:pt x="492432" y="894164"/>
                    <a:pt x="492432" y="894164"/>
                    <a:pt x="492432" y="894164"/>
                  </a:cubicBezTo>
                  <a:lnTo>
                    <a:pt x="485097" y="870832"/>
                  </a:lnTo>
                  <a:cubicBezTo>
                    <a:pt x="485097" y="870832"/>
                    <a:pt x="480678" y="854748"/>
                    <a:pt x="482181" y="848915"/>
                  </a:cubicBezTo>
                  <a:cubicBezTo>
                    <a:pt x="483683" y="843082"/>
                    <a:pt x="518680" y="854748"/>
                    <a:pt x="483683" y="834333"/>
                  </a:cubicBezTo>
                  <a:cubicBezTo>
                    <a:pt x="448686" y="813918"/>
                    <a:pt x="450542" y="799778"/>
                    <a:pt x="442323" y="804639"/>
                  </a:cubicBezTo>
                  <a:cubicBezTo>
                    <a:pt x="434016" y="809499"/>
                    <a:pt x="426769" y="805081"/>
                    <a:pt x="412098" y="802164"/>
                  </a:cubicBezTo>
                  <a:cubicBezTo>
                    <a:pt x="397428" y="799248"/>
                    <a:pt x="405293" y="798717"/>
                    <a:pt x="388767" y="797745"/>
                  </a:cubicBezTo>
                  <a:cubicBezTo>
                    <a:pt x="372241" y="796773"/>
                    <a:pt x="372241" y="796773"/>
                    <a:pt x="372241" y="796773"/>
                  </a:cubicBezTo>
                  <a:lnTo>
                    <a:pt x="356686" y="787494"/>
                  </a:lnTo>
                  <a:cubicBezTo>
                    <a:pt x="356686" y="787494"/>
                    <a:pt x="347407" y="747548"/>
                    <a:pt x="341132" y="750022"/>
                  </a:cubicBezTo>
                  <a:cubicBezTo>
                    <a:pt x="334769" y="752497"/>
                    <a:pt x="326020" y="746575"/>
                    <a:pt x="320187" y="742245"/>
                  </a:cubicBezTo>
                  <a:cubicBezTo>
                    <a:pt x="314354" y="737826"/>
                    <a:pt x="298270" y="734468"/>
                    <a:pt x="298270" y="734468"/>
                  </a:cubicBezTo>
                  <a:cubicBezTo>
                    <a:pt x="289520" y="729077"/>
                    <a:pt x="298711" y="707160"/>
                    <a:pt x="290493" y="707160"/>
                  </a:cubicBezTo>
                  <a:cubicBezTo>
                    <a:pt x="282185" y="707160"/>
                    <a:pt x="279269" y="691075"/>
                    <a:pt x="283688" y="689661"/>
                  </a:cubicBezTo>
                  <a:cubicBezTo>
                    <a:pt x="288106" y="688159"/>
                    <a:pt x="310024" y="688159"/>
                    <a:pt x="310024" y="682326"/>
                  </a:cubicBezTo>
                  <a:cubicBezTo>
                    <a:pt x="310024" y="676493"/>
                    <a:pt x="310024" y="660409"/>
                    <a:pt x="310024" y="660409"/>
                  </a:cubicBezTo>
                  <a:cubicBezTo>
                    <a:pt x="337774" y="651659"/>
                    <a:pt x="333355" y="647240"/>
                    <a:pt x="346523" y="650157"/>
                  </a:cubicBezTo>
                  <a:cubicBezTo>
                    <a:pt x="359691" y="653073"/>
                    <a:pt x="359691" y="653073"/>
                    <a:pt x="359691" y="653073"/>
                  </a:cubicBezTo>
                  <a:lnTo>
                    <a:pt x="383023" y="660409"/>
                  </a:lnTo>
                  <a:lnTo>
                    <a:pt x="399107" y="660409"/>
                  </a:lnTo>
                  <a:lnTo>
                    <a:pt x="409359" y="638491"/>
                  </a:lnTo>
                  <a:lnTo>
                    <a:pt x="434634" y="621435"/>
                  </a:lnTo>
                  <a:lnTo>
                    <a:pt x="438523" y="601992"/>
                  </a:lnTo>
                  <a:lnTo>
                    <a:pt x="445858" y="580075"/>
                  </a:lnTo>
                  <a:cubicBezTo>
                    <a:pt x="445858" y="580075"/>
                    <a:pt x="447360" y="549408"/>
                    <a:pt x="426857" y="555241"/>
                  </a:cubicBezTo>
                  <a:cubicBezTo>
                    <a:pt x="406442" y="561074"/>
                    <a:pt x="397605" y="549408"/>
                    <a:pt x="397605" y="549408"/>
                  </a:cubicBezTo>
                  <a:lnTo>
                    <a:pt x="385939" y="542073"/>
                  </a:lnTo>
                  <a:lnTo>
                    <a:pt x="383995" y="527932"/>
                  </a:lnTo>
                  <a:lnTo>
                    <a:pt x="352356" y="524486"/>
                  </a:lnTo>
                  <a:cubicBezTo>
                    <a:pt x="352356" y="524486"/>
                    <a:pt x="383023" y="502569"/>
                    <a:pt x="387441" y="502569"/>
                  </a:cubicBezTo>
                  <a:cubicBezTo>
                    <a:pt x="391860" y="502569"/>
                    <a:pt x="402996" y="512820"/>
                    <a:pt x="399637" y="496736"/>
                  </a:cubicBezTo>
                  <a:cubicBezTo>
                    <a:pt x="396191" y="480651"/>
                    <a:pt x="403084" y="481623"/>
                    <a:pt x="387972" y="469427"/>
                  </a:cubicBezTo>
                  <a:cubicBezTo>
                    <a:pt x="372859" y="457231"/>
                    <a:pt x="369943" y="444152"/>
                    <a:pt x="349528" y="442649"/>
                  </a:cubicBezTo>
                  <a:cubicBezTo>
                    <a:pt x="329113" y="441147"/>
                    <a:pt x="317359" y="439733"/>
                    <a:pt x="317359" y="439733"/>
                  </a:cubicBezTo>
                  <a:lnTo>
                    <a:pt x="298358" y="444152"/>
                  </a:lnTo>
                  <a:cubicBezTo>
                    <a:pt x="298358" y="444152"/>
                    <a:pt x="289255" y="445124"/>
                    <a:pt x="280860" y="451487"/>
                  </a:cubicBezTo>
                  <a:cubicBezTo>
                    <a:pt x="263361" y="464655"/>
                    <a:pt x="260091" y="466776"/>
                    <a:pt x="256026" y="468985"/>
                  </a:cubicBezTo>
                  <a:cubicBezTo>
                    <a:pt x="242858" y="476321"/>
                    <a:pt x="226773" y="480651"/>
                    <a:pt x="226773" y="480651"/>
                  </a:cubicBezTo>
                  <a:lnTo>
                    <a:pt x="194604" y="461650"/>
                  </a:lnTo>
                  <a:lnTo>
                    <a:pt x="169771" y="446096"/>
                  </a:lnTo>
                  <a:lnTo>
                    <a:pt x="137602" y="438319"/>
                  </a:lnTo>
                  <a:lnTo>
                    <a:pt x="125936" y="414988"/>
                  </a:lnTo>
                  <a:lnTo>
                    <a:pt x="121517" y="397489"/>
                  </a:lnTo>
                  <a:lnTo>
                    <a:pt x="115154" y="379991"/>
                  </a:lnTo>
                  <a:cubicBezTo>
                    <a:pt x="115154" y="379991"/>
                    <a:pt x="133625" y="363464"/>
                    <a:pt x="126820" y="352682"/>
                  </a:cubicBezTo>
                  <a:cubicBezTo>
                    <a:pt x="120015" y="341989"/>
                    <a:pt x="106847" y="337570"/>
                    <a:pt x="118512" y="327407"/>
                  </a:cubicBezTo>
                  <a:cubicBezTo>
                    <a:pt x="130178" y="317243"/>
                    <a:pt x="134597" y="294266"/>
                    <a:pt x="134597" y="294266"/>
                  </a:cubicBezTo>
                  <a:lnTo>
                    <a:pt x="115154" y="290377"/>
                  </a:lnTo>
                  <a:lnTo>
                    <a:pt x="96683" y="315653"/>
                  </a:lnTo>
                  <a:lnTo>
                    <a:pt x="64514" y="308317"/>
                  </a:lnTo>
                  <a:cubicBezTo>
                    <a:pt x="64514" y="308317"/>
                    <a:pt x="48430" y="286400"/>
                    <a:pt x="52849" y="277651"/>
                  </a:cubicBezTo>
                  <a:cubicBezTo>
                    <a:pt x="57268" y="268902"/>
                    <a:pt x="57268" y="268902"/>
                    <a:pt x="57268" y="268902"/>
                  </a:cubicBezTo>
                  <a:cubicBezTo>
                    <a:pt x="57268" y="268902"/>
                    <a:pt x="55765" y="260152"/>
                    <a:pt x="48518" y="248487"/>
                  </a:cubicBezTo>
                  <a:cubicBezTo>
                    <a:pt x="41183" y="236821"/>
                    <a:pt x="41183" y="232402"/>
                    <a:pt x="31020" y="223653"/>
                  </a:cubicBezTo>
                  <a:cubicBezTo>
                    <a:pt x="20768" y="214904"/>
                    <a:pt x="13521" y="207568"/>
                    <a:pt x="7688" y="203238"/>
                  </a:cubicBezTo>
                  <a:cubicBezTo>
                    <a:pt x="1856" y="198819"/>
                    <a:pt x="6186" y="210573"/>
                    <a:pt x="1856" y="198819"/>
                  </a:cubicBezTo>
                  <a:cubicBezTo>
                    <a:pt x="-2563" y="186888"/>
                    <a:pt x="2297" y="177167"/>
                    <a:pt x="2297" y="17716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4" name="Google Shape;2544;p73"/>
            <p:cNvSpPr/>
            <p:nvPr/>
          </p:nvSpPr>
          <p:spPr>
            <a:xfrm>
              <a:off x="5235203" y="2458431"/>
              <a:ext cx="448577" cy="371529"/>
            </a:xfrm>
            <a:custGeom>
              <a:rect b="b" l="l" r="r" t="t"/>
              <a:pathLst>
                <a:path extrusionOk="0" h="754373" w="910816">
                  <a:moveTo>
                    <a:pt x="500387" y="79125"/>
                  </a:moveTo>
                  <a:cubicBezTo>
                    <a:pt x="500387" y="79125"/>
                    <a:pt x="496498" y="63571"/>
                    <a:pt x="482888" y="77181"/>
                  </a:cubicBezTo>
                  <a:cubicBezTo>
                    <a:pt x="469278" y="90791"/>
                    <a:pt x="469278" y="90791"/>
                    <a:pt x="469278" y="90791"/>
                  </a:cubicBezTo>
                  <a:cubicBezTo>
                    <a:pt x="469278" y="90791"/>
                    <a:pt x="449835" y="110233"/>
                    <a:pt x="444003" y="90791"/>
                  </a:cubicBezTo>
                  <a:cubicBezTo>
                    <a:pt x="438170" y="71348"/>
                    <a:pt x="442058" y="57650"/>
                    <a:pt x="428448" y="57650"/>
                  </a:cubicBezTo>
                  <a:cubicBezTo>
                    <a:pt x="414838" y="57650"/>
                    <a:pt x="393363" y="63482"/>
                    <a:pt x="393363" y="63482"/>
                  </a:cubicBezTo>
                  <a:lnTo>
                    <a:pt x="360222" y="71260"/>
                  </a:lnTo>
                  <a:lnTo>
                    <a:pt x="299861" y="71260"/>
                  </a:lnTo>
                  <a:lnTo>
                    <a:pt x="262831" y="65427"/>
                  </a:lnTo>
                  <a:lnTo>
                    <a:pt x="212191" y="75148"/>
                  </a:lnTo>
                  <a:lnTo>
                    <a:pt x="182939" y="69315"/>
                  </a:lnTo>
                  <a:cubicBezTo>
                    <a:pt x="182939" y="69315"/>
                    <a:pt x="93325" y="96624"/>
                    <a:pt x="87493" y="112178"/>
                  </a:cubicBezTo>
                  <a:cubicBezTo>
                    <a:pt x="81660" y="127732"/>
                    <a:pt x="75827" y="133565"/>
                    <a:pt x="75827" y="145319"/>
                  </a:cubicBezTo>
                  <a:cubicBezTo>
                    <a:pt x="75827" y="156984"/>
                    <a:pt x="71938" y="178460"/>
                    <a:pt x="71938" y="178460"/>
                  </a:cubicBezTo>
                  <a:lnTo>
                    <a:pt x="58328" y="197903"/>
                  </a:lnTo>
                  <a:cubicBezTo>
                    <a:pt x="58328" y="197903"/>
                    <a:pt x="69994" y="211513"/>
                    <a:pt x="44718" y="207624"/>
                  </a:cubicBezTo>
                  <a:cubicBezTo>
                    <a:pt x="19443" y="203736"/>
                    <a:pt x="19443" y="203736"/>
                    <a:pt x="19443" y="203736"/>
                  </a:cubicBezTo>
                  <a:lnTo>
                    <a:pt x="0" y="211513"/>
                  </a:lnTo>
                  <a:cubicBezTo>
                    <a:pt x="0" y="211513"/>
                    <a:pt x="17498" y="260208"/>
                    <a:pt x="21387" y="266041"/>
                  </a:cubicBezTo>
                  <a:cubicBezTo>
                    <a:pt x="25276" y="271874"/>
                    <a:pt x="36941" y="289372"/>
                    <a:pt x="36941" y="297238"/>
                  </a:cubicBezTo>
                  <a:cubicBezTo>
                    <a:pt x="36941" y="305015"/>
                    <a:pt x="27220" y="318625"/>
                    <a:pt x="27220" y="318625"/>
                  </a:cubicBezTo>
                  <a:cubicBezTo>
                    <a:pt x="27220" y="318625"/>
                    <a:pt x="13610" y="326402"/>
                    <a:pt x="23331" y="341956"/>
                  </a:cubicBezTo>
                  <a:cubicBezTo>
                    <a:pt x="33053" y="357510"/>
                    <a:pt x="11666" y="351677"/>
                    <a:pt x="40830" y="367232"/>
                  </a:cubicBezTo>
                  <a:cubicBezTo>
                    <a:pt x="69994" y="382786"/>
                    <a:pt x="70082" y="382786"/>
                    <a:pt x="70082" y="382786"/>
                  </a:cubicBezTo>
                  <a:cubicBezTo>
                    <a:pt x="70082" y="382786"/>
                    <a:pt x="85637" y="384730"/>
                    <a:pt x="81748" y="400284"/>
                  </a:cubicBezTo>
                  <a:cubicBezTo>
                    <a:pt x="77859" y="415839"/>
                    <a:pt x="79804" y="419727"/>
                    <a:pt x="70082" y="429537"/>
                  </a:cubicBezTo>
                  <a:cubicBezTo>
                    <a:pt x="60361" y="439258"/>
                    <a:pt x="60361" y="413983"/>
                    <a:pt x="60361" y="439258"/>
                  </a:cubicBezTo>
                  <a:cubicBezTo>
                    <a:pt x="60361" y="464534"/>
                    <a:pt x="68138" y="470455"/>
                    <a:pt x="75915" y="472399"/>
                  </a:cubicBezTo>
                  <a:cubicBezTo>
                    <a:pt x="83692" y="474344"/>
                    <a:pt x="95358" y="486009"/>
                    <a:pt x="95358" y="486009"/>
                  </a:cubicBezTo>
                  <a:cubicBezTo>
                    <a:pt x="95358" y="486009"/>
                    <a:pt x="129118" y="534528"/>
                    <a:pt x="130443" y="540538"/>
                  </a:cubicBezTo>
                  <a:cubicBezTo>
                    <a:pt x="138221" y="577567"/>
                    <a:pt x="142109" y="573679"/>
                    <a:pt x="136276" y="589233"/>
                  </a:cubicBezTo>
                  <a:cubicBezTo>
                    <a:pt x="130443" y="604787"/>
                    <a:pt x="128499" y="589233"/>
                    <a:pt x="130443" y="604787"/>
                  </a:cubicBezTo>
                  <a:cubicBezTo>
                    <a:pt x="132388" y="620341"/>
                    <a:pt x="144053" y="602843"/>
                    <a:pt x="142109" y="635984"/>
                  </a:cubicBezTo>
                  <a:cubicBezTo>
                    <a:pt x="140165" y="669125"/>
                    <a:pt x="140165" y="669125"/>
                    <a:pt x="140165" y="669125"/>
                  </a:cubicBezTo>
                  <a:cubicBezTo>
                    <a:pt x="140165" y="669125"/>
                    <a:pt x="132388" y="688568"/>
                    <a:pt x="149886" y="686623"/>
                  </a:cubicBezTo>
                  <a:cubicBezTo>
                    <a:pt x="167385" y="684679"/>
                    <a:pt x="173218" y="674958"/>
                    <a:pt x="173218" y="674958"/>
                  </a:cubicBezTo>
                  <a:cubicBezTo>
                    <a:pt x="173218" y="674958"/>
                    <a:pt x="184883" y="690512"/>
                    <a:pt x="196549" y="682735"/>
                  </a:cubicBezTo>
                  <a:cubicBezTo>
                    <a:pt x="208215" y="674958"/>
                    <a:pt x="208215" y="674958"/>
                    <a:pt x="208215" y="674958"/>
                  </a:cubicBezTo>
                  <a:cubicBezTo>
                    <a:pt x="208215" y="674958"/>
                    <a:pt x="194605" y="645706"/>
                    <a:pt x="198493" y="634040"/>
                  </a:cubicBezTo>
                  <a:cubicBezTo>
                    <a:pt x="202382" y="622374"/>
                    <a:pt x="159519" y="610708"/>
                    <a:pt x="202382" y="622374"/>
                  </a:cubicBezTo>
                  <a:cubicBezTo>
                    <a:pt x="245244" y="634040"/>
                    <a:pt x="245244" y="634040"/>
                    <a:pt x="245244" y="634040"/>
                  </a:cubicBezTo>
                  <a:lnTo>
                    <a:pt x="251077" y="657371"/>
                  </a:lnTo>
                  <a:lnTo>
                    <a:pt x="233579" y="682647"/>
                  </a:lnTo>
                  <a:lnTo>
                    <a:pt x="219969" y="692368"/>
                  </a:lnTo>
                  <a:cubicBezTo>
                    <a:pt x="219969" y="692368"/>
                    <a:pt x="212191" y="702089"/>
                    <a:pt x="210247" y="709867"/>
                  </a:cubicBezTo>
                  <a:cubicBezTo>
                    <a:pt x="208303" y="717644"/>
                    <a:pt x="231634" y="739119"/>
                    <a:pt x="231634" y="739119"/>
                  </a:cubicBezTo>
                  <a:lnTo>
                    <a:pt x="245244" y="739119"/>
                  </a:lnTo>
                  <a:lnTo>
                    <a:pt x="258854" y="727454"/>
                  </a:lnTo>
                  <a:cubicBezTo>
                    <a:pt x="258854" y="727454"/>
                    <a:pt x="260798" y="704122"/>
                    <a:pt x="268576" y="702178"/>
                  </a:cubicBezTo>
                  <a:cubicBezTo>
                    <a:pt x="276353" y="700234"/>
                    <a:pt x="262743" y="672925"/>
                    <a:pt x="276353" y="700234"/>
                  </a:cubicBezTo>
                  <a:cubicBezTo>
                    <a:pt x="289963" y="727542"/>
                    <a:pt x="254966" y="713844"/>
                    <a:pt x="289963" y="727542"/>
                  </a:cubicBezTo>
                  <a:cubicBezTo>
                    <a:pt x="325048" y="741152"/>
                    <a:pt x="307461" y="743096"/>
                    <a:pt x="325048" y="741152"/>
                  </a:cubicBezTo>
                  <a:cubicBezTo>
                    <a:pt x="342546" y="739207"/>
                    <a:pt x="354301" y="743096"/>
                    <a:pt x="354301" y="743096"/>
                  </a:cubicBezTo>
                  <a:cubicBezTo>
                    <a:pt x="369855" y="754762"/>
                    <a:pt x="347496" y="757678"/>
                    <a:pt x="379576" y="750431"/>
                  </a:cubicBezTo>
                  <a:cubicBezTo>
                    <a:pt x="411745" y="743096"/>
                    <a:pt x="411745" y="743096"/>
                    <a:pt x="411745" y="743096"/>
                  </a:cubicBezTo>
                  <a:cubicBezTo>
                    <a:pt x="411745" y="743096"/>
                    <a:pt x="441970" y="750873"/>
                    <a:pt x="443914" y="745040"/>
                  </a:cubicBezTo>
                  <a:cubicBezTo>
                    <a:pt x="445858" y="739207"/>
                    <a:pt x="457524" y="721709"/>
                    <a:pt x="457524" y="721709"/>
                  </a:cubicBezTo>
                  <a:cubicBezTo>
                    <a:pt x="457524" y="721709"/>
                    <a:pt x="447803" y="712960"/>
                    <a:pt x="458496" y="706597"/>
                  </a:cubicBezTo>
                  <a:cubicBezTo>
                    <a:pt x="469190" y="700234"/>
                    <a:pt x="447803" y="684679"/>
                    <a:pt x="464329" y="687596"/>
                  </a:cubicBezTo>
                  <a:cubicBezTo>
                    <a:pt x="480855" y="690512"/>
                    <a:pt x="486688" y="688568"/>
                    <a:pt x="492609" y="688568"/>
                  </a:cubicBezTo>
                  <a:cubicBezTo>
                    <a:pt x="498442" y="688568"/>
                    <a:pt x="517885" y="696345"/>
                    <a:pt x="525751" y="688568"/>
                  </a:cubicBezTo>
                  <a:cubicBezTo>
                    <a:pt x="533528" y="680791"/>
                    <a:pt x="533528" y="680791"/>
                    <a:pt x="533528" y="680791"/>
                  </a:cubicBezTo>
                  <a:lnTo>
                    <a:pt x="544751" y="661348"/>
                  </a:lnTo>
                  <a:cubicBezTo>
                    <a:pt x="544751" y="661348"/>
                    <a:pt x="560836" y="678847"/>
                    <a:pt x="566669" y="682735"/>
                  </a:cubicBezTo>
                  <a:cubicBezTo>
                    <a:pt x="572502" y="686623"/>
                    <a:pt x="570557" y="686623"/>
                    <a:pt x="584167" y="690512"/>
                  </a:cubicBezTo>
                  <a:cubicBezTo>
                    <a:pt x="597777" y="694401"/>
                    <a:pt x="592917" y="686623"/>
                    <a:pt x="606085" y="690512"/>
                  </a:cubicBezTo>
                  <a:cubicBezTo>
                    <a:pt x="619253" y="694401"/>
                    <a:pt x="619253" y="694401"/>
                    <a:pt x="619253" y="694401"/>
                  </a:cubicBezTo>
                  <a:lnTo>
                    <a:pt x="639668" y="696345"/>
                  </a:lnTo>
                  <a:lnTo>
                    <a:pt x="649919" y="680260"/>
                  </a:lnTo>
                  <a:lnTo>
                    <a:pt x="644086" y="652510"/>
                  </a:lnTo>
                  <a:cubicBezTo>
                    <a:pt x="644086" y="652510"/>
                    <a:pt x="639668" y="656929"/>
                    <a:pt x="629504" y="639342"/>
                  </a:cubicBezTo>
                  <a:cubicBezTo>
                    <a:pt x="619253" y="621844"/>
                    <a:pt x="607587" y="615304"/>
                    <a:pt x="607587" y="605759"/>
                  </a:cubicBezTo>
                  <a:cubicBezTo>
                    <a:pt x="607587" y="567758"/>
                    <a:pt x="576920" y="561925"/>
                    <a:pt x="595921" y="553176"/>
                  </a:cubicBezTo>
                  <a:cubicBezTo>
                    <a:pt x="614922" y="544426"/>
                    <a:pt x="614922" y="544426"/>
                    <a:pt x="614922" y="544426"/>
                  </a:cubicBezTo>
                  <a:cubicBezTo>
                    <a:pt x="614922" y="544426"/>
                    <a:pt x="625174" y="534705"/>
                    <a:pt x="638784" y="540538"/>
                  </a:cubicBezTo>
                  <a:cubicBezTo>
                    <a:pt x="652394" y="546370"/>
                    <a:pt x="638784" y="536649"/>
                    <a:pt x="652394" y="546370"/>
                  </a:cubicBezTo>
                  <a:cubicBezTo>
                    <a:pt x="666004" y="556092"/>
                    <a:pt x="669892" y="536649"/>
                    <a:pt x="686507" y="544426"/>
                  </a:cubicBezTo>
                  <a:cubicBezTo>
                    <a:pt x="703033" y="552203"/>
                    <a:pt x="698173" y="541510"/>
                    <a:pt x="698173" y="541510"/>
                  </a:cubicBezTo>
                  <a:lnTo>
                    <a:pt x="712755" y="517206"/>
                  </a:lnTo>
                  <a:lnTo>
                    <a:pt x="716643" y="503596"/>
                  </a:lnTo>
                  <a:lnTo>
                    <a:pt x="749785" y="507485"/>
                  </a:lnTo>
                  <a:cubicBezTo>
                    <a:pt x="749785" y="507485"/>
                    <a:pt x="753673" y="493875"/>
                    <a:pt x="759506" y="489986"/>
                  </a:cubicBezTo>
                  <a:cubicBezTo>
                    <a:pt x="765339" y="486098"/>
                    <a:pt x="793089" y="465683"/>
                    <a:pt x="793089" y="465683"/>
                  </a:cubicBezTo>
                  <a:lnTo>
                    <a:pt x="814034" y="462766"/>
                  </a:lnTo>
                  <a:lnTo>
                    <a:pt x="833477" y="449156"/>
                  </a:lnTo>
                  <a:lnTo>
                    <a:pt x="862729" y="454989"/>
                  </a:lnTo>
                  <a:cubicBezTo>
                    <a:pt x="862729" y="454989"/>
                    <a:pt x="890038" y="441379"/>
                    <a:pt x="893926" y="429714"/>
                  </a:cubicBezTo>
                  <a:cubicBezTo>
                    <a:pt x="897815" y="418048"/>
                    <a:pt x="907536" y="402406"/>
                    <a:pt x="907536" y="388796"/>
                  </a:cubicBezTo>
                  <a:cubicBezTo>
                    <a:pt x="907536" y="375186"/>
                    <a:pt x="899759" y="371297"/>
                    <a:pt x="901703" y="353710"/>
                  </a:cubicBezTo>
                  <a:cubicBezTo>
                    <a:pt x="903648" y="336212"/>
                    <a:pt x="901703" y="314736"/>
                    <a:pt x="901703" y="314736"/>
                  </a:cubicBezTo>
                  <a:cubicBezTo>
                    <a:pt x="901703" y="314736"/>
                    <a:pt x="905592" y="310848"/>
                    <a:pt x="909480" y="281595"/>
                  </a:cubicBezTo>
                  <a:cubicBezTo>
                    <a:pt x="913369" y="252343"/>
                    <a:pt x="907536" y="232900"/>
                    <a:pt x="907536" y="217346"/>
                  </a:cubicBezTo>
                  <a:cubicBezTo>
                    <a:pt x="907536" y="201791"/>
                    <a:pt x="905592" y="203736"/>
                    <a:pt x="891982" y="178372"/>
                  </a:cubicBezTo>
                  <a:cubicBezTo>
                    <a:pt x="878372" y="153096"/>
                    <a:pt x="874483" y="166706"/>
                    <a:pt x="876428" y="135509"/>
                  </a:cubicBezTo>
                  <a:cubicBezTo>
                    <a:pt x="878372" y="104312"/>
                    <a:pt x="854068" y="79036"/>
                    <a:pt x="863260" y="74176"/>
                  </a:cubicBezTo>
                  <a:cubicBezTo>
                    <a:pt x="872539" y="69315"/>
                    <a:pt x="868651" y="57650"/>
                    <a:pt x="868651" y="43951"/>
                  </a:cubicBezTo>
                  <a:cubicBezTo>
                    <a:pt x="868651" y="30341"/>
                    <a:pt x="858929" y="18676"/>
                    <a:pt x="835509" y="16643"/>
                  </a:cubicBezTo>
                  <a:cubicBezTo>
                    <a:pt x="812178" y="14699"/>
                    <a:pt x="786814" y="12754"/>
                    <a:pt x="786814" y="12754"/>
                  </a:cubicBezTo>
                  <a:cubicBezTo>
                    <a:pt x="786814" y="12754"/>
                    <a:pt x="775149" y="4977"/>
                    <a:pt x="763483" y="18587"/>
                  </a:cubicBezTo>
                  <a:cubicBezTo>
                    <a:pt x="751817" y="32197"/>
                    <a:pt x="755706" y="24420"/>
                    <a:pt x="751817" y="32197"/>
                  </a:cubicBezTo>
                  <a:cubicBezTo>
                    <a:pt x="747928" y="39974"/>
                    <a:pt x="751817" y="32197"/>
                    <a:pt x="751817" y="32197"/>
                  </a:cubicBezTo>
                  <a:lnTo>
                    <a:pt x="726542" y="12754"/>
                  </a:lnTo>
                  <a:lnTo>
                    <a:pt x="710987" y="4977"/>
                  </a:lnTo>
                  <a:cubicBezTo>
                    <a:pt x="710987" y="4977"/>
                    <a:pt x="712932" y="-2800"/>
                    <a:pt x="695433" y="1089"/>
                  </a:cubicBezTo>
                  <a:cubicBezTo>
                    <a:pt x="677935" y="4977"/>
                    <a:pt x="666180" y="6922"/>
                    <a:pt x="666180" y="6922"/>
                  </a:cubicBezTo>
                  <a:lnTo>
                    <a:pt x="644793" y="40063"/>
                  </a:lnTo>
                  <a:lnTo>
                    <a:pt x="623406" y="55617"/>
                  </a:lnTo>
                  <a:lnTo>
                    <a:pt x="609797" y="59505"/>
                  </a:lnTo>
                  <a:lnTo>
                    <a:pt x="623406" y="100424"/>
                  </a:lnTo>
                  <a:cubicBezTo>
                    <a:pt x="633128" y="117922"/>
                    <a:pt x="644793" y="123755"/>
                    <a:pt x="627295" y="129676"/>
                  </a:cubicBezTo>
                  <a:cubicBezTo>
                    <a:pt x="609797" y="135509"/>
                    <a:pt x="609797" y="135509"/>
                    <a:pt x="609797" y="135509"/>
                  </a:cubicBezTo>
                  <a:lnTo>
                    <a:pt x="584521" y="106257"/>
                  </a:lnTo>
                  <a:cubicBezTo>
                    <a:pt x="584521" y="106257"/>
                    <a:pt x="555268" y="82925"/>
                    <a:pt x="541658" y="88758"/>
                  </a:cubicBezTo>
                  <a:cubicBezTo>
                    <a:pt x="528048" y="94591"/>
                    <a:pt x="516383" y="104312"/>
                    <a:pt x="516383" y="104312"/>
                  </a:cubicBezTo>
                  <a:lnTo>
                    <a:pt x="500387" y="79125"/>
                  </a:ln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5" name="Google Shape;2545;p73"/>
            <p:cNvSpPr/>
            <p:nvPr/>
          </p:nvSpPr>
          <p:spPr>
            <a:xfrm>
              <a:off x="4821601" y="1968742"/>
              <a:ext cx="707996" cy="1262898"/>
            </a:xfrm>
            <a:custGeom>
              <a:rect b="b" l="l" r="r" t="t"/>
              <a:pathLst>
                <a:path extrusionOk="0" h="2564259" w="1437555">
                  <a:moveTo>
                    <a:pt x="531766" y="91558"/>
                  </a:moveTo>
                  <a:cubicBezTo>
                    <a:pt x="539543" y="68227"/>
                    <a:pt x="543432" y="37030"/>
                    <a:pt x="543432" y="37030"/>
                  </a:cubicBezTo>
                  <a:cubicBezTo>
                    <a:pt x="514179" y="13698"/>
                    <a:pt x="490848" y="0"/>
                    <a:pt x="490848" y="0"/>
                  </a:cubicBezTo>
                  <a:cubicBezTo>
                    <a:pt x="483071" y="27308"/>
                    <a:pt x="508346" y="48695"/>
                    <a:pt x="485015" y="37030"/>
                  </a:cubicBezTo>
                  <a:cubicBezTo>
                    <a:pt x="461684" y="25364"/>
                    <a:pt x="475293" y="33141"/>
                    <a:pt x="461684" y="25364"/>
                  </a:cubicBezTo>
                  <a:cubicBezTo>
                    <a:pt x="448073" y="17587"/>
                    <a:pt x="471405" y="31197"/>
                    <a:pt x="448073" y="17587"/>
                  </a:cubicBezTo>
                  <a:cubicBezTo>
                    <a:pt x="424742" y="3977"/>
                    <a:pt x="438352" y="7865"/>
                    <a:pt x="424742" y="3977"/>
                  </a:cubicBezTo>
                  <a:cubicBezTo>
                    <a:pt x="411132" y="88"/>
                    <a:pt x="415021" y="7865"/>
                    <a:pt x="393545" y="3977"/>
                  </a:cubicBezTo>
                  <a:cubicBezTo>
                    <a:pt x="372158" y="88"/>
                    <a:pt x="372158" y="88"/>
                    <a:pt x="372158" y="88"/>
                  </a:cubicBezTo>
                  <a:cubicBezTo>
                    <a:pt x="372158" y="88"/>
                    <a:pt x="356604" y="9810"/>
                    <a:pt x="354660" y="29341"/>
                  </a:cubicBezTo>
                  <a:cubicBezTo>
                    <a:pt x="352716" y="48784"/>
                    <a:pt x="364381" y="50728"/>
                    <a:pt x="352716" y="48784"/>
                  </a:cubicBezTo>
                  <a:cubicBezTo>
                    <a:pt x="341050" y="46839"/>
                    <a:pt x="311797" y="37118"/>
                    <a:pt x="300132" y="37118"/>
                  </a:cubicBezTo>
                  <a:cubicBezTo>
                    <a:pt x="288466" y="37118"/>
                    <a:pt x="280689" y="21564"/>
                    <a:pt x="276800" y="46839"/>
                  </a:cubicBezTo>
                  <a:cubicBezTo>
                    <a:pt x="272912" y="72115"/>
                    <a:pt x="276800" y="76092"/>
                    <a:pt x="270967" y="87758"/>
                  </a:cubicBezTo>
                  <a:cubicBezTo>
                    <a:pt x="265135" y="99423"/>
                    <a:pt x="286522" y="91646"/>
                    <a:pt x="265135" y="99423"/>
                  </a:cubicBezTo>
                  <a:cubicBezTo>
                    <a:pt x="243748" y="107200"/>
                    <a:pt x="245692" y="113033"/>
                    <a:pt x="224216" y="114978"/>
                  </a:cubicBezTo>
                  <a:cubicBezTo>
                    <a:pt x="202829" y="116922"/>
                    <a:pt x="181354" y="116922"/>
                    <a:pt x="181354" y="116922"/>
                  </a:cubicBezTo>
                  <a:lnTo>
                    <a:pt x="150157" y="120810"/>
                  </a:lnTo>
                  <a:cubicBezTo>
                    <a:pt x="150157" y="120810"/>
                    <a:pt x="165711" y="58505"/>
                    <a:pt x="124881" y="101368"/>
                  </a:cubicBezTo>
                  <a:cubicBezTo>
                    <a:pt x="83963" y="144230"/>
                    <a:pt x="89796" y="64338"/>
                    <a:pt x="87852" y="124699"/>
                  </a:cubicBezTo>
                  <a:cubicBezTo>
                    <a:pt x="85907" y="185060"/>
                    <a:pt x="119049" y="142197"/>
                    <a:pt x="97573" y="171450"/>
                  </a:cubicBezTo>
                  <a:cubicBezTo>
                    <a:pt x="76186" y="200702"/>
                    <a:pt x="76186" y="200702"/>
                    <a:pt x="76186" y="200702"/>
                  </a:cubicBezTo>
                  <a:lnTo>
                    <a:pt x="62576" y="231899"/>
                  </a:lnTo>
                  <a:lnTo>
                    <a:pt x="52855" y="255231"/>
                  </a:lnTo>
                  <a:cubicBezTo>
                    <a:pt x="52855" y="255231"/>
                    <a:pt x="74242" y="286428"/>
                    <a:pt x="74242" y="294205"/>
                  </a:cubicBezTo>
                  <a:cubicBezTo>
                    <a:pt x="74242" y="301982"/>
                    <a:pt x="99517" y="331234"/>
                    <a:pt x="80075" y="331234"/>
                  </a:cubicBezTo>
                  <a:cubicBezTo>
                    <a:pt x="60632" y="331234"/>
                    <a:pt x="48878" y="340956"/>
                    <a:pt x="48878" y="340956"/>
                  </a:cubicBezTo>
                  <a:lnTo>
                    <a:pt x="19625" y="344844"/>
                  </a:lnTo>
                  <a:cubicBezTo>
                    <a:pt x="19625" y="344844"/>
                    <a:pt x="-7683" y="335123"/>
                    <a:pt x="2127" y="356510"/>
                  </a:cubicBezTo>
                  <a:cubicBezTo>
                    <a:pt x="11848" y="377897"/>
                    <a:pt x="33324" y="409094"/>
                    <a:pt x="33324" y="409094"/>
                  </a:cubicBezTo>
                  <a:cubicBezTo>
                    <a:pt x="33324" y="409094"/>
                    <a:pt x="43045" y="403261"/>
                    <a:pt x="52766" y="416871"/>
                  </a:cubicBezTo>
                  <a:cubicBezTo>
                    <a:pt x="62488" y="430481"/>
                    <a:pt x="97573" y="444179"/>
                    <a:pt x="78042" y="463622"/>
                  </a:cubicBezTo>
                  <a:cubicBezTo>
                    <a:pt x="58599" y="483065"/>
                    <a:pt x="37124" y="475288"/>
                    <a:pt x="62488" y="492874"/>
                  </a:cubicBezTo>
                  <a:cubicBezTo>
                    <a:pt x="87763" y="510373"/>
                    <a:pt x="87763" y="510373"/>
                    <a:pt x="87763" y="510373"/>
                  </a:cubicBezTo>
                  <a:lnTo>
                    <a:pt x="150069" y="580455"/>
                  </a:lnTo>
                  <a:cubicBezTo>
                    <a:pt x="150069" y="580455"/>
                    <a:pt x="157846" y="580455"/>
                    <a:pt x="163679" y="601842"/>
                  </a:cubicBezTo>
                  <a:cubicBezTo>
                    <a:pt x="169511" y="623230"/>
                    <a:pt x="173400" y="640816"/>
                    <a:pt x="173400" y="640816"/>
                  </a:cubicBezTo>
                  <a:cubicBezTo>
                    <a:pt x="173400" y="640816"/>
                    <a:pt x="173400" y="660259"/>
                    <a:pt x="192843" y="685623"/>
                  </a:cubicBezTo>
                  <a:cubicBezTo>
                    <a:pt x="212286" y="710899"/>
                    <a:pt x="206453" y="673958"/>
                    <a:pt x="212286" y="710899"/>
                  </a:cubicBezTo>
                  <a:cubicBezTo>
                    <a:pt x="218118" y="747928"/>
                    <a:pt x="218118" y="747928"/>
                    <a:pt x="218118" y="747928"/>
                  </a:cubicBezTo>
                  <a:lnTo>
                    <a:pt x="200620" y="781070"/>
                  </a:lnTo>
                  <a:cubicBezTo>
                    <a:pt x="200620" y="781070"/>
                    <a:pt x="188954" y="843375"/>
                    <a:pt x="196731" y="853096"/>
                  </a:cubicBezTo>
                  <a:cubicBezTo>
                    <a:pt x="204508" y="862818"/>
                    <a:pt x="239594" y="839486"/>
                    <a:pt x="204508" y="862818"/>
                  </a:cubicBezTo>
                  <a:cubicBezTo>
                    <a:pt x="169423" y="886149"/>
                    <a:pt x="159702" y="888093"/>
                    <a:pt x="159702" y="888093"/>
                  </a:cubicBezTo>
                  <a:lnTo>
                    <a:pt x="140259" y="917346"/>
                  </a:lnTo>
                  <a:cubicBezTo>
                    <a:pt x="140259" y="917346"/>
                    <a:pt x="165535" y="958264"/>
                    <a:pt x="165535" y="983540"/>
                  </a:cubicBezTo>
                  <a:cubicBezTo>
                    <a:pt x="165535" y="1008815"/>
                    <a:pt x="142203" y="995205"/>
                    <a:pt x="173312" y="1020570"/>
                  </a:cubicBezTo>
                  <a:cubicBezTo>
                    <a:pt x="204508" y="1045845"/>
                    <a:pt x="214230" y="1055655"/>
                    <a:pt x="214230" y="1055655"/>
                  </a:cubicBezTo>
                  <a:cubicBezTo>
                    <a:pt x="214230" y="1055655"/>
                    <a:pt x="212286" y="1057599"/>
                    <a:pt x="229784" y="1084907"/>
                  </a:cubicBezTo>
                  <a:cubicBezTo>
                    <a:pt x="247283" y="1112216"/>
                    <a:pt x="231728" y="1096573"/>
                    <a:pt x="259037" y="1123881"/>
                  </a:cubicBezTo>
                  <a:cubicBezTo>
                    <a:pt x="286345" y="1151190"/>
                    <a:pt x="292178" y="1147213"/>
                    <a:pt x="296066" y="1160911"/>
                  </a:cubicBezTo>
                  <a:cubicBezTo>
                    <a:pt x="299955" y="1174521"/>
                    <a:pt x="307732" y="1194052"/>
                    <a:pt x="307732" y="1194052"/>
                  </a:cubicBezTo>
                  <a:cubicBezTo>
                    <a:pt x="307732" y="1194052"/>
                    <a:pt x="329119" y="1178498"/>
                    <a:pt x="311620" y="1213495"/>
                  </a:cubicBezTo>
                  <a:cubicBezTo>
                    <a:pt x="294122" y="1248580"/>
                    <a:pt x="294122" y="1248580"/>
                    <a:pt x="294122" y="1248580"/>
                  </a:cubicBezTo>
                  <a:cubicBezTo>
                    <a:pt x="294122" y="1248580"/>
                    <a:pt x="305788" y="1299220"/>
                    <a:pt x="301899" y="1308941"/>
                  </a:cubicBezTo>
                  <a:cubicBezTo>
                    <a:pt x="298011" y="1318663"/>
                    <a:pt x="294122" y="1357637"/>
                    <a:pt x="303843" y="1367358"/>
                  </a:cubicBezTo>
                  <a:cubicBezTo>
                    <a:pt x="313565" y="1377079"/>
                    <a:pt x="327175" y="1390689"/>
                    <a:pt x="327175" y="1390689"/>
                  </a:cubicBezTo>
                  <a:cubicBezTo>
                    <a:pt x="327175" y="1390689"/>
                    <a:pt x="362260" y="1431607"/>
                    <a:pt x="360316" y="1449106"/>
                  </a:cubicBezTo>
                  <a:cubicBezTo>
                    <a:pt x="358372" y="1466604"/>
                    <a:pt x="366149" y="1501690"/>
                    <a:pt x="366149" y="1501690"/>
                  </a:cubicBezTo>
                  <a:cubicBezTo>
                    <a:pt x="366149" y="1501690"/>
                    <a:pt x="401234" y="1488080"/>
                    <a:pt x="366149" y="1532887"/>
                  </a:cubicBezTo>
                  <a:cubicBezTo>
                    <a:pt x="331063" y="1577693"/>
                    <a:pt x="309676" y="1597136"/>
                    <a:pt x="301899" y="1604914"/>
                  </a:cubicBezTo>
                  <a:cubicBezTo>
                    <a:pt x="294122" y="1612691"/>
                    <a:pt x="296066" y="1641943"/>
                    <a:pt x="284401" y="1647776"/>
                  </a:cubicBezTo>
                  <a:cubicBezTo>
                    <a:pt x="272735" y="1653609"/>
                    <a:pt x="274679" y="1675084"/>
                    <a:pt x="266902" y="1684805"/>
                  </a:cubicBezTo>
                  <a:cubicBezTo>
                    <a:pt x="259125" y="1694527"/>
                    <a:pt x="249404" y="1725724"/>
                    <a:pt x="249404" y="1725724"/>
                  </a:cubicBezTo>
                  <a:cubicBezTo>
                    <a:pt x="249404" y="1725724"/>
                    <a:pt x="255236" y="1733501"/>
                    <a:pt x="253292" y="1747111"/>
                  </a:cubicBezTo>
                  <a:cubicBezTo>
                    <a:pt x="251348" y="1760721"/>
                    <a:pt x="249404" y="1747111"/>
                    <a:pt x="243571" y="1778308"/>
                  </a:cubicBezTo>
                  <a:cubicBezTo>
                    <a:pt x="237738" y="1809505"/>
                    <a:pt x="249404" y="1811449"/>
                    <a:pt x="237738" y="1821170"/>
                  </a:cubicBezTo>
                  <a:cubicBezTo>
                    <a:pt x="226072" y="1830891"/>
                    <a:pt x="206541" y="1895141"/>
                    <a:pt x="200708" y="1901062"/>
                  </a:cubicBezTo>
                  <a:cubicBezTo>
                    <a:pt x="194875" y="1906895"/>
                    <a:pt x="175433" y="1932259"/>
                    <a:pt x="175433" y="1932259"/>
                  </a:cubicBezTo>
                  <a:lnTo>
                    <a:pt x="187098" y="1965400"/>
                  </a:lnTo>
                  <a:lnTo>
                    <a:pt x="192931" y="1982899"/>
                  </a:lnTo>
                  <a:cubicBezTo>
                    <a:pt x="192931" y="1982899"/>
                    <a:pt x="183210" y="2000397"/>
                    <a:pt x="173488" y="2019928"/>
                  </a:cubicBezTo>
                  <a:cubicBezTo>
                    <a:pt x="163767" y="2039371"/>
                    <a:pt x="167656" y="1984843"/>
                    <a:pt x="163767" y="2039371"/>
                  </a:cubicBezTo>
                  <a:cubicBezTo>
                    <a:pt x="159878" y="2093899"/>
                    <a:pt x="159878" y="2070568"/>
                    <a:pt x="159878" y="2093899"/>
                  </a:cubicBezTo>
                  <a:cubicBezTo>
                    <a:pt x="159878" y="2117231"/>
                    <a:pt x="159878" y="2117231"/>
                    <a:pt x="159878" y="2117231"/>
                  </a:cubicBezTo>
                  <a:lnTo>
                    <a:pt x="175433" y="2128896"/>
                  </a:lnTo>
                  <a:lnTo>
                    <a:pt x="192931" y="2113342"/>
                  </a:lnTo>
                  <a:lnTo>
                    <a:pt x="204597" y="2097788"/>
                  </a:lnTo>
                  <a:lnTo>
                    <a:pt x="222095" y="2088067"/>
                  </a:lnTo>
                  <a:cubicBezTo>
                    <a:pt x="222095" y="2088067"/>
                    <a:pt x="241538" y="2101677"/>
                    <a:pt x="241538" y="2121208"/>
                  </a:cubicBezTo>
                  <a:cubicBezTo>
                    <a:pt x="241538" y="2140739"/>
                    <a:pt x="241538" y="2140651"/>
                    <a:pt x="241538" y="2140651"/>
                  </a:cubicBezTo>
                  <a:lnTo>
                    <a:pt x="292178" y="2154261"/>
                  </a:lnTo>
                  <a:lnTo>
                    <a:pt x="294122" y="2191290"/>
                  </a:lnTo>
                  <a:cubicBezTo>
                    <a:pt x="309676" y="2208789"/>
                    <a:pt x="311620" y="2206844"/>
                    <a:pt x="319398" y="2206844"/>
                  </a:cubicBezTo>
                  <a:cubicBezTo>
                    <a:pt x="327175" y="2206844"/>
                    <a:pt x="338840" y="2224343"/>
                    <a:pt x="338840" y="2224343"/>
                  </a:cubicBezTo>
                  <a:lnTo>
                    <a:pt x="344673" y="2253595"/>
                  </a:lnTo>
                  <a:lnTo>
                    <a:pt x="360227" y="2267206"/>
                  </a:lnTo>
                  <a:lnTo>
                    <a:pt x="387536" y="2259428"/>
                  </a:lnTo>
                  <a:lnTo>
                    <a:pt x="399201" y="2276927"/>
                  </a:lnTo>
                  <a:lnTo>
                    <a:pt x="393369" y="2290537"/>
                  </a:lnTo>
                  <a:cubicBezTo>
                    <a:pt x="393369" y="2290537"/>
                    <a:pt x="399201" y="2304147"/>
                    <a:pt x="406979" y="2311924"/>
                  </a:cubicBezTo>
                  <a:lnTo>
                    <a:pt x="408923" y="2339232"/>
                  </a:lnTo>
                  <a:cubicBezTo>
                    <a:pt x="408923" y="2339232"/>
                    <a:pt x="422533" y="2376262"/>
                    <a:pt x="436231" y="2382095"/>
                  </a:cubicBezTo>
                  <a:cubicBezTo>
                    <a:pt x="449841" y="2387927"/>
                    <a:pt x="457618" y="2389872"/>
                    <a:pt x="463539" y="2399593"/>
                  </a:cubicBezTo>
                  <a:cubicBezTo>
                    <a:pt x="469372" y="2409314"/>
                    <a:pt x="457707" y="2407370"/>
                    <a:pt x="469372" y="2409314"/>
                  </a:cubicBezTo>
                  <a:cubicBezTo>
                    <a:pt x="481038" y="2411259"/>
                    <a:pt x="490759" y="2395704"/>
                    <a:pt x="486871" y="2382006"/>
                  </a:cubicBezTo>
                  <a:cubicBezTo>
                    <a:pt x="482982" y="2368396"/>
                    <a:pt x="482982" y="2368396"/>
                    <a:pt x="482982" y="2368396"/>
                  </a:cubicBezTo>
                  <a:lnTo>
                    <a:pt x="527789" y="2382006"/>
                  </a:lnTo>
                  <a:lnTo>
                    <a:pt x="531678" y="2407282"/>
                  </a:lnTo>
                  <a:lnTo>
                    <a:pt x="574540" y="2411170"/>
                  </a:lnTo>
                  <a:cubicBezTo>
                    <a:pt x="574540" y="2411170"/>
                    <a:pt x="574010" y="2397295"/>
                    <a:pt x="579843" y="2426459"/>
                  </a:cubicBezTo>
                  <a:cubicBezTo>
                    <a:pt x="585675" y="2455712"/>
                    <a:pt x="596015" y="2434502"/>
                    <a:pt x="597960" y="2440335"/>
                  </a:cubicBezTo>
                  <a:cubicBezTo>
                    <a:pt x="599904" y="2446167"/>
                    <a:pt x="590183" y="2457833"/>
                    <a:pt x="613514" y="2452000"/>
                  </a:cubicBezTo>
                  <a:cubicBezTo>
                    <a:pt x="636845" y="2446167"/>
                    <a:pt x="636845" y="2446167"/>
                    <a:pt x="636845" y="2446167"/>
                  </a:cubicBezTo>
                  <a:lnTo>
                    <a:pt x="656288" y="2477364"/>
                  </a:lnTo>
                  <a:lnTo>
                    <a:pt x="646567" y="2492918"/>
                  </a:lnTo>
                  <a:cubicBezTo>
                    <a:pt x="646567" y="2492918"/>
                    <a:pt x="644622" y="2490974"/>
                    <a:pt x="629068" y="2514306"/>
                  </a:cubicBezTo>
                  <a:cubicBezTo>
                    <a:pt x="613514" y="2537637"/>
                    <a:pt x="629068" y="2547447"/>
                    <a:pt x="629068" y="2547447"/>
                  </a:cubicBezTo>
                  <a:cubicBezTo>
                    <a:pt x="629068" y="2547447"/>
                    <a:pt x="675819" y="2582532"/>
                    <a:pt x="669986" y="2551335"/>
                  </a:cubicBezTo>
                  <a:cubicBezTo>
                    <a:pt x="664154" y="2520138"/>
                    <a:pt x="660265" y="2528004"/>
                    <a:pt x="664154" y="2520138"/>
                  </a:cubicBezTo>
                  <a:cubicBezTo>
                    <a:pt x="668042" y="2512361"/>
                    <a:pt x="726459" y="2504584"/>
                    <a:pt x="726459" y="2504584"/>
                  </a:cubicBezTo>
                  <a:cubicBezTo>
                    <a:pt x="736180" y="2522083"/>
                    <a:pt x="720626" y="2527916"/>
                    <a:pt x="734236" y="2535781"/>
                  </a:cubicBezTo>
                  <a:cubicBezTo>
                    <a:pt x="747846" y="2543558"/>
                    <a:pt x="775154" y="2545502"/>
                    <a:pt x="777099" y="2528004"/>
                  </a:cubicBezTo>
                  <a:cubicBezTo>
                    <a:pt x="779043" y="2510505"/>
                    <a:pt x="788764" y="2496807"/>
                    <a:pt x="788764" y="2496807"/>
                  </a:cubicBezTo>
                  <a:lnTo>
                    <a:pt x="808207" y="2477364"/>
                  </a:lnTo>
                  <a:lnTo>
                    <a:pt x="777010" y="2420892"/>
                  </a:lnTo>
                  <a:lnTo>
                    <a:pt x="757567" y="2403393"/>
                  </a:lnTo>
                  <a:lnTo>
                    <a:pt x="730259" y="2356642"/>
                  </a:lnTo>
                  <a:lnTo>
                    <a:pt x="683508" y="2315724"/>
                  </a:lnTo>
                  <a:lnTo>
                    <a:pt x="644534" y="2340999"/>
                  </a:lnTo>
                  <a:lnTo>
                    <a:pt x="613337" y="2329334"/>
                  </a:lnTo>
                  <a:lnTo>
                    <a:pt x="566586" y="2304058"/>
                  </a:lnTo>
                  <a:cubicBezTo>
                    <a:pt x="566586" y="2304058"/>
                    <a:pt x="566586" y="2306003"/>
                    <a:pt x="537334" y="2290448"/>
                  </a:cubicBezTo>
                  <a:cubicBezTo>
                    <a:pt x="508081" y="2274894"/>
                    <a:pt x="521779" y="2292393"/>
                    <a:pt x="508081" y="2274894"/>
                  </a:cubicBezTo>
                  <a:cubicBezTo>
                    <a:pt x="494471" y="2257396"/>
                    <a:pt x="488638" y="2257396"/>
                    <a:pt x="486694" y="2239809"/>
                  </a:cubicBezTo>
                  <a:cubicBezTo>
                    <a:pt x="484750" y="2222310"/>
                    <a:pt x="490582" y="2204723"/>
                    <a:pt x="490582" y="2204723"/>
                  </a:cubicBezTo>
                  <a:cubicBezTo>
                    <a:pt x="490582" y="2204723"/>
                    <a:pt x="519835" y="2198891"/>
                    <a:pt x="521779" y="2191113"/>
                  </a:cubicBezTo>
                  <a:cubicBezTo>
                    <a:pt x="523724" y="2183336"/>
                    <a:pt x="523724" y="2165838"/>
                    <a:pt x="521779" y="2157972"/>
                  </a:cubicBezTo>
                  <a:cubicBezTo>
                    <a:pt x="519835" y="2150195"/>
                    <a:pt x="517891" y="2148251"/>
                    <a:pt x="506225" y="2120943"/>
                  </a:cubicBezTo>
                  <a:cubicBezTo>
                    <a:pt x="494559" y="2093634"/>
                    <a:pt x="506225" y="2105389"/>
                    <a:pt x="494559" y="2093634"/>
                  </a:cubicBezTo>
                  <a:cubicBezTo>
                    <a:pt x="482894" y="2081969"/>
                    <a:pt x="479005" y="2081969"/>
                    <a:pt x="473172" y="2074191"/>
                  </a:cubicBezTo>
                  <a:cubicBezTo>
                    <a:pt x="467340" y="2066415"/>
                    <a:pt x="447897" y="2060582"/>
                    <a:pt x="451785" y="2044939"/>
                  </a:cubicBezTo>
                  <a:cubicBezTo>
                    <a:pt x="455674" y="2029385"/>
                    <a:pt x="459562" y="1990411"/>
                    <a:pt x="459562" y="1990411"/>
                  </a:cubicBezTo>
                  <a:cubicBezTo>
                    <a:pt x="459562" y="1990411"/>
                    <a:pt x="447897" y="1963103"/>
                    <a:pt x="438175" y="1955325"/>
                  </a:cubicBezTo>
                  <a:cubicBezTo>
                    <a:pt x="428454" y="1947548"/>
                    <a:pt x="424565" y="1935883"/>
                    <a:pt x="416788" y="1933938"/>
                  </a:cubicBezTo>
                  <a:cubicBezTo>
                    <a:pt x="409011" y="1931994"/>
                    <a:pt x="373926" y="1955325"/>
                    <a:pt x="373926" y="1955325"/>
                  </a:cubicBezTo>
                  <a:cubicBezTo>
                    <a:pt x="373926" y="1955325"/>
                    <a:pt x="373926" y="1963103"/>
                    <a:pt x="358372" y="1957270"/>
                  </a:cubicBezTo>
                  <a:cubicBezTo>
                    <a:pt x="342817" y="1951437"/>
                    <a:pt x="342817" y="1951437"/>
                    <a:pt x="342817" y="1951437"/>
                  </a:cubicBezTo>
                  <a:lnTo>
                    <a:pt x="348650" y="1914407"/>
                  </a:lnTo>
                  <a:lnTo>
                    <a:pt x="335040" y="1900797"/>
                  </a:lnTo>
                  <a:cubicBezTo>
                    <a:pt x="335040" y="1900797"/>
                    <a:pt x="331152" y="1881355"/>
                    <a:pt x="329207" y="1854046"/>
                  </a:cubicBezTo>
                  <a:cubicBezTo>
                    <a:pt x="327263" y="1826738"/>
                    <a:pt x="315598" y="1807295"/>
                    <a:pt x="319486" y="1785908"/>
                  </a:cubicBezTo>
                  <a:cubicBezTo>
                    <a:pt x="323375" y="1764521"/>
                    <a:pt x="321430" y="1752767"/>
                    <a:pt x="338929" y="1741101"/>
                  </a:cubicBezTo>
                  <a:cubicBezTo>
                    <a:pt x="356427" y="1729436"/>
                    <a:pt x="364204" y="1713793"/>
                    <a:pt x="364204" y="1713793"/>
                  </a:cubicBezTo>
                  <a:cubicBezTo>
                    <a:pt x="364204" y="1713793"/>
                    <a:pt x="373926" y="1717681"/>
                    <a:pt x="375870" y="1659265"/>
                  </a:cubicBezTo>
                  <a:cubicBezTo>
                    <a:pt x="377814" y="1600848"/>
                    <a:pt x="366149" y="1591127"/>
                    <a:pt x="377814" y="1581405"/>
                  </a:cubicBezTo>
                  <a:cubicBezTo>
                    <a:pt x="389480" y="1571684"/>
                    <a:pt x="389480" y="1569740"/>
                    <a:pt x="403090" y="1554097"/>
                  </a:cubicBezTo>
                  <a:cubicBezTo>
                    <a:pt x="416700" y="1538543"/>
                    <a:pt x="422533" y="1526789"/>
                    <a:pt x="428366" y="1519012"/>
                  </a:cubicBezTo>
                  <a:cubicBezTo>
                    <a:pt x="434198" y="1511235"/>
                    <a:pt x="445864" y="1483926"/>
                    <a:pt x="445864" y="1483926"/>
                  </a:cubicBezTo>
                  <a:lnTo>
                    <a:pt x="453641" y="1464483"/>
                  </a:lnTo>
                  <a:cubicBezTo>
                    <a:pt x="453641" y="1464483"/>
                    <a:pt x="459474" y="1452818"/>
                    <a:pt x="465307" y="1415788"/>
                  </a:cubicBezTo>
                  <a:cubicBezTo>
                    <a:pt x="471140" y="1378759"/>
                    <a:pt x="465307" y="1341817"/>
                    <a:pt x="465307" y="1341817"/>
                  </a:cubicBezTo>
                  <a:cubicBezTo>
                    <a:pt x="465307" y="1341817"/>
                    <a:pt x="445864" y="1328207"/>
                    <a:pt x="463363" y="1312565"/>
                  </a:cubicBezTo>
                  <a:cubicBezTo>
                    <a:pt x="480861" y="1297011"/>
                    <a:pt x="482805" y="1314509"/>
                    <a:pt x="480861" y="1297011"/>
                  </a:cubicBezTo>
                  <a:cubicBezTo>
                    <a:pt x="478917" y="1279512"/>
                    <a:pt x="459474" y="1261925"/>
                    <a:pt x="459474" y="1261925"/>
                  </a:cubicBezTo>
                  <a:cubicBezTo>
                    <a:pt x="459474" y="1261925"/>
                    <a:pt x="385503" y="1265814"/>
                    <a:pt x="457530" y="1246371"/>
                  </a:cubicBezTo>
                  <a:cubicBezTo>
                    <a:pt x="529556" y="1226928"/>
                    <a:pt x="533445" y="1228872"/>
                    <a:pt x="539366" y="1226928"/>
                  </a:cubicBezTo>
                  <a:cubicBezTo>
                    <a:pt x="545199" y="1224984"/>
                    <a:pt x="564642" y="1211374"/>
                    <a:pt x="574452" y="1211374"/>
                  </a:cubicBezTo>
                  <a:cubicBezTo>
                    <a:pt x="584173" y="1211374"/>
                    <a:pt x="597783" y="1211374"/>
                    <a:pt x="597783" y="1211374"/>
                  </a:cubicBezTo>
                  <a:cubicBezTo>
                    <a:pt x="621114" y="1238682"/>
                    <a:pt x="621114" y="1238682"/>
                    <a:pt x="621114" y="1238682"/>
                  </a:cubicBezTo>
                  <a:cubicBezTo>
                    <a:pt x="621114" y="1238682"/>
                    <a:pt x="607504" y="1252292"/>
                    <a:pt x="607504" y="1262013"/>
                  </a:cubicBezTo>
                  <a:cubicBezTo>
                    <a:pt x="607504" y="1271735"/>
                    <a:pt x="644534" y="1279512"/>
                    <a:pt x="630836" y="1300987"/>
                  </a:cubicBezTo>
                  <a:cubicBezTo>
                    <a:pt x="617226" y="1322375"/>
                    <a:pt x="623059" y="1302932"/>
                    <a:pt x="617226" y="1322375"/>
                  </a:cubicBezTo>
                  <a:cubicBezTo>
                    <a:pt x="611393" y="1341817"/>
                    <a:pt x="589917" y="1318486"/>
                    <a:pt x="611393" y="1341817"/>
                  </a:cubicBezTo>
                  <a:cubicBezTo>
                    <a:pt x="632780" y="1365149"/>
                    <a:pt x="652311" y="1367093"/>
                    <a:pt x="652311" y="1367093"/>
                  </a:cubicBezTo>
                  <a:lnTo>
                    <a:pt x="687396" y="1359316"/>
                  </a:lnTo>
                  <a:lnTo>
                    <a:pt x="745813" y="1357371"/>
                  </a:lnTo>
                  <a:lnTo>
                    <a:pt x="765256" y="1351539"/>
                  </a:lnTo>
                  <a:cubicBezTo>
                    <a:pt x="765256" y="1351539"/>
                    <a:pt x="782755" y="1372926"/>
                    <a:pt x="790532" y="1386624"/>
                  </a:cubicBezTo>
                  <a:lnTo>
                    <a:pt x="833394" y="1425598"/>
                  </a:lnTo>
                  <a:lnTo>
                    <a:pt x="860702" y="1431431"/>
                  </a:lnTo>
                  <a:lnTo>
                    <a:pt x="874312" y="1450873"/>
                  </a:lnTo>
                  <a:lnTo>
                    <a:pt x="926896" y="1452818"/>
                  </a:lnTo>
                  <a:cubicBezTo>
                    <a:pt x="944395" y="1431431"/>
                    <a:pt x="1004756" y="1456706"/>
                    <a:pt x="960037" y="1398290"/>
                  </a:cubicBezTo>
                  <a:cubicBezTo>
                    <a:pt x="915231" y="1339873"/>
                    <a:pt x="897732" y="1335984"/>
                    <a:pt x="891899" y="1326263"/>
                  </a:cubicBezTo>
                  <a:cubicBezTo>
                    <a:pt x="886066" y="1316542"/>
                    <a:pt x="888011" y="1258125"/>
                    <a:pt x="889955" y="1246371"/>
                  </a:cubicBezTo>
                  <a:cubicBezTo>
                    <a:pt x="891899" y="1234705"/>
                    <a:pt x="880234" y="1238594"/>
                    <a:pt x="907454" y="1223039"/>
                  </a:cubicBezTo>
                  <a:cubicBezTo>
                    <a:pt x="934762" y="1207485"/>
                    <a:pt x="909398" y="1223039"/>
                    <a:pt x="944483" y="1187954"/>
                  </a:cubicBezTo>
                  <a:cubicBezTo>
                    <a:pt x="979568" y="1152869"/>
                    <a:pt x="983457" y="1135370"/>
                    <a:pt x="983457" y="1135370"/>
                  </a:cubicBezTo>
                  <a:lnTo>
                    <a:pt x="1036041" y="1119816"/>
                  </a:lnTo>
                  <a:cubicBezTo>
                    <a:pt x="1036041" y="1119816"/>
                    <a:pt x="1057428" y="1102318"/>
                    <a:pt x="1086681" y="1098429"/>
                  </a:cubicBezTo>
                  <a:cubicBezTo>
                    <a:pt x="1115933" y="1094540"/>
                    <a:pt x="1104179" y="1082875"/>
                    <a:pt x="1135376" y="1088708"/>
                  </a:cubicBezTo>
                  <a:cubicBezTo>
                    <a:pt x="1166573" y="1094540"/>
                    <a:pt x="1176294" y="1092596"/>
                    <a:pt x="1203514" y="1102318"/>
                  </a:cubicBezTo>
                  <a:cubicBezTo>
                    <a:pt x="1230822" y="1112039"/>
                    <a:pt x="1226845" y="1117872"/>
                    <a:pt x="1273596" y="1108150"/>
                  </a:cubicBezTo>
                  <a:cubicBezTo>
                    <a:pt x="1320348" y="1098429"/>
                    <a:pt x="1337846" y="1088708"/>
                    <a:pt x="1337846" y="1088708"/>
                  </a:cubicBezTo>
                  <a:lnTo>
                    <a:pt x="1388486" y="1057511"/>
                  </a:lnTo>
                  <a:cubicBezTo>
                    <a:pt x="1388486" y="1057511"/>
                    <a:pt x="1421627" y="929012"/>
                    <a:pt x="1425515" y="913369"/>
                  </a:cubicBezTo>
                  <a:cubicBezTo>
                    <a:pt x="1429404" y="897815"/>
                    <a:pt x="1444958" y="893926"/>
                    <a:pt x="1433292" y="856896"/>
                  </a:cubicBezTo>
                  <a:cubicBezTo>
                    <a:pt x="1421627" y="819867"/>
                    <a:pt x="1439125" y="819867"/>
                    <a:pt x="1404040" y="788758"/>
                  </a:cubicBezTo>
                  <a:cubicBezTo>
                    <a:pt x="1368955" y="757562"/>
                    <a:pt x="1367010" y="759506"/>
                    <a:pt x="1355345" y="745896"/>
                  </a:cubicBezTo>
                  <a:cubicBezTo>
                    <a:pt x="1343679" y="732286"/>
                    <a:pt x="1318315" y="728397"/>
                    <a:pt x="1300816" y="695256"/>
                  </a:cubicBezTo>
                  <a:cubicBezTo>
                    <a:pt x="1283318" y="662115"/>
                    <a:pt x="1283318" y="681646"/>
                    <a:pt x="1271564" y="650449"/>
                  </a:cubicBezTo>
                  <a:cubicBezTo>
                    <a:pt x="1259898" y="619253"/>
                    <a:pt x="1234534" y="627118"/>
                    <a:pt x="1259898" y="593977"/>
                  </a:cubicBezTo>
                  <a:cubicBezTo>
                    <a:pt x="1285174" y="560836"/>
                    <a:pt x="1322203" y="634895"/>
                    <a:pt x="1289151" y="551115"/>
                  </a:cubicBezTo>
                  <a:cubicBezTo>
                    <a:pt x="1256010" y="467334"/>
                    <a:pt x="1217124" y="444002"/>
                    <a:pt x="1205370" y="430393"/>
                  </a:cubicBezTo>
                  <a:cubicBezTo>
                    <a:pt x="1193704" y="416783"/>
                    <a:pt x="1174173" y="416783"/>
                    <a:pt x="1168340" y="409005"/>
                  </a:cubicBezTo>
                  <a:cubicBezTo>
                    <a:pt x="1162508" y="401228"/>
                    <a:pt x="1189727" y="426504"/>
                    <a:pt x="1150842" y="385674"/>
                  </a:cubicBezTo>
                  <a:cubicBezTo>
                    <a:pt x="1111868" y="344756"/>
                    <a:pt x="1111868" y="344756"/>
                    <a:pt x="1111868" y="344756"/>
                  </a:cubicBezTo>
                  <a:cubicBezTo>
                    <a:pt x="1111868" y="344756"/>
                    <a:pt x="1098258" y="327257"/>
                    <a:pt x="1057340" y="327257"/>
                  </a:cubicBezTo>
                  <a:cubicBezTo>
                    <a:pt x="1016421" y="327257"/>
                    <a:pt x="942450" y="327257"/>
                    <a:pt x="942450" y="342812"/>
                  </a:cubicBezTo>
                  <a:cubicBezTo>
                    <a:pt x="942450" y="358366"/>
                    <a:pt x="946339" y="370120"/>
                    <a:pt x="944395" y="385674"/>
                  </a:cubicBezTo>
                  <a:cubicBezTo>
                    <a:pt x="942450" y="401228"/>
                    <a:pt x="950228" y="383730"/>
                    <a:pt x="942450" y="401228"/>
                  </a:cubicBezTo>
                  <a:cubicBezTo>
                    <a:pt x="934673" y="418727"/>
                    <a:pt x="924952" y="424560"/>
                    <a:pt x="924952" y="424560"/>
                  </a:cubicBezTo>
                  <a:cubicBezTo>
                    <a:pt x="924952" y="424560"/>
                    <a:pt x="921063" y="428448"/>
                    <a:pt x="891811" y="414838"/>
                  </a:cubicBezTo>
                  <a:cubicBezTo>
                    <a:pt x="862558" y="401228"/>
                    <a:pt x="845060" y="393451"/>
                    <a:pt x="845060" y="393451"/>
                  </a:cubicBezTo>
                  <a:lnTo>
                    <a:pt x="825617" y="379841"/>
                  </a:lnTo>
                  <a:lnTo>
                    <a:pt x="800341" y="374008"/>
                  </a:lnTo>
                  <a:cubicBezTo>
                    <a:pt x="800341" y="374008"/>
                    <a:pt x="736092" y="414927"/>
                    <a:pt x="732203" y="424648"/>
                  </a:cubicBezTo>
                  <a:cubicBezTo>
                    <a:pt x="728315" y="434369"/>
                    <a:pt x="739980" y="422704"/>
                    <a:pt x="718593" y="446035"/>
                  </a:cubicBezTo>
                  <a:cubicBezTo>
                    <a:pt x="697206" y="469366"/>
                    <a:pt x="710816" y="479176"/>
                    <a:pt x="687396" y="488898"/>
                  </a:cubicBezTo>
                  <a:cubicBezTo>
                    <a:pt x="664065" y="498619"/>
                    <a:pt x="654255" y="511522"/>
                    <a:pt x="654255" y="504452"/>
                  </a:cubicBezTo>
                  <a:cubicBezTo>
                    <a:pt x="654255" y="475199"/>
                    <a:pt x="644534" y="471311"/>
                    <a:pt x="660088" y="447979"/>
                  </a:cubicBezTo>
                  <a:cubicBezTo>
                    <a:pt x="675642" y="424648"/>
                    <a:pt x="675642" y="420671"/>
                    <a:pt x="679531" y="409005"/>
                  </a:cubicBezTo>
                  <a:cubicBezTo>
                    <a:pt x="683420" y="397340"/>
                    <a:pt x="685364" y="383730"/>
                    <a:pt x="685364" y="383730"/>
                  </a:cubicBezTo>
                  <a:lnTo>
                    <a:pt x="700918" y="356422"/>
                  </a:lnTo>
                  <a:cubicBezTo>
                    <a:pt x="700918" y="356422"/>
                    <a:pt x="718417" y="354477"/>
                    <a:pt x="695085" y="327169"/>
                  </a:cubicBezTo>
                  <a:cubicBezTo>
                    <a:pt x="671754" y="299861"/>
                    <a:pt x="671754" y="299861"/>
                    <a:pt x="671754" y="299861"/>
                  </a:cubicBezTo>
                  <a:lnTo>
                    <a:pt x="702951" y="278474"/>
                  </a:lnTo>
                  <a:cubicBezTo>
                    <a:pt x="702951" y="278474"/>
                    <a:pt x="689341" y="229778"/>
                    <a:pt x="689341" y="222001"/>
                  </a:cubicBezTo>
                  <a:cubicBezTo>
                    <a:pt x="689341" y="214224"/>
                    <a:pt x="681564" y="186916"/>
                    <a:pt x="681564" y="186916"/>
                  </a:cubicBezTo>
                  <a:cubicBezTo>
                    <a:pt x="681564" y="186916"/>
                    <a:pt x="693229" y="151830"/>
                    <a:pt x="681564" y="142109"/>
                  </a:cubicBezTo>
                  <a:cubicBezTo>
                    <a:pt x="669898" y="132388"/>
                    <a:pt x="662121" y="116833"/>
                    <a:pt x="640646" y="120722"/>
                  </a:cubicBezTo>
                  <a:cubicBezTo>
                    <a:pt x="619170" y="124610"/>
                    <a:pt x="607504" y="114889"/>
                    <a:pt x="601672" y="124610"/>
                  </a:cubicBezTo>
                  <a:cubicBezTo>
                    <a:pt x="595839" y="134332"/>
                    <a:pt x="619170" y="169417"/>
                    <a:pt x="597783" y="161640"/>
                  </a:cubicBezTo>
                  <a:cubicBezTo>
                    <a:pt x="576396" y="153863"/>
                    <a:pt x="574452" y="157752"/>
                    <a:pt x="562698" y="151919"/>
                  </a:cubicBezTo>
                  <a:cubicBezTo>
                    <a:pt x="551032" y="146086"/>
                    <a:pt x="539366" y="151919"/>
                    <a:pt x="539366" y="140253"/>
                  </a:cubicBezTo>
                  <a:cubicBezTo>
                    <a:pt x="539366" y="128588"/>
                    <a:pt x="539366" y="118866"/>
                    <a:pt x="539366" y="118866"/>
                  </a:cubicBezTo>
                  <a:lnTo>
                    <a:pt x="531766" y="9155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546" name="Google Shape;2546;p73"/>
            <p:cNvGrpSpPr/>
            <p:nvPr/>
          </p:nvGrpSpPr>
          <p:grpSpPr>
            <a:xfrm>
              <a:off x="5046827" y="3109488"/>
              <a:ext cx="1601636" cy="525705"/>
              <a:chOff x="3306386" y="3825522"/>
              <a:chExt cx="3250732" cy="1066988"/>
            </a:xfrm>
          </p:grpSpPr>
          <p:sp>
            <p:nvSpPr>
              <p:cNvPr id="2547" name="Google Shape;2547;p73"/>
              <p:cNvSpPr/>
              <p:nvPr/>
            </p:nvSpPr>
            <p:spPr>
              <a:xfrm>
                <a:off x="3306386" y="3855504"/>
                <a:ext cx="735198" cy="965664"/>
              </a:xfrm>
              <a:custGeom>
                <a:rect b="b" l="l" r="r" t="t"/>
                <a:pathLst>
                  <a:path extrusionOk="0" h="965664" w="735198">
                    <a:moveTo>
                      <a:pt x="15" y="31992"/>
                    </a:moveTo>
                    <a:cubicBezTo>
                      <a:pt x="15" y="31992"/>
                      <a:pt x="-957" y="37825"/>
                      <a:pt x="12653" y="64161"/>
                    </a:cubicBezTo>
                    <a:cubicBezTo>
                      <a:pt x="26263" y="90497"/>
                      <a:pt x="26263" y="102163"/>
                      <a:pt x="40933" y="110912"/>
                    </a:cubicBezTo>
                    <a:cubicBezTo>
                      <a:pt x="55515" y="119661"/>
                      <a:pt x="55515" y="119661"/>
                      <a:pt x="55515" y="119661"/>
                    </a:cubicBezTo>
                    <a:lnTo>
                      <a:pt x="67181" y="169329"/>
                    </a:lnTo>
                    <a:lnTo>
                      <a:pt x="67181" y="210247"/>
                    </a:lnTo>
                    <a:lnTo>
                      <a:pt x="90512" y="236495"/>
                    </a:lnTo>
                    <a:lnTo>
                      <a:pt x="78847" y="259826"/>
                    </a:lnTo>
                    <a:lnTo>
                      <a:pt x="70098" y="300745"/>
                    </a:lnTo>
                    <a:cubicBezTo>
                      <a:pt x="70098" y="300745"/>
                      <a:pt x="64265" y="297828"/>
                      <a:pt x="87596" y="324076"/>
                    </a:cubicBezTo>
                    <a:cubicBezTo>
                      <a:pt x="110927" y="350412"/>
                      <a:pt x="110927" y="350412"/>
                      <a:pt x="110927" y="350412"/>
                    </a:cubicBezTo>
                    <a:lnTo>
                      <a:pt x="96345" y="373743"/>
                    </a:lnTo>
                    <a:lnTo>
                      <a:pt x="116760" y="420494"/>
                    </a:lnTo>
                    <a:cubicBezTo>
                      <a:pt x="119677" y="446831"/>
                      <a:pt x="154762" y="449747"/>
                      <a:pt x="151846" y="458496"/>
                    </a:cubicBezTo>
                    <a:cubicBezTo>
                      <a:pt x="148929" y="467245"/>
                      <a:pt x="160595" y="478911"/>
                      <a:pt x="137264" y="481827"/>
                    </a:cubicBezTo>
                    <a:cubicBezTo>
                      <a:pt x="113932" y="484744"/>
                      <a:pt x="113932" y="484744"/>
                      <a:pt x="113932" y="484744"/>
                    </a:cubicBezTo>
                    <a:lnTo>
                      <a:pt x="143185" y="522746"/>
                    </a:lnTo>
                    <a:lnTo>
                      <a:pt x="192852" y="546077"/>
                    </a:lnTo>
                    <a:lnTo>
                      <a:pt x="222105" y="563576"/>
                    </a:lnTo>
                    <a:cubicBezTo>
                      <a:pt x="201690" y="586907"/>
                      <a:pt x="222105" y="598661"/>
                      <a:pt x="225021" y="607410"/>
                    </a:cubicBezTo>
                    <a:cubicBezTo>
                      <a:pt x="227938" y="616160"/>
                      <a:pt x="230854" y="624909"/>
                      <a:pt x="222105" y="633746"/>
                    </a:cubicBezTo>
                    <a:cubicBezTo>
                      <a:pt x="213356" y="642495"/>
                      <a:pt x="195769" y="636663"/>
                      <a:pt x="213356" y="657078"/>
                    </a:cubicBezTo>
                    <a:cubicBezTo>
                      <a:pt x="230854" y="677492"/>
                      <a:pt x="265939" y="697996"/>
                      <a:pt x="265939" y="697996"/>
                    </a:cubicBezTo>
                    <a:cubicBezTo>
                      <a:pt x="265939" y="697996"/>
                      <a:pt x="271772" y="683414"/>
                      <a:pt x="292276" y="706745"/>
                    </a:cubicBezTo>
                    <a:cubicBezTo>
                      <a:pt x="312690" y="730076"/>
                      <a:pt x="306858" y="715494"/>
                      <a:pt x="327361" y="741831"/>
                    </a:cubicBezTo>
                    <a:cubicBezTo>
                      <a:pt x="347776" y="768078"/>
                      <a:pt x="315695" y="744747"/>
                      <a:pt x="356613" y="782749"/>
                    </a:cubicBezTo>
                    <a:cubicBezTo>
                      <a:pt x="397532" y="820751"/>
                      <a:pt x="391699" y="812001"/>
                      <a:pt x="412114" y="809085"/>
                    </a:cubicBezTo>
                    <a:cubicBezTo>
                      <a:pt x="432529" y="806168"/>
                      <a:pt x="450116" y="812001"/>
                      <a:pt x="450116" y="812001"/>
                    </a:cubicBezTo>
                    <a:lnTo>
                      <a:pt x="482285" y="855836"/>
                    </a:lnTo>
                    <a:cubicBezTo>
                      <a:pt x="482285" y="855836"/>
                      <a:pt x="488117" y="879167"/>
                      <a:pt x="520286" y="890921"/>
                    </a:cubicBezTo>
                    <a:cubicBezTo>
                      <a:pt x="552455" y="902587"/>
                      <a:pt x="581620" y="934756"/>
                      <a:pt x="590369" y="928923"/>
                    </a:cubicBezTo>
                    <a:cubicBezTo>
                      <a:pt x="599118" y="923090"/>
                      <a:pt x="575787" y="949338"/>
                      <a:pt x="599118" y="923090"/>
                    </a:cubicBezTo>
                    <a:cubicBezTo>
                      <a:pt x="622449" y="896754"/>
                      <a:pt x="610784" y="896754"/>
                      <a:pt x="622449" y="896754"/>
                    </a:cubicBezTo>
                    <a:cubicBezTo>
                      <a:pt x="634115" y="896754"/>
                      <a:pt x="622449" y="896754"/>
                      <a:pt x="622449" y="896754"/>
                    </a:cubicBezTo>
                    <a:cubicBezTo>
                      <a:pt x="622449" y="896754"/>
                      <a:pt x="669200" y="902587"/>
                      <a:pt x="648697" y="914253"/>
                    </a:cubicBezTo>
                    <a:cubicBezTo>
                      <a:pt x="628282" y="925919"/>
                      <a:pt x="628282" y="925919"/>
                      <a:pt x="628282" y="925919"/>
                    </a:cubicBezTo>
                    <a:cubicBezTo>
                      <a:pt x="628282" y="925919"/>
                      <a:pt x="584448" y="946333"/>
                      <a:pt x="625366" y="952255"/>
                    </a:cubicBezTo>
                    <a:cubicBezTo>
                      <a:pt x="666284" y="958087"/>
                      <a:pt x="660451" y="975586"/>
                      <a:pt x="666284" y="958087"/>
                    </a:cubicBezTo>
                    <a:cubicBezTo>
                      <a:pt x="672117" y="940589"/>
                      <a:pt x="672117" y="955171"/>
                      <a:pt x="672117" y="940589"/>
                    </a:cubicBezTo>
                    <a:cubicBezTo>
                      <a:pt x="672117" y="926007"/>
                      <a:pt x="672117" y="926007"/>
                      <a:pt x="672117" y="926007"/>
                    </a:cubicBezTo>
                    <a:cubicBezTo>
                      <a:pt x="672117" y="926007"/>
                      <a:pt x="672117" y="952343"/>
                      <a:pt x="672117" y="926007"/>
                    </a:cubicBezTo>
                    <a:cubicBezTo>
                      <a:pt x="672117" y="899671"/>
                      <a:pt x="667256" y="872009"/>
                      <a:pt x="672117" y="879256"/>
                    </a:cubicBezTo>
                    <a:cubicBezTo>
                      <a:pt x="689615" y="905592"/>
                      <a:pt x="675033" y="888005"/>
                      <a:pt x="689615" y="905592"/>
                    </a:cubicBezTo>
                    <a:cubicBezTo>
                      <a:pt x="704197" y="923090"/>
                      <a:pt x="692532" y="902676"/>
                      <a:pt x="704197" y="923090"/>
                    </a:cubicBezTo>
                    <a:cubicBezTo>
                      <a:pt x="715863" y="943505"/>
                      <a:pt x="742199" y="943505"/>
                      <a:pt x="733450" y="914341"/>
                    </a:cubicBezTo>
                    <a:cubicBezTo>
                      <a:pt x="724701" y="885088"/>
                      <a:pt x="745116" y="899759"/>
                      <a:pt x="718868" y="858841"/>
                    </a:cubicBezTo>
                    <a:cubicBezTo>
                      <a:pt x="692532" y="817922"/>
                      <a:pt x="718868" y="855924"/>
                      <a:pt x="692532" y="817922"/>
                    </a:cubicBezTo>
                    <a:cubicBezTo>
                      <a:pt x="666196" y="779921"/>
                      <a:pt x="675033" y="791587"/>
                      <a:pt x="666196" y="779921"/>
                    </a:cubicBezTo>
                    <a:cubicBezTo>
                      <a:pt x="657446" y="768255"/>
                      <a:pt x="660363" y="791587"/>
                      <a:pt x="657446" y="768255"/>
                    </a:cubicBezTo>
                    <a:cubicBezTo>
                      <a:pt x="654530" y="744924"/>
                      <a:pt x="672028" y="750757"/>
                      <a:pt x="648697" y="730253"/>
                    </a:cubicBezTo>
                    <a:cubicBezTo>
                      <a:pt x="625366" y="709838"/>
                      <a:pt x="660363" y="733169"/>
                      <a:pt x="625366" y="709838"/>
                    </a:cubicBezTo>
                    <a:cubicBezTo>
                      <a:pt x="590280" y="686507"/>
                      <a:pt x="590280" y="686507"/>
                      <a:pt x="590280" y="686507"/>
                    </a:cubicBezTo>
                    <a:cubicBezTo>
                      <a:pt x="590280" y="686507"/>
                      <a:pt x="575698" y="669008"/>
                      <a:pt x="578615" y="654338"/>
                    </a:cubicBezTo>
                    <a:cubicBezTo>
                      <a:pt x="581531" y="639756"/>
                      <a:pt x="584448" y="625085"/>
                      <a:pt x="584448" y="625085"/>
                    </a:cubicBezTo>
                    <a:cubicBezTo>
                      <a:pt x="584448" y="625085"/>
                      <a:pt x="581531" y="607587"/>
                      <a:pt x="569865" y="587084"/>
                    </a:cubicBezTo>
                    <a:cubicBezTo>
                      <a:pt x="558200" y="566669"/>
                      <a:pt x="558200" y="566669"/>
                      <a:pt x="558200" y="566669"/>
                    </a:cubicBezTo>
                    <a:lnTo>
                      <a:pt x="552367" y="546254"/>
                    </a:lnTo>
                    <a:cubicBezTo>
                      <a:pt x="552367" y="546254"/>
                      <a:pt x="537785" y="531672"/>
                      <a:pt x="552367" y="514085"/>
                    </a:cubicBezTo>
                    <a:cubicBezTo>
                      <a:pt x="566949" y="496586"/>
                      <a:pt x="578703" y="496586"/>
                      <a:pt x="584536" y="464417"/>
                    </a:cubicBezTo>
                    <a:cubicBezTo>
                      <a:pt x="590369" y="432248"/>
                      <a:pt x="596202" y="432248"/>
                      <a:pt x="584536" y="391418"/>
                    </a:cubicBezTo>
                    <a:cubicBezTo>
                      <a:pt x="572870" y="350500"/>
                      <a:pt x="578703" y="350500"/>
                      <a:pt x="552367" y="309582"/>
                    </a:cubicBezTo>
                    <a:cubicBezTo>
                      <a:pt x="526119" y="268664"/>
                      <a:pt x="514365" y="254082"/>
                      <a:pt x="499783" y="236583"/>
                    </a:cubicBezTo>
                    <a:cubicBezTo>
                      <a:pt x="485201" y="219085"/>
                      <a:pt x="435534" y="166501"/>
                      <a:pt x="435534" y="166501"/>
                    </a:cubicBezTo>
                    <a:cubicBezTo>
                      <a:pt x="435534" y="166501"/>
                      <a:pt x="420951" y="151919"/>
                      <a:pt x="412202" y="134332"/>
                    </a:cubicBezTo>
                    <a:cubicBezTo>
                      <a:pt x="403453" y="116833"/>
                      <a:pt x="420951" y="128499"/>
                      <a:pt x="403453" y="116833"/>
                    </a:cubicBezTo>
                    <a:cubicBezTo>
                      <a:pt x="385954" y="105168"/>
                      <a:pt x="324533" y="96419"/>
                      <a:pt x="324533" y="96419"/>
                    </a:cubicBezTo>
                    <a:cubicBezTo>
                      <a:pt x="324533" y="131504"/>
                      <a:pt x="345920" y="151919"/>
                      <a:pt x="332310" y="151919"/>
                    </a:cubicBezTo>
                    <a:cubicBezTo>
                      <a:pt x="318700" y="151919"/>
                      <a:pt x="336199" y="137337"/>
                      <a:pt x="318700" y="151919"/>
                    </a:cubicBezTo>
                    <a:cubicBezTo>
                      <a:pt x="301201" y="166501"/>
                      <a:pt x="301201" y="166501"/>
                      <a:pt x="301201" y="166501"/>
                    </a:cubicBezTo>
                    <a:lnTo>
                      <a:pt x="270005" y="159696"/>
                    </a:lnTo>
                    <a:cubicBezTo>
                      <a:pt x="270005" y="159696"/>
                      <a:pt x="266116" y="131416"/>
                      <a:pt x="254450" y="137337"/>
                    </a:cubicBezTo>
                    <a:cubicBezTo>
                      <a:pt x="242785" y="143169"/>
                      <a:pt x="242785" y="143169"/>
                      <a:pt x="242785" y="143169"/>
                    </a:cubicBezTo>
                    <a:lnTo>
                      <a:pt x="207699" y="175339"/>
                    </a:lnTo>
                    <a:lnTo>
                      <a:pt x="199922" y="132476"/>
                    </a:lnTo>
                    <a:cubicBezTo>
                      <a:pt x="199922" y="132476"/>
                      <a:pt x="228203" y="116922"/>
                      <a:pt x="216449" y="102251"/>
                    </a:cubicBezTo>
                    <a:cubicBezTo>
                      <a:pt x="204695" y="87581"/>
                      <a:pt x="181363" y="70082"/>
                      <a:pt x="181363" y="70082"/>
                    </a:cubicBezTo>
                    <a:cubicBezTo>
                      <a:pt x="181363" y="70082"/>
                      <a:pt x="119058" y="91469"/>
                      <a:pt x="135584" y="66194"/>
                    </a:cubicBezTo>
                    <a:cubicBezTo>
                      <a:pt x="152111" y="40918"/>
                      <a:pt x="175531" y="40918"/>
                      <a:pt x="137529" y="26248"/>
                    </a:cubicBezTo>
                    <a:cubicBezTo>
                      <a:pt x="99527" y="11665"/>
                      <a:pt x="125863" y="20415"/>
                      <a:pt x="99527" y="11665"/>
                    </a:cubicBezTo>
                    <a:cubicBezTo>
                      <a:pt x="73191" y="2916"/>
                      <a:pt x="55692" y="0"/>
                      <a:pt x="55692" y="0"/>
                    </a:cubicBezTo>
                    <a:lnTo>
                      <a:pt x="15" y="31992"/>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8" name="Google Shape;2548;p73"/>
              <p:cNvSpPr/>
              <p:nvPr/>
            </p:nvSpPr>
            <p:spPr>
              <a:xfrm>
                <a:off x="4889928" y="3825522"/>
                <a:ext cx="1667190" cy="1066988"/>
              </a:xfrm>
              <a:custGeom>
                <a:rect b="b" l="l" r="r" t="t"/>
                <a:pathLst>
                  <a:path extrusionOk="0" h="1066988" w="1667190">
                    <a:moveTo>
                      <a:pt x="216080" y="923731"/>
                    </a:moveTo>
                    <a:cubicBezTo>
                      <a:pt x="216080" y="923731"/>
                      <a:pt x="216080" y="917898"/>
                      <a:pt x="192749" y="912065"/>
                    </a:cubicBezTo>
                    <a:cubicBezTo>
                      <a:pt x="169417" y="906232"/>
                      <a:pt x="137248" y="900400"/>
                      <a:pt x="137248" y="900400"/>
                    </a:cubicBezTo>
                    <a:cubicBezTo>
                      <a:pt x="137248" y="900400"/>
                      <a:pt x="90497" y="906232"/>
                      <a:pt x="78832" y="900400"/>
                    </a:cubicBezTo>
                    <a:cubicBezTo>
                      <a:pt x="67166" y="894567"/>
                      <a:pt x="81748" y="926736"/>
                      <a:pt x="67166" y="894567"/>
                    </a:cubicBezTo>
                    <a:cubicBezTo>
                      <a:pt x="52584" y="862398"/>
                      <a:pt x="78832" y="877068"/>
                      <a:pt x="52584" y="862398"/>
                    </a:cubicBezTo>
                    <a:cubicBezTo>
                      <a:pt x="26336" y="847816"/>
                      <a:pt x="0" y="841983"/>
                      <a:pt x="0" y="841983"/>
                    </a:cubicBezTo>
                    <a:cubicBezTo>
                      <a:pt x="0" y="841983"/>
                      <a:pt x="5833" y="859481"/>
                      <a:pt x="5833" y="879985"/>
                    </a:cubicBezTo>
                    <a:cubicBezTo>
                      <a:pt x="5833" y="900488"/>
                      <a:pt x="8749" y="929652"/>
                      <a:pt x="8749" y="929652"/>
                    </a:cubicBezTo>
                    <a:lnTo>
                      <a:pt x="40918" y="967654"/>
                    </a:lnTo>
                    <a:lnTo>
                      <a:pt x="84753" y="996906"/>
                    </a:lnTo>
                    <a:cubicBezTo>
                      <a:pt x="84753" y="996906"/>
                      <a:pt x="81837" y="979408"/>
                      <a:pt x="114005" y="1017321"/>
                    </a:cubicBezTo>
                    <a:cubicBezTo>
                      <a:pt x="146174" y="1055324"/>
                      <a:pt x="146174" y="1055324"/>
                      <a:pt x="146174" y="1055324"/>
                    </a:cubicBezTo>
                    <a:lnTo>
                      <a:pt x="245509" y="1066989"/>
                    </a:lnTo>
                    <a:lnTo>
                      <a:pt x="298093" y="1034820"/>
                    </a:lnTo>
                    <a:lnTo>
                      <a:pt x="391595" y="1046486"/>
                    </a:lnTo>
                    <a:lnTo>
                      <a:pt x="450012" y="1020238"/>
                    </a:lnTo>
                    <a:lnTo>
                      <a:pt x="490930" y="993902"/>
                    </a:lnTo>
                    <a:lnTo>
                      <a:pt x="520183" y="958816"/>
                    </a:lnTo>
                    <a:lnTo>
                      <a:pt x="558185" y="950067"/>
                    </a:lnTo>
                    <a:lnTo>
                      <a:pt x="657520" y="1014317"/>
                    </a:lnTo>
                    <a:lnTo>
                      <a:pt x="695522" y="1014317"/>
                    </a:lnTo>
                    <a:lnTo>
                      <a:pt x="707187" y="995316"/>
                    </a:lnTo>
                    <a:lnTo>
                      <a:pt x="774353" y="999735"/>
                    </a:lnTo>
                    <a:lnTo>
                      <a:pt x="788935" y="973399"/>
                    </a:lnTo>
                    <a:lnTo>
                      <a:pt x="861934" y="970482"/>
                    </a:lnTo>
                    <a:cubicBezTo>
                      <a:pt x="861934" y="970482"/>
                      <a:pt x="867767" y="985064"/>
                      <a:pt x="897019" y="938313"/>
                    </a:cubicBezTo>
                    <a:cubicBezTo>
                      <a:pt x="926272" y="891562"/>
                      <a:pt x="888270" y="906144"/>
                      <a:pt x="908685" y="874064"/>
                    </a:cubicBezTo>
                    <a:cubicBezTo>
                      <a:pt x="929100" y="841895"/>
                      <a:pt x="894103" y="876980"/>
                      <a:pt x="929100" y="841895"/>
                    </a:cubicBezTo>
                    <a:cubicBezTo>
                      <a:pt x="964185" y="806809"/>
                      <a:pt x="932016" y="841895"/>
                      <a:pt x="964185" y="806809"/>
                    </a:cubicBezTo>
                    <a:cubicBezTo>
                      <a:pt x="996354" y="771724"/>
                      <a:pt x="993438" y="798060"/>
                      <a:pt x="996354" y="771724"/>
                    </a:cubicBezTo>
                    <a:cubicBezTo>
                      <a:pt x="999271" y="745388"/>
                      <a:pt x="999271" y="745388"/>
                      <a:pt x="999271" y="745388"/>
                    </a:cubicBezTo>
                    <a:cubicBezTo>
                      <a:pt x="999271" y="745388"/>
                      <a:pt x="961269" y="777556"/>
                      <a:pt x="1002187" y="724973"/>
                    </a:cubicBezTo>
                    <a:cubicBezTo>
                      <a:pt x="1043105" y="672389"/>
                      <a:pt x="1048938" y="625638"/>
                      <a:pt x="1054771" y="616889"/>
                    </a:cubicBezTo>
                    <a:cubicBezTo>
                      <a:pt x="1060604" y="608139"/>
                      <a:pt x="1063520" y="602306"/>
                      <a:pt x="1069353" y="584720"/>
                    </a:cubicBezTo>
                    <a:cubicBezTo>
                      <a:pt x="1075186" y="567221"/>
                      <a:pt x="1060604" y="537968"/>
                      <a:pt x="1075186" y="523386"/>
                    </a:cubicBezTo>
                    <a:cubicBezTo>
                      <a:pt x="1089768" y="508804"/>
                      <a:pt x="1107355" y="482468"/>
                      <a:pt x="1116104" y="473719"/>
                    </a:cubicBezTo>
                    <a:cubicBezTo>
                      <a:pt x="1124853" y="464970"/>
                      <a:pt x="1092773" y="447471"/>
                      <a:pt x="1139435" y="450387"/>
                    </a:cubicBezTo>
                    <a:cubicBezTo>
                      <a:pt x="1186187" y="453304"/>
                      <a:pt x="1194936" y="450387"/>
                      <a:pt x="1232938" y="462053"/>
                    </a:cubicBezTo>
                    <a:cubicBezTo>
                      <a:pt x="1270939" y="473719"/>
                      <a:pt x="1303020" y="459137"/>
                      <a:pt x="1303020" y="459137"/>
                    </a:cubicBezTo>
                    <a:cubicBezTo>
                      <a:pt x="1303020" y="459137"/>
                      <a:pt x="1361437" y="497139"/>
                      <a:pt x="1361437" y="485473"/>
                    </a:cubicBezTo>
                    <a:cubicBezTo>
                      <a:pt x="1361437" y="473807"/>
                      <a:pt x="1364353" y="473807"/>
                      <a:pt x="1364353" y="456220"/>
                    </a:cubicBezTo>
                    <a:cubicBezTo>
                      <a:pt x="1364353" y="438722"/>
                      <a:pt x="1311769" y="418219"/>
                      <a:pt x="1364353" y="438722"/>
                    </a:cubicBezTo>
                    <a:cubicBezTo>
                      <a:pt x="1416937" y="459137"/>
                      <a:pt x="1393606" y="450387"/>
                      <a:pt x="1416937" y="459137"/>
                    </a:cubicBezTo>
                    <a:cubicBezTo>
                      <a:pt x="1440268" y="467886"/>
                      <a:pt x="1431519" y="476635"/>
                      <a:pt x="1454939" y="470803"/>
                    </a:cubicBezTo>
                    <a:cubicBezTo>
                      <a:pt x="1478270" y="464970"/>
                      <a:pt x="1507523" y="444466"/>
                      <a:pt x="1507523" y="444466"/>
                    </a:cubicBezTo>
                    <a:cubicBezTo>
                      <a:pt x="1507523" y="444466"/>
                      <a:pt x="1516272" y="415214"/>
                      <a:pt x="1504606" y="406464"/>
                    </a:cubicBezTo>
                    <a:cubicBezTo>
                      <a:pt x="1492941" y="397715"/>
                      <a:pt x="1463688" y="371379"/>
                      <a:pt x="1463688" y="371379"/>
                    </a:cubicBezTo>
                    <a:cubicBezTo>
                      <a:pt x="1463688" y="371379"/>
                      <a:pt x="1495415" y="341420"/>
                      <a:pt x="1504606" y="342127"/>
                    </a:cubicBezTo>
                    <a:cubicBezTo>
                      <a:pt x="1539692" y="345043"/>
                      <a:pt x="1568856" y="339210"/>
                      <a:pt x="1601025" y="336294"/>
                    </a:cubicBezTo>
                    <a:cubicBezTo>
                      <a:pt x="1633194" y="333377"/>
                      <a:pt x="1639027" y="350876"/>
                      <a:pt x="1650692" y="327544"/>
                    </a:cubicBezTo>
                    <a:cubicBezTo>
                      <a:pt x="1662358" y="304213"/>
                      <a:pt x="1674024" y="342127"/>
                      <a:pt x="1662358" y="304213"/>
                    </a:cubicBezTo>
                    <a:cubicBezTo>
                      <a:pt x="1650692" y="266211"/>
                      <a:pt x="1688606" y="260378"/>
                      <a:pt x="1636022" y="257462"/>
                    </a:cubicBezTo>
                    <a:cubicBezTo>
                      <a:pt x="1583438" y="254546"/>
                      <a:pt x="1568856" y="257462"/>
                      <a:pt x="1568856" y="257462"/>
                    </a:cubicBezTo>
                    <a:cubicBezTo>
                      <a:pt x="1545525" y="231126"/>
                      <a:pt x="1545525" y="231126"/>
                      <a:pt x="1545525" y="231126"/>
                    </a:cubicBezTo>
                    <a:cubicBezTo>
                      <a:pt x="1545525" y="231126"/>
                      <a:pt x="1516272" y="274961"/>
                      <a:pt x="1510439" y="254457"/>
                    </a:cubicBezTo>
                    <a:cubicBezTo>
                      <a:pt x="1504606" y="234042"/>
                      <a:pt x="1518570" y="220874"/>
                      <a:pt x="1504606" y="216455"/>
                    </a:cubicBezTo>
                    <a:cubicBezTo>
                      <a:pt x="1457855" y="201873"/>
                      <a:pt x="1457855" y="201873"/>
                      <a:pt x="1457855" y="201873"/>
                    </a:cubicBezTo>
                    <a:cubicBezTo>
                      <a:pt x="1457855" y="201873"/>
                      <a:pt x="1513356" y="228210"/>
                      <a:pt x="1449106" y="228210"/>
                    </a:cubicBezTo>
                    <a:cubicBezTo>
                      <a:pt x="1384857" y="228210"/>
                      <a:pt x="1384857" y="228210"/>
                      <a:pt x="1384857" y="228210"/>
                    </a:cubicBezTo>
                    <a:lnTo>
                      <a:pt x="1414109" y="201873"/>
                    </a:lnTo>
                    <a:cubicBezTo>
                      <a:pt x="1414109" y="201873"/>
                      <a:pt x="1469609" y="172621"/>
                      <a:pt x="1452111" y="169705"/>
                    </a:cubicBezTo>
                    <a:cubicBezTo>
                      <a:pt x="1434612" y="166788"/>
                      <a:pt x="1481363" y="131703"/>
                      <a:pt x="1417025" y="160955"/>
                    </a:cubicBezTo>
                    <a:cubicBezTo>
                      <a:pt x="1352776" y="190208"/>
                      <a:pt x="1352776" y="190208"/>
                      <a:pt x="1352776" y="190208"/>
                    </a:cubicBezTo>
                    <a:lnTo>
                      <a:pt x="1373191" y="137624"/>
                    </a:lnTo>
                    <a:lnTo>
                      <a:pt x="1387773" y="114292"/>
                    </a:lnTo>
                    <a:lnTo>
                      <a:pt x="1373191" y="85040"/>
                    </a:lnTo>
                    <a:lnTo>
                      <a:pt x="1335189" y="76291"/>
                    </a:lnTo>
                    <a:lnTo>
                      <a:pt x="1314774" y="47038"/>
                    </a:lnTo>
                    <a:lnTo>
                      <a:pt x="1314774" y="14869"/>
                    </a:lnTo>
                    <a:lnTo>
                      <a:pt x="1294359" y="287"/>
                    </a:lnTo>
                    <a:lnTo>
                      <a:pt x="1273944" y="287"/>
                    </a:lnTo>
                    <a:cubicBezTo>
                      <a:pt x="1273944" y="287"/>
                      <a:pt x="1271028" y="-5546"/>
                      <a:pt x="1262278" y="35372"/>
                    </a:cubicBezTo>
                    <a:cubicBezTo>
                      <a:pt x="1253529" y="76291"/>
                      <a:pt x="1253529" y="76291"/>
                      <a:pt x="1253529" y="76291"/>
                    </a:cubicBezTo>
                    <a:cubicBezTo>
                      <a:pt x="1253529" y="76291"/>
                      <a:pt x="1218444" y="114292"/>
                      <a:pt x="1221360" y="85040"/>
                    </a:cubicBezTo>
                    <a:cubicBezTo>
                      <a:pt x="1224277" y="55787"/>
                      <a:pt x="1221360" y="41205"/>
                      <a:pt x="1227193" y="32456"/>
                    </a:cubicBezTo>
                    <a:cubicBezTo>
                      <a:pt x="1233026" y="23707"/>
                      <a:pt x="1244250" y="1701"/>
                      <a:pt x="1233026" y="6120"/>
                    </a:cubicBezTo>
                    <a:cubicBezTo>
                      <a:pt x="1174609" y="29451"/>
                      <a:pt x="1157111" y="84952"/>
                      <a:pt x="1157111" y="84952"/>
                    </a:cubicBezTo>
                    <a:lnTo>
                      <a:pt x="1157111" y="122953"/>
                    </a:lnTo>
                    <a:lnTo>
                      <a:pt x="1124942" y="149201"/>
                    </a:lnTo>
                    <a:cubicBezTo>
                      <a:pt x="1124942" y="149201"/>
                      <a:pt x="1119109" y="166700"/>
                      <a:pt x="1104527" y="195952"/>
                    </a:cubicBezTo>
                    <a:cubicBezTo>
                      <a:pt x="1089945" y="225205"/>
                      <a:pt x="1122025" y="190119"/>
                      <a:pt x="1089945" y="225205"/>
                    </a:cubicBezTo>
                    <a:cubicBezTo>
                      <a:pt x="1057776" y="260290"/>
                      <a:pt x="1098694" y="274872"/>
                      <a:pt x="1057776" y="260290"/>
                    </a:cubicBezTo>
                    <a:cubicBezTo>
                      <a:pt x="1016858" y="245708"/>
                      <a:pt x="1037361" y="242792"/>
                      <a:pt x="1016858" y="245708"/>
                    </a:cubicBezTo>
                    <a:cubicBezTo>
                      <a:pt x="996443" y="248625"/>
                      <a:pt x="975939" y="257374"/>
                      <a:pt x="975939" y="257374"/>
                    </a:cubicBezTo>
                    <a:cubicBezTo>
                      <a:pt x="1025607" y="301209"/>
                      <a:pt x="1034356" y="286626"/>
                      <a:pt x="1025607" y="301209"/>
                    </a:cubicBezTo>
                    <a:cubicBezTo>
                      <a:pt x="1016858" y="315791"/>
                      <a:pt x="1016858" y="315791"/>
                      <a:pt x="1016858" y="315791"/>
                    </a:cubicBezTo>
                    <a:cubicBezTo>
                      <a:pt x="1016858" y="315791"/>
                      <a:pt x="993526" y="359625"/>
                      <a:pt x="981772" y="356709"/>
                    </a:cubicBezTo>
                    <a:cubicBezTo>
                      <a:pt x="981772" y="356709"/>
                      <a:pt x="964274" y="380040"/>
                      <a:pt x="967190" y="388878"/>
                    </a:cubicBezTo>
                    <a:cubicBezTo>
                      <a:pt x="970106" y="397627"/>
                      <a:pt x="970106" y="385961"/>
                      <a:pt x="937938" y="380128"/>
                    </a:cubicBezTo>
                    <a:cubicBezTo>
                      <a:pt x="905769" y="374296"/>
                      <a:pt x="923356" y="377212"/>
                      <a:pt x="905769" y="374296"/>
                    </a:cubicBezTo>
                    <a:cubicBezTo>
                      <a:pt x="888270" y="371379"/>
                      <a:pt x="882437" y="350964"/>
                      <a:pt x="861934" y="368463"/>
                    </a:cubicBezTo>
                    <a:cubicBezTo>
                      <a:pt x="841519" y="385961"/>
                      <a:pt x="859018" y="368463"/>
                      <a:pt x="841519" y="385961"/>
                    </a:cubicBezTo>
                    <a:cubicBezTo>
                      <a:pt x="824020" y="403460"/>
                      <a:pt x="844435" y="423963"/>
                      <a:pt x="809350" y="418130"/>
                    </a:cubicBezTo>
                    <a:cubicBezTo>
                      <a:pt x="774265" y="412297"/>
                      <a:pt x="788935" y="391882"/>
                      <a:pt x="774265" y="412297"/>
                    </a:cubicBezTo>
                    <a:cubicBezTo>
                      <a:pt x="759683" y="432712"/>
                      <a:pt x="756766" y="485296"/>
                      <a:pt x="742096" y="494134"/>
                    </a:cubicBezTo>
                    <a:cubicBezTo>
                      <a:pt x="727514" y="502883"/>
                      <a:pt x="712843" y="549634"/>
                      <a:pt x="689512" y="561300"/>
                    </a:cubicBezTo>
                    <a:cubicBezTo>
                      <a:pt x="666181" y="572966"/>
                      <a:pt x="654426" y="561300"/>
                      <a:pt x="645677" y="572966"/>
                    </a:cubicBezTo>
                    <a:cubicBezTo>
                      <a:pt x="636928" y="584631"/>
                      <a:pt x="654426" y="575882"/>
                      <a:pt x="616425" y="613884"/>
                    </a:cubicBezTo>
                    <a:cubicBezTo>
                      <a:pt x="578423" y="651886"/>
                      <a:pt x="601843" y="634299"/>
                      <a:pt x="578423" y="651886"/>
                    </a:cubicBezTo>
                    <a:cubicBezTo>
                      <a:pt x="555091" y="669384"/>
                      <a:pt x="578423" y="660635"/>
                      <a:pt x="555091" y="669384"/>
                    </a:cubicBezTo>
                    <a:cubicBezTo>
                      <a:pt x="531760" y="678133"/>
                      <a:pt x="470339" y="710302"/>
                      <a:pt x="438258" y="710302"/>
                    </a:cubicBezTo>
                    <a:cubicBezTo>
                      <a:pt x="406089" y="710302"/>
                      <a:pt x="414927" y="710302"/>
                      <a:pt x="385674" y="710302"/>
                    </a:cubicBezTo>
                    <a:cubicBezTo>
                      <a:pt x="356421" y="710302"/>
                      <a:pt x="382758" y="695720"/>
                      <a:pt x="356421" y="710302"/>
                    </a:cubicBezTo>
                    <a:cubicBezTo>
                      <a:pt x="330174" y="724884"/>
                      <a:pt x="315503" y="695720"/>
                      <a:pt x="330174" y="724884"/>
                    </a:cubicBezTo>
                    <a:cubicBezTo>
                      <a:pt x="344756" y="754137"/>
                      <a:pt x="336007" y="710302"/>
                      <a:pt x="344756" y="754137"/>
                    </a:cubicBezTo>
                    <a:cubicBezTo>
                      <a:pt x="353505" y="797971"/>
                      <a:pt x="368087" y="789222"/>
                      <a:pt x="353505" y="797971"/>
                    </a:cubicBezTo>
                    <a:cubicBezTo>
                      <a:pt x="338923" y="806721"/>
                      <a:pt x="353505" y="797971"/>
                      <a:pt x="353505" y="797971"/>
                    </a:cubicBezTo>
                    <a:lnTo>
                      <a:pt x="324253" y="797971"/>
                    </a:lnTo>
                    <a:lnTo>
                      <a:pt x="300921" y="777556"/>
                    </a:lnTo>
                    <a:lnTo>
                      <a:pt x="280506" y="777556"/>
                    </a:lnTo>
                    <a:lnTo>
                      <a:pt x="309759" y="838890"/>
                    </a:lnTo>
                    <a:cubicBezTo>
                      <a:pt x="286428" y="865226"/>
                      <a:pt x="268841" y="879808"/>
                      <a:pt x="268841" y="879808"/>
                    </a:cubicBezTo>
                    <a:cubicBezTo>
                      <a:pt x="268841" y="879808"/>
                      <a:pt x="257175" y="891474"/>
                      <a:pt x="298093" y="897307"/>
                    </a:cubicBezTo>
                    <a:cubicBezTo>
                      <a:pt x="339012" y="903139"/>
                      <a:pt x="339012" y="903139"/>
                      <a:pt x="339012" y="903139"/>
                    </a:cubicBezTo>
                    <a:cubicBezTo>
                      <a:pt x="339012" y="903139"/>
                      <a:pt x="359426" y="938225"/>
                      <a:pt x="324429" y="929387"/>
                    </a:cubicBezTo>
                    <a:cubicBezTo>
                      <a:pt x="289344" y="920638"/>
                      <a:pt x="289344" y="920638"/>
                      <a:pt x="289344" y="920638"/>
                    </a:cubicBezTo>
                    <a:lnTo>
                      <a:pt x="289344" y="920638"/>
                    </a:lnTo>
                    <a:lnTo>
                      <a:pt x="318596" y="949890"/>
                    </a:lnTo>
                    <a:cubicBezTo>
                      <a:pt x="318596" y="949890"/>
                      <a:pt x="379930" y="979143"/>
                      <a:pt x="339012" y="973222"/>
                    </a:cubicBezTo>
                    <a:cubicBezTo>
                      <a:pt x="298093" y="967389"/>
                      <a:pt x="306842" y="967389"/>
                      <a:pt x="283511" y="961556"/>
                    </a:cubicBezTo>
                    <a:cubicBezTo>
                      <a:pt x="260180" y="955723"/>
                      <a:pt x="277678" y="970305"/>
                      <a:pt x="260180" y="955723"/>
                    </a:cubicBezTo>
                    <a:cubicBezTo>
                      <a:pt x="242681" y="941141"/>
                      <a:pt x="242681" y="941141"/>
                      <a:pt x="242681" y="941141"/>
                    </a:cubicBezTo>
                    <a:lnTo>
                      <a:pt x="216080" y="92373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49" name="Google Shape;2549;p73"/>
            <p:cNvGrpSpPr/>
            <p:nvPr/>
          </p:nvGrpSpPr>
          <p:grpSpPr>
            <a:xfrm>
              <a:off x="6448360" y="2126906"/>
              <a:ext cx="800607" cy="1108404"/>
              <a:chOff x="6150982" y="1831241"/>
              <a:chExt cx="1624939" cy="2249652"/>
            </a:xfrm>
          </p:grpSpPr>
          <p:sp>
            <p:nvSpPr>
              <p:cNvPr id="2550" name="Google Shape;2550;p73"/>
              <p:cNvSpPr/>
              <p:nvPr/>
            </p:nvSpPr>
            <p:spPr>
              <a:xfrm>
                <a:off x="6588822" y="1831241"/>
                <a:ext cx="789207" cy="1097419"/>
              </a:xfrm>
              <a:custGeom>
                <a:rect b="b" l="l" r="r" t="t"/>
                <a:pathLst>
                  <a:path extrusionOk="0" h="1097419" w="789207">
                    <a:moveTo>
                      <a:pt x="376093" y="59039"/>
                    </a:moveTo>
                    <a:cubicBezTo>
                      <a:pt x="356650" y="55150"/>
                      <a:pt x="282591" y="23954"/>
                      <a:pt x="282591" y="23954"/>
                    </a:cubicBezTo>
                    <a:cubicBezTo>
                      <a:pt x="255283" y="12288"/>
                      <a:pt x="247506" y="622"/>
                      <a:pt x="235840" y="12288"/>
                    </a:cubicBezTo>
                    <a:cubicBezTo>
                      <a:pt x="235840" y="12288"/>
                      <a:pt x="228063" y="622"/>
                      <a:pt x="200754" y="622"/>
                    </a:cubicBezTo>
                    <a:cubicBezTo>
                      <a:pt x="173446" y="622"/>
                      <a:pt x="142338" y="-3266"/>
                      <a:pt x="142338" y="8399"/>
                    </a:cubicBezTo>
                    <a:cubicBezTo>
                      <a:pt x="142338" y="20065"/>
                      <a:pt x="146226" y="39596"/>
                      <a:pt x="146226" y="39596"/>
                    </a:cubicBezTo>
                    <a:lnTo>
                      <a:pt x="146226" y="82459"/>
                    </a:lnTo>
                    <a:cubicBezTo>
                      <a:pt x="146226" y="82459"/>
                      <a:pt x="134560" y="105790"/>
                      <a:pt x="126783" y="133098"/>
                    </a:cubicBezTo>
                    <a:cubicBezTo>
                      <a:pt x="119006" y="160407"/>
                      <a:pt x="119006" y="160407"/>
                      <a:pt x="119006" y="160407"/>
                    </a:cubicBezTo>
                    <a:lnTo>
                      <a:pt x="119006" y="187715"/>
                    </a:lnTo>
                    <a:cubicBezTo>
                      <a:pt x="119006" y="187715"/>
                      <a:pt x="150203" y="215023"/>
                      <a:pt x="142338" y="230577"/>
                    </a:cubicBezTo>
                    <a:cubicBezTo>
                      <a:pt x="134560" y="246131"/>
                      <a:pt x="134560" y="246131"/>
                      <a:pt x="134560" y="246131"/>
                    </a:cubicBezTo>
                    <a:cubicBezTo>
                      <a:pt x="134560" y="246131"/>
                      <a:pt x="107252" y="273440"/>
                      <a:pt x="122895" y="296771"/>
                    </a:cubicBezTo>
                    <a:cubicBezTo>
                      <a:pt x="138449" y="320102"/>
                      <a:pt x="134560" y="285105"/>
                      <a:pt x="138449" y="320102"/>
                    </a:cubicBezTo>
                    <a:cubicBezTo>
                      <a:pt x="142338" y="355188"/>
                      <a:pt x="134560" y="374631"/>
                      <a:pt x="134560" y="374631"/>
                    </a:cubicBezTo>
                    <a:lnTo>
                      <a:pt x="142338" y="421382"/>
                    </a:lnTo>
                    <a:cubicBezTo>
                      <a:pt x="142338" y="421382"/>
                      <a:pt x="181312" y="429159"/>
                      <a:pt x="142338" y="448690"/>
                    </a:cubicBezTo>
                    <a:cubicBezTo>
                      <a:pt x="103364" y="468133"/>
                      <a:pt x="103364" y="468133"/>
                      <a:pt x="103364" y="468133"/>
                    </a:cubicBezTo>
                    <a:cubicBezTo>
                      <a:pt x="103364" y="468133"/>
                      <a:pt x="134560" y="518772"/>
                      <a:pt x="103364" y="468133"/>
                    </a:cubicBezTo>
                    <a:cubicBezTo>
                      <a:pt x="72167" y="417493"/>
                      <a:pt x="87810" y="444802"/>
                      <a:pt x="72167" y="417493"/>
                    </a:cubicBezTo>
                    <a:cubicBezTo>
                      <a:pt x="56613" y="390185"/>
                      <a:pt x="91610" y="386296"/>
                      <a:pt x="56613" y="390185"/>
                    </a:cubicBezTo>
                    <a:cubicBezTo>
                      <a:pt x="21527" y="394073"/>
                      <a:pt x="9862" y="331768"/>
                      <a:pt x="21527" y="394073"/>
                    </a:cubicBezTo>
                    <a:cubicBezTo>
                      <a:pt x="33193" y="456379"/>
                      <a:pt x="-29113" y="374631"/>
                      <a:pt x="17639" y="429159"/>
                    </a:cubicBezTo>
                    <a:cubicBezTo>
                      <a:pt x="64390" y="483687"/>
                      <a:pt x="68278" y="436936"/>
                      <a:pt x="64390" y="483687"/>
                    </a:cubicBezTo>
                    <a:cubicBezTo>
                      <a:pt x="60501" y="530438"/>
                      <a:pt x="76055" y="464244"/>
                      <a:pt x="64390" y="510995"/>
                    </a:cubicBezTo>
                    <a:cubicBezTo>
                      <a:pt x="52724" y="557746"/>
                      <a:pt x="37082" y="503218"/>
                      <a:pt x="52724" y="557746"/>
                    </a:cubicBezTo>
                    <a:cubicBezTo>
                      <a:pt x="68278" y="612274"/>
                      <a:pt x="56613" y="592832"/>
                      <a:pt x="56613" y="592832"/>
                    </a:cubicBezTo>
                    <a:lnTo>
                      <a:pt x="83921" y="659026"/>
                    </a:lnTo>
                    <a:cubicBezTo>
                      <a:pt x="83921" y="659026"/>
                      <a:pt x="41058" y="639583"/>
                      <a:pt x="83921" y="686334"/>
                    </a:cubicBezTo>
                    <a:cubicBezTo>
                      <a:pt x="126783" y="733085"/>
                      <a:pt x="122895" y="744751"/>
                      <a:pt x="146226" y="736974"/>
                    </a:cubicBezTo>
                    <a:cubicBezTo>
                      <a:pt x="169558" y="729196"/>
                      <a:pt x="169558" y="729196"/>
                      <a:pt x="169558" y="729196"/>
                    </a:cubicBezTo>
                    <a:cubicBezTo>
                      <a:pt x="169558" y="729196"/>
                      <a:pt x="181223" y="721419"/>
                      <a:pt x="181223" y="701888"/>
                    </a:cubicBezTo>
                    <a:cubicBezTo>
                      <a:pt x="181223" y="682357"/>
                      <a:pt x="169558" y="651248"/>
                      <a:pt x="181223" y="655137"/>
                    </a:cubicBezTo>
                    <a:cubicBezTo>
                      <a:pt x="192889" y="659026"/>
                      <a:pt x="196778" y="662914"/>
                      <a:pt x="208531" y="678468"/>
                    </a:cubicBezTo>
                    <a:cubicBezTo>
                      <a:pt x="220197" y="694022"/>
                      <a:pt x="305922" y="608386"/>
                      <a:pt x="243617" y="682357"/>
                    </a:cubicBezTo>
                    <a:cubicBezTo>
                      <a:pt x="181312" y="756328"/>
                      <a:pt x="192977" y="748551"/>
                      <a:pt x="181312" y="756328"/>
                    </a:cubicBezTo>
                    <a:cubicBezTo>
                      <a:pt x="169646" y="764105"/>
                      <a:pt x="185200" y="814745"/>
                      <a:pt x="185200" y="814745"/>
                    </a:cubicBezTo>
                    <a:cubicBezTo>
                      <a:pt x="185200" y="814745"/>
                      <a:pt x="177423" y="845941"/>
                      <a:pt x="220286" y="865384"/>
                    </a:cubicBezTo>
                    <a:cubicBezTo>
                      <a:pt x="263148" y="884827"/>
                      <a:pt x="220286" y="892692"/>
                      <a:pt x="263148" y="884827"/>
                    </a:cubicBezTo>
                    <a:cubicBezTo>
                      <a:pt x="306011" y="877050"/>
                      <a:pt x="290456" y="900381"/>
                      <a:pt x="306011" y="877050"/>
                    </a:cubicBezTo>
                    <a:cubicBezTo>
                      <a:pt x="321565" y="853719"/>
                      <a:pt x="306011" y="888715"/>
                      <a:pt x="321565" y="853719"/>
                    </a:cubicBezTo>
                    <a:cubicBezTo>
                      <a:pt x="337119" y="818633"/>
                      <a:pt x="302122" y="818633"/>
                      <a:pt x="337119" y="818633"/>
                    </a:cubicBezTo>
                    <a:cubicBezTo>
                      <a:pt x="372116" y="818633"/>
                      <a:pt x="368316" y="822522"/>
                      <a:pt x="387759" y="838076"/>
                    </a:cubicBezTo>
                    <a:cubicBezTo>
                      <a:pt x="407202" y="853630"/>
                      <a:pt x="407202" y="853630"/>
                      <a:pt x="407202" y="853630"/>
                    </a:cubicBezTo>
                    <a:lnTo>
                      <a:pt x="461730" y="873073"/>
                    </a:lnTo>
                    <a:cubicBezTo>
                      <a:pt x="461730" y="873073"/>
                      <a:pt x="453953" y="869184"/>
                      <a:pt x="461730" y="900381"/>
                    </a:cubicBezTo>
                    <a:cubicBezTo>
                      <a:pt x="469507" y="931578"/>
                      <a:pt x="426644" y="900381"/>
                      <a:pt x="469507" y="931578"/>
                    </a:cubicBezTo>
                    <a:cubicBezTo>
                      <a:pt x="512369" y="962775"/>
                      <a:pt x="508481" y="989995"/>
                      <a:pt x="512369" y="962775"/>
                    </a:cubicBezTo>
                    <a:cubicBezTo>
                      <a:pt x="516258" y="935467"/>
                      <a:pt x="535701" y="958886"/>
                      <a:pt x="516258" y="916024"/>
                    </a:cubicBezTo>
                    <a:cubicBezTo>
                      <a:pt x="496815" y="873161"/>
                      <a:pt x="504592" y="900470"/>
                      <a:pt x="496815" y="873161"/>
                    </a:cubicBezTo>
                    <a:cubicBezTo>
                      <a:pt x="489038" y="845853"/>
                      <a:pt x="426732" y="822522"/>
                      <a:pt x="489038" y="845853"/>
                    </a:cubicBezTo>
                    <a:cubicBezTo>
                      <a:pt x="551343" y="869184"/>
                      <a:pt x="551343" y="869184"/>
                      <a:pt x="551343" y="869184"/>
                    </a:cubicBezTo>
                    <a:cubicBezTo>
                      <a:pt x="551343" y="869184"/>
                      <a:pt x="531900" y="830210"/>
                      <a:pt x="551343" y="869184"/>
                    </a:cubicBezTo>
                    <a:cubicBezTo>
                      <a:pt x="570786" y="908158"/>
                      <a:pt x="570786" y="908158"/>
                      <a:pt x="570786" y="908158"/>
                    </a:cubicBezTo>
                    <a:lnTo>
                      <a:pt x="598094" y="951021"/>
                    </a:lnTo>
                    <a:cubicBezTo>
                      <a:pt x="598094" y="951021"/>
                      <a:pt x="625403" y="939355"/>
                      <a:pt x="629291" y="966575"/>
                    </a:cubicBezTo>
                    <a:cubicBezTo>
                      <a:pt x="633179" y="993883"/>
                      <a:pt x="652622" y="1009437"/>
                      <a:pt x="652622" y="1009437"/>
                    </a:cubicBezTo>
                    <a:lnTo>
                      <a:pt x="699374" y="1013326"/>
                    </a:lnTo>
                    <a:cubicBezTo>
                      <a:pt x="703262" y="1044523"/>
                      <a:pt x="695485" y="1075632"/>
                      <a:pt x="726682" y="1071743"/>
                    </a:cubicBezTo>
                    <a:cubicBezTo>
                      <a:pt x="757879" y="1067854"/>
                      <a:pt x="734459" y="1134048"/>
                      <a:pt x="757879" y="1067854"/>
                    </a:cubicBezTo>
                    <a:cubicBezTo>
                      <a:pt x="781210" y="1001660"/>
                      <a:pt x="800741" y="1028880"/>
                      <a:pt x="781210" y="1001660"/>
                    </a:cubicBezTo>
                    <a:cubicBezTo>
                      <a:pt x="761767" y="974352"/>
                      <a:pt x="800653" y="974352"/>
                      <a:pt x="761767" y="974352"/>
                    </a:cubicBezTo>
                    <a:cubicBezTo>
                      <a:pt x="722881" y="974352"/>
                      <a:pt x="738436" y="982129"/>
                      <a:pt x="722793" y="974352"/>
                    </a:cubicBezTo>
                    <a:cubicBezTo>
                      <a:pt x="707239" y="966575"/>
                      <a:pt x="718904" y="1001660"/>
                      <a:pt x="722793" y="974352"/>
                    </a:cubicBezTo>
                    <a:cubicBezTo>
                      <a:pt x="726682" y="947044"/>
                      <a:pt x="757525" y="954556"/>
                      <a:pt x="746125" y="943155"/>
                    </a:cubicBezTo>
                    <a:cubicBezTo>
                      <a:pt x="718816" y="915847"/>
                      <a:pt x="711039" y="911958"/>
                      <a:pt x="695485" y="904181"/>
                    </a:cubicBezTo>
                    <a:cubicBezTo>
                      <a:pt x="679931" y="896404"/>
                      <a:pt x="668177" y="919736"/>
                      <a:pt x="679931" y="896404"/>
                    </a:cubicBezTo>
                    <a:cubicBezTo>
                      <a:pt x="691596" y="873073"/>
                      <a:pt x="705472" y="884650"/>
                      <a:pt x="711127" y="869096"/>
                    </a:cubicBezTo>
                    <a:cubicBezTo>
                      <a:pt x="726682" y="826234"/>
                      <a:pt x="792964" y="845765"/>
                      <a:pt x="726682" y="826234"/>
                    </a:cubicBezTo>
                    <a:cubicBezTo>
                      <a:pt x="660488" y="806791"/>
                      <a:pt x="683819" y="806791"/>
                      <a:pt x="660488" y="806791"/>
                    </a:cubicBezTo>
                    <a:cubicBezTo>
                      <a:pt x="637156" y="806791"/>
                      <a:pt x="648822" y="779482"/>
                      <a:pt x="637156" y="806791"/>
                    </a:cubicBezTo>
                    <a:cubicBezTo>
                      <a:pt x="625491" y="834099"/>
                      <a:pt x="644934" y="818456"/>
                      <a:pt x="625491" y="834099"/>
                    </a:cubicBezTo>
                    <a:cubicBezTo>
                      <a:pt x="606048" y="849653"/>
                      <a:pt x="664465" y="818545"/>
                      <a:pt x="625491" y="834099"/>
                    </a:cubicBezTo>
                    <a:cubicBezTo>
                      <a:pt x="586517" y="849653"/>
                      <a:pt x="602160" y="873073"/>
                      <a:pt x="578740" y="826322"/>
                    </a:cubicBezTo>
                    <a:cubicBezTo>
                      <a:pt x="555408" y="779571"/>
                      <a:pt x="574851" y="795125"/>
                      <a:pt x="555408" y="779571"/>
                    </a:cubicBezTo>
                    <a:cubicBezTo>
                      <a:pt x="535965" y="764017"/>
                      <a:pt x="551520" y="721154"/>
                      <a:pt x="500880" y="740597"/>
                    </a:cubicBezTo>
                    <a:cubicBezTo>
                      <a:pt x="450241" y="760040"/>
                      <a:pt x="458018" y="736708"/>
                      <a:pt x="450241" y="760040"/>
                    </a:cubicBezTo>
                    <a:cubicBezTo>
                      <a:pt x="442464" y="783371"/>
                      <a:pt x="473572" y="771705"/>
                      <a:pt x="442464" y="783371"/>
                    </a:cubicBezTo>
                    <a:cubicBezTo>
                      <a:pt x="411267" y="795037"/>
                      <a:pt x="411267" y="795037"/>
                      <a:pt x="411267" y="795037"/>
                    </a:cubicBezTo>
                    <a:cubicBezTo>
                      <a:pt x="411267" y="795037"/>
                      <a:pt x="360627" y="845676"/>
                      <a:pt x="360627" y="775594"/>
                    </a:cubicBezTo>
                    <a:cubicBezTo>
                      <a:pt x="360627" y="705512"/>
                      <a:pt x="360627" y="705512"/>
                      <a:pt x="360627" y="705512"/>
                    </a:cubicBezTo>
                    <a:cubicBezTo>
                      <a:pt x="360627" y="705512"/>
                      <a:pt x="372293" y="705512"/>
                      <a:pt x="356739" y="674315"/>
                    </a:cubicBezTo>
                    <a:cubicBezTo>
                      <a:pt x="341184" y="643118"/>
                      <a:pt x="321653" y="619786"/>
                      <a:pt x="321653" y="619786"/>
                    </a:cubicBezTo>
                    <a:cubicBezTo>
                      <a:pt x="309988" y="592478"/>
                      <a:pt x="306099" y="608121"/>
                      <a:pt x="321653" y="565258"/>
                    </a:cubicBezTo>
                    <a:cubicBezTo>
                      <a:pt x="337207" y="522396"/>
                      <a:pt x="329430" y="495176"/>
                      <a:pt x="329430" y="495176"/>
                    </a:cubicBezTo>
                    <a:cubicBezTo>
                      <a:pt x="329430" y="495176"/>
                      <a:pt x="321653" y="448425"/>
                      <a:pt x="341096" y="444536"/>
                    </a:cubicBezTo>
                    <a:cubicBezTo>
                      <a:pt x="360539" y="440648"/>
                      <a:pt x="356650" y="444536"/>
                      <a:pt x="383959" y="428982"/>
                    </a:cubicBezTo>
                    <a:cubicBezTo>
                      <a:pt x="411267" y="413428"/>
                      <a:pt x="434598" y="405651"/>
                      <a:pt x="434598" y="405651"/>
                    </a:cubicBezTo>
                    <a:lnTo>
                      <a:pt x="461907" y="370565"/>
                    </a:lnTo>
                    <a:cubicBezTo>
                      <a:pt x="461907" y="370565"/>
                      <a:pt x="461907" y="323814"/>
                      <a:pt x="473572" y="308260"/>
                    </a:cubicBezTo>
                    <a:cubicBezTo>
                      <a:pt x="485238" y="292706"/>
                      <a:pt x="504769" y="304371"/>
                      <a:pt x="493015" y="273175"/>
                    </a:cubicBezTo>
                    <a:cubicBezTo>
                      <a:pt x="481349" y="241978"/>
                      <a:pt x="457930" y="203092"/>
                      <a:pt x="457930" y="203092"/>
                    </a:cubicBezTo>
                    <a:lnTo>
                      <a:pt x="422844" y="136898"/>
                    </a:lnTo>
                    <a:cubicBezTo>
                      <a:pt x="422844" y="136898"/>
                      <a:pt x="407290" y="113567"/>
                      <a:pt x="422844" y="101813"/>
                    </a:cubicBezTo>
                    <a:cubicBezTo>
                      <a:pt x="438398" y="90147"/>
                      <a:pt x="422844" y="121256"/>
                      <a:pt x="438398" y="90147"/>
                    </a:cubicBezTo>
                    <a:cubicBezTo>
                      <a:pt x="453953" y="59039"/>
                      <a:pt x="446175" y="86259"/>
                      <a:pt x="453953" y="58951"/>
                    </a:cubicBezTo>
                    <a:cubicBezTo>
                      <a:pt x="461730" y="31642"/>
                      <a:pt x="438398" y="8311"/>
                      <a:pt x="438398" y="8311"/>
                    </a:cubicBezTo>
                    <a:cubicBezTo>
                      <a:pt x="399512" y="35619"/>
                      <a:pt x="376093" y="59039"/>
                      <a:pt x="376093" y="5903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1" name="Google Shape;2551;p73"/>
              <p:cNvSpPr/>
              <p:nvPr/>
            </p:nvSpPr>
            <p:spPr>
              <a:xfrm>
                <a:off x="6710880" y="2716068"/>
                <a:ext cx="211171" cy="234325"/>
              </a:xfrm>
              <a:custGeom>
                <a:rect b="b" l="l" r="r" t="t"/>
                <a:pathLst>
                  <a:path extrusionOk="0" h="234325" w="211171">
                    <a:moveTo>
                      <a:pt x="20368" y="3889"/>
                    </a:moveTo>
                    <a:cubicBezTo>
                      <a:pt x="20368" y="3889"/>
                      <a:pt x="-30272" y="7777"/>
                      <a:pt x="28145" y="42863"/>
                    </a:cubicBezTo>
                    <a:cubicBezTo>
                      <a:pt x="86561" y="77948"/>
                      <a:pt x="86561" y="77948"/>
                      <a:pt x="86561" y="77948"/>
                    </a:cubicBezTo>
                    <a:cubicBezTo>
                      <a:pt x="86561" y="77948"/>
                      <a:pt x="69328" y="98098"/>
                      <a:pt x="74896" y="109145"/>
                    </a:cubicBezTo>
                    <a:cubicBezTo>
                      <a:pt x="102204" y="163673"/>
                      <a:pt x="102204" y="144230"/>
                      <a:pt x="102204" y="163673"/>
                    </a:cubicBezTo>
                    <a:cubicBezTo>
                      <a:pt x="102204" y="183116"/>
                      <a:pt x="113870" y="206536"/>
                      <a:pt x="113870" y="206536"/>
                    </a:cubicBezTo>
                    <a:cubicBezTo>
                      <a:pt x="148955" y="241621"/>
                      <a:pt x="180064" y="237732"/>
                      <a:pt x="187841" y="225978"/>
                    </a:cubicBezTo>
                    <a:cubicBezTo>
                      <a:pt x="195618" y="214313"/>
                      <a:pt x="195618" y="194781"/>
                      <a:pt x="203395" y="171450"/>
                    </a:cubicBezTo>
                    <a:cubicBezTo>
                      <a:pt x="211172" y="148119"/>
                      <a:pt x="211172" y="128588"/>
                      <a:pt x="211172" y="116922"/>
                    </a:cubicBezTo>
                    <a:cubicBezTo>
                      <a:pt x="211172" y="105256"/>
                      <a:pt x="191729" y="74059"/>
                      <a:pt x="191729" y="74059"/>
                    </a:cubicBezTo>
                    <a:lnTo>
                      <a:pt x="160532" y="46751"/>
                    </a:lnTo>
                    <a:lnTo>
                      <a:pt x="141089" y="0"/>
                    </a:lnTo>
                    <a:lnTo>
                      <a:pt x="20368" y="388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2" name="Google Shape;2552;p73"/>
              <p:cNvSpPr/>
              <p:nvPr/>
            </p:nvSpPr>
            <p:spPr>
              <a:xfrm>
                <a:off x="7335653" y="2579703"/>
                <a:ext cx="83668" cy="136364"/>
              </a:xfrm>
              <a:custGeom>
                <a:rect b="b" l="l" r="r" t="t"/>
                <a:pathLst>
                  <a:path extrusionOk="0" h="136364" w="83668">
                    <a:moveTo>
                      <a:pt x="81129" y="54528"/>
                    </a:moveTo>
                    <a:cubicBezTo>
                      <a:pt x="81129" y="54528"/>
                      <a:pt x="88906" y="62305"/>
                      <a:pt x="77241" y="89614"/>
                    </a:cubicBezTo>
                    <a:cubicBezTo>
                      <a:pt x="65575" y="116922"/>
                      <a:pt x="92795" y="97391"/>
                      <a:pt x="65575" y="116922"/>
                    </a:cubicBezTo>
                    <a:cubicBezTo>
                      <a:pt x="38266" y="136365"/>
                      <a:pt x="38266" y="136365"/>
                      <a:pt x="38266" y="136365"/>
                    </a:cubicBezTo>
                    <a:lnTo>
                      <a:pt x="38266" y="136365"/>
                    </a:lnTo>
                    <a:lnTo>
                      <a:pt x="22713" y="81837"/>
                    </a:lnTo>
                    <a:cubicBezTo>
                      <a:pt x="22713" y="81837"/>
                      <a:pt x="22713" y="54528"/>
                      <a:pt x="18824" y="42863"/>
                    </a:cubicBezTo>
                    <a:cubicBezTo>
                      <a:pt x="14936" y="31197"/>
                      <a:pt x="-8484" y="11666"/>
                      <a:pt x="3270" y="7777"/>
                    </a:cubicBezTo>
                    <a:cubicBezTo>
                      <a:pt x="14936" y="3889"/>
                      <a:pt x="34466" y="0"/>
                      <a:pt x="34466" y="0"/>
                    </a:cubicBezTo>
                    <a:lnTo>
                      <a:pt x="61775" y="7777"/>
                    </a:lnTo>
                    <a:lnTo>
                      <a:pt x="81129" y="5452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3" name="Google Shape;2553;p73"/>
              <p:cNvSpPr/>
              <p:nvPr/>
            </p:nvSpPr>
            <p:spPr>
              <a:xfrm>
                <a:off x="7372142" y="2875764"/>
                <a:ext cx="244007" cy="280418"/>
              </a:xfrm>
              <a:custGeom>
                <a:rect b="b" l="l" r="r" t="t"/>
                <a:pathLst>
                  <a:path extrusionOk="0" h="280418" w="244007">
                    <a:moveTo>
                      <a:pt x="149808" y="23331"/>
                    </a:moveTo>
                    <a:cubicBezTo>
                      <a:pt x="149808" y="23331"/>
                      <a:pt x="91392" y="0"/>
                      <a:pt x="71949" y="0"/>
                    </a:cubicBezTo>
                    <a:cubicBezTo>
                      <a:pt x="52506" y="0"/>
                      <a:pt x="1867" y="23331"/>
                      <a:pt x="1867" y="23331"/>
                    </a:cubicBezTo>
                    <a:cubicBezTo>
                      <a:pt x="1867" y="23331"/>
                      <a:pt x="-9799" y="42774"/>
                      <a:pt x="25198" y="66194"/>
                    </a:cubicBezTo>
                    <a:cubicBezTo>
                      <a:pt x="60283" y="89525"/>
                      <a:pt x="60283" y="70082"/>
                      <a:pt x="60283" y="89525"/>
                    </a:cubicBezTo>
                    <a:cubicBezTo>
                      <a:pt x="60283" y="108968"/>
                      <a:pt x="44729" y="112857"/>
                      <a:pt x="87592" y="120722"/>
                    </a:cubicBezTo>
                    <a:cubicBezTo>
                      <a:pt x="130454" y="128499"/>
                      <a:pt x="130454" y="128499"/>
                      <a:pt x="130454" y="128499"/>
                    </a:cubicBezTo>
                    <a:cubicBezTo>
                      <a:pt x="130454" y="128499"/>
                      <a:pt x="146008" y="93414"/>
                      <a:pt x="130454" y="128499"/>
                    </a:cubicBezTo>
                    <a:cubicBezTo>
                      <a:pt x="114900" y="163585"/>
                      <a:pt x="114900" y="144054"/>
                      <a:pt x="114900" y="163585"/>
                    </a:cubicBezTo>
                    <a:cubicBezTo>
                      <a:pt x="114900" y="183116"/>
                      <a:pt x="115430" y="184088"/>
                      <a:pt x="126565" y="206447"/>
                    </a:cubicBezTo>
                    <a:cubicBezTo>
                      <a:pt x="146008" y="245421"/>
                      <a:pt x="146008" y="264864"/>
                      <a:pt x="146008" y="264864"/>
                    </a:cubicBezTo>
                    <a:lnTo>
                      <a:pt x="204425" y="280418"/>
                    </a:lnTo>
                    <a:cubicBezTo>
                      <a:pt x="235622" y="233667"/>
                      <a:pt x="247288" y="229778"/>
                      <a:pt x="231733" y="210336"/>
                    </a:cubicBezTo>
                    <a:cubicBezTo>
                      <a:pt x="216179" y="190893"/>
                      <a:pt x="192760" y="171362"/>
                      <a:pt x="204425" y="148030"/>
                    </a:cubicBezTo>
                    <a:cubicBezTo>
                      <a:pt x="216091" y="124699"/>
                      <a:pt x="262842" y="116833"/>
                      <a:pt x="235622" y="93502"/>
                    </a:cubicBezTo>
                    <a:cubicBezTo>
                      <a:pt x="208313" y="70171"/>
                      <a:pt x="200537" y="46751"/>
                      <a:pt x="188871" y="42863"/>
                    </a:cubicBezTo>
                    <a:lnTo>
                      <a:pt x="149808" y="2333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4" name="Google Shape;2554;p73"/>
              <p:cNvSpPr/>
              <p:nvPr/>
            </p:nvSpPr>
            <p:spPr>
              <a:xfrm>
                <a:off x="6932476" y="3354852"/>
                <a:ext cx="843445" cy="726041"/>
              </a:xfrm>
              <a:custGeom>
                <a:rect b="b" l="l" r="r" t="t"/>
                <a:pathLst>
                  <a:path extrusionOk="0" h="726041" w="843445">
                    <a:moveTo>
                      <a:pt x="721863" y="54528"/>
                    </a:moveTo>
                    <a:cubicBezTo>
                      <a:pt x="721863" y="54528"/>
                      <a:pt x="694554" y="38974"/>
                      <a:pt x="682888" y="31197"/>
                    </a:cubicBezTo>
                    <a:cubicBezTo>
                      <a:pt x="671223" y="23420"/>
                      <a:pt x="640026" y="0"/>
                      <a:pt x="640026" y="0"/>
                    </a:cubicBezTo>
                    <a:cubicBezTo>
                      <a:pt x="636137" y="27309"/>
                      <a:pt x="663358" y="101279"/>
                      <a:pt x="663358" y="101279"/>
                    </a:cubicBezTo>
                    <a:cubicBezTo>
                      <a:pt x="651692" y="148030"/>
                      <a:pt x="678911" y="148030"/>
                      <a:pt x="651692" y="148030"/>
                    </a:cubicBezTo>
                    <a:cubicBezTo>
                      <a:pt x="624383" y="148030"/>
                      <a:pt x="624383" y="148030"/>
                      <a:pt x="624383" y="148030"/>
                    </a:cubicBezTo>
                    <a:lnTo>
                      <a:pt x="624383" y="148030"/>
                    </a:lnTo>
                    <a:lnTo>
                      <a:pt x="593187" y="128588"/>
                    </a:lnTo>
                    <a:lnTo>
                      <a:pt x="581521" y="187004"/>
                    </a:lnTo>
                    <a:lnTo>
                      <a:pt x="550324" y="151919"/>
                    </a:lnTo>
                    <a:lnTo>
                      <a:pt x="523016" y="140253"/>
                    </a:lnTo>
                    <a:cubicBezTo>
                      <a:pt x="523016" y="140253"/>
                      <a:pt x="519127" y="144142"/>
                      <a:pt x="515239" y="202559"/>
                    </a:cubicBezTo>
                    <a:cubicBezTo>
                      <a:pt x="511350" y="260975"/>
                      <a:pt x="511350" y="260975"/>
                      <a:pt x="511350" y="260975"/>
                    </a:cubicBezTo>
                    <a:lnTo>
                      <a:pt x="480153" y="225890"/>
                    </a:lnTo>
                    <a:lnTo>
                      <a:pt x="441179" y="276529"/>
                    </a:lnTo>
                    <a:lnTo>
                      <a:pt x="390540" y="299861"/>
                    </a:lnTo>
                    <a:lnTo>
                      <a:pt x="343789" y="315415"/>
                    </a:lnTo>
                    <a:cubicBezTo>
                      <a:pt x="343789" y="315415"/>
                      <a:pt x="336011" y="330969"/>
                      <a:pt x="355454" y="288107"/>
                    </a:cubicBezTo>
                    <a:cubicBezTo>
                      <a:pt x="374897" y="245244"/>
                      <a:pt x="394429" y="303661"/>
                      <a:pt x="374897" y="245244"/>
                    </a:cubicBezTo>
                    <a:cubicBezTo>
                      <a:pt x="355454" y="186828"/>
                      <a:pt x="417759" y="186828"/>
                      <a:pt x="355454" y="186828"/>
                    </a:cubicBezTo>
                    <a:cubicBezTo>
                      <a:pt x="293149" y="186828"/>
                      <a:pt x="320369" y="143965"/>
                      <a:pt x="293149" y="186828"/>
                    </a:cubicBezTo>
                    <a:cubicBezTo>
                      <a:pt x="265841" y="229690"/>
                      <a:pt x="226955" y="198493"/>
                      <a:pt x="191870" y="253021"/>
                    </a:cubicBezTo>
                    <a:cubicBezTo>
                      <a:pt x="156785" y="307550"/>
                      <a:pt x="176315" y="299773"/>
                      <a:pt x="176315" y="299773"/>
                    </a:cubicBezTo>
                    <a:lnTo>
                      <a:pt x="133453" y="307550"/>
                    </a:lnTo>
                    <a:lnTo>
                      <a:pt x="98368" y="311438"/>
                    </a:lnTo>
                    <a:cubicBezTo>
                      <a:pt x="98368" y="311438"/>
                      <a:pt x="125676" y="245244"/>
                      <a:pt x="75036" y="358189"/>
                    </a:cubicBezTo>
                    <a:cubicBezTo>
                      <a:pt x="24397" y="471134"/>
                      <a:pt x="-34020" y="451691"/>
                      <a:pt x="24397" y="471134"/>
                    </a:cubicBezTo>
                    <a:lnTo>
                      <a:pt x="78925" y="490577"/>
                    </a:lnTo>
                    <a:cubicBezTo>
                      <a:pt x="152896" y="385409"/>
                      <a:pt x="152896" y="385409"/>
                      <a:pt x="152896" y="385409"/>
                    </a:cubicBezTo>
                    <a:lnTo>
                      <a:pt x="176227" y="346435"/>
                    </a:lnTo>
                    <a:lnTo>
                      <a:pt x="191781" y="385409"/>
                    </a:lnTo>
                    <a:lnTo>
                      <a:pt x="215113" y="420495"/>
                    </a:lnTo>
                    <a:cubicBezTo>
                      <a:pt x="250198" y="369855"/>
                      <a:pt x="250198" y="369855"/>
                      <a:pt x="250198" y="369855"/>
                    </a:cubicBezTo>
                    <a:lnTo>
                      <a:pt x="250198" y="369855"/>
                    </a:lnTo>
                    <a:cubicBezTo>
                      <a:pt x="250198" y="369855"/>
                      <a:pt x="242421" y="451691"/>
                      <a:pt x="273529" y="408829"/>
                    </a:cubicBezTo>
                    <a:cubicBezTo>
                      <a:pt x="304726" y="365966"/>
                      <a:pt x="308615" y="482800"/>
                      <a:pt x="304726" y="416606"/>
                    </a:cubicBezTo>
                    <a:cubicBezTo>
                      <a:pt x="300838" y="350412"/>
                      <a:pt x="275297" y="358278"/>
                      <a:pt x="304726" y="365966"/>
                    </a:cubicBezTo>
                    <a:cubicBezTo>
                      <a:pt x="394340" y="389298"/>
                      <a:pt x="285283" y="311438"/>
                      <a:pt x="351477" y="358189"/>
                    </a:cubicBezTo>
                    <a:cubicBezTo>
                      <a:pt x="417671" y="404940"/>
                      <a:pt x="374809" y="358189"/>
                      <a:pt x="394340" y="389386"/>
                    </a:cubicBezTo>
                    <a:lnTo>
                      <a:pt x="390451" y="440026"/>
                    </a:lnTo>
                    <a:cubicBezTo>
                      <a:pt x="390451" y="440026"/>
                      <a:pt x="374897" y="459469"/>
                      <a:pt x="386563" y="502331"/>
                    </a:cubicBezTo>
                    <a:cubicBezTo>
                      <a:pt x="398229" y="545193"/>
                      <a:pt x="367120" y="513997"/>
                      <a:pt x="398229" y="545193"/>
                    </a:cubicBezTo>
                    <a:cubicBezTo>
                      <a:pt x="429425" y="576390"/>
                      <a:pt x="355366" y="494554"/>
                      <a:pt x="398229" y="545193"/>
                    </a:cubicBezTo>
                    <a:cubicBezTo>
                      <a:pt x="441091" y="595833"/>
                      <a:pt x="429425" y="552971"/>
                      <a:pt x="441091" y="595833"/>
                    </a:cubicBezTo>
                    <a:cubicBezTo>
                      <a:pt x="452757" y="638696"/>
                      <a:pt x="390451" y="619165"/>
                      <a:pt x="452757" y="638696"/>
                    </a:cubicBezTo>
                    <a:cubicBezTo>
                      <a:pt x="515062" y="658138"/>
                      <a:pt x="599108" y="647710"/>
                      <a:pt x="599108" y="647710"/>
                    </a:cubicBezTo>
                    <a:lnTo>
                      <a:pt x="616341" y="627030"/>
                    </a:lnTo>
                    <a:cubicBezTo>
                      <a:pt x="616341" y="627030"/>
                      <a:pt x="589033" y="693224"/>
                      <a:pt x="608564" y="704889"/>
                    </a:cubicBezTo>
                    <a:cubicBezTo>
                      <a:pt x="628007" y="716555"/>
                      <a:pt x="628007" y="728221"/>
                      <a:pt x="651426" y="720444"/>
                    </a:cubicBezTo>
                    <a:cubicBezTo>
                      <a:pt x="674758" y="712667"/>
                      <a:pt x="655315" y="751641"/>
                      <a:pt x="682623" y="693135"/>
                    </a:cubicBezTo>
                    <a:cubicBezTo>
                      <a:pt x="709931" y="634719"/>
                      <a:pt x="705955" y="615276"/>
                      <a:pt x="705955" y="615276"/>
                    </a:cubicBezTo>
                    <a:lnTo>
                      <a:pt x="686512" y="568525"/>
                    </a:lnTo>
                    <a:cubicBezTo>
                      <a:pt x="686512" y="568525"/>
                      <a:pt x="670958" y="584079"/>
                      <a:pt x="655315" y="549082"/>
                    </a:cubicBezTo>
                    <a:cubicBezTo>
                      <a:pt x="639761" y="513997"/>
                      <a:pt x="620230" y="541305"/>
                      <a:pt x="639761" y="513997"/>
                    </a:cubicBezTo>
                    <a:cubicBezTo>
                      <a:pt x="659204" y="486688"/>
                      <a:pt x="639761" y="525662"/>
                      <a:pt x="659204" y="486688"/>
                    </a:cubicBezTo>
                    <a:cubicBezTo>
                      <a:pt x="678646" y="447714"/>
                      <a:pt x="670869" y="467246"/>
                      <a:pt x="678646" y="447714"/>
                    </a:cubicBezTo>
                    <a:cubicBezTo>
                      <a:pt x="686424" y="428272"/>
                      <a:pt x="655315" y="439937"/>
                      <a:pt x="686424" y="428272"/>
                    </a:cubicBezTo>
                    <a:cubicBezTo>
                      <a:pt x="717620" y="416606"/>
                      <a:pt x="713732" y="369855"/>
                      <a:pt x="717620" y="416606"/>
                    </a:cubicBezTo>
                    <a:cubicBezTo>
                      <a:pt x="721509" y="463357"/>
                      <a:pt x="721509" y="463357"/>
                      <a:pt x="721509" y="463357"/>
                    </a:cubicBezTo>
                    <a:cubicBezTo>
                      <a:pt x="721509" y="463357"/>
                      <a:pt x="717620" y="471134"/>
                      <a:pt x="729286" y="490665"/>
                    </a:cubicBezTo>
                    <a:cubicBezTo>
                      <a:pt x="740952" y="510108"/>
                      <a:pt x="744840" y="455580"/>
                      <a:pt x="740952" y="510108"/>
                    </a:cubicBezTo>
                    <a:cubicBezTo>
                      <a:pt x="737063" y="564636"/>
                      <a:pt x="711522" y="541217"/>
                      <a:pt x="727076" y="568525"/>
                    </a:cubicBezTo>
                    <a:cubicBezTo>
                      <a:pt x="742631" y="595833"/>
                      <a:pt x="744840" y="609885"/>
                      <a:pt x="752617" y="591945"/>
                    </a:cubicBezTo>
                    <a:cubicBezTo>
                      <a:pt x="777804" y="534235"/>
                      <a:pt x="775949" y="556859"/>
                      <a:pt x="775949" y="533528"/>
                    </a:cubicBezTo>
                    <a:cubicBezTo>
                      <a:pt x="775949" y="510196"/>
                      <a:pt x="775949" y="510196"/>
                      <a:pt x="775949" y="510196"/>
                    </a:cubicBezTo>
                    <a:cubicBezTo>
                      <a:pt x="775949" y="510196"/>
                      <a:pt x="800075" y="489163"/>
                      <a:pt x="807145" y="479000"/>
                    </a:cubicBezTo>
                    <a:cubicBezTo>
                      <a:pt x="842231" y="428360"/>
                      <a:pt x="846120" y="459557"/>
                      <a:pt x="842231" y="428360"/>
                    </a:cubicBezTo>
                    <a:cubicBezTo>
                      <a:pt x="838342" y="397163"/>
                      <a:pt x="838342" y="397163"/>
                      <a:pt x="838342" y="397163"/>
                    </a:cubicBezTo>
                    <a:lnTo>
                      <a:pt x="803257" y="346524"/>
                    </a:lnTo>
                    <a:lnTo>
                      <a:pt x="807145" y="315327"/>
                    </a:lnTo>
                    <a:cubicBezTo>
                      <a:pt x="799368" y="260799"/>
                      <a:pt x="799368" y="260799"/>
                      <a:pt x="799368" y="260799"/>
                    </a:cubicBezTo>
                    <a:lnTo>
                      <a:pt x="803257" y="217936"/>
                    </a:lnTo>
                    <a:lnTo>
                      <a:pt x="772060" y="214047"/>
                    </a:lnTo>
                    <a:cubicBezTo>
                      <a:pt x="772060" y="214047"/>
                      <a:pt x="717532" y="225713"/>
                      <a:pt x="733086" y="210159"/>
                    </a:cubicBezTo>
                    <a:cubicBezTo>
                      <a:pt x="748640" y="194605"/>
                      <a:pt x="760925" y="193367"/>
                      <a:pt x="768172" y="178962"/>
                    </a:cubicBezTo>
                    <a:cubicBezTo>
                      <a:pt x="779837" y="155631"/>
                      <a:pt x="736975" y="124434"/>
                      <a:pt x="752617" y="112768"/>
                    </a:cubicBezTo>
                    <a:cubicBezTo>
                      <a:pt x="768172" y="101102"/>
                      <a:pt x="764283" y="73794"/>
                      <a:pt x="764283" y="73794"/>
                    </a:cubicBezTo>
                    <a:lnTo>
                      <a:pt x="721863" y="5452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5" name="Google Shape;2555;p73"/>
              <p:cNvSpPr/>
              <p:nvPr/>
            </p:nvSpPr>
            <p:spPr>
              <a:xfrm>
                <a:off x="7066282" y="3141411"/>
                <a:ext cx="210423" cy="369336"/>
              </a:xfrm>
              <a:custGeom>
                <a:rect b="b" l="l" r="r" t="t"/>
                <a:pathLst>
                  <a:path extrusionOk="0" h="369336" w="210423">
                    <a:moveTo>
                      <a:pt x="147942" y="14771"/>
                    </a:moveTo>
                    <a:cubicBezTo>
                      <a:pt x="108968" y="10882"/>
                      <a:pt x="62217" y="-16426"/>
                      <a:pt x="73971" y="14771"/>
                    </a:cubicBezTo>
                    <a:cubicBezTo>
                      <a:pt x="85637" y="45967"/>
                      <a:pt x="85637" y="45967"/>
                      <a:pt x="85637" y="45967"/>
                    </a:cubicBezTo>
                    <a:cubicBezTo>
                      <a:pt x="85637" y="45967"/>
                      <a:pt x="89525" y="65410"/>
                      <a:pt x="81748" y="84941"/>
                    </a:cubicBezTo>
                    <a:cubicBezTo>
                      <a:pt x="81748" y="84941"/>
                      <a:pt x="62306" y="104384"/>
                      <a:pt x="62306" y="120027"/>
                    </a:cubicBezTo>
                    <a:cubicBezTo>
                      <a:pt x="62306" y="135581"/>
                      <a:pt x="90232" y="143093"/>
                      <a:pt x="62306" y="155112"/>
                    </a:cubicBezTo>
                    <a:cubicBezTo>
                      <a:pt x="7777" y="178443"/>
                      <a:pt x="7777" y="178443"/>
                      <a:pt x="7777" y="178443"/>
                    </a:cubicBezTo>
                    <a:lnTo>
                      <a:pt x="0" y="225194"/>
                    </a:lnTo>
                    <a:lnTo>
                      <a:pt x="54529" y="283611"/>
                    </a:lnTo>
                    <a:cubicBezTo>
                      <a:pt x="54529" y="283611"/>
                      <a:pt x="35086" y="252414"/>
                      <a:pt x="73971" y="310920"/>
                    </a:cubicBezTo>
                    <a:cubicBezTo>
                      <a:pt x="112945" y="369336"/>
                      <a:pt x="112945" y="369336"/>
                      <a:pt x="112945" y="369336"/>
                    </a:cubicBezTo>
                    <a:cubicBezTo>
                      <a:pt x="112945" y="369336"/>
                      <a:pt x="163585" y="357670"/>
                      <a:pt x="155807" y="342028"/>
                    </a:cubicBezTo>
                    <a:cubicBezTo>
                      <a:pt x="148030" y="326474"/>
                      <a:pt x="144142" y="303054"/>
                      <a:pt x="144142" y="303054"/>
                    </a:cubicBezTo>
                    <a:lnTo>
                      <a:pt x="124699" y="229083"/>
                    </a:lnTo>
                    <a:lnTo>
                      <a:pt x="136365" y="186220"/>
                    </a:lnTo>
                    <a:lnTo>
                      <a:pt x="167562" y="143358"/>
                    </a:lnTo>
                    <a:lnTo>
                      <a:pt x="163673" y="112161"/>
                    </a:lnTo>
                    <a:lnTo>
                      <a:pt x="206535" y="57633"/>
                    </a:lnTo>
                    <a:lnTo>
                      <a:pt x="210424" y="30325"/>
                    </a:lnTo>
                    <a:lnTo>
                      <a:pt x="147942" y="1477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6" name="Google Shape;2556;p73"/>
              <p:cNvSpPr/>
              <p:nvPr/>
            </p:nvSpPr>
            <p:spPr>
              <a:xfrm>
                <a:off x="6951925" y="2965673"/>
                <a:ext cx="269795" cy="272345"/>
              </a:xfrm>
              <a:custGeom>
                <a:rect b="b" l="l" r="r" t="t"/>
                <a:pathLst>
                  <a:path extrusionOk="0" h="272345" w="269795">
                    <a:moveTo>
                      <a:pt x="98715" y="62010"/>
                    </a:moveTo>
                    <a:cubicBezTo>
                      <a:pt x="90938" y="50344"/>
                      <a:pt x="106492" y="42568"/>
                      <a:pt x="63629" y="26925"/>
                    </a:cubicBezTo>
                    <a:cubicBezTo>
                      <a:pt x="20767" y="11370"/>
                      <a:pt x="-6453" y="-8161"/>
                      <a:pt x="1324" y="3594"/>
                    </a:cubicBezTo>
                    <a:cubicBezTo>
                      <a:pt x="9101" y="15259"/>
                      <a:pt x="48075" y="58122"/>
                      <a:pt x="48075" y="58122"/>
                    </a:cubicBezTo>
                    <a:cubicBezTo>
                      <a:pt x="59741" y="85430"/>
                      <a:pt x="48075" y="108761"/>
                      <a:pt x="48075" y="108761"/>
                    </a:cubicBezTo>
                    <a:cubicBezTo>
                      <a:pt x="48075" y="108761"/>
                      <a:pt x="44186" y="132093"/>
                      <a:pt x="36409" y="147735"/>
                    </a:cubicBezTo>
                    <a:cubicBezTo>
                      <a:pt x="28633" y="163289"/>
                      <a:pt x="36409" y="182821"/>
                      <a:pt x="36409" y="182821"/>
                    </a:cubicBezTo>
                    <a:cubicBezTo>
                      <a:pt x="48075" y="221795"/>
                      <a:pt x="20855" y="249014"/>
                      <a:pt x="20855" y="249014"/>
                    </a:cubicBezTo>
                    <a:cubicBezTo>
                      <a:pt x="83161" y="272346"/>
                      <a:pt x="83161" y="272346"/>
                      <a:pt x="83161" y="272346"/>
                    </a:cubicBezTo>
                    <a:lnTo>
                      <a:pt x="83161" y="272346"/>
                    </a:lnTo>
                    <a:lnTo>
                      <a:pt x="153243" y="221706"/>
                    </a:lnTo>
                    <a:cubicBezTo>
                      <a:pt x="153243" y="221706"/>
                      <a:pt x="137689" y="167178"/>
                      <a:pt x="149354" y="155512"/>
                    </a:cubicBezTo>
                    <a:cubicBezTo>
                      <a:pt x="161020" y="143847"/>
                      <a:pt x="168797" y="132181"/>
                      <a:pt x="192217" y="132181"/>
                    </a:cubicBezTo>
                    <a:cubicBezTo>
                      <a:pt x="215548" y="132181"/>
                      <a:pt x="242857" y="167266"/>
                      <a:pt x="254522" y="147735"/>
                    </a:cubicBezTo>
                    <a:cubicBezTo>
                      <a:pt x="266188" y="128292"/>
                      <a:pt x="277853" y="93207"/>
                      <a:pt x="262300" y="81541"/>
                    </a:cubicBezTo>
                    <a:cubicBezTo>
                      <a:pt x="246745" y="69876"/>
                      <a:pt x="192217" y="65987"/>
                      <a:pt x="192217" y="65987"/>
                    </a:cubicBezTo>
                    <a:lnTo>
                      <a:pt x="129911" y="65987"/>
                    </a:lnTo>
                    <a:lnTo>
                      <a:pt x="98715" y="6201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7" name="Google Shape;2557;p73"/>
              <p:cNvSpPr/>
              <p:nvPr/>
            </p:nvSpPr>
            <p:spPr>
              <a:xfrm>
                <a:off x="7276055" y="3296435"/>
                <a:ext cx="191366" cy="107971"/>
              </a:xfrm>
              <a:custGeom>
                <a:rect b="b" l="l" r="r" t="t"/>
                <a:pathLst>
                  <a:path extrusionOk="0" h="107971" w="191366">
                    <a:moveTo>
                      <a:pt x="144616" y="19443"/>
                    </a:moveTo>
                    <a:cubicBezTo>
                      <a:pt x="121284" y="19443"/>
                      <a:pt x="90087" y="38886"/>
                      <a:pt x="86199" y="19443"/>
                    </a:cubicBezTo>
                    <a:cubicBezTo>
                      <a:pt x="82311" y="0"/>
                      <a:pt x="82311" y="0"/>
                      <a:pt x="82311" y="0"/>
                    </a:cubicBezTo>
                    <a:cubicBezTo>
                      <a:pt x="82311" y="0"/>
                      <a:pt x="50053" y="8749"/>
                      <a:pt x="43336" y="23331"/>
                    </a:cubicBezTo>
                    <a:cubicBezTo>
                      <a:pt x="20005" y="73971"/>
                      <a:pt x="-26746" y="42774"/>
                      <a:pt x="20005" y="73971"/>
                    </a:cubicBezTo>
                    <a:cubicBezTo>
                      <a:pt x="66756" y="105168"/>
                      <a:pt x="55091" y="112945"/>
                      <a:pt x="66756" y="105168"/>
                    </a:cubicBezTo>
                    <a:cubicBezTo>
                      <a:pt x="78422" y="97391"/>
                      <a:pt x="90087" y="85725"/>
                      <a:pt x="109619" y="81837"/>
                    </a:cubicBezTo>
                    <a:cubicBezTo>
                      <a:pt x="129062" y="77948"/>
                      <a:pt x="129062" y="77948"/>
                      <a:pt x="129062" y="77948"/>
                    </a:cubicBezTo>
                    <a:lnTo>
                      <a:pt x="191367" y="70171"/>
                    </a:lnTo>
                    <a:lnTo>
                      <a:pt x="144616" y="1944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8" name="Google Shape;2558;p73"/>
              <p:cNvSpPr/>
              <p:nvPr/>
            </p:nvSpPr>
            <p:spPr>
              <a:xfrm>
                <a:off x="7389656" y="3047037"/>
                <a:ext cx="163798" cy="307512"/>
              </a:xfrm>
              <a:custGeom>
                <a:rect b="b" l="l" r="r" t="t"/>
                <a:pathLst>
                  <a:path extrusionOk="0" h="307512" w="163798">
                    <a:moveTo>
                      <a:pt x="38792" y="27308"/>
                    </a:moveTo>
                    <a:cubicBezTo>
                      <a:pt x="11483" y="0"/>
                      <a:pt x="34903" y="0"/>
                      <a:pt x="11483" y="0"/>
                    </a:cubicBezTo>
                    <a:cubicBezTo>
                      <a:pt x="-11848" y="0"/>
                      <a:pt x="7595" y="66194"/>
                      <a:pt x="7595" y="66194"/>
                    </a:cubicBezTo>
                    <a:cubicBezTo>
                      <a:pt x="7595" y="66194"/>
                      <a:pt x="19261" y="89525"/>
                      <a:pt x="15372" y="101279"/>
                    </a:cubicBezTo>
                    <a:cubicBezTo>
                      <a:pt x="11483" y="112945"/>
                      <a:pt x="35257" y="112415"/>
                      <a:pt x="38704" y="128587"/>
                    </a:cubicBezTo>
                    <a:cubicBezTo>
                      <a:pt x="50369" y="183116"/>
                      <a:pt x="42592" y="194781"/>
                      <a:pt x="50369" y="210424"/>
                    </a:cubicBezTo>
                    <a:cubicBezTo>
                      <a:pt x="58146" y="225978"/>
                      <a:pt x="58146" y="225978"/>
                      <a:pt x="58146" y="225978"/>
                    </a:cubicBezTo>
                    <a:cubicBezTo>
                      <a:pt x="58146" y="225978"/>
                      <a:pt x="73258" y="300833"/>
                      <a:pt x="83599" y="305163"/>
                    </a:cubicBezTo>
                    <a:cubicBezTo>
                      <a:pt x="123810" y="321955"/>
                      <a:pt x="108874" y="243300"/>
                      <a:pt x="124340" y="241532"/>
                    </a:cubicBezTo>
                    <a:cubicBezTo>
                      <a:pt x="159425" y="237644"/>
                      <a:pt x="171091" y="288283"/>
                      <a:pt x="159425" y="237644"/>
                    </a:cubicBezTo>
                    <a:cubicBezTo>
                      <a:pt x="147760" y="187004"/>
                      <a:pt x="171091" y="222090"/>
                      <a:pt x="147760" y="187004"/>
                    </a:cubicBezTo>
                    <a:cubicBezTo>
                      <a:pt x="124429" y="151919"/>
                      <a:pt x="151648" y="198670"/>
                      <a:pt x="124429" y="151919"/>
                    </a:cubicBezTo>
                    <a:cubicBezTo>
                      <a:pt x="97120" y="105168"/>
                      <a:pt x="101097" y="140253"/>
                      <a:pt x="97120" y="105168"/>
                    </a:cubicBezTo>
                    <a:cubicBezTo>
                      <a:pt x="93232" y="70082"/>
                      <a:pt x="128317" y="23331"/>
                      <a:pt x="108786" y="35085"/>
                    </a:cubicBezTo>
                    <a:cubicBezTo>
                      <a:pt x="89431" y="46839"/>
                      <a:pt x="38792" y="27308"/>
                      <a:pt x="38792" y="2730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9" name="Google Shape;2559;p73"/>
              <p:cNvSpPr/>
              <p:nvPr/>
            </p:nvSpPr>
            <p:spPr>
              <a:xfrm>
                <a:off x="7181868" y="2861472"/>
                <a:ext cx="194279" cy="177965"/>
              </a:xfrm>
              <a:custGeom>
                <a:rect b="b" l="l" r="r" t="t"/>
                <a:pathLst>
                  <a:path extrusionOk="0" h="177965" w="194279">
                    <a:moveTo>
                      <a:pt x="63553" y="18181"/>
                    </a:moveTo>
                    <a:cubicBezTo>
                      <a:pt x="63553" y="18181"/>
                      <a:pt x="-10418" y="-16904"/>
                      <a:pt x="1248" y="10404"/>
                    </a:cubicBezTo>
                    <a:cubicBezTo>
                      <a:pt x="12914" y="37712"/>
                      <a:pt x="32444" y="61044"/>
                      <a:pt x="32444" y="72709"/>
                    </a:cubicBezTo>
                    <a:cubicBezTo>
                      <a:pt x="32444" y="84375"/>
                      <a:pt x="9113" y="100017"/>
                      <a:pt x="13002" y="115572"/>
                    </a:cubicBezTo>
                    <a:cubicBezTo>
                      <a:pt x="16891" y="131126"/>
                      <a:pt x="51976" y="103906"/>
                      <a:pt x="51976" y="103906"/>
                    </a:cubicBezTo>
                    <a:cubicBezTo>
                      <a:pt x="98727" y="131214"/>
                      <a:pt x="79284" y="100017"/>
                      <a:pt x="98727" y="131214"/>
                    </a:cubicBezTo>
                    <a:cubicBezTo>
                      <a:pt x="118169" y="162411"/>
                      <a:pt x="118169" y="162411"/>
                      <a:pt x="118169" y="162411"/>
                    </a:cubicBezTo>
                    <a:lnTo>
                      <a:pt x="172697" y="177965"/>
                    </a:lnTo>
                    <a:cubicBezTo>
                      <a:pt x="172697" y="177965"/>
                      <a:pt x="215560" y="162411"/>
                      <a:pt x="180475" y="135103"/>
                    </a:cubicBezTo>
                    <a:cubicBezTo>
                      <a:pt x="145390" y="107795"/>
                      <a:pt x="153167" y="111771"/>
                      <a:pt x="125947" y="88352"/>
                    </a:cubicBezTo>
                    <a:cubicBezTo>
                      <a:pt x="98639" y="65021"/>
                      <a:pt x="98639" y="65021"/>
                      <a:pt x="98639" y="65021"/>
                    </a:cubicBezTo>
                    <a:lnTo>
                      <a:pt x="63553" y="1818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0" name="Google Shape;2560;p73"/>
              <p:cNvSpPr/>
              <p:nvPr/>
            </p:nvSpPr>
            <p:spPr>
              <a:xfrm>
                <a:off x="6150982" y="3152836"/>
                <a:ext cx="481042" cy="463079"/>
              </a:xfrm>
              <a:custGeom>
                <a:rect b="b" l="l" r="r" t="t"/>
                <a:pathLst>
                  <a:path extrusionOk="0" h="463079" w="481042">
                    <a:moveTo>
                      <a:pt x="420570" y="30654"/>
                    </a:moveTo>
                    <a:cubicBezTo>
                      <a:pt x="393262" y="57963"/>
                      <a:pt x="369930" y="77406"/>
                      <a:pt x="362154" y="96848"/>
                    </a:cubicBezTo>
                    <a:cubicBezTo>
                      <a:pt x="354376" y="116291"/>
                      <a:pt x="424459" y="85183"/>
                      <a:pt x="354376" y="116291"/>
                    </a:cubicBezTo>
                    <a:cubicBezTo>
                      <a:pt x="284294" y="147488"/>
                      <a:pt x="284294" y="147488"/>
                      <a:pt x="284294" y="147488"/>
                    </a:cubicBezTo>
                    <a:lnTo>
                      <a:pt x="264851" y="217570"/>
                    </a:lnTo>
                    <a:cubicBezTo>
                      <a:pt x="183015" y="264321"/>
                      <a:pt x="183015" y="264321"/>
                      <a:pt x="183015" y="264321"/>
                    </a:cubicBezTo>
                    <a:lnTo>
                      <a:pt x="140152" y="295518"/>
                    </a:lnTo>
                    <a:lnTo>
                      <a:pt x="112844" y="353935"/>
                    </a:lnTo>
                    <a:cubicBezTo>
                      <a:pt x="112844" y="353935"/>
                      <a:pt x="105067" y="350046"/>
                      <a:pt x="62204" y="381243"/>
                    </a:cubicBezTo>
                    <a:cubicBezTo>
                      <a:pt x="19342" y="412440"/>
                      <a:pt x="23230" y="369578"/>
                      <a:pt x="19342" y="412440"/>
                    </a:cubicBezTo>
                    <a:cubicBezTo>
                      <a:pt x="15453" y="455302"/>
                      <a:pt x="-19632" y="447526"/>
                      <a:pt x="15453" y="455302"/>
                    </a:cubicBezTo>
                    <a:cubicBezTo>
                      <a:pt x="50539" y="463080"/>
                      <a:pt x="50539" y="463080"/>
                      <a:pt x="50539" y="463080"/>
                    </a:cubicBezTo>
                    <a:lnTo>
                      <a:pt x="73870" y="435771"/>
                    </a:lnTo>
                    <a:lnTo>
                      <a:pt x="108955" y="408463"/>
                    </a:lnTo>
                    <a:cubicBezTo>
                      <a:pt x="108955" y="408463"/>
                      <a:pt x="101178" y="435771"/>
                      <a:pt x="159595" y="400686"/>
                    </a:cubicBezTo>
                    <a:cubicBezTo>
                      <a:pt x="218012" y="365601"/>
                      <a:pt x="218012" y="365601"/>
                      <a:pt x="218012" y="365601"/>
                    </a:cubicBezTo>
                    <a:cubicBezTo>
                      <a:pt x="218012" y="365601"/>
                      <a:pt x="163484" y="369489"/>
                      <a:pt x="218012" y="334404"/>
                    </a:cubicBezTo>
                    <a:cubicBezTo>
                      <a:pt x="272540" y="299318"/>
                      <a:pt x="272540" y="299318"/>
                      <a:pt x="272540" y="299318"/>
                    </a:cubicBezTo>
                    <a:cubicBezTo>
                      <a:pt x="272540" y="299318"/>
                      <a:pt x="323180" y="314873"/>
                      <a:pt x="327068" y="252567"/>
                    </a:cubicBezTo>
                    <a:cubicBezTo>
                      <a:pt x="330957" y="190262"/>
                      <a:pt x="319291" y="205816"/>
                      <a:pt x="330957" y="190262"/>
                    </a:cubicBezTo>
                    <a:cubicBezTo>
                      <a:pt x="342622" y="174708"/>
                      <a:pt x="280317" y="205816"/>
                      <a:pt x="330957" y="190262"/>
                    </a:cubicBezTo>
                    <a:cubicBezTo>
                      <a:pt x="381596" y="174708"/>
                      <a:pt x="362154" y="190262"/>
                      <a:pt x="381596" y="174708"/>
                    </a:cubicBezTo>
                    <a:cubicBezTo>
                      <a:pt x="401039" y="159154"/>
                      <a:pt x="420570" y="104625"/>
                      <a:pt x="420570" y="104625"/>
                    </a:cubicBezTo>
                    <a:cubicBezTo>
                      <a:pt x="420570" y="104625"/>
                      <a:pt x="436125" y="120180"/>
                      <a:pt x="455656" y="100737"/>
                    </a:cubicBezTo>
                    <a:cubicBezTo>
                      <a:pt x="475098" y="81294"/>
                      <a:pt x="482964" y="104625"/>
                      <a:pt x="475098" y="81294"/>
                    </a:cubicBezTo>
                    <a:cubicBezTo>
                      <a:pt x="467321" y="57963"/>
                      <a:pt x="463432" y="73517"/>
                      <a:pt x="467321" y="57963"/>
                    </a:cubicBezTo>
                    <a:cubicBezTo>
                      <a:pt x="471210" y="42408"/>
                      <a:pt x="490653" y="18989"/>
                      <a:pt x="475098" y="3435"/>
                    </a:cubicBezTo>
                    <a:cubicBezTo>
                      <a:pt x="459544" y="-12208"/>
                      <a:pt x="420570" y="30654"/>
                      <a:pt x="420570" y="306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61" name="Google Shape;2561;p73"/>
            <p:cNvGrpSpPr/>
            <p:nvPr/>
          </p:nvGrpSpPr>
          <p:grpSpPr>
            <a:xfrm>
              <a:off x="4651900" y="3222929"/>
              <a:ext cx="3778878" cy="1381395"/>
              <a:chOff x="2504829" y="4055764"/>
              <a:chExt cx="7669735" cy="2803724"/>
            </a:xfrm>
          </p:grpSpPr>
          <p:sp>
            <p:nvSpPr>
              <p:cNvPr id="2562" name="Google Shape;2562;p73"/>
              <p:cNvSpPr/>
              <p:nvPr/>
            </p:nvSpPr>
            <p:spPr>
              <a:xfrm>
                <a:off x="4796914" y="4252843"/>
                <a:ext cx="1699059" cy="1413932"/>
              </a:xfrm>
              <a:custGeom>
                <a:rect b="b" l="l" r="r" t="t"/>
                <a:pathLst>
                  <a:path extrusionOk="0" h="1413932" w="1699059">
                    <a:moveTo>
                      <a:pt x="119173" y="461413"/>
                    </a:moveTo>
                    <a:cubicBezTo>
                      <a:pt x="119173" y="438081"/>
                      <a:pt x="148425" y="455580"/>
                      <a:pt x="119173" y="438081"/>
                    </a:cubicBezTo>
                    <a:cubicBezTo>
                      <a:pt x="89920" y="420583"/>
                      <a:pt x="54923" y="379664"/>
                      <a:pt x="54923" y="432248"/>
                    </a:cubicBezTo>
                    <a:cubicBezTo>
                      <a:pt x="54923" y="484832"/>
                      <a:pt x="95841" y="455580"/>
                      <a:pt x="54923" y="484832"/>
                    </a:cubicBezTo>
                    <a:cubicBezTo>
                      <a:pt x="14005" y="514085"/>
                      <a:pt x="14005" y="514085"/>
                      <a:pt x="14005" y="514085"/>
                    </a:cubicBezTo>
                    <a:cubicBezTo>
                      <a:pt x="14005" y="514085"/>
                      <a:pt x="23373" y="515234"/>
                      <a:pt x="35392" y="517001"/>
                    </a:cubicBezTo>
                    <a:cubicBezTo>
                      <a:pt x="61463" y="520890"/>
                      <a:pt x="100083" y="527606"/>
                      <a:pt x="84087" y="531583"/>
                    </a:cubicBezTo>
                    <a:cubicBezTo>
                      <a:pt x="60756" y="537416"/>
                      <a:pt x="-13834" y="565873"/>
                      <a:pt x="2251" y="595833"/>
                    </a:cubicBezTo>
                    <a:cubicBezTo>
                      <a:pt x="43169" y="671748"/>
                      <a:pt x="31503" y="642584"/>
                      <a:pt x="43169" y="671748"/>
                    </a:cubicBezTo>
                    <a:cubicBezTo>
                      <a:pt x="54835" y="701001"/>
                      <a:pt x="54835" y="701001"/>
                      <a:pt x="54835" y="701001"/>
                    </a:cubicBezTo>
                    <a:lnTo>
                      <a:pt x="25582" y="765250"/>
                    </a:lnTo>
                    <a:lnTo>
                      <a:pt x="54835" y="829500"/>
                    </a:lnTo>
                    <a:lnTo>
                      <a:pt x="95753" y="864585"/>
                    </a:lnTo>
                    <a:cubicBezTo>
                      <a:pt x="95753" y="864585"/>
                      <a:pt x="195088" y="864585"/>
                      <a:pt x="136671" y="911337"/>
                    </a:cubicBezTo>
                    <a:cubicBezTo>
                      <a:pt x="78254" y="958087"/>
                      <a:pt x="60756" y="958087"/>
                      <a:pt x="78254" y="958087"/>
                    </a:cubicBezTo>
                    <a:cubicBezTo>
                      <a:pt x="95753" y="958087"/>
                      <a:pt x="119173" y="975586"/>
                      <a:pt x="142504" y="975586"/>
                    </a:cubicBezTo>
                    <a:cubicBezTo>
                      <a:pt x="165835" y="975586"/>
                      <a:pt x="200921" y="934667"/>
                      <a:pt x="206754" y="958087"/>
                    </a:cubicBezTo>
                    <a:cubicBezTo>
                      <a:pt x="212586" y="981419"/>
                      <a:pt x="218419" y="1010671"/>
                      <a:pt x="218419" y="1028170"/>
                    </a:cubicBezTo>
                    <a:cubicBezTo>
                      <a:pt x="218419" y="1045668"/>
                      <a:pt x="241750" y="963920"/>
                      <a:pt x="218419" y="1045668"/>
                    </a:cubicBezTo>
                    <a:cubicBezTo>
                      <a:pt x="195088" y="1127505"/>
                      <a:pt x="247672" y="1162502"/>
                      <a:pt x="247672" y="1162502"/>
                    </a:cubicBezTo>
                    <a:cubicBezTo>
                      <a:pt x="230173" y="1220918"/>
                      <a:pt x="230173" y="1220918"/>
                      <a:pt x="230173" y="1220918"/>
                    </a:cubicBezTo>
                    <a:lnTo>
                      <a:pt x="276924" y="1256004"/>
                    </a:lnTo>
                    <a:lnTo>
                      <a:pt x="352840" y="1232673"/>
                    </a:lnTo>
                    <a:lnTo>
                      <a:pt x="370338" y="1273591"/>
                    </a:lnTo>
                    <a:lnTo>
                      <a:pt x="428755" y="1250259"/>
                    </a:lnTo>
                    <a:cubicBezTo>
                      <a:pt x="487172" y="1191843"/>
                      <a:pt x="475506" y="1121760"/>
                      <a:pt x="487172" y="1191843"/>
                    </a:cubicBezTo>
                    <a:cubicBezTo>
                      <a:pt x="498837" y="1261925"/>
                      <a:pt x="498837" y="1261925"/>
                      <a:pt x="498837" y="1261925"/>
                    </a:cubicBezTo>
                    <a:cubicBezTo>
                      <a:pt x="498837" y="1261925"/>
                      <a:pt x="516336" y="1203509"/>
                      <a:pt x="498837" y="1261925"/>
                    </a:cubicBezTo>
                    <a:cubicBezTo>
                      <a:pt x="481339" y="1320342"/>
                      <a:pt x="428755" y="1285257"/>
                      <a:pt x="481339" y="1320342"/>
                    </a:cubicBezTo>
                    <a:cubicBezTo>
                      <a:pt x="533923" y="1355427"/>
                      <a:pt x="510591" y="1390424"/>
                      <a:pt x="533923" y="1355427"/>
                    </a:cubicBezTo>
                    <a:cubicBezTo>
                      <a:pt x="557254" y="1320342"/>
                      <a:pt x="557254" y="1320342"/>
                      <a:pt x="557254" y="1320342"/>
                    </a:cubicBezTo>
                    <a:cubicBezTo>
                      <a:pt x="557254" y="1320342"/>
                      <a:pt x="487172" y="1308676"/>
                      <a:pt x="557254" y="1320342"/>
                    </a:cubicBezTo>
                    <a:cubicBezTo>
                      <a:pt x="627336" y="1332007"/>
                      <a:pt x="592339" y="1361260"/>
                      <a:pt x="627336" y="1332007"/>
                    </a:cubicBezTo>
                    <a:cubicBezTo>
                      <a:pt x="662422" y="1302755"/>
                      <a:pt x="674087" y="1291089"/>
                      <a:pt x="674087" y="1273591"/>
                    </a:cubicBezTo>
                    <a:cubicBezTo>
                      <a:pt x="674087" y="1256092"/>
                      <a:pt x="621503" y="1261925"/>
                      <a:pt x="674087" y="1256092"/>
                    </a:cubicBezTo>
                    <a:cubicBezTo>
                      <a:pt x="726671" y="1250259"/>
                      <a:pt x="726671" y="1250259"/>
                      <a:pt x="726671" y="1250259"/>
                    </a:cubicBezTo>
                    <a:cubicBezTo>
                      <a:pt x="726671" y="1250259"/>
                      <a:pt x="685753" y="1197675"/>
                      <a:pt x="726671" y="1250259"/>
                    </a:cubicBezTo>
                    <a:cubicBezTo>
                      <a:pt x="767589" y="1302843"/>
                      <a:pt x="767589" y="1302843"/>
                      <a:pt x="767589" y="1302843"/>
                    </a:cubicBezTo>
                    <a:cubicBezTo>
                      <a:pt x="767589" y="1302843"/>
                      <a:pt x="808508" y="1267758"/>
                      <a:pt x="808508" y="1291178"/>
                    </a:cubicBezTo>
                    <a:cubicBezTo>
                      <a:pt x="808508" y="1314509"/>
                      <a:pt x="808508" y="1355427"/>
                      <a:pt x="808508" y="1355427"/>
                    </a:cubicBezTo>
                    <a:cubicBezTo>
                      <a:pt x="808508" y="1355427"/>
                      <a:pt x="831839" y="1425510"/>
                      <a:pt x="849426" y="1355427"/>
                    </a:cubicBezTo>
                    <a:cubicBezTo>
                      <a:pt x="866925" y="1285345"/>
                      <a:pt x="837760" y="1285345"/>
                      <a:pt x="866925" y="1285345"/>
                    </a:cubicBezTo>
                    <a:cubicBezTo>
                      <a:pt x="896089" y="1285345"/>
                      <a:pt x="931174" y="1285345"/>
                      <a:pt x="931174" y="1285345"/>
                    </a:cubicBezTo>
                    <a:lnTo>
                      <a:pt x="931174" y="1332096"/>
                    </a:lnTo>
                    <a:lnTo>
                      <a:pt x="966259" y="1373014"/>
                    </a:lnTo>
                    <a:lnTo>
                      <a:pt x="942928" y="1413932"/>
                    </a:lnTo>
                    <a:lnTo>
                      <a:pt x="1048096" y="1408099"/>
                    </a:lnTo>
                    <a:cubicBezTo>
                      <a:pt x="1048096" y="1408099"/>
                      <a:pt x="1018843" y="1413932"/>
                      <a:pt x="1094847" y="1378847"/>
                    </a:cubicBezTo>
                    <a:cubicBezTo>
                      <a:pt x="1170851" y="1343762"/>
                      <a:pt x="1129932" y="1378847"/>
                      <a:pt x="1170762" y="1343762"/>
                    </a:cubicBezTo>
                    <a:cubicBezTo>
                      <a:pt x="1211680" y="1308676"/>
                      <a:pt x="1200015" y="1349594"/>
                      <a:pt x="1211680" y="1308676"/>
                    </a:cubicBezTo>
                    <a:cubicBezTo>
                      <a:pt x="1223346" y="1267758"/>
                      <a:pt x="1223346" y="1320342"/>
                      <a:pt x="1223346" y="1267758"/>
                    </a:cubicBezTo>
                    <a:cubicBezTo>
                      <a:pt x="1223346" y="1215174"/>
                      <a:pt x="1223346" y="1215174"/>
                      <a:pt x="1223346" y="1215174"/>
                    </a:cubicBezTo>
                    <a:lnTo>
                      <a:pt x="1223346" y="1215174"/>
                    </a:lnTo>
                    <a:lnTo>
                      <a:pt x="1275930" y="1180089"/>
                    </a:lnTo>
                    <a:cubicBezTo>
                      <a:pt x="1229179" y="1074921"/>
                      <a:pt x="1229179" y="1074921"/>
                      <a:pt x="1229179" y="1074921"/>
                    </a:cubicBezTo>
                    <a:lnTo>
                      <a:pt x="1229179" y="1074921"/>
                    </a:lnTo>
                    <a:lnTo>
                      <a:pt x="1252510" y="1028170"/>
                    </a:lnTo>
                    <a:cubicBezTo>
                      <a:pt x="1299261" y="993085"/>
                      <a:pt x="1305094" y="952254"/>
                      <a:pt x="1305094" y="952254"/>
                    </a:cubicBezTo>
                    <a:cubicBezTo>
                      <a:pt x="1305094" y="952254"/>
                      <a:pt x="1334347" y="963920"/>
                      <a:pt x="1357678" y="946422"/>
                    </a:cubicBezTo>
                    <a:cubicBezTo>
                      <a:pt x="1381009" y="928923"/>
                      <a:pt x="1398596" y="899671"/>
                      <a:pt x="1398596" y="899671"/>
                    </a:cubicBezTo>
                    <a:cubicBezTo>
                      <a:pt x="1457013" y="882172"/>
                      <a:pt x="1451180" y="923002"/>
                      <a:pt x="1457013" y="882172"/>
                    </a:cubicBezTo>
                    <a:cubicBezTo>
                      <a:pt x="1462846" y="841254"/>
                      <a:pt x="1474512" y="864674"/>
                      <a:pt x="1462846" y="841254"/>
                    </a:cubicBezTo>
                    <a:cubicBezTo>
                      <a:pt x="1451180" y="817923"/>
                      <a:pt x="1468679" y="870506"/>
                      <a:pt x="1451180" y="817923"/>
                    </a:cubicBezTo>
                    <a:cubicBezTo>
                      <a:pt x="1433682" y="765339"/>
                      <a:pt x="1433682" y="765339"/>
                      <a:pt x="1433682" y="765339"/>
                    </a:cubicBezTo>
                    <a:lnTo>
                      <a:pt x="1468767" y="695256"/>
                    </a:lnTo>
                    <a:lnTo>
                      <a:pt x="1468767" y="654338"/>
                    </a:lnTo>
                    <a:cubicBezTo>
                      <a:pt x="1509685" y="625086"/>
                      <a:pt x="1509685" y="625086"/>
                      <a:pt x="1509685" y="625086"/>
                    </a:cubicBezTo>
                    <a:cubicBezTo>
                      <a:pt x="1509685" y="625086"/>
                      <a:pt x="1462934" y="584167"/>
                      <a:pt x="1498020" y="572502"/>
                    </a:cubicBezTo>
                    <a:cubicBezTo>
                      <a:pt x="1533105" y="560836"/>
                      <a:pt x="1515518" y="537416"/>
                      <a:pt x="1533105" y="560836"/>
                    </a:cubicBezTo>
                    <a:cubicBezTo>
                      <a:pt x="1550603" y="584167"/>
                      <a:pt x="1533105" y="560836"/>
                      <a:pt x="1533105" y="560836"/>
                    </a:cubicBezTo>
                    <a:cubicBezTo>
                      <a:pt x="1533105" y="560836"/>
                      <a:pt x="1579856" y="642672"/>
                      <a:pt x="1614941" y="625086"/>
                    </a:cubicBezTo>
                    <a:cubicBezTo>
                      <a:pt x="1650027" y="607587"/>
                      <a:pt x="1614941" y="607587"/>
                      <a:pt x="1650027" y="607587"/>
                    </a:cubicBezTo>
                    <a:cubicBezTo>
                      <a:pt x="1685112" y="607587"/>
                      <a:pt x="1673358" y="642672"/>
                      <a:pt x="1685112" y="607587"/>
                    </a:cubicBezTo>
                    <a:cubicBezTo>
                      <a:pt x="1696778" y="572502"/>
                      <a:pt x="1714365" y="549170"/>
                      <a:pt x="1673446" y="537504"/>
                    </a:cubicBezTo>
                    <a:cubicBezTo>
                      <a:pt x="1632528" y="525839"/>
                      <a:pt x="1632528" y="525839"/>
                      <a:pt x="1632528" y="525839"/>
                    </a:cubicBezTo>
                    <a:cubicBezTo>
                      <a:pt x="1632528" y="525839"/>
                      <a:pt x="1597443" y="496586"/>
                      <a:pt x="1579944" y="484921"/>
                    </a:cubicBezTo>
                    <a:cubicBezTo>
                      <a:pt x="1562446" y="473255"/>
                      <a:pt x="1533193" y="449835"/>
                      <a:pt x="1533193" y="449835"/>
                    </a:cubicBezTo>
                    <a:lnTo>
                      <a:pt x="1503941" y="397251"/>
                    </a:lnTo>
                    <a:cubicBezTo>
                      <a:pt x="1503941" y="397251"/>
                      <a:pt x="1539026" y="344667"/>
                      <a:pt x="1527272" y="327169"/>
                    </a:cubicBezTo>
                    <a:cubicBezTo>
                      <a:pt x="1515606" y="309671"/>
                      <a:pt x="1556525" y="344667"/>
                      <a:pt x="1515606" y="309671"/>
                    </a:cubicBezTo>
                    <a:cubicBezTo>
                      <a:pt x="1474688" y="274585"/>
                      <a:pt x="1422105" y="251254"/>
                      <a:pt x="1422105" y="251254"/>
                    </a:cubicBezTo>
                    <a:cubicBezTo>
                      <a:pt x="1422105" y="251254"/>
                      <a:pt x="1369521" y="187004"/>
                      <a:pt x="1387019" y="187004"/>
                    </a:cubicBezTo>
                    <a:cubicBezTo>
                      <a:pt x="1404517" y="187004"/>
                      <a:pt x="1451269" y="210335"/>
                      <a:pt x="1451269" y="210335"/>
                    </a:cubicBezTo>
                    <a:cubicBezTo>
                      <a:pt x="1451269" y="210335"/>
                      <a:pt x="1454185" y="185502"/>
                      <a:pt x="1438101" y="176753"/>
                    </a:cubicBezTo>
                    <a:cubicBezTo>
                      <a:pt x="1422016" y="168003"/>
                      <a:pt x="1413267" y="163585"/>
                      <a:pt x="1398685" y="163585"/>
                    </a:cubicBezTo>
                    <a:cubicBezTo>
                      <a:pt x="1384103" y="163585"/>
                      <a:pt x="1366516" y="165087"/>
                      <a:pt x="1366516" y="165087"/>
                    </a:cubicBezTo>
                    <a:cubicBezTo>
                      <a:pt x="1366516" y="165087"/>
                      <a:pt x="1343184" y="150505"/>
                      <a:pt x="1363599" y="138751"/>
                    </a:cubicBezTo>
                    <a:cubicBezTo>
                      <a:pt x="1384014" y="127085"/>
                      <a:pt x="1398685" y="130001"/>
                      <a:pt x="1410350" y="132918"/>
                    </a:cubicBezTo>
                    <a:cubicBezTo>
                      <a:pt x="1422016" y="135834"/>
                      <a:pt x="1436687" y="144583"/>
                      <a:pt x="1436687" y="144583"/>
                    </a:cubicBezTo>
                    <a:lnTo>
                      <a:pt x="1451269" y="151919"/>
                    </a:lnTo>
                    <a:cubicBezTo>
                      <a:pt x="1451269" y="151919"/>
                      <a:pt x="1483437" y="162171"/>
                      <a:pt x="1486354" y="156338"/>
                    </a:cubicBezTo>
                    <a:cubicBezTo>
                      <a:pt x="1489270" y="150505"/>
                      <a:pt x="1493689" y="147589"/>
                      <a:pt x="1481935" y="130001"/>
                    </a:cubicBezTo>
                    <a:cubicBezTo>
                      <a:pt x="1470269" y="112503"/>
                      <a:pt x="1452683" y="81837"/>
                      <a:pt x="1452683" y="81837"/>
                    </a:cubicBezTo>
                    <a:lnTo>
                      <a:pt x="1395680" y="32169"/>
                    </a:lnTo>
                    <a:lnTo>
                      <a:pt x="1321179" y="0"/>
                    </a:lnTo>
                    <a:lnTo>
                      <a:pt x="1227677" y="0"/>
                    </a:lnTo>
                    <a:lnTo>
                      <a:pt x="1178009" y="19001"/>
                    </a:lnTo>
                    <a:cubicBezTo>
                      <a:pt x="1178009" y="19001"/>
                      <a:pt x="1163427" y="-14582"/>
                      <a:pt x="1151673" y="35085"/>
                    </a:cubicBezTo>
                    <a:cubicBezTo>
                      <a:pt x="1140007" y="84753"/>
                      <a:pt x="1129756" y="40918"/>
                      <a:pt x="1140007" y="76004"/>
                    </a:cubicBezTo>
                    <a:cubicBezTo>
                      <a:pt x="1150259" y="111089"/>
                      <a:pt x="1157506" y="77506"/>
                      <a:pt x="1142924" y="105256"/>
                    </a:cubicBezTo>
                    <a:cubicBezTo>
                      <a:pt x="1128342" y="133006"/>
                      <a:pt x="1121006" y="133006"/>
                      <a:pt x="1121006" y="133006"/>
                    </a:cubicBezTo>
                    <a:lnTo>
                      <a:pt x="1121006" y="166589"/>
                    </a:lnTo>
                    <a:lnTo>
                      <a:pt x="1118090" y="181171"/>
                    </a:lnTo>
                    <a:lnTo>
                      <a:pt x="1104922" y="239588"/>
                    </a:lnTo>
                    <a:cubicBezTo>
                      <a:pt x="1104922" y="239588"/>
                      <a:pt x="1115174" y="252756"/>
                      <a:pt x="1102006" y="254170"/>
                    </a:cubicBezTo>
                    <a:cubicBezTo>
                      <a:pt x="1088837" y="255673"/>
                      <a:pt x="1066920" y="268752"/>
                      <a:pt x="1066920" y="268752"/>
                    </a:cubicBezTo>
                    <a:lnTo>
                      <a:pt x="1049422" y="274585"/>
                    </a:lnTo>
                    <a:lnTo>
                      <a:pt x="1050924" y="325667"/>
                    </a:lnTo>
                    <a:lnTo>
                      <a:pt x="1061176" y="343165"/>
                    </a:lnTo>
                    <a:cubicBezTo>
                      <a:pt x="1061176" y="343165"/>
                      <a:pt x="1001256" y="387000"/>
                      <a:pt x="996926" y="388414"/>
                    </a:cubicBezTo>
                    <a:cubicBezTo>
                      <a:pt x="992507" y="389916"/>
                      <a:pt x="988177" y="382581"/>
                      <a:pt x="982344" y="389916"/>
                    </a:cubicBezTo>
                    <a:cubicBezTo>
                      <a:pt x="976511" y="397251"/>
                      <a:pt x="1001345" y="446919"/>
                      <a:pt x="1001345" y="446919"/>
                    </a:cubicBezTo>
                    <a:lnTo>
                      <a:pt x="992596" y="463003"/>
                    </a:lnTo>
                    <a:lnTo>
                      <a:pt x="967762" y="484921"/>
                    </a:lnTo>
                    <a:cubicBezTo>
                      <a:pt x="967762" y="484921"/>
                      <a:pt x="969264" y="511257"/>
                      <a:pt x="953180" y="518504"/>
                    </a:cubicBezTo>
                    <a:cubicBezTo>
                      <a:pt x="937095" y="525839"/>
                      <a:pt x="964845" y="533086"/>
                      <a:pt x="926844" y="527253"/>
                    </a:cubicBezTo>
                    <a:cubicBezTo>
                      <a:pt x="888842" y="521420"/>
                      <a:pt x="881595" y="521420"/>
                      <a:pt x="881595" y="521420"/>
                    </a:cubicBezTo>
                    <a:lnTo>
                      <a:pt x="855259" y="527253"/>
                    </a:lnTo>
                    <a:lnTo>
                      <a:pt x="817257" y="553501"/>
                    </a:lnTo>
                    <a:cubicBezTo>
                      <a:pt x="817257" y="553501"/>
                      <a:pt x="852343" y="587084"/>
                      <a:pt x="799759" y="568083"/>
                    </a:cubicBezTo>
                    <a:cubicBezTo>
                      <a:pt x="747175" y="549082"/>
                      <a:pt x="736923" y="541835"/>
                      <a:pt x="726760" y="537416"/>
                    </a:cubicBezTo>
                    <a:cubicBezTo>
                      <a:pt x="716508" y="532998"/>
                      <a:pt x="687344" y="506750"/>
                      <a:pt x="675678" y="499414"/>
                    </a:cubicBezTo>
                    <a:cubicBezTo>
                      <a:pt x="664013" y="492079"/>
                      <a:pt x="706345" y="471664"/>
                      <a:pt x="643509" y="486246"/>
                    </a:cubicBezTo>
                    <a:cubicBezTo>
                      <a:pt x="580674" y="500829"/>
                      <a:pt x="567594" y="500829"/>
                      <a:pt x="554426" y="509578"/>
                    </a:cubicBezTo>
                    <a:cubicBezTo>
                      <a:pt x="541258" y="518327"/>
                      <a:pt x="528090" y="544663"/>
                      <a:pt x="528090" y="544663"/>
                    </a:cubicBezTo>
                    <a:lnTo>
                      <a:pt x="528090" y="569497"/>
                    </a:lnTo>
                    <a:lnTo>
                      <a:pt x="500340" y="588498"/>
                    </a:lnTo>
                    <a:lnTo>
                      <a:pt x="404010" y="584609"/>
                    </a:lnTo>
                    <a:lnTo>
                      <a:pt x="392256" y="584167"/>
                    </a:lnTo>
                    <a:lnTo>
                      <a:pt x="325090" y="576832"/>
                    </a:lnTo>
                    <a:lnTo>
                      <a:pt x="311921" y="595833"/>
                    </a:lnTo>
                    <a:lnTo>
                      <a:pt x="276836" y="620667"/>
                    </a:lnTo>
                    <a:lnTo>
                      <a:pt x="227168" y="592917"/>
                    </a:lnTo>
                    <a:lnTo>
                      <a:pt x="197916" y="549082"/>
                    </a:lnTo>
                    <a:cubicBezTo>
                      <a:pt x="197916" y="549082"/>
                      <a:pt x="165747" y="515499"/>
                      <a:pt x="149751" y="506750"/>
                    </a:cubicBezTo>
                    <a:cubicBezTo>
                      <a:pt x="133666" y="498000"/>
                      <a:pt x="124917" y="500917"/>
                      <a:pt x="123415" y="487749"/>
                    </a:cubicBezTo>
                    <a:cubicBezTo>
                      <a:pt x="122089" y="474581"/>
                      <a:pt x="119173" y="461413"/>
                      <a:pt x="119173" y="46141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3" name="Google Shape;2563;p73"/>
              <p:cNvSpPr/>
              <p:nvPr/>
            </p:nvSpPr>
            <p:spPr>
              <a:xfrm>
                <a:off x="2504829" y="4055764"/>
                <a:ext cx="1825227" cy="1965285"/>
              </a:xfrm>
              <a:custGeom>
                <a:rect b="b" l="l" r="r" t="t"/>
                <a:pathLst>
                  <a:path extrusionOk="0" h="1965285" w="1825227">
                    <a:moveTo>
                      <a:pt x="487042" y="268929"/>
                    </a:moveTo>
                    <a:cubicBezTo>
                      <a:pt x="490930" y="257263"/>
                      <a:pt x="498707" y="257263"/>
                      <a:pt x="506484" y="229955"/>
                    </a:cubicBezTo>
                    <a:cubicBezTo>
                      <a:pt x="514262" y="202647"/>
                      <a:pt x="514262" y="202647"/>
                      <a:pt x="514262" y="202647"/>
                    </a:cubicBezTo>
                    <a:lnTo>
                      <a:pt x="471399" y="190981"/>
                    </a:lnTo>
                    <a:cubicBezTo>
                      <a:pt x="451956" y="155896"/>
                      <a:pt x="452840" y="144230"/>
                      <a:pt x="444091" y="136453"/>
                    </a:cubicBezTo>
                    <a:cubicBezTo>
                      <a:pt x="409005" y="105256"/>
                      <a:pt x="389563" y="97479"/>
                      <a:pt x="389563" y="97479"/>
                    </a:cubicBezTo>
                    <a:cubicBezTo>
                      <a:pt x="389563" y="97479"/>
                      <a:pt x="389563" y="70171"/>
                      <a:pt x="374008" y="66282"/>
                    </a:cubicBezTo>
                    <a:cubicBezTo>
                      <a:pt x="358454" y="62394"/>
                      <a:pt x="315592" y="93590"/>
                      <a:pt x="315592" y="93590"/>
                    </a:cubicBezTo>
                    <a:cubicBezTo>
                      <a:pt x="315592" y="93590"/>
                      <a:pt x="300037" y="70259"/>
                      <a:pt x="284395" y="66282"/>
                    </a:cubicBezTo>
                    <a:cubicBezTo>
                      <a:pt x="268841" y="62394"/>
                      <a:pt x="245421" y="66282"/>
                      <a:pt x="229867" y="70171"/>
                    </a:cubicBezTo>
                    <a:cubicBezTo>
                      <a:pt x="214313" y="74059"/>
                      <a:pt x="187004" y="77948"/>
                      <a:pt x="187004" y="77948"/>
                    </a:cubicBezTo>
                    <a:lnTo>
                      <a:pt x="93502" y="46751"/>
                    </a:lnTo>
                    <a:cubicBezTo>
                      <a:pt x="93502" y="46751"/>
                      <a:pt x="89614" y="0"/>
                      <a:pt x="58417" y="0"/>
                    </a:cubicBezTo>
                    <a:cubicBezTo>
                      <a:pt x="27220" y="0"/>
                      <a:pt x="0" y="11665"/>
                      <a:pt x="0" y="11665"/>
                    </a:cubicBezTo>
                    <a:lnTo>
                      <a:pt x="23331" y="58417"/>
                    </a:lnTo>
                    <a:lnTo>
                      <a:pt x="31108" y="85725"/>
                    </a:lnTo>
                    <a:lnTo>
                      <a:pt x="27220" y="120810"/>
                    </a:lnTo>
                    <a:lnTo>
                      <a:pt x="54528" y="152007"/>
                    </a:lnTo>
                    <a:cubicBezTo>
                      <a:pt x="54528" y="152007"/>
                      <a:pt x="54528" y="140341"/>
                      <a:pt x="89614" y="183204"/>
                    </a:cubicBezTo>
                    <a:cubicBezTo>
                      <a:pt x="124699" y="226066"/>
                      <a:pt x="124699" y="226066"/>
                      <a:pt x="124699" y="226066"/>
                    </a:cubicBezTo>
                    <a:lnTo>
                      <a:pt x="155896" y="261152"/>
                    </a:lnTo>
                    <a:cubicBezTo>
                      <a:pt x="155896" y="261152"/>
                      <a:pt x="183204" y="241709"/>
                      <a:pt x="194870" y="284483"/>
                    </a:cubicBezTo>
                    <a:cubicBezTo>
                      <a:pt x="206535" y="327346"/>
                      <a:pt x="155896" y="311792"/>
                      <a:pt x="206535" y="327346"/>
                    </a:cubicBezTo>
                    <a:cubicBezTo>
                      <a:pt x="257175" y="342900"/>
                      <a:pt x="225978" y="358542"/>
                      <a:pt x="257175" y="342900"/>
                    </a:cubicBezTo>
                    <a:cubicBezTo>
                      <a:pt x="288372" y="327346"/>
                      <a:pt x="268841" y="272818"/>
                      <a:pt x="288372" y="327346"/>
                    </a:cubicBezTo>
                    <a:cubicBezTo>
                      <a:pt x="307903" y="381874"/>
                      <a:pt x="307815" y="381874"/>
                      <a:pt x="307815" y="381874"/>
                    </a:cubicBezTo>
                    <a:cubicBezTo>
                      <a:pt x="307815" y="381874"/>
                      <a:pt x="327257" y="385762"/>
                      <a:pt x="354566" y="416959"/>
                    </a:cubicBezTo>
                    <a:cubicBezTo>
                      <a:pt x="381874" y="448156"/>
                      <a:pt x="377897" y="416959"/>
                      <a:pt x="381874" y="448156"/>
                    </a:cubicBezTo>
                    <a:cubicBezTo>
                      <a:pt x="385763" y="479353"/>
                      <a:pt x="370208" y="448156"/>
                      <a:pt x="385763" y="479353"/>
                    </a:cubicBezTo>
                    <a:cubicBezTo>
                      <a:pt x="401317" y="510550"/>
                      <a:pt x="405205" y="533881"/>
                      <a:pt x="405205" y="533881"/>
                    </a:cubicBezTo>
                    <a:lnTo>
                      <a:pt x="432514" y="565078"/>
                    </a:lnTo>
                    <a:lnTo>
                      <a:pt x="498707" y="592386"/>
                    </a:lnTo>
                    <a:lnTo>
                      <a:pt x="545458" y="611829"/>
                    </a:lnTo>
                    <a:lnTo>
                      <a:pt x="588321" y="635160"/>
                    </a:lnTo>
                    <a:cubicBezTo>
                      <a:pt x="588321" y="635160"/>
                      <a:pt x="615629" y="639049"/>
                      <a:pt x="611652" y="662469"/>
                    </a:cubicBezTo>
                    <a:lnTo>
                      <a:pt x="603875" y="713108"/>
                    </a:lnTo>
                    <a:lnTo>
                      <a:pt x="619429" y="748194"/>
                    </a:lnTo>
                    <a:lnTo>
                      <a:pt x="631095" y="818276"/>
                    </a:lnTo>
                    <a:cubicBezTo>
                      <a:pt x="631095" y="818276"/>
                      <a:pt x="638872" y="849473"/>
                      <a:pt x="646649" y="868915"/>
                    </a:cubicBezTo>
                    <a:cubicBezTo>
                      <a:pt x="654426" y="888358"/>
                      <a:pt x="619341" y="868915"/>
                      <a:pt x="654426" y="888358"/>
                    </a:cubicBezTo>
                    <a:cubicBezTo>
                      <a:pt x="689512" y="907801"/>
                      <a:pt x="712843" y="911690"/>
                      <a:pt x="712843" y="911690"/>
                    </a:cubicBezTo>
                    <a:lnTo>
                      <a:pt x="744040" y="919467"/>
                    </a:lnTo>
                    <a:lnTo>
                      <a:pt x="771348" y="958441"/>
                    </a:lnTo>
                    <a:lnTo>
                      <a:pt x="779125" y="1009080"/>
                    </a:lnTo>
                    <a:lnTo>
                      <a:pt x="810322" y="1040277"/>
                    </a:lnTo>
                    <a:lnTo>
                      <a:pt x="853185" y="1083140"/>
                    </a:lnTo>
                    <a:lnTo>
                      <a:pt x="896047" y="1160999"/>
                    </a:lnTo>
                    <a:cubicBezTo>
                      <a:pt x="896047" y="1160999"/>
                      <a:pt x="876604" y="1160999"/>
                      <a:pt x="903824" y="1188308"/>
                    </a:cubicBezTo>
                    <a:cubicBezTo>
                      <a:pt x="931133" y="1215616"/>
                      <a:pt x="931133" y="1199973"/>
                      <a:pt x="931133" y="1215616"/>
                    </a:cubicBezTo>
                    <a:cubicBezTo>
                      <a:pt x="931133" y="1231170"/>
                      <a:pt x="931133" y="1254590"/>
                      <a:pt x="931133" y="1254590"/>
                    </a:cubicBezTo>
                    <a:lnTo>
                      <a:pt x="935021" y="1289675"/>
                    </a:lnTo>
                    <a:lnTo>
                      <a:pt x="966218" y="1332538"/>
                    </a:lnTo>
                    <a:lnTo>
                      <a:pt x="985661" y="1390954"/>
                    </a:lnTo>
                    <a:lnTo>
                      <a:pt x="1032412" y="1410397"/>
                    </a:lnTo>
                    <a:lnTo>
                      <a:pt x="1059720" y="1464925"/>
                    </a:lnTo>
                    <a:lnTo>
                      <a:pt x="1083051" y="1503899"/>
                    </a:lnTo>
                    <a:lnTo>
                      <a:pt x="1137580" y="1523342"/>
                    </a:lnTo>
                    <a:lnTo>
                      <a:pt x="1180442" y="1554539"/>
                    </a:lnTo>
                    <a:cubicBezTo>
                      <a:pt x="1180442" y="1554539"/>
                      <a:pt x="1157111" y="1581847"/>
                      <a:pt x="1180442" y="1609067"/>
                    </a:cubicBezTo>
                    <a:cubicBezTo>
                      <a:pt x="1203773" y="1636375"/>
                      <a:pt x="1234970" y="1663595"/>
                      <a:pt x="1234970" y="1663595"/>
                    </a:cubicBezTo>
                    <a:lnTo>
                      <a:pt x="1293387" y="1683038"/>
                    </a:lnTo>
                    <a:lnTo>
                      <a:pt x="1340138" y="1706369"/>
                    </a:lnTo>
                    <a:lnTo>
                      <a:pt x="1367446" y="1741454"/>
                    </a:lnTo>
                    <a:cubicBezTo>
                      <a:pt x="1367446" y="1741454"/>
                      <a:pt x="1398643" y="1772652"/>
                      <a:pt x="1410309" y="1776540"/>
                    </a:cubicBezTo>
                    <a:cubicBezTo>
                      <a:pt x="1421975" y="1780429"/>
                      <a:pt x="1421975" y="1780429"/>
                      <a:pt x="1421975" y="1780429"/>
                    </a:cubicBezTo>
                    <a:cubicBezTo>
                      <a:pt x="1421975" y="1780429"/>
                      <a:pt x="1460949" y="1807737"/>
                      <a:pt x="1464837" y="1823291"/>
                    </a:cubicBezTo>
                    <a:cubicBezTo>
                      <a:pt x="1464837" y="1823291"/>
                      <a:pt x="1496034" y="1846622"/>
                      <a:pt x="1507700" y="1877820"/>
                    </a:cubicBezTo>
                    <a:cubicBezTo>
                      <a:pt x="1519365" y="1909016"/>
                      <a:pt x="1488257" y="1873931"/>
                      <a:pt x="1519365" y="1909016"/>
                    </a:cubicBezTo>
                    <a:cubicBezTo>
                      <a:pt x="1550474" y="1944102"/>
                      <a:pt x="1534919" y="1916793"/>
                      <a:pt x="1550562" y="1944102"/>
                    </a:cubicBezTo>
                    <a:cubicBezTo>
                      <a:pt x="1566116" y="1971410"/>
                      <a:pt x="1588829" y="1970438"/>
                      <a:pt x="1581759" y="1951879"/>
                    </a:cubicBezTo>
                    <a:cubicBezTo>
                      <a:pt x="1562316" y="1901239"/>
                      <a:pt x="1562316" y="1901239"/>
                      <a:pt x="1562316" y="1901239"/>
                    </a:cubicBezTo>
                    <a:lnTo>
                      <a:pt x="1570093" y="1873931"/>
                    </a:lnTo>
                    <a:cubicBezTo>
                      <a:pt x="1570093" y="1873931"/>
                      <a:pt x="1597401" y="1877820"/>
                      <a:pt x="1609067" y="1893373"/>
                    </a:cubicBezTo>
                    <a:cubicBezTo>
                      <a:pt x="1609067" y="1893373"/>
                      <a:pt x="1611011" y="1900178"/>
                      <a:pt x="1622677" y="1904067"/>
                    </a:cubicBezTo>
                    <a:cubicBezTo>
                      <a:pt x="1634343" y="1907956"/>
                      <a:pt x="1634343" y="1907956"/>
                      <a:pt x="1641148" y="1912816"/>
                    </a:cubicBezTo>
                    <a:cubicBezTo>
                      <a:pt x="1647953" y="1917677"/>
                      <a:pt x="1649897" y="1924482"/>
                      <a:pt x="1649897" y="1924482"/>
                    </a:cubicBezTo>
                    <a:lnTo>
                      <a:pt x="1660591" y="1928371"/>
                    </a:lnTo>
                    <a:cubicBezTo>
                      <a:pt x="1660591" y="1928371"/>
                      <a:pt x="1666423" y="1922538"/>
                      <a:pt x="1672256" y="1917677"/>
                    </a:cubicBezTo>
                    <a:cubicBezTo>
                      <a:pt x="1678089" y="1912816"/>
                      <a:pt x="1681005" y="1908928"/>
                      <a:pt x="1679061" y="1895318"/>
                    </a:cubicBezTo>
                    <a:cubicBezTo>
                      <a:pt x="1677117" y="1881708"/>
                      <a:pt x="1667396" y="1871014"/>
                      <a:pt x="1675173" y="1867037"/>
                    </a:cubicBezTo>
                    <a:cubicBezTo>
                      <a:pt x="1682950" y="1863149"/>
                      <a:pt x="1699476" y="1862177"/>
                      <a:pt x="1699476" y="1862177"/>
                    </a:cubicBezTo>
                    <a:lnTo>
                      <a:pt x="1707253" y="1887452"/>
                    </a:lnTo>
                    <a:cubicBezTo>
                      <a:pt x="1707253" y="1887452"/>
                      <a:pt x="1703365" y="1892313"/>
                      <a:pt x="1715030" y="1899118"/>
                    </a:cubicBezTo>
                    <a:cubicBezTo>
                      <a:pt x="1726696" y="1905923"/>
                      <a:pt x="1736417" y="1908839"/>
                      <a:pt x="1736417" y="1908839"/>
                    </a:cubicBezTo>
                    <a:cubicBezTo>
                      <a:pt x="1741278" y="1915644"/>
                      <a:pt x="1735445" y="1913700"/>
                      <a:pt x="1740306" y="1921477"/>
                    </a:cubicBezTo>
                    <a:cubicBezTo>
                      <a:pt x="1745167" y="1929254"/>
                      <a:pt x="1754888" y="1930227"/>
                      <a:pt x="1754888" y="1930227"/>
                    </a:cubicBezTo>
                    <a:lnTo>
                      <a:pt x="1771414" y="1933143"/>
                    </a:lnTo>
                    <a:lnTo>
                      <a:pt x="1777247" y="1919533"/>
                    </a:lnTo>
                    <a:lnTo>
                      <a:pt x="1779191" y="1872782"/>
                    </a:lnTo>
                    <a:cubicBezTo>
                      <a:pt x="1779191" y="1872782"/>
                      <a:pt x="1791829" y="1876671"/>
                      <a:pt x="1786969" y="1839641"/>
                    </a:cubicBezTo>
                    <a:cubicBezTo>
                      <a:pt x="1782108" y="1802611"/>
                      <a:pt x="1776275" y="1802611"/>
                      <a:pt x="1782108" y="1795806"/>
                    </a:cubicBezTo>
                    <a:cubicBezTo>
                      <a:pt x="1787941" y="1789001"/>
                      <a:pt x="1790857" y="1780252"/>
                      <a:pt x="1790857" y="1780252"/>
                    </a:cubicBezTo>
                    <a:cubicBezTo>
                      <a:pt x="1790857" y="1780252"/>
                      <a:pt x="1790857" y="1758865"/>
                      <a:pt x="1791829" y="1750999"/>
                    </a:cubicBezTo>
                    <a:cubicBezTo>
                      <a:pt x="1792802" y="1743222"/>
                      <a:pt x="1793774" y="1740306"/>
                      <a:pt x="1793774" y="1725724"/>
                    </a:cubicBezTo>
                    <a:cubicBezTo>
                      <a:pt x="1793774" y="1711141"/>
                      <a:pt x="1811272" y="1708225"/>
                      <a:pt x="1793774" y="1684805"/>
                    </a:cubicBezTo>
                    <a:cubicBezTo>
                      <a:pt x="1776275" y="1661474"/>
                      <a:pt x="1760632" y="1648748"/>
                      <a:pt x="1762577" y="1641943"/>
                    </a:cubicBezTo>
                    <a:cubicBezTo>
                      <a:pt x="1764521" y="1635138"/>
                      <a:pt x="1761605" y="1646804"/>
                      <a:pt x="1779103" y="1615607"/>
                    </a:cubicBezTo>
                    <a:cubicBezTo>
                      <a:pt x="1796602" y="1584410"/>
                      <a:pt x="1799518" y="1584410"/>
                      <a:pt x="1795629" y="1574688"/>
                    </a:cubicBezTo>
                    <a:cubicBezTo>
                      <a:pt x="1791741" y="1564967"/>
                      <a:pt x="1777159" y="1548352"/>
                      <a:pt x="1783964" y="1539603"/>
                    </a:cubicBezTo>
                    <a:cubicBezTo>
                      <a:pt x="1790769" y="1530854"/>
                      <a:pt x="1811272" y="1509379"/>
                      <a:pt x="1811272" y="1509379"/>
                    </a:cubicBezTo>
                    <a:cubicBezTo>
                      <a:pt x="1811272" y="1509379"/>
                      <a:pt x="1827798" y="1481098"/>
                      <a:pt x="1824882" y="1475265"/>
                    </a:cubicBezTo>
                    <a:cubicBezTo>
                      <a:pt x="1821966" y="1469433"/>
                      <a:pt x="1800579" y="1447957"/>
                      <a:pt x="1800579" y="1447957"/>
                    </a:cubicBezTo>
                    <a:lnTo>
                      <a:pt x="1779191" y="1445041"/>
                    </a:lnTo>
                    <a:lnTo>
                      <a:pt x="1769470" y="1426570"/>
                    </a:lnTo>
                    <a:lnTo>
                      <a:pt x="1767526" y="1403239"/>
                    </a:lnTo>
                    <a:lnTo>
                      <a:pt x="1754888" y="1401294"/>
                    </a:lnTo>
                    <a:lnTo>
                      <a:pt x="1746139" y="1389628"/>
                    </a:lnTo>
                    <a:lnTo>
                      <a:pt x="1738362" y="1364353"/>
                    </a:lnTo>
                    <a:lnTo>
                      <a:pt x="1703276" y="1355604"/>
                    </a:lnTo>
                    <a:lnTo>
                      <a:pt x="1688694" y="1356576"/>
                    </a:lnTo>
                    <a:lnTo>
                      <a:pt x="1675084" y="1357548"/>
                    </a:lnTo>
                    <a:lnTo>
                      <a:pt x="1658558" y="1355604"/>
                    </a:lnTo>
                    <a:cubicBezTo>
                      <a:pt x="1658558" y="1355604"/>
                      <a:pt x="1645920" y="1350743"/>
                      <a:pt x="1637171" y="1352687"/>
                    </a:cubicBezTo>
                    <a:cubicBezTo>
                      <a:pt x="1628422" y="1354632"/>
                      <a:pt x="1615784" y="1346855"/>
                      <a:pt x="1615784" y="1353660"/>
                    </a:cubicBezTo>
                    <a:cubicBezTo>
                      <a:pt x="1615784" y="1360464"/>
                      <a:pt x="1614812" y="1376019"/>
                      <a:pt x="1614812" y="1376019"/>
                    </a:cubicBezTo>
                    <a:lnTo>
                      <a:pt x="1612867" y="1394490"/>
                    </a:lnTo>
                    <a:lnTo>
                      <a:pt x="1605090" y="1404211"/>
                    </a:lnTo>
                    <a:lnTo>
                      <a:pt x="1584675" y="1411988"/>
                    </a:lnTo>
                    <a:cubicBezTo>
                      <a:pt x="1584675" y="1411988"/>
                      <a:pt x="1584675" y="1412960"/>
                      <a:pt x="1576898" y="1418793"/>
                    </a:cubicBezTo>
                    <a:cubicBezTo>
                      <a:pt x="1569121" y="1424626"/>
                      <a:pt x="1569121" y="1424626"/>
                      <a:pt x="1569121" y="1424626"/>
                    </a:cubicBezTo>
                    <a:cubicBezTo>
                      <a:pt x="1569121" y="1424626"/>
                      <a:pt x="1557455" y="1410043"/>
                      <a:pt x="1560372" y="1406155"/>
                    </a:cubicBezTo>
                    <a:cubicBezTo>
                      <a:pt x="1563288" y="1402267"/>
                      <a:pt x="1558428" y="1401294"/>
                      <a:pt x="1569121" y="1396434"/>
                    </a:cubicBezTo>
                    <a:cubicBezTo>
                      <a:pt x="1579815" y="1391573"/>
                      <a:pt x="1585647" y="1388656"/>
                      <a:pt x="1585647" y="1388656"/>
                    </a:cubicBezTo>
                    <a:lnTo>
                      <a:pt x="1595369" y="1379907"/>
                    </a:lnTo>
                    <a:cubicBezTo>
                      <a:pt x="1595369" y="1379907"/>
                      <a:pt x="1605090" y="1368242"/>
                      <a:pt x="1595369" y="1363381"/>
                    </a:cubicBezTo>
                    <a:cubicBezTo>
                      <a:pt x="1585647" y="1358520"/>
                      <a:pt x="1585647" y="1358520"/>
                      <a:pt x="1585647" y="1358520"/>
                    </a:cubicBezTo>
                    <a:lnTo>
                      <a:pt x="1574954" y="1363381"/>
                    </a:lnTo>
                    <a:cubicBezTo>
                      <a:pt x="1574954" y="1355604"/>
                      <a:pt x="1556483" y="1351715"/>
                      <a:pt x="1575926" y="1348799"/>
                    </a:cubicBezTo>
                    <a:cubicBezTo>
                      <a:pt x="1595369" y="1345883"/>
                      <a:pt x="1595369" y="1345883"/>
                      <a:pt x="1595369" y="1345883"/>
                    </a:cubicBezTo>
                    <a:lnTo>
                      <a:pt x="1611895" y="1334217"/>
                    </a:lnTo>
                    <a:lnTo>
                      <a:pt x="1620644" y="1304964"/>
                    </a:lnTo>
                    <a:lnTo>
                      <a:pt x="1613839" y="1290382"/>
                    </a:lnTo>
                    <a:lnTo>
                      <a:pt x="1592452" y="1290382"/>
                    </a:lnTo>
                    <a:lnTo>
                      <a:pt x="1572037" y="1293299"/>
                    </a:lnTo>
                    <a:lnTo>
                      <a:pt x="1565232" y="1287466"/>
                    </a:lnTo>
                    <a:lnTo>
                      <a:pt x="1568149" y="1276772"/>
                    </a:lnTo>
                    <a:lnTo>
                      <a:pt x="1560372" y="1273856"/>
                    </a:lnTo>
                    <a:lnTo>
                      <a:pt x="1553567" y="1267051"/>
                    </a:lnTo>
                    <a:lnTo>
                      <a:pt x="1559400" y="1258301"/>
                    </a:lnTo>
                    <a:lnTo>
                      <a:pt x="1557455" y="1233998"/>
                    </a:lnTo>
                    <a:lnTo>
                      <a:pt x="1543845" y="1221360"/>
                    </a:lnTo>
                    <a:lnTo>
                      <a:pt x="1538985" y="1198029"/>
                    </a:lnTo>
                    <a:lnTo>
                      <a:pt x="1539957" y="1165860"/>
                    </a:lnTo>
                    <a:cubicBezTo>
                      <a:pt x="1539957" y="1165860"/>
                      <a:pt x="1540929" y="1150306"/>
                      <a:pt x="1538013" y="1145445"/>
                    </a:cubicBezTo>
                    <a:cubicBezTo>
                      <a:pt x="1535096" y="1140584"/>
                      <a:pt x="1529263" y="1136696"/>
                      <a:pt x="1529263" y="1136696"/>
                    </a:cubicBezTo>
                    <a:lnTo>
                      <a:pt x="1501955" y="1129891"/>
                    </a:lnTo>
                    <a:lnTo>
                      <a:pt x="1474647" y="1126002"/>
                    </a:lnTo>
                    <a:lnTo>
                      <a:pt x="1461037" y="1129891"/>
                    </a:lnTo>
                    <a:lnTo>
                      <a:pt x="1446455" y="1133780"/>
                    </a:lnTo>
                    <a:lnTo>
                      <a:pt x="1414286" y="1112392"/>
                    </a:lnTo>
                    <a:lnTo>
                      <a:pt x="1386977" y="1096838"/>
                    </a:lnTo>
                    <a:cubicBezTo>
                      <a:pt x="1386977" y="1096838"/>
                      <a:pt x="1379200" y="1101699"/>
                      <a:pt x="1374340" y="1089061"/>
                    </a:cubicBezTo>
                    <a:cubicBezTo>
                      <a:pt x="1369479" y="1076423"/>
                      <a:pt x="1369479" y="1076423"/>
                      <a:pt x="1369479" y="1076423"/>
                    </a:cubicBezTo>
                    <a:cubicBezTo>
                      <a:pt x="1369479" y="1076423"/>
                      <a:pt x="1378228" y="1062813"/>
                      <a:pt x="1381145" y="1058925"/>
                    </a:cubicBezTo>
                    <a:cubicBezTo>
                      <a:pt x="1384061" y="1055036"/>
                      <a:pt x="1377256" y="1054064"/>
                      <a:pt x="1385033" y="1049203"/>
                    </a:cubicBezTo>
                    <a:cubicBezTo>
                      <a:pt x="1392810" y="1044343"/>
                      <a:pt x="1398643" y="1037538"/>
                      <a:pt x="1398643" y="1037538"/>
                    </a:cubicBezTo>
                    <a:lnTo>
                      <a:pt x="1417114" y="1021983"/>
                    </a:lnTo>
                    <a:cubicBezTo>
                      <a:pt x="1417114" y="1021983"/>
                      <a:pt x="1424891" y="1013234"/>
                      <a:pt x="1420030" y="1009346"/>
                    </a:cubicBezTo>
                    <a:cubicBezTo>
                      <a:pt x="1415170" y="1005457"/>
                      <a:pt x="1415170" y="1003512"/>
                      <a:pt x="1399615" y="1001568"/>
                    </a:cubicBezTo>
                    <a:cubicBezTo>
                      <a:pt x="1384061" y="999624"/>
                      <a:pt x="1383089" y="995736"/>
                      <a:pt x="1373368" y="1000596"/>
                    </a:cubicBezTo>
                    <a:cubicBezTo>
                      <a:pt x="1363646" y="1005457"/>
                      <a:pt x="1363646" y="1008374"/>
                      <a:pt x="1353925" y="1007401"/>
                    </a:cubicBezTo>
                    <a:cubicBezTo>
                      <a:pt x="1344203" y="1006429"/>
                      <a:pt x="1344203" y="1006429"/>
                      <a:pt x="1344203" y="1006429"/>
                    </a:cubicBezTo>
                    <a:cubicBezTo>
                      <a:pt x="1344203" y="1006429"/>
                      <a:pt x="1371512" y="982126"/>
                      <a:pt x="1375400" y="980093"/>
                    </a:cubicBezTo>
                    <a:cubicBezTo>
                      <a:pt x="1379289" y="978061"/>
                      <a:pt x="1386094" y="972316"/>
                      <a:pt x="1386094" y="972316"/>
                    </a:cubicBezTo>
                    <a:cubicBezTo>
                      <a:pt x="1386094" y="972316"/>
                      <a:pt x="1383177" y="957734"/>
                      <a:pt x="1402620" y="958706"/>
                    </a:cubicBezTo>
                    <a:cubicBezTo>
                      <a:pt x="1422063" y="959678"/>
                      <a:pt x="1428956" y="962595"/>
                      <a:pt x="1428956" y="962595"/>
                    </a:cubicBezTo>
                    <a:lnTo>
                      <a:pt x="1441594" y="961622"/>
                    </a:lnTo>
                    <a:lnTo>
                      <a:pt x="1440622" y="932370"/>
                    </a:lnTo>
                    <a:cubicBezTo>
                      <a:pt x="1440622" y="932370"/>
                      <a:pt x="1427012" y="925565"/>
                      <a:pt x="1426040" y="919732"/>
                    </a:cubicBezTo>
                    <a:cubicBezTo>
                      <a:pt x="1425068" y="913899"/>
                      <a:pt x="1420207" y="899317"/>
                      <a:pt x="1420207" y="899317"/>
                    </a:cubicBezTo>
                    <a:lnTo>
                      <a:pt x="1394931" y="888623"/>
                    </a:lnTo>
                    <a:lnTo>
                      <a:pt x="1385210" y="876958"/>
                    </a:lnTo>
                    <a:lnTo>
                      <a:pt x="1366739" y="870153"/>
                    </a:lnTo>
                    <a:lnTo>
                      <a:pt x="1341464" y="892512"/>
                    </a:lnTo>
                    <a:lnTo>
                      <a:pt x="1320077" y="900289"/>
                    </a:lnTo>
                    <a:lnTo>
                      <a:pt x="1301606" y="916815"/>
                    </a:lnTo>
                    <a:lnTo>
                      <a:pt x="1274298" y="921676"/>
                    </a:lnTo>
                    <a:cubicBezTo>
                      <a:pt x="1274298" y="921676"/>
                      <a:pt x="1254855" y="928481"/>
                      <a:pt x="1246989" y="929454"/>
                    </a:cubicBezTo>
                    <a:cubicBezTo>
                      <a:pt x="1239212" y="930426"/>
                      <a:pt x="1238240" y="934314"/>
                      <a:pt x="1229491" y="931398"/>
                    </a:cubicBezTo>
                    <a:cubicBezTo>
                      <a:pt x="1220742" y="928481"/>
                      <a:pt x="1213937" y="934314"/>
                      <a:pt x="1212965" y="925565"/>
                    </a:cubicBezTo>
                    <a:cubicBezTo>
                      <a:pt x="1211992" y="916815"/>
                      <a:pt x="1200327" y="910983"/>
                      <a:pt x="1210048" y="910011"/>
                    </a:cubicBezTo>
                    <a:cubicBezTo>
                      <a:pt x="1219770" y="909039"/>
                      <a:pt x="1242217" y="906122"/>
                      <a:pt x="1242217" y="906122"/>
                    </a:cubicBezTo>
                    <a:lnTo>
                      <a:pt x="1268465" y="904178"/>
                    </a:lnTo>
                    <a:lnTo>
                      <a:pt x="1290824" y="888623"/>
                    </a:lnTo>
                    <a:cubicBezTo>
                      <a:pt x="1290824" y="888623"/>
                      <a:pt x="1304434" y="883763"/>
                      <a:pt x="1310267" y="880847"/>
                    </a:cubicBezTo>
                    <a:cubicBezTo>
                      <a:pt x="1316100" y="877930"/>
                      <a:pt x="1344380" y="888623"/>
                      <a:pt x="1319988" y="867236"/>
                    </a:cubicBezTo>
                    <a:cubicBezTo>
                      <a:pt x="1295685" y="845849"/>
                      <a:pt x="1303462" y="846821"/>
                      <a:pt x="1287819" y="841961"/>
                    </a:cubicBezTo>
                    <a:cubicBezTo>
                      <a:pt x="1272265" y="837100"/>
                      <a:pt x="1276154" y="832240"/>
                      <a:pt x="1261483" y="833212"/>
                    </a:cubicBezTo>
                    <a:cubicBezTo>
                      <a:pt x="1246813" y="834184"/>
                      <a:pt x="1243985" y="833212"/>
                      <a:pt x="1234175" y="834184"/>
                    </a:cubicBezTo>
                    <a:cubicBezTo>
                      <a:pt x="1224453" y="835156"/>
                      <a:pt x="1230286" y="842933"/>
                      <a:pt x="1214732" y="833212"/>
                    </a:cubicBezTo>
                    <a:cubicBezTo>
                      <a:pt x="1199178" y="823490"/>
                      <a:pt x="1199178" y="823490"/>
                      <a:pt x="1199178" y="823490"/>
                    </a:cubicBezTo>
                    <a:lnTo>
                      <a:pt x="1199178" y="823490"/>
                    </a:lnTo>
                    <a:cubicBezTo>
                      <a:pt x="1199178" y="823490"/>
                      <a:pt x="1196261" y="803075"/>
                      <a:pt x="1187512" y="798214"/>
                    </a:cubicBezTo>
                    <a:cubicBezTo>
                      <a:pt x="1178763" y="793354"/>
                      <a:pt x="1165153" y="804048"/>
                      <a:pt x="1165153" y="784605"/>
                    </a:cubicBezTo>
                    <a:cubicBezTo>
                      <a:pt x="1165153" y="765162"/>
                      <a:pt x="1168070" y="761273"/>
                      <a:pt x="1164181" y="749519"/>
                    </a:cubicBezTo>
                    <a:cubicBezTo>
                      <a:pt x="1160292" y="737853"/>
                      <a:pt x="1162237" y="737853"/>
                      <a:pt x="1156404" y="726188"/>
                    </a:cubicBezTo>
                    <a:cubicBezTo>
                      <a:pt x="1150571" y="714522"/>
                      <a:pt x="1140850" y="702857"/>
                      <a:pt x="1140850" y="702857"/>
                    </a:cubicBezTo>
                    <a:cubicBezTo>
                      <a:pt x="1140850" y="702857"/>
                      <a:pt x="1135017" y="699940"/>
                      <a:pt x="1120435" y="691191"/>
                    </a:cubicBezTo>
                    <a:cubicBezTo>
                      <a:pt x="1105853" y="682442"/>
                      <a:pt x="1110713" y="676609"/>
                      <a:pt x="1093126" y="675637"/>
                    </a:cubicBezTo>
                    <a:cubicBezTo>
                      <a:pt x="1075540" y="674665"/>
                      <a:pt x="1070767" y="673693"/>
                      <a:pt x="1061930" y="676609"/>
                    </a:cubicBezTo>
                    <a:cubicBezTo>
                      <a:pt x="1053180" y="679525"/>
                      <a:pt x="1053180" y="679525"/>
                      <a:pt x="1053180" y="679525"/>
                    </a:cubicBezTo>
                    <a:cubicBezTo>
                      <a:pt x="1053180" y="679525"/>
                      <a:pt x="1026844" y="681470"/>
                      <a:pt x="1026844" y="667859"/>
                    </a:cubicBezTo>
                    <a:cubicBezTo>
                      <a:pt x="1026844" y="654250"/>
                      <a:pt x="1023928" y="648417"/>
                      <a:pt x="1024900" y="643556"/>
                    </a:cubicBezTo>
                    <a:cubicBezTo>
                      <a:pt x="1025872" y="638695"/>
                      <a:pt x="1023928" y="629946"/>
                      <a:pt x="1023928" y="629946"/>
                    </a:cubicBezTo>
                    <a:cubicBezTo>
                      <a:pt x="1023928" y="629946"/>
                      <a:pt x="1015178" y="614392"/>
                      <a:pt x="1007401" y="603610"/>
                    </a:cubicBezTo>
                    <a:cubicBezTo>
                      <a:pt x="999624" y="592917"/>
                      <a:pt x="989903" y="582223"/>
                      <a:pt x="989903" y="582223"/>
                    </a:cubicBezTo>
                    <a:cubicBezTo>
                      <a:pt x="989903" y="582223"/>
                      <a:pt x="987959" y="575418"/>
                      <a:pt x="980181" y="572502"/>
                    </a:cubicBezTo>
                    <a:cubicBezTo>
                      <a:pt x="972404" y="569585"/>
                      <a:pt x="966572" y="561808"/>
                      <a:pt x="958794" y="563752"/>
                    </a:cubicBezTo>
                    <a:cubicBezTo>
                      <a:pt x="951017" y="565696"/>
                      <a:pt x="944212" y="566668"/>
                      <a:pt x="942268" y="570557"/>
                    </a:cubicBezTo>
                    <a:cubicBezTo>
                      <a:pt x="940324" y="574446"/>
                      <a:pt x="937407" y="561808"/>
                      <a:pt x="940324" y="574446"/>
                    </a:cubicBezTo>
                    <a:cubicBezTo>
                      <a:pt x="943240" y="587083"/>
                      <a:pt x="940324" y="584167"/>
                      <a:pt x="949073" y="592917"/>
                    </a:cubicBezTo>
                    <a:cubicBezTo>
                      <a:pt x="957822" y="601666"/>
                      <a:pt x="957822" y="601666"/>
                      <a:pt x="957822" y="601666"/>
                    </a:cubicBezTo>
                    <a:cubicBezTo>
                      <a:pt x="957822" y="601666"/>
                      <a:pt x="968516" y="625969"/>
                      <a:pt x="970460" y="632863"/>
                    </a:cubicBezTo>
                    <a:cubicBezTo>
                      <a:pt x="972404" y="639667"/>
                      <a:pt x="975321" y="633835"/>
                      <a:pt x="970460" y="644528"/>
                    </a:cubicBezTo>
                    <a:cubicBezTo>
                      <a:pt x="965599" y="655222"/>
                      <a:pt x="973376" y="671836"/>
                      <a:pt x="960739" y="659110"/>
                    </a:cubicBezTo>
                    <a:cubicBezTo>
                      <a:pt x="948101" y="646473"/>
                      <a:pt x="965599" y="688363"/>
                      <a:pt x="948101" y="646473"/>
                    </a:cubicBezTo>
                    <a:cubicBezTo>
                      <a:pt x="930602" y="604582"/>
                      <a:pt x="926714" y="599722"/>
                      <a:pt x="926714" y="599722"/>
                    </a:cubicBezTo>
                    <a:cubicBezTo>
                      <a:pt x="926714" y="599722"/>
                      <a:pt x="929630" y="599722"/>
                      <a:pt x="916992" y="594861"/>
                    </a:cubicBezTo>
                    <a:cubicBezTo>
                      <a:pt x="904355" y="590000"/>
                      <a:pt x="915048" y="596805"/>
                      <a:pt x="896578" y="588056"/>
                    </a:cubicBezTo>
                    <a:cubicBezTo>
                      <a:pt x="878107" y="579306"/>
                      <a:pt x="880051" y="584167"/>
                      <a:pt x="874218" y="574446"/>
                    </a:cubicBezTo>
                    <a:cubicBezTo>
                      <a:pt x="868385" y="564724"/>
                      <a:pt x="866441" y="561808"/>
                      <a:pt x="862553" y="552087"/>
                    </a:cubicBezTo>
                    <a:cubicBezTo>
                      <a:pt x="858664" y="542365"/>
                      <a:pt x="855748" y="536532"/>
                      <a:pt x="854775" y="531672"/>
                    </a:cubicBezTo>
                    <a:cubicBezTo>
                      <a:pt x="853803" y="526811"/>
                      <a:pt x="851859" y="525839"/>
                      <a:pt x="849915" y="520978"/>
                    </a:cubicBezTo>
                    <a:cubicBezTo>
                      <a:pt x="847971" y="516117"/>
                      <a:pt x="842138" y="498619"/>
                      <a:pt x="837277" y="502508"/>
                    </a:cubicBezTo>
                    <a:cubicBezTo>
                      <a:pt x="832416" y="506396"/>
                      <a:pt x="821723" y="485981"/>
                      <a:pt x="826583" y="514173"/>
                    </a:cubicBezTo>
                    <a:cubicBezTo>
                      <a:pt x="831444" y="542453"/>
                      <a:pt x="834361" y="539449"/>
                      <a:pt x="831444" y="542453"/>
                    </a:cubicBezTo>
                    <a:cubicBezTo>
                      <a:pt x="828528" y="545370"/>
                      <a:pt x="826583" y="536621"/>
                      <a:pt x="813946" y="531760"/>
                    </a:cubicBezTo>
                    <a:cubicBezTo>
                      <a:pt x="801308" y="526899"/>
                      <a:pt x="806168" y="541481"/>
                      <a:pt x="801308" y="526899"/>
                    </a:cubicBezTo>
                    <a:cubicBezTo>
                      <a:pt x="796447" y="512317"/>
                      <a:pt x="789642" y="538565"/>
                      <a:pt x="795475" y="501624"/>
                    </a:cubicBezTo>
                    <a:cubicBezTo>
                      <a:pt x="801308" y="464594"/>
                      <a:pt x="813946" y="482181"/>
                      <a:pt x="801308" y="464594"/>
                    </a:cubicBezTo>
                    <a:cubicBezTo>
                      <a:pt x="788670" y="447096"/>
                      <a:pt x="796447" y="450012"/>
                      <a:pt x="777976" y="438258"/>
                    </a:cubicBezTo>
                    <a:cubicBezTo>
                      <a:pt x="759506" y="426592"/>
                      <a:pt x="747752" y="417843"/>
                      <a:pt x="747752" y="417843"/>
                    </a:cubicBezTo>
                    <a:cubicBezTo>
                      <a:pt x="747752" y="417843"/>
                      <a:pt x="733170" y="406177"/>
                      <a:pt x="720444" y="406177"/>
                    </a:cubicBezTo>
                    <a:cubicBezTo>
                      <a:pt x="707806" y="406177"/>
                      <a:pt x="698084" y="406177"/>
                      <a:pt x="698084" y="406177"/>
                    </a:cubicBezTo>
                    <a:cubicBezTo>
                      <a:pt x="698084" y="406177"/>
                      <a:pt x="689335" y="381874"/>
                      <a:pt x="684474" y="377897"/>
                    </a:cubicBezTo>
                    <a:cubicBezTo>
                      <a:pt x="679614" y="374008"/>
                      <a:pt x="666004" y="360399"/>
                      <a:pt x="666004" y="360399"/>
                    </a:cubicBezTo>
                    <a:cubicBezTo>
                      <a:pt x="666004" y="360399"/>
                      <a:pt x="667948" y="355538"/>
                      <a:pt x="655310" y="353593"/>
                    </a:cubicBezTo>
                    <a:cubicBezTo>
                      <a:pt x="642672" y="351649"/>
                      <a:pt x="627030" y="348733"/>
                      <a:pt x="627030" y="348733"/>
                    </a:cubicBezTo>
                    <a:lnTo>
                      <a:pt x="607587" y="343872"/>
                    </a:lnTo>
                    <a:lnTo>
                      <a:pt x="591061" y="327346"/>
                    </a:lnTo>
                    <a:lnTo>
                      <a:pt x="585228" y="301010"/>
                    </a:lnTo>
                    <a:cubicBezTo>
                      <a:pt x="585228" y="301010"/>
                      <a:pt x="575506" y="293232"/>
                      <a:pt x="566757" y="291288"/>
                    </a:cubicBezTo>
                    <a:cubicBezTo>
                      <a:pt x="558008" y="289344"/>
                      <a:pt x="548287" y="282539"/>
                      <a:pt x="541482" y="281567"/>
                    </a:cubicBezTo>
                    <a:cubicBezTo>
                      <a:pt x="534677" y="280595"/>
                      <a:pt x="526899" y="280595"/>
                      <a:pt x="526899" y="280595"/>
                    </a:cubicBezTo>
                    <a:lnTo>
                      <a:pt x="517178" y="284483"/>
                    </a:lnTo>
                    <a:lnTo>
                      <a:pt x="499680" y="276706"/>
                    </a:lnTo>
                    <a:lnTo>
                      <a:pt x="487042" y="26892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4" name="Google Shape;2564;p73"/>
              <p:cNvSpPr/>
              <p:nvPr/>
            </p:nvSpPr>
            <p:spPr>
              <a:xfrm>
                <a:off x="4229492" y="5982361"/>
                <a:ext cx="1534005" cy="500922"/>
              </a:xfrm>
              <a:custGeom>
                <a:rect b="b" l="l" r="r" t="t"/>
                <a:pathLst>
                  <a:path extrusionOk="0" h="500922" w="1534005">
                    <a:moveTo>
                      <a:pt x="210424" y="62577"/>
                    </a:moveTo>
                    <a:cubicBezTo>
                      <a:pt x="207507" y="58158"/>
                      <a:pt x="211926" y="49409"/>
                      <a:pt x="200172" y="45078"/>
                    </a:cubicBezTo>
                    <a:cubicBezTo>
                      <a:pt x="188507" y="40660"/>
                      <a:pt x="187004" y="30496"/>
                      <a:pt x="170920" y="34827"/>
                    </a:cubicBezTo>
                    <a:cubicBezTo>
                      <a:pt x="154835" y="39245"/>
                      <a:pt x="147588" y="39245"/>
                      <a:pt x="147588" y="39245"/>
                    </a:cubicBezTo>
                    <a:lnTo>
                      <a:pt x="128588" y="33413"/>
                    </a:lnTo>
                    <a:cubicBezTo>
                      <a:pt x="109587" y="39245"/>
                      <a:pt x="109587" y="39245"/>
                      <a:pt x="109587" y="39245"/>
                    </a:cubicBezTo>
                    <a:lnTo>
                      <a:pt x="97921" y="24664"/>
                    </a:lnTo>
                    <a:cubicBezTo>
                      <a:pt x="97921" y="24664"/>
                      <a:pt x="115419" y="-20585"/>
                      <a:pt x="93502" y="11495"/>
                    </a:cubicBezTo>
                    <a:cubicBezTo>
                      <a:pt x="71585" y="43664"/>
                      <a:pt x="74501" y="30496"/>
                      <a:pt x="71585" y="43664"/>
                    </a:cubicBezTo>
                    <a:cubicBezTo>
                      <a:pt x="68668" y="56832"/>
                      <a:pt x="59919" y="65582"/>
                      <a:pt x="61333" y="75833"/>
                    </a:cubicBezTo>
                    <a:cubicBezTo>
                      <a:pt x="62836" y="86085"/>
                      <a:pt x="61333" y="94834"/>
                      <a:pt x="61333" y="94834"/>
                    </a:cubicBezTo>
                    <a:lnTo>
                      <a:pt x="49668" y="110918"/>
                    </a:lnTo>
                    <a:cubicBezTo>
                      <a:pt x="49668" y="110918"/>
                      <a:pt x="52584" y="121170"/>
                      <a:pt x="35085" y="118254"/>
                    </a:cubicBezTo>
                    <a:cubicBezTo>
                      <a:pt x="17587" y="115337"/>
                      <a:pt x="17587" y="115337"/>
                      <a:pt x="17587" y="115337"/>
                    </a:cubicBezTo>
                    <a:cubicBezTo>
                      <a:pt x="17587" y="115337"/>
                      <a:pt x="10252" y="146004"/>
                      <a:pt x="10252" y="150423"/>
                    </a:cubicBezTo>
                    <a:cubicBezTo>
                      <a:pt x="10252" y="154842"/>
                      <a:pt x="2916" y="167921"/>
                      <a:pt x="2916" y="167921"/>
                    </a:cubicBezTo>
                    <a:lnTo>
                      <a:pt x="0" y="182503"/>
                    </a:lnTo>
                    <a:lnTo>
                      <a:pt x="36499" y="188336"/>
                    </a:lnTo>
                    <a:lnTo>
                      <a:pt x="70082" y="183917"/>
                    </a:lnTo>
                    <a:lnTo>
                      <a:pt x="102251" y="186834"/>
                    </a:lnTo>
                    <a:lnTo>
                      <a:pt x="122666" y="188336"/>
                    </a:lnTo>
                    <a:lnTo>
                      <a:pt x="143081" y="182503"/>
                    </a:lnTo>
                    <a:lnTo>
                      <a:pt x="163496" y="194169"/>
                    </a:lnTo>
                    <a:lnTo>
                      <a:pt x="180995" y="200002"/>
                    </a:lnTo>
                    <a:lnTo>
                      <a:pt x="172245" y="221919"/>
                    </a:lnTo>
                    <a:lnTo>
                      <a:pt x="157663" y="230669"/>
                    </a:lnTo>
                    <a:lnTo>
                      <a:pt x="150328" y="251084"/>
                    </a:lnTo>
                    <a:lnTo>
                      <a:pt x="166413" y="270084"/>
                    </a:lnTo>
                    <a:lnTo>
                      <a:pt x="211661" y="281750"/>
                    </a:lnTo>
                    <a:lnTo>
                      <a:pt x="237997" y="275917"/>
                    </a:lnTo>
                    <a:lnTo>
                      <a:pt x="258412" y="274415"/>
                    </a:lnTo>
                    <a:lnTo>
                      <a:pt x="297828" y="271498"/>
                    </a:lnTo>
                    <a:lnTo>
                      <a:pt x="322662" y="280248"/>
                    </a:lnTo>
                    <a:lnTo>
                      <a:pt x="343077" y="290499"/>
                    </a:lnTo>
                    <a:lnTo>
                      <a:pt x="366408" y="310914"/>
                    </a:lnTo>
                    <a:lnTo>
                      <a:pt x="395661" y="325496"/>
                    </a:lnTo>
                    <a:lnTo>
                      <a:pt x="429244" y="335748"/>
                    </a:lnTo>
                    <a:cubicBezTo>
                      <a:pt x="429244" y="335748"/>
                      <a:pt x="454077" y="344497"/>
                      <a:pt x="467246" y="344497"/>
                    </a:cubicBezTo>
                    <a:cubicBezTo>
                      <a:pt x="480414" y="344497"/>
                      <a:pt x="490577" y="342995"/>
                      <a:pt x="490577" y="342995"/>
                    </a:cubicBezTo>
                    <a:cubicBezTo>
                      <a:pt x="490577" y="342995"/>
                      <a:pt x="509578" y="345911"/>
                      <a:pt x="510992" y="337162"/>
                    </a:cubicBezTo>
                    <a:cubicBezTo>
                      <a:pt x="512494" y="328413"/>
                      <a:pt x="487660" y="337162"/>
                      <a:pt x="512494" y="328413"/>
                    </a:cubicBezTo>
                    <a:cubicBezTo>
                      <a:pt x="537328" y="319664"/>
                      <a:pt x="537328" y="319664"/>
                      <a:pt x="537328" y="319664"/>
                    </a:cubicBezTo>
                    <a:cubicBezTo>
                      <a:pt x="537328" y="319664"/>
                      <a:pt x="560659" y="307998"/>
                      <a:pt x="565078" y="307998"/>
                    </a:cubicBezTo>
                    <a:cubicBezTo>
                      <a:pt x="569497" y="307998"/>
                      <a:pt x="579660" y="306495"/>
                      <a:pt x="585493" y="312417"/>
                    </a:cubicBezTo>
                    <a:cubicBezTo>
                      <a:pt x="591326" y="318249"/>
                      <a:pt x="591326" y="318249"/>
                      <a:pt x="591326" y="318249"/>
                    </a:cubicBezTo>
                    <a:cubicBezTo>
                      <a:pt x="591326" y="318249"/>
                      <a:pt x="601577" y="325585"/>
                      <a:pt x="623495" y="326999"/>
                    </a:cubicBezTo>
                    <a:cubicBezTo>
                      <a:pt x="645412" y="328501"/>
                      <a:pt x="659994" y="328501"/>
                      <a:pt x="659994" y="328501"/>
                    </a:cubicBezTo>
                    <a:lnTo>
                      <a:pt x="687744" y="328501"/>
                    </a:lnTo>
                    <a:lnTo>
                      <a:pt x="712578" y="334334"/>
                    </a:lnTo>
                    <a:cubicBezTo>
                      <a:pt x="712578" y="334334"/>
                      <a:pt x="724244" y="335836"/>
                      <a:pt x="753496" y="348916"/>
                    </a:cubicBezTo>
                    <a:cubicBezTo>
                      <a:pt x="782749" y="362084"/>
                      <a:pt x="782749" y="362084"/>
                      <a:pt x="782749" y="362084"/>
                    </a:cubicBezTo>
                    <a:cubicBezTo>
                      <a:pt x="782749" y="362084"/>
                      <a:pt x="819248" y="392750"/>
                      <a:pt x="832416" y="394253"/>
                    </a:cubicBezTo>
                    <a:cubicBezTo>
                      <a:pt x="845584" y="395756"/>
                      <a:pt x="873334" y="403002"/>
                      <a:pt x="887916" y="403002"/>
                    </a:cubicBezTo>
                    <a:cubicBezTo>
                      <a:pt x="902499" y="403002"/>
                      <a:pt x="921500" y="405918"/>
                      <a:pt x="927332" y="404505"/>
                    </a:cubicBezTo>
                    <a:cubicBezTo>
                      <a:pt x="933165" y="403002"/>
                      <a:pt x="924416" y="387006"/>
                      <a:pt x="944831" y="401588"/>
                    </a:cubicBezTo>
                    <a:cubicBezTo>
                      <a:pt x="965246" y="416170"/>
                      <a:pt x="962329" y="420589"/>
                      <a:pt x="981330" y="422003"/>
                    </a:cubicBezTo>
                    <a:cubicBezTo>
                      <a:pt x="1000331" y="423506"/>
                      <a:pt x="1001745" y="416170"/>
                      <a:pt x="1007667" y="422003"/>
                    </a:cubicBezTo>
                    <a:cubicBezTo>
                      <a:pt x="1013499" y="427836"/>
                      <a:pt x="1025165" y="436585"/>
                      <a:pt x="1025165" y="436585"/>
                    </a:cubicBezTo>
                    <a:lnTo>
                      <a:pt x="1036831" y="432167"/>
                    </a:lnTo>
                    <a:lnTo>
                      <a:pt x="1051413" y="414668"/>
                    </a:lnTo>
                    <a:lnTo>
                      <a:pt x="1067497" y="413165"/>
                    </a:lnTo>
                    <a:lnTo>
                      <a:pt x="1093833" y="421915"/>
                    </a:lnTo>
                    <a:lnTo>
                      <a:pt x="1131835" y="427748"/>
                    </a:lnTo>
                    <a:cubicBezTo>
                      <a:pt x="1131835" y="427748"/>
                      <a:pt x="1165418" y="427748"/>
                      <a:pt x="1169837" y="429250"/>
                    </a:cubicBezTo>
                    <a:cubicBezTo>
                      <a:pt x="1174256" y="430752"/>
                      <a:pt x="1184419" y="430752"/>
                      <a:pt x="1190252" y="437999"/>
                    </a:cubicBezTo>
                    <a:cubicBezTo>
                      <a:pt x="1196085" y="445334"/>
                      <a:pt x="1200504" y="446748"/>
                      <a:pt x="1206336" y="446748"/>
                    </a:cubicBezTo>
                    <a:cubicBezTo>
                      <a:pt x="1212169" y="446748"/>
                      <a:pt x="1225337" y="443832"/>
                      <a:pt x="1225337" y="443832"/>
                    </a:cubicBezTo>
                    <a:lnTo>
                      <a:pt x="1234087" y="432167"/>
                    </a:lnTo>
                    <a:lnTo>
                      <a:pt x="1251585" y="429250"/>
                    </a:lnTo>
                    <a:lnTo>
                      <a:pt x="1261837" y="420501"/>
                    </a:lnTo>
                    <a:lnTo>
                      <a:pt x="1289587" y="418999"/>
                    </a:lnTo>
                    <a:lnTo>
                      <a:pt x="1315835" y="426333"/>
                    </a:lnTo>
                    <a:lnTo>
                      <a:pt x="1333333" y="439502"/>
                    </a:lnTo>
                    <a:lnTo>
                      <a:pt x="1361083" y="452670"/>
                    </a:lnTo>
                    <a:cubicBezTo>
                      <a:pt x="1361083" y="452670"/>
                      <a:pt x="1366916" y="461419"/>
                      <a:pt x="1388834" y="465838"/>
                    </a:cubicBezTo>
                    <a:cubicBezTo>
                      <a:pt x="1410751" y="470257"/>
                      <a:pt x="1423919" y="473173"/>
                      <a:pt x="1423919" y="473173"/>
                    </a:cubicBezTo>
                    <a:lnTo>
                      <a:pt x="1440003" y="479006"/>
                    </a:lnTo>
                    <a:lnTo>
                      <a:pt x="1461921" y="476089"/>
                    </a:lnTo>
                    <a:lnTo>
                      <a:pt x="1480921" y="470257"/>
                    </a:lnTo>
                    <a:cubicBezTo>
                      <a:pt x="1480921" y="470257"/>
                      <a:pt x="1477828" y="476178"/>
                      <a:pt x="1482424" y="483425"/>
                    </a:cubicBezTo>
                    <a:cubicBezTo>
                      <a:pt x="1489759" y="495090"/>
                      <a:pt x="1489759" y="495090"/>
                      <a:pt x="1489759" y="495090"/>
                    </a:cubicBezTo>
                    <a:lnTo>
                      <a:pt x="1520426" y="500923"/>
                    </a:lnTo>
                    <a:cubicBezTo>
                      <a:pt x="1520426" y="500923"/>
                      <a:pt x="1545259" y="500923"/>
                      <a:pt x="1527761" y="490672"/>
                    </a:cubicBezTo>
                    <a:cubicBezTo>
                      <a:pt x="1510262" y="480420"/>
                      <a:pt x="1516095" y="490672"/>
                      <a:pt x="1510262" y="480420"/>
                    </a:cubicBezTo>
                    <a:cubicBezTo>
                      <a:pt x="1504430" y="470168"/>
                      <a:pt x="1504430" y="470168"/>
                      <a:pt x="1500011" y="461419"/>
                    </a:cubicBezTo>
                    <a:cubicBezTo>
                      <a:pt x="1495592" y="452670"/>
                      <a:pt x="1489759" y="442418"/>
                      <a:pt x="1489759" y="442418"/>
                    </a:cubicBezTo>
                    <a:lnTo>
                      <a:pt x="1488257" y="427836"/>
                    </a:lnTo>
                    <a:lnTo>
                      <a:pt x="1483838" y="408835"/>
                    </a:lnTo>
                    <a:cubicBezTo>
                      <a:pt x="1483838" y="408835"/>
                      <a:pt x="1482336" y="417584"/>
                      <a:pt x="1491173" y="392750"/>
                    </a:cubicBezTo>
                    <a:cubicBezTo>
                      <a:pt x="1499922" y="367917"/>
                      <a:pt x="1499922" y="379583"/>
                      <a:pt x="1499922" y="367917"/>
                    </a:cubicBezTo>
                    <a:cubicBezTo>
                      <a:pt x="1499922" y="356251"/>
                      <a:pt x="1502839" y="356251"/>
                      <a:pt x="1497006" y="344585"/>
                    </a:cubicBezTo>
                    <a:cubicBezTo>
                      <a:pt x="1491173" y="332920"/>
                      <a:pt x="1498508" y="328501"/>
                      <a:pt x="1485340" y="325585"/>
                    </a:cubicBezTo>
                    <a:cubicBezTo>
                      <a:pt x="1472172" y="322668"/>
                      <a:pt x="1462009" y="325585"/>
                      <a:pt x="1462009" y="325585"/>
                    </a:cubicBezTo>
                    <a:lnTo>
                      <a:pt x="1450343" y="328501"/>
                    </a:lnTo>
                    <a:cubicBezTo>
                      <a:pt x="1445925" y="319752"/>
                      <a:pt x="1441594" y="309500"/>
                      <a:pt x="1441594" y="309500"/>
                    </a:cubicBezTo>
                    <a:cubicBezTo>
                      <a:pt x="1441594" y="309500"/>
                      <a:pt x="1431342" y="300751"/>
                      <a:pt x="1425510" y="309500"/>
                    </a:cubicBezTo>
                    <a:cubicBezTo>
                      <a:pt x="1419677" y="318249"/>
                      <a:pt x="1419677" y="318249"/>
                      <a:pt x="1419677" y="318249"/>
                    </a:cubicBezTo>
                    <a:cubicBezTo>
                      <a:pt x="1419677" y="318249"/>
                      <a:pt x="1413844" y="329915"/>
                      <a:pt x="1400676" y="329915"/>
                    </a:cubicBezTo>
                    <a:cubicBezTo>
                      <a:pt x="1387508" y="329915"/>
                      <a:pt x="1377344" y="329915"/>
                      <a:pt x="1377344" y="329915"/>
                    </a:cubicBezTo>
                    <a:lnTo>
                      <a:pt x="1349594" y="326999"/>
                    </a:lnTo>
                    <a:lnTo>
                      <a:pt x="1329180" y="328501"/>
                    </a:lnTo>
                    <a:lnTo>
                      <a:pt x="1320430" y="343083"/>
                    </a:lnTo>
                    <a:lnTo>
                      <a:pt x="1308765" y="346000"/>
                    </a:lnTo>
                    <a:lnTo>
                      <a:pt x="1298513" y="329915"/>
                    </a:lnTo>
                    <a:lnTo>
                      <a:pt x="1288261" y="328413"/>
                    </a:lnTo>
                    <a:lnTo>
                      <a:pt x="1276596" y="335748"/>
                    </a:lnTo>
                    <a:cubicBezTo>
                      <a:pt x="1266344" y="318249"/>
                      <a:pt x="1263428" y="310914"/>
                      <a:pt x="1263428" y="310914"/>
                    </a:cubicBezTo>
                    <a:lnTo>
                      <a:pt x="1240096" y="315333"/>
                    </a:lnTo>
                    <a:cubicBezTo>
                      <a:pt x="1240096" y="315333"/>
                      <a:pt x="1210844" y="306584"/>
                      <a:pt x="1210844" y="302165"/>
                    </a:cubicBezTo>
                    <a:cubicBezTo>
                      <a:pt x="1210844" y="297746"/>
                      <a:pt x="1213760" y="284666"/>
                      <a:pt x="1213760" y="284666"/>
                    </a:cubicBezTo>
                    <a:cubicBezTo>
                      <a:pt x="1213760" y="284666"/>
                      <a:pt x="1215262" y="289085"/>
                      <a:pt x="1222509" y="274415"/>
                    </a:cubicBezTo>
                    <a:cubicBezTo>
                      <a:pt x="1229844" y="259833"/>
                      <a:pt x="1229844" y="259833"/>
                      <a:pt x="1229844" y="259833"/>
                    </a:cubicBezTo>
                    <a:cubicBezTo>
                      <a:pt x="1229844" y="259833"/>
                      <a:pt x="1241510" y="245250"/>
                      <a:pt x="1224012" y="243748"/>
                    </a:cubicBezTo>
                    <a:cubicBezTo>
                      <a:pt x="1206513" y="242246"/>
                      <a:pt x="1191843" y="243748"/>
                      <a:pt x="1191843" y="243748"/>
                    </a:cubicBezTo>
                    <a:lnTo>
                      <a:pt x="1187424" y="214496"/>
                    </a:lnTo>
                    <a:lnTo>
                      <a:pt x="1180088" y="199913"/>
                    </a:lnTo>
                    <a:lnTo>
                      <a:pt x="1166921" y="183829"/>
                    </a:lnTo>
                    <a:cubicBezTo>
                      <a:pt x="1166921" y="183829"/>
                      <a:pt x="1155255" y="183829"/>
                      <a:pt x="1146506" y="186745"/>
                    </a:cubicBezTo>
                    <a:cubicBezTo>
                      <a:pt x="1137756" y="189662"/>
                      <a:pt x="1130421" y="192579"/>
                      <a:pt x="1126091" y="195495"/>
                    </a:cubicBezTo>
                    <a:cubicBezTo>
                      <a:pt x="1121672" y="198411"/>
                      <a:pt x="1114425" y="199913"/>
                      <a:pt x="1114425" y="199913"/>
                    </a:cubicBezTo>
                    <a:lnTo>
                      <a:pt x="1095424" y="196997"/>
                    </a:lnTo>
                    <a:lnTo>
                      <a:pt x="1085172" y="185332"/>
                    </a:lnTo>
                    <a:lnTo>
                      <a:pt x="1083670" y="175080"/>
                    </a:lnTo>
                    <a:cubicBezTo>
                      <a:pt x="1072004" y="172164"/>
                      <a:pt x="1077837" y="169247"/>
                      <a:pt x="1064669" y="172164"/>
                    </a:cubicBezTo>
                    <a:cubicBezTo>
                      <a:pt x="1051501" y="175080"/>
                      <a:pt x="1058836" y="173666"/>
                      <a:pt x="1051501" y="175080"/>
                    </a:cubicBezTo>
                    <a:cubicBezTo>
                      <a:pt x="1044166" y="176582"/>
                      <a:pt x="1044166" y="176582"/>
                      <a:pt x="1044166" y="176582"/>
                    </a:cubicBezTo>
                    <a:cubicBezTo>
                      <a:pt x="1044166" y="176582"/>
                      <a:pt x="1022249" y="170749"/>
                      <a:pt x="1022249" y="164917"/>
                    </a:cubicBezTo>
                    <a:cubicBezTo>
                      <a:pt x="1022249" y="159084"/>
                      <a:pt x="1022249" y="159084"/>
                      <a:pt x="1022249" y="159084"/>
                    </a:cubicBezTo>
                    <a:lnTo>
                      <a:pt x="1010583" y="144502"/>
                    </a:lnTo>
                    <a:cubicBezTo>
                      <a:pt x="1000331" y="154753"/>
                      <a:pt x="984247" y="162000"/>
                      <a:pt x="984247" y="162000"/>
                    </a:cubicBezTo>
                    <a:lnTo>
                      <a:pt x="947747" y="162000"/>
                    </a:lnTo>
                    <a:lnTo>
                      <a:pt x="938998" y="151749"/>
                    </a:lnTo>
                    <a:lnTo>
                      <a:pt x="928747" y="122496"/>
                    </a:lnTo>
                    <a:lnTo>
                      <a:pt x="924328" y="110830"/>
                    </a:lnTo>
                    <a:cubicBezTo>
                      <a:pt x="924328" y="110830"/>
                      <a:pt x="912662" y="103495"/>
                      <a:pt x="902410" y="106412"/>
                    </a:cubicBezTo>
                    <a:cubicBezTo>
                      <a:pt x="892159" y="109328"/>
                      <a:pt x="881995" y="113746"/>
                      <a:pt x="881995" y="113746"/>
                    </a:cubicBezTo>
                    <a:lnTo>
                      <a:pt x="867413" y="123998"/>
                    </a:lnTo>
                    <a:lnTo>
                      <a:pt x="865911" y="140083"/>
                    </a:lnTo>
                    <a:lnTo>
                      <a:pt x="867413" y="157581"/>
                    </a:lnTo>
                    <a:lnTo>
                      <a:pt x="858664" y="179498"/>
                    </a:lnTo>
                    <a:lnTo>
                      <a:pt x="848412" y="189750"/>
                    </a:lnTo>
                    <a:cubicBezTo>
                      <a:pt x="848412" y="189750"/>
                      <a:pt x="830914" y="210165"/>
                      <a:pt x="823579" y="207249"/>
                    </a:cubicBezTo>
                    <a:cubicBezTo>
                      <a:pt x="816243" y="204332"/>
                      <a:pt x="810411" y="207249"/>
                      <a:pt x="804578" y="199913"/>
                    </a:cubicBezTo>
                    <a:cubicBezTo>
                      <a:pt x="798745" y="192579"/>
                      <a:pt x="792912" y="183829"/>
                      <a:pt x="792912" y="183829"/>
                    </a:cubicBezTo>
                    <a:cubicBezTo>
                      <a:pt x="792912" y="183829"/>
                      <a:pt x="788493" y="170661"/>
                      <a:pt x="778330" y="179410"/>
                    </a:cubicBezTo>
                    <a:cubicBezTo>
                      <a:pt x="768078" y="188160"/>
                      <a:pt x="765162" y="191076"/>
                      <a:pt x="763748" y="195495"/>
                    </a:cubicBezTo>
                    <a:cubicBezTo>
                      <a:pt x="763748" y="195495"/>
                      <a:pt x="740416" y="210077"/>
                      <a:pt x="734495" y="204244"/>
                    </a:cubicBezTo>
                    <a:cubicBezTo>
                      <a:pt x="728662" y="198411"/>
                      <a:pt x="725746" y="199825"/>
                      <a:pt x="719913" y="192579"/>
                    </a:cubicBezTo>
                    <a:cubicBezTo>
                      <a:pt x="714080" y="185243"/>
                      <a:pt x="716997" y="177996"/>
                      <a:pt x="705331" y="177996"/>
                    </a:cubicBezTo>
                    <a:cubicBezTo>
                      <a:pt x="693666" y="177996"/>
                      <a:pt x="668832" y="177996"/>
                      <a:pt x="662999" y="177996"/>
                    </a:cubicBezTo>
                    <a:cubicBezTo>
                      <a:pt x="657166" y="177996"/>
                      <a:pt x="643998" y="183829"/>
                      <a:pt x="643998" y="183829"/>
                    </a:cubicBezTo>
                    <a:cubicBezTo>
                      <a:pt x="627914" y="191164"/>
                      <a:pt x="597247" y="179410"/>
                      <a:pt x="597247" y="179410"/>
                    </a:cubicBezTo>
                    <a:cubicBezTo>
                      <a:pt x="597247" y="179410"/>
                      <a:pt x="589912" y="176494"/>
                      <a:pt x="582665" y="179410"/>
                    </a:cubicBezTo>
                    <a:cubicBezTo>
                      <a:pt x="575330" y="182327"/>
                      <a:pt x="592917" y="188160"/>
                      <a:pt x="568083" y="180913"/>
                    </a:cubicBezTo>
                    <a:cubicBezTo>
                      <a:pt x="543249" y="173577"/>
                      <a:pt x="531583" y="167745"/>
                      <a:pt x="531583" y="167745"/>
                    </a:cubicBezTo>
                    <a:lnTo>
                      <a:pt x="524248" y="153162"/>
                    </a:lnTo>
                    <a:cubicBezTo>
                      <a:pt x="524248" y="153162"/>
                      <a:pt x="515499" y="151660"/>
                      <a:pt x="512582" y="142911"/>
                    </a:cubicBezTo>
                    <a:cubicBezTo>
                      <a:pt x="509666" y="134161"/>
                      <a:pt x="505247" y="126827"/>
                      <a:pt x="505247" y="122496"/>
                    </a:cubicBezTo>
                    <a:cubicBezTo>
                      <a:pt x="505247" y="118077"/>
                      <a:pt x="511080" y="113746"/>
                      <a:pt x="503745" y="106412"/>
                    </a:cubicBezTo>
                    <a:cubicBezTo>
                      <a:pt x="496410" y="99076"/>
                      <a:pt x="475995" y="85997"/>
                      <a:pt x="474492" y="81578"/>
                    </a:cubicBezTo>
                    <a:cubicBezTo>
                      <a:pt x="472990" y="77159"/>
                      <a:pt x="480325" y="69912"/>
                      <a:pt x="465743" y="71326"/>
                    </a:cubicBezTo>
                    <a:cubicBezTo>
                      <a:pt x="451161" y="72740"/>
                      <a:pt x="449924" y="85378"/>
                      <a:pt x="445328" y="88824"/>
                    </a:cubicBezTo>
                    <a:cubicBezTo>
                      <a:pt x="433662" y="97574"/>
                      <a:pt x="423411" y="94657"/>
                      <a:pt x="423411" y="94657"/>
                    </a:cubicBezTo>
                    <a:cubicBezTo>
                      <a:pt x="423411" y="94657"/>
                      <a:pt x="413159" y="96160"/>
                      <a:pt x="410243" y="84405"/>
                    </a:cubicBezTo>
                    <a:cubicBezTo>
                      <a:pt x="407326" y="72740"/>
                      <a:pt x="407326" y="72740"/>
                      <a:pt x="407326" y="72740"/>
                    </a:cubicBezTo>
                    <a:lnTo>
                      <a:pt x="383995" y="65405"/>
                    </a:lnTo>
                    <a:lnTo>
                      <a:pt x="376660" y="81489"/>
                    </a:lnTo>
                    <a:cubicBezTo>
                      <a:pt x="376660" y="81489"/>
                      <a:pt x="345993" y="98988"/>
                      <a:pt x="337244" y="82992"/>
                    </a:cubicBezTo>
                    <a:cubicBezTo>
                      <a:pt x="328495" y="66907"/>
                      <a:pt x="316829" y="52325"/>
                      <a:pt x="316829" y="52325"/>
                    </a:cubicBezTo>
                    <a:cubicBezTo>
                      <a:pt x="316829" y="52325"/>
                      <a:pt x="319745" y="44990"/>
                      <a:pt x="318331" y="40660"/>
                    </a:cubicBezTo>
                    <a:cubicBezTo>
                      <a:pt x="316829" y="36241"/>
                      <a:pt x="312499" y="28994"/>
                      <a:pt x="312499" y="28994"/>
                    </a:cubicBezTo>
                    <a:cubicBezTo>
                      <a:pt x="312499" y="28994"/>
                      <a:pt x="308080" y="20245"/>
                      <a:pt x="296414" y="27492"/>
                    </a:cubicBezTo>
                    <a:cubicBezTo>
                      <a:pt x="284748" y="34827"/>
                      <a:pt x="284748" y="34827"/>
                      <a:pt x="284748" y="34827"/>
                    </a:cubicBezTo>
                    <a:lnTo>
                      <a:pt x="264333" y="23161"/>
                    </a:lnTo>
                    <a:cubicBezTo>
                      <a:pt x="249751" y="24664"/>
                      <a:pt x="258854" y="42250"/>
                      <a:pt x="255584" y="45078"/>
                    </a:cubicBezTo>
                    <a:cubicBezTo>
                      <a:pt x="245333" y="53828"/>
                      <a:pt x="236583" y="50911"/>
                      <a:pt x="236583" y="50911"/>
                    </a:cubicBezTo>
                    <a:cubicBezTo>
                      <a:pt x="236583" y="50911"/>
                      <a:pt x="238528" y="60809"/>
                      <a:pt x="233667" y="64079"/>
                    </a:cubicBezTo>
                    <a:cubicBezTo>
                      <a:pt x="225006" y="69824"/>
                      <a:pt x="210424" y="62577"/>
                      <a:pt x="210424" y="6257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5" name="Google Shape;2565;p73"/>
              <p:cNvSpPr/>
              <p:nvPr/>
            </p:nvSpPr>
            <p:spPr>
              <a:xfrm>
                <a:off x="5734890" y="6371166"/>
                <a:ext cx="207504" cy="110438"/>
              </a:xfrm>
              <a:custGeom>
                <a:rect b="b" l="l" r="r" t="t"/>
                <a:pathLst>
                  <a:path extrusionOk="0" h="110438" w="207504">
                    <a:moveTo>
                      <a:pt x="129917" y="106815"/>
                    </a:moveTo>
                    <a:cubicBezTo>
                      <a:pt x="134336" y="100982"/>
                      <a:pt x="137252" y="94442"/>
                      <a:pt x="143085" y="90023"/>
                    </a:cubicBezTo>
                    <a:cubicBezTo>
                      <a:pt x="148918" y="85604"/>
                      <a:pt x="145294" y="81274"/>
                      <a:pt x="157667" y="80567"/>
                    </a:cubicBezTo>
                    <a:cubicBezTo>
                      <a:pt x="170040" y="79860"/>
                      <a:pt x="165709" y="82070"/>
                      <a:pt x="179584" y="77651"/>
                    </a:cubicBezTo>
                    <a:cubicBezTo>
                      <a:pt x="193459" y="73232"/>
                      <a:pt x="195669" y="69608"/>
                      <a:pt x="195669" y="69608"/>
                    </a:cubicBezTo>
                    <a:lnTo>
                      <a:pt x="205125" y="60859"/>
                    </a:lnTo>
                    <a:lnTo>
                      <a:pt x="207335" y="51403"/>
                    </a:lnTo>
                    <a:cubicBezTo>
                      <a:pt x="207335" y="51403"/>
                      <a:pt x="210251" y="46984"/>
                      <a:pt x="191957" y="36025"/>
                    </a:cubicBezTo>
                    <a:cubicBezTo>
                      <a:pt x="173663" y="25067"/>
                      <a:pt x="158374" y="14816"/>
                      <a:pt x="158374" y="14816"/>
                    </a:cubicBezTo>
                    <a:lnTo>
                      <a:pt x="153248" y="6773"/>
                    </a:lnTo>
                    <a:cubicBezTo>
                      <a:pt x="153248" y="6773"/>
                      <a:pt x="150332" y="2354"/>
                      <a:pt x="147415" y="2354"/>
                    </a:cubicBezTo>
                    <a:cubicBezTo>
                      <a:pt x="144499" y="2354"/>
                      <a:pt x="132833" y="1647"/>
                      <a:pt x="132833" y="1647"/>
                    </a:cubicBezTo>
                    <a:lnTo>
                      <a:pt x="124791" y="3150"/>
                    </a:lnTo>
                    <a:cubicBezTo>
                      <a:pt x="124791" y="3150"/>
                      <a:pt x="126293" y="-5599"/>
                      <a:pt x="116042" y="6066"/>
                    </a:cubicBezTo>
                    <a:cubicBezTo>
                      <a:pt x="105790" y="17732"/>
                      <a:pt x="105790" y="17732"/>
                      <a:pt x="105790" y="17732"/>
                    </a:cubicBezTo>
                    <a:lnTo>
                      <a:pt x="93417" y="22150"/>
                    </a:lnTo>
                    <a:lnTo>
                      <a:pt x="78835" y="20648"/>
                    </a:lnTo>
                    <a:lnTo>
                      <a:pt x="64253" y="17732"/>
                    </a:lnTo>
                    <a:lnTo>
                      <a:pt x="45252" y="11899"/>
                    </a:lnTo>
                    <a:lnTo>
                      <a:pt x="29168" y="4564"/>
                    </a:lnTo>
                    <a:lnTo>
                      <a:pt x="15293" y="4564"/>
                    </a:lnTo>
                    <a:cubicBezTo>
                      <a:pt x="15293" y="4564"/>
                      <a:pt x="7251" y="940"/>
                      <a:pt x="4334" y="7480"/>
                    </a:cubicBezTo>
                    <a:cubicBezTo>
                      <a:pt x="1418" y="14020"/>
                      <a:pt x="-1499" y="12606"/>
                      <a:pt x="2832" y="19146"/>
                    </a:cubicBezTo>
                    <a:cubicBezTo>
                      <a:pt x="7251" y="25686"/>
                      <a:pt x="-11043" y="14020"/>
                      <a:pt x="11581" y="30812"/>
                    </a:cubicBezTo>
                    <a:cubicBezTo>
                      <a:pt x="34205" y="47603"/>
                      <a:pt x="8665" y="41770"/>
                      <a:pt x="34205" y="47603"/>
                    </a:cubicBezTo>
                    <a:cubicBezTo>
                      <a:pt x="59746" y="53436"/>
                      <a:pt x="56830" y="52729"/>
                      <a:pt x="64165" y="52729"/>
                    </a:cubicBezTo>
                    <a:cubicBezTo>
                      <a:pt x="71500" y="52729"/>
                      <a:pt x="76537" y="52729"/>
                      <a:pt x="76537" y="52729"/>
                    </a:cubicBezTo>
                    <a:cubicBezTo>
                      <a:pt x="76537" y="52729"/>
                      <a:pt x="78747" y="49812"/>
                      <a:pt x="90413" y="65102"/>
                    </a:cubicBezTo>
                    <a:cubicBezTo>
                      <a:pt x="102078" y="80479"/>
                      <a:pt x="101371" y="73851"/>
                      <a:pt x="102078" y="84102"/>
                    </a:cubicBezTo>
                    <a:cubicBezTo>
                      <a:pt x="102785" y="94354"/>
                      <a:pt x="102785" y="105313"/>
                      <a:pt x="102785" y="105313"/>
                    </a:cubicBezTo>
                    <a:cubicBezTo>
                      <a:pt x="102785" y="105313"/>
                      <a:pt x="115158" y="110438"/>
                      <a:pt x="119577" y="110438"/>
                    </a:cubicBezTo>
                    <a:cubicBezTo>
                      <a:pt x="123996" y="110438"/>
                      <a:pt x="129917" y="106815"/>
                      <a:pt x="129917" y="10681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6" name="Google Shape;2566;p73"/>
              <p:cNvSpPr/>
              <p:nvPr/>
            </p:nvSpPr>
            <p:spPr>
              <a:xfrm>
                <a:off x="5447796" y="6159094"/>
                <a:ext cx="221345" cy="76956"/>
              </a:xfrm>
              <a:custGeom>
                <a:rect b="b" l="l" r="r" t="t"/>
                <a:pathLst>
                  <a:path extrusionOk="0" h="76956" w="221345">
                    <a:moveTo>
                      <a:pt x="40881" y="12929"/>
                    </a:moveTo>
                    <a:cubicBezTo>
                      <a:pt x="36463" y="12929"/>
                      <a:pt x="27006" y="14431"/>
                      <a:pt x="20466" y="16552"/>
                    </a:cubicBezTo>
                    <a:cubicBezTo>
                      <a:pt x="13927" y="18761"/>
                      <a:pt x="5884" y="26008"/>
                      <a:pt x="5884" y="26008"/>
                    </a:cubicBezTo>
                    <a:lnTo>
                      <a:pt x="5884" y="36260"/>
                    </a:lnTo>
                    <a:cubicBezTo>
                      <a:pt x="5884" y="36260"/>
                      <a:pt x="2261" y="39176"/>
                      <a:pt x="2261" y="44302"/>
                    </a:cubicBezTo>
                    <a:cubicBezTo>
                      <a:pt x="2261" y="49428"/>
                      <a:pt x="-5074" y="50136"/>
                      <a:pt x="6680" y="53759"/>
                    </a:cubicBezTo>
                    <a:cubicBezTo>
                      <a:pt x="18346" y="57382"/>
                      <a:pt x="23471" y="57382"/>
                      <a:pt x="23471" y="57382"/>
                    </a:cubicBezTo>
                    <a:cubicBezTo>
                      <a:pt x="23471" y="57382"/>
                      <a:pt x="33723" y="45717"/>
                      <a:pt x="35137" y="56675"/>
                    </a:cubicBezTo>
                    <a:cubicBezTo>
                      <a:pt x="36639" y="67634"/>
                      <a:pt x="34430" y="70550"/>
                      <a:pt x="35844" y="72760"/>
                    </a:cubicBezTo>
                    <a:cubicBezTo>
                      <a:pt x="37346" y="74969"/>
                      <a:pt x="24178" y="80095"/>
                      <a:pt x="42384" y="74262"/>
                    </a:cubicBezTo>
                    <a:cubicBezTo>
                      <a:pt x="60678" y="68429"/>
                      <a:pt x="60678" y="68429"/>
                      <a:pt x="60678" y="68429"/>
                    </a:cubicBezTo>
                    <a:lnTo>
                      <a:pt x="76762" y="64806"/>
                    </a:lnTo>
                    <a:lnTo>
                      <a:pt x="95763" y="69932"/>
                    </a:lnTo>
                    <a:cubicBezTo>
                      <a:pt x="95763" y="69932"/>
                      <a:pt x="98680" y="69932"/>
                      <a:pt x="107429" y="71434"/>
                    </a:cubicBezTo>
                    <a:cubicBezTo>
                      <a:pt x="116178" y="72936"/>
                      <a:pt x="116885" y="73643"/>
                      <a:pt x="122806" y="67811"/>
                    </a:cubicBezTo>
                    <a:cubicBezTo>
                      <a:pt x="128639" y="61978"/>
                      <a:pt x="129346" y="62685"/>
                      <a:pt x="132262" y="56852"/>
                    </a:cubicBezTo>
                    <a:cubicBezTo>
                      <a:pt x="135179" y="51019"/>
                      <a:pt x="132970" y="42977"/>
                      <a:pt x="139598" y="44479"/>
                    </a:cubicBezTo>
                    <a:cubicBezTo>
                      <a:pt x="146138" y="45982"/>
                      <a:pt x="152766" y="44479"/>
                      <a:pt x="155682" y="45186"/>
                    </a:cubicBezTo>
                    <a:cubicBezTo>
                      <a:pt x="158599" y="45893"/>
                      <a:pt x="164432" y="51726"/>
                      <a:pt x="164432" y="51726"/>
                    </a:cubicBezTo>
                    <a:lnTo>
                      <a:pt x="173181" y="53936"/>
                    </a:lnTo>
                    <a:lnTo>
                      <a:pt x="180516" y="42977"/>
                    </a:lnTo>
                    <a:lnTo>
                      <a:pt x="192889" y="29809"/>
                    </a:lnTo>
                    <a:cubicBezTo>
                      <a:pt x="192889" y="29809"/>
                      <a:pt x="203140" y="37144"/>
                      <a:pt x="208266" y="32725"/>
                    </a:cubicBezTo>
                    <a:cubicBezTo>
                      <a:pt x="213392" y="28306"/>
                      <a:pt x="227267" y="31223"/>
                      <a:pt x="218518" y="18850"/>
                    </a:cubicBezTo>
                    <a:cubicBezTo>
                      <a:pt x="209769" y="6478"/>
                      <a:pt x="231686" y="10808"/>
                      <a:pt x="209769" y="6478"/>
                    </a:cubicBezTo>
                    <a:cubicBezTo>
                      <a:pt x="187851" y="2059"/>
                      <a:pt x="172562" y="-2272"/>
                      <a:pt x="161603" y="1352"/>
                    </a:cubicBezTo>
                    <a:cubicBezTo>
                      <a:pt x="150645" y="4975"/>
                      <a:pt x="155064" y="3561"/>
                      <a:pt x="141895" y="8687"/>
                    </a:cubicBezTo>
                    <a:cubicBezTo>
                      <a:pt x="128727" y="13812"/>
                      <a:pt x="134560" y="17436"/>
                      <a:pt x="118564" y="16022"/>
                    </a:cubicBezTo>
                    <a:cubicBezTo>
                      <a:pt x="102480" y="14520"/>
                      <a:pt x="125104" y="21855"/>
                      <a:pt x="95940" y="16022"/>
                    </a:cubicBezTo>
                    <a:cubicBezTo>
                      <a:pt x="66776" y="10189"/>
                      <a:pt x="62357" y="8687"/>
                      <a:pt x="62357" y="8687"/>
                    </a:cubicBezTo>
                    <a:lnTo>
                      <a:pt x="40881" y="1292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7" name="Google Shape;2567;p73"/>
              <p:cNvSpPr/>
              <p:nvPr/>
            </p:nvSpPr>
            <p:spPr>
              <a:xfrm>
                <a:off x="5958856" y="6393855"/>
                <a:ext cx="159237" cy="121509"/>
              </a:xfrm>
              <a:custGeom>
                <a:rect b="b" l="l" r="r" t="t"/>
                <a:pathLst>
                  <a:path extrusionOk="0" h="121509" w="159237">
                    <a:moveTo>
                      <a:pt x="123622" y="7505"/>
                    </a:moveTo>
                    <a:cubicBezTo>
                      <a:pt x="118496" y="5295"/>
                      <a:pt x="124328" y="-2747"/>
                      <a:pt x="103914" y="965"/>
                    </a:cubicBezTo>
                    <a:cubicBezTo>
                      <a:pt x="83499" y="4588"/>
                      <a:pt x="73954" y="4588"/>
                      <a:pt x="73247" y="10421"/>
                    </a:cubicBezTo>
                    <a:cubicBezTo>
                      <a:pt x="72540" y="16254"/>
                      <a:pt x="75456" y="17756"/>
                      <a:pt x="71038" y="22794"/>
                    </a:cubicBezTo>
                    <a:cubicBezTo>
                      <a:pt x="66619" y="27919"/>
                      <a:pt x="60786" y="30129"/>
                      <a:pt x="60786" y="30129"/>
                    </a:cubicBezTo>
                    <a:lnTo>
                      <a:pt x="46204" y="30129"/>
                    </a:lnTo>
                    <a:lnTo>
                      <a:pt x="39664" y="49837"/>
                    </a:lnTo>
                    <a:lnTo>
                      <a:pt x="43288" y="64419"/>
                    </a:lnTo>
                    <a:lnTo>
                      <a:pt x="41785" y="80503"/>
                    </a:lnTo>
                    <a:lnTo>
                      <a:pt x="35952" y="87838"/>
                    </a:lnTo>
                    <a:lnTo>
                      <a:pt x="15537" y="90755"/>
                    </a:lnTo>
                    <a:cubicBezTo>
                      <a:pt x="15537" y="90755"/>
                      <a:pt x="-15129" y="73257"/>
                      <a:pt x="9704" y="95174"/>
                    </a:cubicBezTo>
                    <a:cubicBezTo>
                      <a:pt x="34538" y="117091"/>
                      <a:pt x="19956" y="115589"/>
                      <a:pt x="34538" y="117091"/>
                    </a:cubicBezTo>
                    <a:cubicBezTo>
                      <a:pt x="49120" y="118594"/>
                      <a:pt x="45497" y="120007"/>
                      <a:pt x="60079" y="120007"/>
                    </a:cubicBezTo>
                    <a:cubicBezTo>
                      <a:pt x="74661" y="120007"/>
                      <a:pt x="95164" y="121510"/>
                      <a:pt x="95164" y="121510"/>
                    </a:cubicBezTo>
                    <a:lnTo>
                      <a:pt x="118496" y="119300"/>
                    </a:lnTo>
                    <a:lnTo>
                      <a:pt x="125036" y="103923"/>
                    </a:lnTo>
                    <a:lnTo>
                      <a:pt x="134492" y="87838"/>
                    </a:lnTo>
                    <a:cubicBezTo>
                      <a:pt x="134492" y="87838"/>
                      <a:pt x="135199" y="95881"/>
                      <a:pt x="146865" y="67423"/>
                    </a:cubicBezTo>
                    <a:cubicBezTo>
                      <a:pt x="158530" y="38967"/>
                      <a:pt x="159237" y="35254"/>
                      <a:pt x="159237" y="35254"/>
                    </a:cubicBezTo>
                    <a:lnTo>
                      <a:pt x="157735" y="20673"/>
                    </a:lnTo>
                    <a:lnTo>
                      <a:pt x="151902" y="11216"/>
                    </a:lnTo>
                    <a:lnTo>
                      <a:pt x="123622" y="750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8" name="Google Shape;2568;p73"/>
              <p:cNvSpPr/>
              <p:nvPr/>
            </p:nvSpPr>
            <p:spPr>
              <a:xfrm>
                <a:off x="6116767" y="6414297"/>
                <a:ext cx="271888" cy="127597"/>
              </a:xfrm>
              <a:custGeom>
                <a:rect b="b" l="l" r="r" t="t"/>
                <a:pathLst>
                  <a:path extrusionOk="0" h="127597" w="271888">
                    <a:moveTo>
                      <a:pt x="111001" y="24976"/>
                    </a:moveTo>
                    <a:cubicBezTo>
                      <a:pt x="105168" y="22059"/>
                      <a:pt x="92000" y="14725"/>
                      <a:pt x="92000" y="14725"/>
                    </a:cubicBezTo>
                    <a:cubicBezTo>
                      <a:pt x="92000" y="14725"/>
                      <a:pt x="83250" y="-5690"/>
                      <a:pt x="72999" y="1556"/>
                    </a:cubicBezTo>
                    <a:cubicBezTo>
                      <a:pt x="62747" y="8891"/>
                      <a:pt x="52672" y="19320"/>
                      <a:pt x="48165" y="21971"/>
                    </a:cubicBezTo>
                    <a:cubicBezTo>
                      <a:pt x="33583" y="30721"/>
                      <a:pt x="40830" y="24887"/>
                      <a:pt x="26248" y="29306"/>
                    </a:cubicBezTo>
                    <a:cubicBezTo>
                      <a:pt x="11666" y="33725"/>
                      <a:pt x="8749" y="11808"/>
                      <a:pt x="11666" y="33725"/>
                    </a:cubicBezTo>
                    <a:cubicBezTo>
                      <a:pt x="14582" y="55643"/>
                      <a:pt x="13168" y="35228"/>
                      <a:pt x="14582" y="55643"/>
                    </a:cubicBezTo>
                    <a:cubicBezTo>
                      <a:pt x="16085" y="76058"/>
                      <a:pt x="11666" y="89226"/>
                      <a:pt x="11666" y="89226"/>
                    </a:cubicBezTo>
                    <a:lnTo>
                      <a:pt x="2916" y="99477"/>
                    </a:lnTo>
                    <a:lnTo>
                      <a:pt x="0" y="118478"/>
                    </a:lnTo>
                    <a:lnTo>
                      <a:pt x="23331" y="127227"/>
                    </a:lnTo>
                    <a:lnTo>
                      <a:pt x="43746" y="125725"/>
                    </a:lnTo>
                    <a:cubicBezTo>
                      <a:pt x="68580" y="121306"/>
                      <a:pt x="67078" y="125725"/>
                      <a:pt x="75915" y="119892"/>
                    </a:cubicBezTo>
                    <a:cubicBezTo>
                      <a:pt x="84664" y="114059"/>
                      <a:pt x="81748" y="97975"/>
                      <a:pt x="92000" y="108226"/>
                    </a:cubicBezTo>
                    <a:cubicBezTo>
                      <a:pt x="102251" y="118478"/>
                      <a:pt x="94916" y="134563"/>
                      <a:pt x="113917" y="124311"/>
                    </a:cubicBezTo>
                    <a:cubicBezTo>
                      <a:pt x="132918" y="114059"/>
                      <a:pt x="128499" y="111143"/>
                      <a:pt x="138751" y="106812"/>
                    </a:cubicBezTo>
                    <a:cubicBezTo>
                      <a:pt x="149002" y="102394"/>
                      <a:pt x="143169" y="92230"/>
                      <a:pt x="162082" y="92230"/>
                    </a:cubicBezTo>
                    <a:cubicBezTo>
                      <a:pt x="181083" y="92230"/>
                      <a:pt x="164998" y="93733"/>
                      <a:pt x="191335" y="93733"/>
                    </a:cubicBezTo>
                    <a:cubicBezTo>
                      <a:pt x="217671" y="93733"/>
                      <a:pt x="224917" y="93733"/>
                      <a:pt x="224917" y="93733"/>
                    </a:cubicBezTo>
                    <a:lnTo>
                      <a:pt x="241002" y="83481"/>
                    </a:lnTo>
                    <a:cubicBezTo>
                      <a:pt x="241002" y="83481"/>
                      <a:pt x="257087" y="76146"/>
                      <a:pt x="260003" y="68899"/>
                    </a:cubicBezTo>
                    <a:cubicBezTo>
                      <a:pt x="262919" y="61564"/>
                      <a:pt x="283334" y="54317"/>
                      <a:pt x="262919" y="54317"/>
                    </a:cubicBezTo>
                    <a:cubicBezTo>
                      <a:pt x="242505" y="54317"/>
                      <a:pt x="245421" y="44066"/>
                      <a:pt x="230750" y="52815"/>
                    </a:cubicBezTo>
                    <a:cubicBezTo>
                      <a:pt x="216168" y="61564"/>
                      <a:pt x="235169" y="57234"/>
                      <a:pt x="216168" y="61564"/>
                    </a:cubicBezTo>
                    <a:cubicBezTo>
                      <a:pt x="197167" y="65983"/>
                      <a:pt x="219085" y="71815"/>
                      <a:pt x="197167" y="65983"/>
                    </a:cubicBezTo>
                    <a:cubicBezTo>
                      <a:pt x="175250" y="60150"/>
                      <a:pt x="167915" y="64480"/>
                      <a:pt x="166501" y="55731"/>
                    </a:cubicBezTo>
                    <a:cubicBezTo>
                      <a:pt x="164998" y="46982"/>
                      <a:pt x="169417" y="39647"/>
                      <a:pt x="163584" y="35316"/>
                    </a:cubicBezTo>
                    <a:cubicBezTo>
                      <a:pt x="157752" y="30897"/>
                      <a:pt x="156956" y="30985"/>
                      <a:pt x="149002" y="27981"/>
                    </a:cubicBezTo>
                    <a:cubicBezTo>
                      <a:pt x="137337" y="23562"/>
                      <a:pt x="135834" y="8980"/>
                      <a:pt x="135834" y="8980"/>
                    </a:cubicBezTo>
                    <a:lnTo>
                      <a:pt x="111001" y="24976"/>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9" name="Google Shape;2569;p73"/>
              <p:cNvSpPr/>
              <p:nvPr/>
            </p:nvSpPr>
            <p:spPr>
              <a:xfrm>
                <a:off x="6280219" y="6364204"/>
                <a:ext cx="232631" cy="140445"/>
              </a:xfrm>
              <a:custGeom>
                <a:rect b="b" l="l" r="r" t="t"/>
                <a:pathLst>
                  <a:path extrusionOk="0" h="140445" w="232631">
                    <a:moveTo>
                      <a:pt x="54219" y="3484"/>
                    </a:moveTo>
                    <a:lnTo>
                      <a:pt x="26469" y="3484"/>
                    </a:lnTo>
                    <a:cubicBezTo>
                      <a:pt x="26469" y="3484"/>
                      <a:pt x="11887" y="-6768"/>
                      <a:pt x="10384" y="7902"/>
                    </a:cubicBezTo>
                    <a:cubicBezTo>
                      <a:pt x="8882" y="22484"/>
                      <a:pt x="13301" y="16652"/>
                      <a:pt x="8882" y="22484"/>
                    </a:cubicBezTo>
                    <a:cubicBezTo>
                      <a:pt x="4463" y="28317"/>
                      <a:pt x="17631" y="7902"/>
                      <a:pt x="8882" y="22484"/>
                    </a:cubicBezTo>
                    <a:cubicBezTo>
                      <a:pt x="133" y="37066"/>
                      <a:pt x="-5700" y="47318"/>
                      <a:pt x="8882" y="51737"/>
                    </a:cubicBezTo>
                    <a:cubicBezTo>
                      <a:pt x="23464" y="56155"/>
                      <a:pt x="32213" y="59072"/>
                      <a:pt x="32213" y="59072"/>
                    </a:cubicBezTo>
                    <a:cubicBezTo>
                      <a:pt x="32213" y="59072"/>
                      <a:pt x="40963" y="63491"/>
                      <a:pt x="51214" y="63491"/>
                    </a:cubicBezTo>
                    <a:cubicBezTo>
                      <a:pt x="61466" y="63491"/>
                      <a:pt x="51214" y="50323"/>
                      <a:pt x="61466" y="63491"/>
                    </a:cubicBezTo>
                    <a:cubicBezTo>
                      <a:pt x="71717" y="76659"/>
                      <a:pt x="58549" y="67910"/>
                      <a:pt x="71717" y="76659"/>
                    </a:cubicBezTo>
                    <a:cubicBezTo>
                      <a:pt x="84886" y="85408"/>
                      <a:pt x="68801" y="81078"/>
                      <a:pt x="84886" y="85408"/>
                    </a:cubicBezTo>
                    <a:cubicBezTo>
                      <a:pt x="100970" y="89827"/>
                      <a:pt x="93635" y="92743"/>
                      <a:pt x="100970" y="89827"/>
                    </a:cubicBezTo>
                    <a:cubicBezTo>
                      <a:pt x="108305" y="86911"/>
                      <a:pt x="108305" y="86911"/>
                      <a:pt x="108305" y="86911"/>
                    </a:cubicBezTo>
                    <a:cubicBezTo>
                      <a:pt x="108305" y="86911"/>
                      <a:pt x="125804" y="83994"/>
                      <a:pt x="124390" y="89827"/>
                    </a:cubicBezTo>
                    <a:cubicBezTo>
                      <a:pt x="122887" y="95660"/>
                      <a:pt x="124390" y="85408"/>
                      <a:pt x="122887" y="95660"/>
                    </a:cubicBezTo>
                    <a:cubicBezTo>
                      <a:pt x="121385" y="105911"/>
                      <a:pt x="124390" y="104409"/>
                      <a:pt x="118469" y="113158"/>
                    </a:cubicBezTo>
                    <a:cubicBezTo>
                      <a:pt x="112636" y="121907"/>
                      <a:pt x="111133" y="110242"/>
                      <a:pt x="112636" y="121907"/>
                    </a:cubicBezTo>
                    <a:cubicBezTo>
                      <a:pt x="114138" y="133573"/>
                      <a:pt x="93635" y="129243"/>
                      <a:pt x="114138" y="133573"/>
                    </a:cubicBezTo>
                    <a:cubicBezTo>
                      <a:pt x="134553" y="137992"/>
                      <a:pt x="119971" y="143825"/>
                      <a:pt x="134553" y="137992"/>
                    </a:cubicBezTo>
                    <a:cubicBezTo>
                      <a:pt x="149135" y="132159"/>
                      <a:pt x="138972" y="139494"/>
                      <a:pt x="149135" y="132159"/>
                    </a:cubicBezTo>
                    <a:cubicBezTo>
                      <a:pt x="159387" y="124824"/>
                      <a:pt x="166634" y="117577"/>
                      <a:pt x="166634" y="117577"/>
                    </a:cubicBezTo>
                    <a:cubicBezTo>
                      <a:pt x="185635" y="108828"/>
                      <a:pt x="195886" y="108828"/>
                      <a:pt x="195886" y="108828"/>
                    </a:cubicBezTo>
                    <a:cubicBezTo>
                      <a:pt x="195886" y="108828"/>
                      <a:pt x="201719" y="116163"/>
                      <a:pt x="206138" y="119079"/>
                    </a:cubicBezTo>
                    <a:cubicBezTo>
                      <a:pt x="210557" y="121996"/>
                      <a:pt x="209054" y="136578"/>
                      <a:pt x="220720" y="123498"/>
                    </a:cubicBezTo>
                    <a:cubicBezTo>
                      <a:pt x="232386" y="110330"/>
                      <a:pt x="232386" y="110330"/>
                      <a:pt x="232386" y="110330"/>
                    </a:cubicBezTo>
                    <a:cubicBezTo>
                      <a:pt x="232386" y="110330"/>
                      <a:pt x="233888" y="102995"/>
                      <a:pt x="229469" y="94246"/>
                    </a:cubicBezTo>
                    <a:cubicBezTo>
                      <a:pt x="225050" y="85496"/>
                      <a:pt x="226553" y="101581"/>
                      <a:pt x="225050" y="85496"/>
                    </a:cubicBezTo>
                    <a:cubicBezTo>
                      <a:pt x="223548" y="69412"/>
                      <a:pt x="225050" y="66496"/>
                      <a:pt x="222134" y="59160"/>
                    </a:cubicBezTo>
                    <a:cubicBezTo>
                      <a:pt x="219217" y="51825"/>
                      <a:pt x="222134" y="47495"/>
                      <a:pt x="214799" y="44578"/>
                    </a:cubicBezTo>
                    <a:cubicBezTo>
                      <a:pt x="207464" y="41662"/>
                      <a:pt x="208966" y="38746"/>
                      <a:pt x="200217" y="40159"/>
                    </a:cubicBezTo>
                    <a:cubicBezTo>
                      <a:pt x="191467" y="41662"/>
                      <a:pt x="201719" y="35741"/>
                      <a:pt x="191467" y="41662"/>
                    </a:cubicBezTo>
                    <a:cubicBezTo>
                      <a:pt x="181216" y="47495"/>
                      <a:pt x="182718" y="56244"/>
                      <a:pt x="179802" y="62077"/>
                    </a:cubicBezTo>
                    <a:cubicBezTo>
                      <a:pt x="176885" y="67910"/>
                      <a:pt x="184221" y="54742"/>
                      <a:pt x="176885" y="67910"/>
                    </a:cubicBezTo>
                    <a:cubicBezTo>
                      <a:pt x="169550" y="81078"/>
                      <a:pt x="179802" y="72328"/>
                      <a:pt x="169550" y="81078"/>
                    </a:cubicBezTo>
                    <a:cubicBezTo>
                      <a:pt x="159298" y="89827"/>
                      <a:pt x="159298" y="89827"/>
                      <a:pt x="159298" y="89827"/>
                    </a:cubicBezTo>
                    <a:lnTo>
                      <a:pt x="159298" y="89827"/>
                    </a:lnTo>
                    <a:lnTo>
                      <a:pt x="154880" y="66496"/>
                    </a:lnTo>
                    <a:lnTo>
                      <a:pt x="159298" y="53327"/>
                    </a:lnTo>
                    <a:lnTo>
                      <a:pt x="156382" y="37243"/>
                    </a:lnTo>
                    <a:lnTo>
                      <a:pt x="140298" y="29908"/>
                    </a:lnTo>
                    <a:cubicBezTo>
                      <a:pt x="140298" y="29908"/>
                      <a:pt x="135879" y="16740"/>
                      <a:pt x="122799" y="37243"/>
                    </a:cubicBezTo>
                    <a:cubicBezTo>
                      <a:pt x="109719" y="57746"/>
                      <a:pt x="127218" y="66496"/>
                      <a:pt x="109631" y="57658"/>
                    </a:cubicBezTo>
                    <a:cubicBezTo>
                      <a:pt x="92132" y="48909"/>
                      <a:pt x="116966" y="62077"/>
                      <a:pt x="92132" y="48909"/>
                    </a:cubicBezTo>
                    <a:cubicBezTo>
                      <a:pt x="67299" y="35741"/>
                      <a:pt x="65796" y="29908"/>
                      <a:pt x="65796" y="24075"/>
                    </a:cubicBezTo>
                    <a:cubicBezTo>
                      <a:pt x="65796" y="18242"/>
                      <a:pt x="54219" y="3484"/>
                      <a:pt x="54219" y="348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0" name="Google Shape;2570;p73"/>
              <p:cNvSpPr/>
              <p:nvPr/>
            </p:nvSpPr>
            <p:spPr>
              <a:xfrm>
                <a:off x="6487179" y="6577935"/>
                <a:ext cx="323899" cy="172772"/>
              </a:xfrm>
              <a:custGeom>
                <a:rect b="b" l="l" r="r" t="t"/>
                <a:pathLst>
                  <a:path extrusionOk="0" h="172772" w="323899">
                    <a:moveTo>
                      <a:pt x="127677" y="16173"/>
                    </a:moveTo>
                    <a:cubicBezTo>
                      <a:pt x="116011" y="16173"/>
                      <a:pt x="108676" y="13256"/>
                      <a:pt x="94094" y="16173"/>
                    </a:cubicBezTo>
                    <a:cubicBezTo>
                      <a:pt x="79512" y="19089"/>
                      <a:pt x="72176" y="17675"/>
                      <a:pt x="72176" y="17675"/>
                    </a:cubicBezTo>
                    <a:lnTo>
                      <a:pt x="42924" y="3093"/>
                    </a:lnTo>
                    <a:lnTo>
                      <a:pt x="26839" y="11843"/>
                    </a:lnTo>
                    <a:lnTo>
                      <a:pt x="23923" y="22094"/>
                    </a:lnTo>
                    <a:lnTo>
                      <a:pt x="7838" y="23596"/>
                    </a:lnTo>
                    <a:cubicBezTo>
                      <a:pt x="503" y="38179"/>
                      <a:pt x="-5330" y="33848"/>
                      <a:pt x="7838" y="49933"/>
                    </a:cubicBezTo>
                    <a:cubicBezTo>
                      <a:pt x="21007" y="66017"/>
                      <a:pt x="28253" y="70348"/>
                      <a:pt x="28253" y="70348"/>
                    </a:cubicBezTo>
                    <a:lnTo>
                      <a:pt x="60422" y="77683"/>
                    </a:lnTo>
                    <a:lnTo>
                      <a:pt x="76507" y="67431"/>
                    </a:lnTo>
                    <a:cubicBezTo>
                      <a:pt x="76507" y="67431"/>
                      <a:pt x="88172" y="68933"/>
                      <a:pt x="101340" y="68933"/>
                    </a:cubicBezTo>
                    <a:cubicBezTo>
                      <a:pt x="114508" y="68933"/>
                      <a:pt x="114508" y="68933"/>
                      <a:pt x="114508" y="68933"/>
                    </a:cubicBezTo>
                    <a:cubicBezTo>
                      <a:pt x="114508" y="68933"/>
                      <a:pt x="134924" y="85018"/>
                      <a:pt x="137840" y="92265"/>
                    </a:cubicBezTo>
                    <a:cubicBezTo>
                      <a:pt x="140756" y="99600"/>
                      <a:pt x="123258" y="90763"/>
                      <a:pt x="140756" y="99600"/>
                    </a:cubicBezTo>
                    <a:cubicBezTo>
                      <a:pt x="158255" y="108349"/>
                      <a:pt x="165767" y="99070"/>
                      <a:pt x="168507" y="102516"/>
                    </a:cubicBezTo>
                    <a:cubicBezTo>
                      <a:pt x="180172" y="117099"/>
                      <a:pt x="175842" y="111266"/>
                      <a:pt x="180172" y="125848"/>
                    </a:cubicBezTo>
                    <a:cubicBezTo>
                      <a:pt x="184591" y="140430"/>
                      <a:pt x="190424" y="150681"/>
                      <a:pt x="190424" y="150681"/>
                    </a:cubicBezTo>
                    <a:cubicBezTo>
                      <a:pt x="210839" y="156515"/>
                      <a:pt x="216760" y="155100"/>
                      <a:pt x="225510" y="153598"/>
                    </a:cubicBezTo>
                    <a:cubicBezTo>
                      <a:pt x="234259" y="152096"/>
                      <a:pt x="229928" y="146263"/>
                      <a:pt x="234259" y="152096"/>
                    </a:cubicBezTo>
                    <a:cubicBezTo>
                      <a:pt x="238678" y="157928"/>
                      <a:pt x="231342" y="163762"/>
                      <a:pt x="238678" y="166678"/>
                    </a:cubicBezTo>
                    <a:cubicBezTo>
                      <a:pt x="246012" y="169594"/>
                      <a:pt x="247427" y="171096"/>
                      <a:pt x="253259" y="172511"/>
                    </a:cubicBezTo>
                    <a:cubicBezTo>
                      <a:pt x="259092" y="174013"/>
                      <a:pt x="256441" y="168711"/>
                      <a:pt x="263511" y="165175"/>
                    </a:cubicBezTo>
                    <a:cubicBezTo>
                      <a:pt x="283926" y="154924"/>
                      <a:pt x="283926" y="154924"/>
                      <a:pt x="283926" y="154924"/>
                    </a:cubicBezTo>
                    <a:cubicBezTo>
                      <a:pt x="283926" y="154924"/>
                      <a:pt x="294178" y="152007"/>
                      <a:pt x="302927" y="141755"/>
                    </a:cubicBezTo>
                    <a:cubicBezTo>
                      <a:pt x="311676" y="131504"/>
                      <a:pt x="313179" y="152007"/>
                      <a:pt x="311676" y="131504"/>
                    </a:cubicBezTo>
                    <a:cubicBezTo>
                      <a:pt x="310174" y="111089"/>
                      <a:pt x="340929" y="125671"/>
                      <a:pt x="310174" y="111089"/>
                    </a:cubicBezTo>
                    <a:cubicBezTo>
                      <a:pt x="279507" y="96507"/>
                      <a:pt x="279507" y="96507"/>
                      <a:pt x="279507" y="96507"/>
                    </a:cubicBezTo>
                    <a:cubicBezTo>
                      <a:pt x="279507" y="96507"/>
                      <a:pt x="273674" y="98010"/>
                      <a:pt x="272172" y="84841"/>
                    </a:cubicBezTo>
                    <a:cubicBezTo>
                      <a:pt x="270670" y="71673"/>
                      <a:pt x="270670" y="71673"/>
                      <a:pt x="270670" y="71673"/>
                    </a:cubicBezTo>
                    <a:cubicBezTo>
                      <a:pt x="270670" y="71673"/>
                      <a:pt x="267753" y="65840"/>
                      <a:pt x="263334" y="61422"/>
                    </a:cubicBezTo>
                    <a:cubicBezTo>
                      <a:pt x="263334" y="61422"/>
                      <a:pt x="251669" y="49756"/>
                      <a:pt x="244333" y="54086"/>
                    </a:cubicBezTo>
                    <a:cubicBezTo>
                      <a:pt x="236998" y="58505"/>
                      <a:pt x="245836" y="52584"/>
                      <a:pt x="236998" y="58505"/>
                    </a:cubicBezTo>
                    <a:cubicBezTo>
                      <a:pt x="228249" y="64338"/>
                      <a:pt x="220914" y="64338"/>
                      <a:pt x="220914" y="64338"/>
                    </a:cubicBezTo>
                    <a:lnTo>
                      <a:pt x="216495" y="43923"/>
                    </a:lnTo>
                    <a:lnTo>
                      <a:pt x="216495" y="33671"/>
                    </a:lnTo>
                    <a:cubicBezTo>
                      <a:pt x="216495" y="33671"/>
                      <a:pt x="203327" y="24922"/>
                      <a:pt x="194578" y="26336"/>
                    </a:cubicBezTo>
                    <a:cubicBezTo>
                      <a:pt x="185828" y="27839"/>
                      <a:pt x="177079" y="23420"/>
                      <a:pt x="177079" y="23420"/>
                    </a:cubicBezTo>
                    <a:lnTo>
                      <a:pt x="172660" y="10251"/>
                    </a:lnTo>
                    <a:lnTo>
                      <a:pt x="158078" y="0"/>
                    </a:lnTo>
                    <a:lnTo>
                      <a:pt x="147826" y="2917"/>
                    </a:lnTo>
                    <a:lnTo>
                      <a:pt x="127677" y="1617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1" name="Google Shape;2571;p73"/>
              <p:cNvSpPr/>
              <p:nvPr/>
            </p:nvSpPr>
            <p:spPr>
              <a:xfrm>
                <a:off x="6627341" y="6390810"/>
                <a:ext cx="535271" cy="122545"/>
              </a:xfrm>
              <a:custGeom>
                <a:rect b="b" l="l" r="r" t="t"/>
                <a:pathLst>
                  <a:path extrusionOk="0" h="122545" w="535271">
                    <a:moveTo>
                      <a:pt x="117517" y="10549"/>
                    </a:moveTo>
                    <a:cubicBezTo>
                      <a:pt x="117517" y="10549"/>
                      <a:pt x="102935" y="1800"/>
                      <a:pt x="92683" y="10549"/>
                    </a:cubicBezTo>
                    <a:cubicBezTo>
                      <a:pt x="82432" y="19298"/>
                      <a:pt x="85348" y="13465"/>
                      <a:pt x="72268" y="22215"/>
                    </a:cubicBezTo>
                    <a:cubicBezTo>
                      <a:pt x="59100" y="30964"/>
                      <a:pt x="63519" y="30964"/>
                      <a:pt x="51854" y="33880"/>
                    </a:cubicBezTo>
                    <a:cubicBezTo>
                      <a:pt x="40188" y="36797"/>
                      <a:pt x="38686" y="36797"/>
                      <a:pt x="32853" y="36797"/>
                    </a:cubicBezTo>
                    <a:cubicBezTo>
                      <a:pt x="27020" y="36797"/>
                      <a:pt x="22601" y="28047"/>
                      <a:pt x="16768" y="38299"/>
                    </a:cubicBezTo>
                    <a:cubicBezTo>
                      <a:pt x="10935" y="48551"/>
                      <a:pt x="5103" y="47049"/>
                      <a:pt x="6516" y="57300"/>
                    </a:cubicBezTo>
                    <a:cubicBezTo>
                      <a:pt x="8019" y="67552"/>
                      <a:pt x="8019" y="67552"/>
                      <a:pt x="8019" y="76301"/>
                    </a:cubicBezTo>
                    <a:cubicBezTo>
                      <a:pt x="8019" y="85050"/>
                      <a:pt x="-6563" y="79217"/>
                      <a:pt x="3600" y="92386"/>
                    </a:cubicBezTo>
                    <a:cubicBezTo>
                      <a:pt x="13852" y="105554"/>
                      <a:pt x="-9568" y="106967"/>
                      <a:pt x="13852" y="105554"/>
                    </a:cubicBezTo>
                    <a:cubicBezTo>
                      <a:pt x="37183" y="104051"/>
                      <a:pt x="40188" y="105554"/>
                      <a:pt x="46021" y="99721"/>
                    </a:cubicBezTo>
                    <a:cubicBezTo>
                      <a:pt x="51854" y="93888"/>
                      <a:pt x="56272" y="74887"/>
                      <a:pt x="63519" y="85139"/>
                    </a:cubicBezTo>
                    <a:cubicBezTo>
                      <a:pt x="70855" y="95390"/>
                      <a:pt x="62017" y="105554"/>
                      <a:pt x="73771" y="104139"/>
                    </a:cubicBezTo>
                    <a:cubicBezTo>
                      <a:pt x="85436" y="102637"/>
                      <a:pt x="85436" y="102637"/>
                      <a:pt x="85436" y="102637"/>
                    </a:cubicBezTo>
                    <a:lnTo>
                      <a:pt x="124852" y="99721"/>
                    </a:lnTo>
                    <a:lnTo>
                      <a:pt x="138020" y="112888"/>
                    </a:lnTo>
                    <a:lnTo>
                      <a:pt x="159938" y="105554"/>
                    </a:lnTo>
                    <a:cubicBezTo>
                      <a:pt x="159938" y="105554"/>
                      <a:pt x="154105" y="85139"/>
                      <a:pt x="165771" y="90971"/>
                    </a:cubicBezTo>
                    <a:cubicBezTo>
                      <a:pt x="177436" y="96804"/>
                      <a:pt x="180971" y="104758"/>
                      <a:pt x="183269" y="108470"/>
                    </a:cubicBezTo>
                    <a:cubicBezTo>
                      <a:pt x="190604" y="120135"/>
                      <a:pt x="164268" y="115805"/>
                      <a:pt x="190604" y="120135"/>
                    </a:cubicBezTo>
                    <a:cubicBezTo>
                      <a:pt x="216940" y="124466"/>
                      <a:pt x="228606" y="121638"/>
                      <a:pt x="228606" y="121638"/>
                    </a:cubicBezTo>
                    <a:lnTo>
                      <a:pt x="241774" y="115805"/>
                    </a:lnTo>
                    <a:lnTo>
                      <a:pt x="256356" y="118722"/>
                    </a:lnTo>
                    <a:lnTo>
                      <a:pt x="262189" y="101223"/>
                    </a:lnTo>
                    <a:lnTo>
                      <a:pt x="287023" y="99721"/>
                    </a:lnTo>
                    <a:cubicBezTo>
                      <a:pt x="287023" y="99721"/>
                      <a:pt x="282604" y="104139"/>
                      <a:pt x="304522" y="112888"/>
                    </a:cubicBezTo>
                    <a:cubicBezTo>
                      <a:pt x="326439" y="121638"/>
                      <a:pt x="338104" y="117307"/>
                      <a:pt x="338104" y="117307"/>
                    </a:cubicBezTo>
                    <a:lnTo>
                      <a:pt x="352687" y="107056"/>
                    </a:lnTo>
                    <a:cubicBezTo>
                      <a:pt x="352687" y="107056"/>
                      <a:pt x="364352" y="104139"/>
                      <a:pt x="370185" y="98307"/>
                    </a:cubicBezTo>
                    <a:cubicBezTo>
                      <a:pt x="376018" y="92474"/>
                      <a:pt x="376018" y="92474"/>
                      <a:pt x="376018" y="92474"/>
                    </a:cubicBezTo>
                    <a:cubicBezTo>
                      <a:pt x="376018" y="92474"/>
                      <a:pt x="392102" y="82222"/>
                      <a:pt x="402266" y="88055"/>
                    </a:cubicBezTo>
                    <a:cubicBezTo>
                      <a:pt x="412517" y="93888"/>
                      <a:pt x="412517" y="93888"/>
                      <a:pt x="412517" y="93888"/>
                    </a:cubicBezTo>
                    <a:cubicBezTo>
                      <a:pt x="412517" y="93888"/>
                      <a:pt x="422769" y="95390"/>
                      <a:pt x="437351" y="95390"/>
                    </a:cubicBezTo>
                    <a:cubicBezTo>
                      <a:pt x="451933" y="95390"/>
                      <a:pt x="456352" y="92474"/>
                      <a:pt x="466603" y="86641"/>
                    </a:cubicBezTo>
                    <a:cubicBezTo>
                      <a:pt x="476855" y="80808"/>
                      <a:pt x="463687" y="88143"/>
                      <a:pt x="476855" y="80808"/>
                    </a:cubicBezTo>
                    <a:cubicBezTo>
                      <a:pt x="490023" y="73473"/>
                      <a:pt x="503103" y="77892"/>
                      <a:pt x="504605" y="67640"/>
                    </a:cubicBezTo>
                    <a:cubicBezTo>
                      <a:pt x="506108" y="57388"/>
                      <a:pt x="498772" y="48639"/>
                      <a:pt x="503103" y="44309"/>
                    </a:cubicBezTo>
                    <a:cubicBezTo>
                      <a:pt x="507522" y="39890"/>
                      <a:pt x="513355" y="32643"/>
                      <a:pt x="513355" y="32643"/>
                    </a:cubicBezTo>
                    <a:lnTo>
                      <a:pt x="535272" y="20977"/>
                    </a:lnTo>
                    <a:lnTo>
                      <a:pt x="533770" y="3479"/>
                    </a:lnTo>
                    <a:cubicBezTo>
                      <a:pt x="533770" y="3479"/>
                      <a:pt x="522104" y="-5271"/>
                      <a:pt x="508936" y="4981"/>
                    </a:cubicBezTo>
                    <a:cubicBezTo>
                      <a:pt x="495767" y="15233"/>
                      <a:pt x="494354" y="21066"/>
                      <a:pt x="488521" y="25396"/>
                    </a:cubicBezTo>
                    <a:cubicBezTo>
                      <a:pt x="482688" y="29815"/>
                      <a:pt x="472437" y="31229"/>
                      <a:pt x="472437" y="31229"/>
                    </a:cubicBezTo>
                    <a:lnTo>
                      <a:pt x="457854" y="29727"/>
                    </a:lnTo>
                    <a:lnTo>
                      <a:pt x="449105" y="51644"/>
                    </a:lnTo>
                    <a:cubicBezTo>
                      <a:pt x="449105" y="51644"/>
                      <a:pt x="457854" y="57477"/>
                      <a:pt x="449105" y="64812"/>
                    </a:cubicBezTo>
                    <a:cubicBezTo>
                      <a:pt x="440356" y="72147"/>
                      <a:pt x="450607" y="76478"/>
                      <a:pt x="428690" y="72147"/>
                    </a:cubicBezTo>
                    <a:cubicBezTo>
                      <a:pt x="406773" y="67728"/>
                      <a:pt x="395107" y="64812"/>
                      <a:pt x="395107" y="64812"/>
                    </a:cubicBezTo>
                    <a:lnTo>
                      <a:pt x="384855" y="53147"/>
                    </a:lnTo>
                    <a:lnTo>
                      <a:pt x="368771" y="41481"/>
                    </a:lnTo>
                    <a:cubicBezTo>
                      <a:pt x="368771" y="41481"/>
                      <a:pt x="341021" y="39978"/>
                      <a:pt x="332271" y="39978"/>
                    </a:cubicBezTo>
                    <a:cubicBezTo>
                      <a:pt x="323522" y="39978"/>
                      <a:pt x="322020" y="34145"/>
                      <a:pt x="311856" y="41481"/>
                    </a:cubicBezTo>
                    <a:cubicBezTo>
                      <a:pt x="301605" y="48816"/>
                      <a:pt x="294358" y="57565"/>
                      <a:pt x="294358" y="57565"/>
                    </a:cubicBezTo>
                    <a:lnTo>
                      <a:pt x="282692" y="61984"/>
                    </a:lnTo>
                    <a:cubicBezTo>
                      <a:pt x="282692" y="61984"/>
                      <a:pt x="275358" y="67817"/>
                      <a:pt x="259361" y="57565"/>
                    </a:cubicBezTo>
                    <a:cubicBezTo>
                      <a:pt x="243277" y="47313"/>
                      <a:pt x="243277" y="50230"/>
                      <a:pt x="230108" y="38564"/>
                    </a:cubicBezTo>
                    <a:cubicBezTo>
                      <a:pt x="216940" y="26899"/>
                      <a:pt x="214024" y="23982"/>
                      <a:pt x="205275" y="18149"/>
                    </a:cubicBezTo>
                    <a:cubicBezTo>
                      <a:pt x="196525" y="12317"/>
                      <a:pt x="197940" y="6484"/>
                      <a:pt x="184860" y="9400"/>
                    </a:cubicBezTo>
                    <a:cubicBezTo>
                      <a:pt x="171692" y="12317"/>
                      <a:pt x="170278" y="9400"/>
                      <a:pt x="161529" y="12317"/>
                    </a:cubicBezTo>
                    <a:cubicBezTo>
                      <a:pt x="152779" y="15233"/>
                      <a:pt x="163031" y="13819"/>
                      <a:pt x="152779" y="15233"/>
                    </a:cubicBezTo>
                    <a:cubicBezTo>
                      <a:pt x="142528" y="16736"/>
                      <a:pt x="130862" y="15233"/>
                      <a:pt x="130862" y="15233"/>
                    </a:cubicBezTo>
                    <a:lnTo>
                      <a:pt x="117517" y="1054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2" name="Google Shape;2572;p73"/>
              <p:cNvSpPr/>
              <p:nvPr/>
            </p:nvSpPr>
            <p:spPr>
              <a:xfrm>
                <a:off x="7242584" y="6519558"/>
                <a:ext cx="299721" cy="241670"/>
              </a:xfrm>
              <a:custGeom>
                <a:rect b="b" l="l" r="r" t="t"/>
                <a:pathLst>
                  <a:path extrusionOk="0" h="241670" w="299721">
                    <a:moveTo>
                      <a:pt x="247197" y="42470"/>
                    </a:moveTo>
                    <a:cubicBezTo>
                      <a:pt x="261779" y="45386"/>
                      <a:pt x="226782" y="52721"/>
                      <a:pt x="261779" y="45386"/>
                    </a:cubicBezTo>
                    <a:cubicBezTo>
                      <a:pt x="296865" y="38051"/>
                      <a:pt x="296865" y="38051"/>
                      <a:pt x="296865" y="38051"/>
                    </a:cubicBezTo>
                    <a:cubicBezTo>
                      <a:pt x="296865" y="38051"/>
                      <a:pt x="304199" y="24883"/>
                      <a:pt x="295362" y="16134"/>
                    </a:cubicBezTo>
                    <a:cubicBezTo>
                      <a:pt x="286613" y="7384"/>
                      <a:pt x="283697" y="1552"/>
                      <a:pt x="276361" y="2965"/>
                    </a:cubicBezTo>
                    <a:cubicBezTo>
                      <a:pt x="269026" y="4468"/>
                      <a:pt x="264254" y="10654"/>
                      <a:pt x="257360" y="13217"/>
                    </a:cubicBezTo>
                    <a:cubicBezTo>
                      <a:pt x="241276" y="19050"/>
                      <a:pt x="252941" y="30716"/>
                      <a:pt x="241276" y="19050"/>
                    </a:cubicBezTo>
                    <a:cubicBezTo>
                      <a:pt x="229610" y="7384"/>
                      <a:pt x="228108" y="-4282"/>
                      <a:pt x="217945" y="1552"/>
                    </a:cubicBezTo>
                    <a:cubicBezTo>
                      <a:pt x="207693" y="7384"/>
                      <a:pt x="197530" y="17636"/>
                      <a:pt x="196027" y="21966"/>
                    </a:cubicBezTo>
                    <a:cubicBezTo>
                      <a:pt x="194525" y="26385"/>
                      <a:pt x="194525" y="26385"/>
                      <a:pt x="194525" y="26385"/>
                    </a:cubicBezTo>
                    <a:cubicBezTo>
                      <a:pt x="194525" y="26385"/>
                      <a:pt x="171193" y="42470"/>
                      <a:pt x="166774" y="42470"/>
                    </a:cubicBezTo>
                    <a:cubicBezTo>
                      <a:pt x="162356" y="42470"/>
                      <a:pt x="162356" y="42470"/>
                      <a:pt x="162356" y="42470"/>
                    </a:cubicBezTo>
                    <a:lnTo>
                      <a:pt x="146271" y="77555"/>
                    </a:lnTo>
                    <a:cubicBezTo>
                      <a:pt x="146271" y="77555"/>
                      <a:pt x="159440" y="81974"/>
                      <a:pt x="141852" y="92137"/>
                    </a:cubicBezTo>
                    <a:cubicBezTo>
                      <a:pt x="124354" y="102389"/>
                      <a:pt x="125768" y="122804"/>
                      <a:pt x="124354" y="102389"/>
                    </a:cubicBezTo>
                    <a:cubicBezTo>
                      <a:pt x="122852" y="81974"/>
                      <a:pt x="128773" y="93640"/>
                      <a:pt x="122852" y="81974"/>
                    </a:cubicBezTo>
                    <a:cubicBezTo>
                      <a:pt x="117019" y="70308"/>
                      <a:pt x="130187" y="68806"/>
                      <a:pt x="117019" y="70308"/>
                    </a:cubicBezTo>
                    <a:cubicBezTo>
                      <a:pt x="103851" y="71811"/>
                      <a:pt x="96604" y="81974"/>
                      <a:pt x="96604" y="81974"/>
                    </a:cubicBezTo>
                    <a:cubicBezTo>
                      <a:pt x="96604" y="81974"/>
                      <a:pt x="83436" y="68806"/>
                      <a:pt x="70268" y="76141"/>
                    </a:cubicBezTo>
                    <a:cubicBezTo>
                      <a:pt x="57100" y="83477"/>
                      <a:pt x="51267" y="92226"/>
                      <a:pt x="51267" y="92226"/>
                    </a:cubicBezTo>
                    <a:lnTo>
                      <a:pt x="45434" y="109724"/>
                    </a:lnTo>
                    <a:cubicBezTo>
                      <a:pt x="45434" y="109724"/>
                      <a:pt x="46936" y="117059"/>
                      <a:pt x="41015" y="121390"/>
                    </a:cubicBezTo>
                    <a:cubicBezTo>
                      <a:pt x="35182" y="125809"/>
                      <a:pt x="35182" y="140391"/>
                      <a:pt x="29349" y="146224"/>
                    </a:cubicBezTo>
                    <a:cubicBezTo>
                      <a:pt x="23517" y="152056"/>
                      <a:pt x="20600" y="149140"/>
                      <a:pt x="20600" y="159392"/>
                    </a:cubicBezTo>
                    <a:cubicBezTo>
                      <a:pt x="20600" y="169643"/>
                      <a:pt x="13265" y="175476"/>
                      <a:pt x="26433" y="179806"/>
                    </a:cubicBezTo>
                    <a:cubicBezTo>
                      <a:pt x="39601" y="184225"/>
                      <a:pt x="36685" y="178304"/>
                      <a:pt x="39601" y="184225"/>
                    </a:cubicBezTo>
                    <a:cubicBezTo>
                      <a:pt x="42517" y="190058"/>
                      <a:pt x="39601" y="201724"/>
                      <a:pt x="32266" y="203226"/>
                    </a:cubicBezTo>
                    <a:cubicBezTo>
                      <a:pt x="24931" y="204729"/>
                      <a:pt x="46848" y="204729"/>
                      <a:pt x="24931" y="204729"/>
                    </a:cubicBezTo>
                    <a:cubicBezTo>
                      <a:pt x="3013" y="204729"/>
                      <a:pt x="4516" y="195979"/>
                      <a:pt x="3013" y="204729"/>
                    </a:cubicBezTo>
                    <a:cubicBezTo>
                      <a:pt x="1511" y="213478"/>
                      <a:pt x="-4322" y="228060"/>
                      <a:pt x="5929" y="232479"/>
                    </a:cubicBezTo>
                    <a:cubicBezTo>
                      <a:pt x="16181" y="236898"/>
                      <a:pt x="3013" y="238311"/>
                      <a:pt x="27847" y="239814"/>
                    </a:cubicBezTo>
                    <a:cubicBezTo>
                      <a:pt x="52681" y="241317"/>
                      <a:pt x="33680" y="244233"/>
                      <a:pt x="60016" y="236898"/>
                    </a:cubicBezTo>
                    <a:cubicBezTo>
                      <a:pt x="86352" y="229562"/>
                      <a:pt x="84850" y="235395"/>
                      <a:pt x="96515" y="220813"/>
                    </a:cubicBezTo>
                    <a:cubicBezTo>
                      <a:pt x="108181" y="206231"/>
                      <a:pt x="108181" y="206231"/>
                      <a:pt x="108181" y="206231"/>
                    </a:cubicBezTo>
                    <a:cubicBezTo>
                      <a:pt x="108181" y="206231"/>
                      <a:pt x="143267" y="201812"/>
                      <a:pt x="149099" y="204729"/>
                    </a:cubicBezTo>
                    <a:cubicBezTo>
                      <a:pt x="154932" y="207645"/>
                      <a:pt x="162267" y="207645"/>
                      <a:pt x="162267" y="207645"/>
                    </a:cubicBezTo>
                    <a:cubicBezTo>
                      <a:pt x="162267" y="207645"/>
                      <a:pt x="168100" y="197393"/>
                      <a:pt x="175436" y="187230"/>
                    </a:cubicBezTo>
                    <a:cubicBezTo>
                      <a:pt x="182771" y="176978"/>
                      <a:pt x="171017" y="184314"/>
                      <a:pt x="190017" y="165313"/>
                    </a:cubicBezTo>
                    <a:cubicBezTo>
                      <a:pt x="209019" y="146312"/>
                      <a:pt x="192934" y="153647"/>
                      <a:pt x="209019" y="146312"/>
                    </a:cubicBezTo>
                    <a:cubicBezTo>
                      <a:pt x="225103" y="138977"/>
                      <a:pt x="222187" y="131730"/>
                      <a:pt x="238271" y="128814"/>
                    </a:cubicBezTo>
                    <a:cubicBezTo>
                      <a:pt x="254356" y="125897"/>
                      <a:pt x="244104" y="141982"/>
                      <a:pt x="254356" y="125897"/>
                    </a:cubicBezTo>
                    <a:cubicBezTo>
                      <a:pt x="264607" y="109813"/>
                      <a:pt x="266021" y="106896"/>
                      <a:pt x="266021" y="95230"/>
                    </a:cubicBezTo>
                    <a:cubicBezTo>
                      <a:pt x="266021" y="83565"/>
                      <a:pt x="266021" y="77732"/>
                      <a:pt x="261603" y="71899"/>
                    </a:cubicBezTo>
                    <a:cubicBezTo>
                      <a:pt x="257184" y="66066"/>
                      <a:pt x="257184" y="66066"/>
                      <a:pt x="257184" y="66066"/>
                    </a:cubicBezTo>
                    <a:lnTo>
                      <a:pt x="247197" y="4247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3" name="Google Shape;2573;p73"/>
              <p:cNvSpPr/>
              <p:nvPr/>
            </p:nvSpPr>
            <p:spPr>
              <a:xfrm>
                <a:off x="7376493" y="6371820"/>
                <a:ext cx="155532" cy="58703"/>
              </a:xfrm>
              <a:custGeom>
                <a:rect b="b" l="l" r="r" t="t"/>
                <a:pathLst>
                  <a:path extrusionOk="0" h="58703" w="155532">
                    <a:moveTo>
                      <a:pt x="119121" y="7622"/>
                    </a:moveTo>
                    <a:cubicBezTo>
                      <a:pt x="104539" y="6120"/>
                      <a:pt x="89869" y="-4043"/>
                      <a:pt x="75286" y="1790"/>
                    </a:cubicBezTo>
                    <a:cubicBezTo>
                      <a:pt x="60705" y="7622"/>
                      <a:pt x="48950" y="4706"/>
                      <a:pt x="38787" y="16372"/>
                    </a:cubicBezTo>
                    <a:cubicBezTo>
                      <a:pt x="28536" y="28037"/>
                      <a:pt x="46122" y="14869"/>
                      <a:pt x="28536" y="28037"/>
                    </a:cubicBezTo>
                    <a:cubicBezTo>
                      <a:pt x="11037" y="41206"/>
                      <a:pt x="11037" y="41206"/>
                      <a:pt x="11037" y="41206"/>
                    </a:cubicBezTo>
                    <a:cubicBezTo>
                      <a:pt x="11037" y="41206"/>
                      <a:pt x="-13797" y="23707"/>
                      <a:pt x="11037" y="41206"/>
                    </a:cubicBezTo>
                    <a:cubicBezTo>
                      <a:pt x="35871" y="58704"/>
                      <a:pt x="44620" y="58704"/>
                      <a:pt x="44620" y="58704"/>
                    </a:cubicBezTo>
                    <a:lnTo>
                      <a:pt x="62118" y="54285"/>
                    </a:lnTo>
                    <a:lnTo>
                      <a:pt x="104451" y="44033"/>
                    </a:lnTo>
                    <a:lnTo>
                      <a:pt x="124866" y="46950"/>
                    </a:lnTo>
                    <a:lnTo>
                      <a:pt x="149700" y="41117"/>
                    </a:lnTo>
                    <a:lnTo>
                      <a:pt x="155532" y="20702"/>
                    </a:lnTo>
                    <a:lnTo>
                      <a:pt x="139448" y="7534"/>
                    </a:lnTo>
                    <a:lnTo>
                      <a:pt x="119121" y="753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4" name="Google Shape;2574;p73"/>
              <p:cNvSpPr/>
              <p:nvPr/>
            </p:nvSpPr>
            <p:spPr>
              <a:xfrm>
                <a:off x="7617139" y="6280018"/>
                <a:ext cx="189559" cy="74367"/>
              </a:xfrm>
              <a:custGeom>
                <a:rect b="b" l="l" r="r" t="t"/>
                <a:pathLst>
                  <a:path extrusionOk="0" h="74367" w="189559">
                    <a:moveTo>
                      <a:pt x="82978" y="23420"/>
                    </a:moveTo>
                    <a:cubicBezTo>
                      <a:pt x="58144" y="24922"/>
                      <a:pt x="43562" y="21918"/>
                      <a:pt x="43562" y="21918"/>
                    </a:cubicBezTo>
                    <a:lnTo>
                      <a:pt x="20231" y="30667"/>
                    </a:lnTo>
                    <a:lnTo>
                      <a:pt x="15812" y="52584"/>
                    </a:lnTo>
                    <a:cubicBezTo>
                      <a:pt x="12896" y="71585"/>
                      <a:pt x="-16357" y="74502"/>
                      <a:pt x="12896" y="71585"/>
                    </a:cubicBezTo>
                    <a:cubicBezTo>
                      <a:pt x="42148" y="68669"/>
                      <a:pt x="39232" y="68669"/>
                      <a:pt x="55228" y="64250"/>
                    </a:cubicBezTo>
                    <a:cubicBezTo>
                      <a:pt x="71312" y="59831"/>
                      <a:pt x="80061" y="55501"/>
                      <a:pt x="80061" y="55501"/>
                    </a:cubicBezTo>
                    <a:cubicBezTo>
                      <a:pt x="80061" y="55501"/>
                      <a:pt x="87397" y="52584"/>
                      <a:pt x="104895" y="61333"/>
                    </a:cubicBezTo>
                    <a:cubicBezTo>
                      <a:pt x="122394" y="70083"/>
                      <a:pt x="110728" y="80334"/>
                      <a:pt x="122394" y="70083"/>
                    </a:cubicBezTo>
                    <a:cubicBezTo>
                      <a:pt x="134059" y="59831"/>
                      <a:pt x="122394" y="46751"/>
                      <a:pt x="138478" y="43835"/>
                    </a:cubicBezTo>
                    <a:cubicBezTo>
                      <a:pt x="154563" y="40918"/>
                      <a:pt x="172062" y="39416"/>
                      <a:pt x="172062" y="39416"/>
                    </a:cubicBezTo>
                    <a:lnTo>
                      <a:pt x="189560" y="30667"/>
                    </a:lnTo>
                    <a:lnTo>
                      <a:pt x="176392" y="10252"/>
                    </a:lnTo>
                    <a:lnTo>
                      <a:pt x="141306" y="0"/>
                    </a:lnTo>
                    <a:lnTo>
                      <a:pt x="101891" y="8750"/>
                    </a:lnTo>
                    <a:lnTo>
                      <a:pt x="82978" y="2342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5" name="Google Shape;2575;p73"/>
              <p:cNvSpPr/>
              <p:nvPr/>
            </p:nvSpPr>
            <p:spPr>
              <a:xfrm>
                <a:off x="7201920" y="6382270"/>
                <a:ext cx="127281" cy="81621"/>
              </a:xfrm>
              <a:custGeom>
                <a:rect b="b" l="l" r="r" t="t"/>
                <a:pathLst>
                  <a:path extrusionOk="0" h="81621" w="127281">
                    <a:moveTo>
                      <a:pt x="111109" y="4419"/>
                    </a:moveTo>
                    <a:cubicBezTo>
                      <a:pt x="89191" y="0"/>
                      <a:pt x="74609" y="0"/>
                      <a:pt x="74609" y="0"/>
                    </a:cubicBezTo>
                    <a:cubicBezTo>
                      <a:pt x="74609" y="0"/>
                      <a:pt x="70191" y="11666"/>
                      <a:pt x="62944" y="21918"/>
                    </a:cubicBezTo>
                    <a:cubicBezTo>
                      <a:pt x="55608" y="32169"/>
                      <a:pt x="68776" y="26337"/>
                      <a:pt x="55608" y="32169"/>
                    </a:cubicBezTo>
                    <a:cubicBezTo>
                      <a:pt x="42440" y="38002"/>
                      <a:pt x="41026" y="38002"/>
                      <a:pt x="29361" y="38002"/>
                    </a:cubicBezTo>
                    <a:cubicBezTo>
                      <a:pt x="17695" y="38002"/>
                      <a:pt x="27858" y="13168"/>
                      <a:pt x="17695" y="38002"/>
                    </a:cubicBezTo>
                    <a:cubicBezTo>
                      <a:pt x="7443" y="62836"/>
                      <a:pt x="-10055" y="49667"/>
                      <a:pt x="7443" y="62836"/>
                    </a:cubicBezTo>
                    <a:cubicBezTo>
                      <a:pt x="24942" y="76004"/>
                      <a:pt x="35193" y="80334"/>
                      <a:pt x="35193" y="80334"/>
                    </a:cubicBezTo>
                    <a:cubicBezTo>
                      <a:pt x="35193" y="80334"/>
                      <a:pt x="46859" y="86167"/>
                      <a:pt x="55608" y="72999"/>
                    </a:cubicBezTo>
                    <a:cubicBezTo>
                      <a:pt x="64357" y="59831"/>
                      <a:pt x="64357" y="59831"/>
                      <a:pt x="64357" y="59831"/>
                    </a:cubicBezTo>
                    <a:cubicBezTo>
                      <a:pt x="64357" y="59831"/>
                      <a:pt x="81856" y="51082"/>
                      <a:pt x="96526" y="46663"/>
                    </a:cubicBezTo>
                    <a:cubicBezTo>
                      <a:pt x="111109" y="42244"/>
                      <a:pt x="118444" y="43746"/>
                      <a:pt x="122862" y="34997"/>
                    </a:cubicBezTo>
                    <a:cubicBezTo>
                      <a:pt x="127281" y="26248"/>
                      <a:pt x="127281" y="26248"/>
                      <a:pt x="127281" y="26248"/>
                    </a:cubicBezTo>
                    <a:lnTo>
                      <a:pt x="111109" y="441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6" name="Google Shape;2576;p73"/>
              <p:cNvSpPr/>
              <p:nvPr/>
            </p:nvSpPr>
            <p:spPr>
              <a:xfrm>
                <a:off x="7120192" y="6778509"/>
                <a:ext cx="133427" cy="80979"/>
              </a:xfrm>
              <a:custGeom>
                <a:rect b="b" l="l" r="r" t="t"/>
                <a:pathLst>
                  <a:path extrusionOk="0" h="80979" w="133427">
                    <a:moveTo>
                      <a:pt x="106670" y="2603"/>
                    </a:moveTo>
                    <a:cubicBezTo>
                      <a:pt x="100837" y="2603"/>
                      <a:pt x="93502" y="-6146"/>
                      <a:pt x="81837" y="8436"/>
                    </a:cubicBezTo>
                    <a:cubicBezTo>
                      <a:pt x="70171" y="23018"/>
                      <a:pt x="58505" y="39102"/>
                      <a:pt x="58505" y="39102"/>
                    </a:cubicBezTo>
                    <a:cubicBezTo>
                      <a:pt x="32169" y="40605"/>
                      <a:pt x="23419" y="40605"/>
                      <a:pt x="23419" y="40605"/>
                    </a:cubicBezTo>
                    <a:lnTo>
                      <a:pt x="4419" y="40605"/>
                    </a:lnTo>
                    <a:lnTo>
                      <a:pt x="0" y="74188"/>
                    </a:lnTo>
                    <a:cubicBezTo>
                      <a:pt x="0" y="74188"/>
                      <a:pt x="2916" y="85853"/>
                      <a:pt x="21917" y="78607"/>
                    </a:cubicBezTo>
                    <a:cubicBezTo>
                      <a:pt x="40918" y="71272"/>
                      <a:pt x="40918" y="71272"/>
                      <a:pt x="40918" y="71272"/>
                    </a:cubicBezTo>
                    <a:lnTo>
                      <a:pt x="65752" y="49354"/>
                    </a:lnTo>
                    <a:lnTo>
                      <a:pt x="100837" y="44936"/>
                    </a:lnTo>
                    <a:cubicBezTo>
                      <a:pt x="100837" y="44936"/>
                      <a:pt x="115419" y="59517"/>
                      <a:pt x="124169" y="43433"/>
                    </a:cubicBezTo>
                    <a:cubicBezTo>
                      <a:pt x="132918" y="27348"/>
                      <a:pt x="134420" y="37600"/>
                      <a:pt x="132918" y="27348"/>
                    </a:cubicBezTo>
                    <a:cubicBezTo>
                      <a:pt x="131504" y="17185"/>
                      <a:pt x="106670" y="2603"/>
                      <a:pt x="106670" y="260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7" name="Google Shape;2577;p73"/>
              <p:cNvSpPr/>
              <p:nvPr/>
            </p:nvSpPr>
            <p:spPr>
              <a:xfrm>
                <a:off x="4170158" y="5251223"/>
                <a:ext cx="306168" cy="283960"/>
              </a:xfrm>
              <a:custGeom>
                <a:rect b="b" l="l" r="r" t="t"/>
                <a:pathLst>
                  <a:path extrusionOk="0" h="283960" w="306168">
                    <a:moveTo>
                      <a:pt x="112006" y="66290"/>
                    </a:moveTo>
                    <a:cubicBezTo>
                      <a:pt x="103257" y="60457"/>
                      <a:pt x="98838" y="61871"/>
                      <a:pt x="94507" y="57541"/>
                    </a:cubicBezTo>
                    <a:cubicBezTo>
                      <a:pt x="90089" y="53122"/>
                      <a:pt x="91591" y="56038"/>
                      <a:pt x="87172" y="45875"/>
                    </a:cubicBezTo>
                    <a:cubicBezTo>
                      <a:pt x="82753" y="35623"/>
                      <a:pt x="93005" y="47377"/>
                      <a:pt x="82753" y="35623"/>
                    </a:cubicBezTo>
                    <a:cubicBezTo>
                      <a:pt x="72502" y="23958"/>
                      <a:pt x="60836" y="4957"/>
                      <a:pt x="50584" y="10789"/>
                    </a:cubicBezTo>
                    <a:cubicBezTo>
                      <a:pt x="40333" y="16622"/>
                      <a:pt x="25751" y="2040"/>
                      <a:pt x="33086" y="18125"/>
                    </a:cubicBezTo>
                    <a:cubicBezTo>
                      <a:pt x="40421" y="34209"/>
                      <a:pt x="36002" y="18125"/>
                      <a:pt x="40421" y="34209"/>
                    </a:cubicBezTo>
                    <a:cubicBezTo>
                      <a:pt x="44840" y="50294"/>
                      <a:pt x="65255" y="34209"/>
                      <a:pt x="44840" y="50294"/>
                    </a:cubicBezTo>
                    <a:cubicBezTo>
                      <a:pt x="24425" y="66378"/>
                      <a:pt x="39007" y="63462"/>
                      <a:pt x="24425" y="66378"/>
                    </a:cubicBezTo>
                    <a:cubicBezTo>
                      <a:pt x="9843" y="69295"/>
                      <a:pt x="9843" y="69295"/>
                      <a:pt x="9843" y="69295"/>
                    </a:cubicBezTo>
                    <a:cubicBezTo>
                      <a:pt x="9843" y="69295"/>
                      <a:pt x="-7656" y="75127"/>
                      <a:pt x="4010" y="88295"/>
                    </a:cubicBezTo>
                    <a:cubicBezTo>
                      <a:pt x="15676" y="101463"/>
                      <a:pt x="-409" y="94129"/>
                      <a:pt x="25927" y="102878"/>
                    </a:cubicBezTo>
                    <a:cubicBezTo>
                      <a:pt x="52264" y="111627"/>
                      <a:pt x="68260" y="114543"/>
                      <a:pt x="68260" y="114543"/>
                    </a:cubicBezTo>
                    <a:lnTo>
                      <a:pt x="87261" y="113041"/>
                    </a:lnTo>
                    <a:lnTo>
                      <a:pt x="104759" y="114543"/>
                    </a:lnTo>
                    <a:lnTo>
                      <a:pt x="109178" y="134958"/>
                    </a:lnTo>
                    <a:lnTo>
                      <a:pt x="117927" y="151043"/>
                    </a:lnTo>
                    <a:lnTo>
                      <a:pt x="135426" y="159792"/>
                    </a:lnTo>
                    <a:cubicBezTo>
                      <a:pt x="136928" y="177290"/>
                      <a:pt x="129593" y="190458"/>
                      <a:pt x="129593" y="190458"/>
                    </a:cubicBezTo>
                    <a:cubicBezTo>
                      <a:pt x="132509" y="209460"/>
                      <a:pt x="135426" y="222628"/>
                      <a:pt x="135426" y="222628"/>
                    </a:cubicBezTo>
                    <a:lnTo>
                      <a:pt x="150008" y="234293"/>
                    </a:lnTo>
                    <a:lnTo>
                      <a:pt x="177758" y="241629"/>
                    </a:lnTo>
                    <a:lnTo>
                      <a:pt x="201089" y="250378"/>
                    </a:lnTo>
                    <a:lnTo>
                      <a:pt x="212755" y="256210"/>
                    </a:lnTo>
                    <a:cubicBezTo>
                      <a:pt x="221504" y="269378"/>
                      <a:pt x="212755" y="279542"/>
                      <a:pt x="225923" y="281044"/>
                    </a:cubicBezTo>
                    <a:cubicBezTo>
                      <a:pt x="239091" y="282546"/>
                      <a:pt x="249254" y="283961"/>
                      <a:pt x="249254" y="283961"/>
                    </a:cubicBezTo>
                    <a:lnTo>
                      <a:pt x="269669" y="283961"/>
                    </a:lnTo>
                    <a:lnTo>
                      <a:pt x="284251" y="278128"/>
                    </a:lnTo>
                    <a:lnTo>
                      <a:pt x="306169" y="262044"/>
                    </a:lnTo>
                    <a:lnTo>
                      <a:pt x="294503" y="251792"/>
                    </a:lnTo>
                    <a:cubicBezTo>
                      <a:pt x="294503" y="251792"/>
                      <a:pt x="294503" y="248875"/>
                      <a:pt x="272586" y="256210"/>
                    </a:cubicBezTo>
                    <a:cubicBezTo>
                      <a:pt x="250668" y="263546"/>
                      <a:pt x="255087" y="269378"/>
                      <a:pt x="250668" y="263546"/>
                    </a:cubicBezTo>
                    <a:cubicBezTo>
                      <a:pt x="246250" y="257713"/>
                      <a:pt x="246250" y="244545"/>
                      <a:pt x="246250" y="244545"/>
                    </a:cubicBezTo>
                    <a:cubicBezTo>
                      <a:pt x="272586" y="221213"/>
                      <a:pt x="262334" y="246047"/>
                      <a:pt x="272586" y="221213"/>
                    </a:cubicBezTo>
                    <a:cubicBezTo>
                      <a:pt x="282837" y="196379"/>
                      <a:pt x="282837" y="196379"/>
                      <a:pt x="282837" y="196379"/>
                    </a:cubicBezTo>
                    <a:cubicBezTo>
                      <a:pt x="282837" y="196379"/>
                      <a:pt x="309174" y="190547"/>
                      <a:pt x="279921" y="184714"/>
                    </a:cubicBezTo>
                    <a:cubicBezTo>
                      <a:pt x="250668" y="178881"/>
                      <a:pt x="250668" y="173049"/>
                      <a:pt x="241919" y="178881"/>
                    </a:cubicBezTo>
                    <a:cubicBezTo>
                      <a:pt x="233170" y="184714"/>
                      <a:pt x="249254" y="187630"/>
                      <a:pt x="233170" y="184714"/>
                    </a:cubicBezTo>
                    <a:cubicBezTo>
                      <a:pt x="217085" y="181798"/>
                      <a:pt x="243422" y="202213"/>
                      <a:pt x="209838" y="177379"/>
                    </a:cubicBezTo>
                    <a:cubicBezTo>
                      <a:pt x="176255" y="152545"/>
                      <a:pt x="171837" y="159881"/>
                      <a:pt x="173339" y="145210"/>
                    </a:cubicBezTo>
                    <a:cubicBezTo>
                      <a:pt x="174841" y="130628"/>
                      <a:pt x="168920" y="143708"/>
                      <a:pt x="174841" y="114543"/>
                    </a:cubicBezTo>
                    <a:cubicBezTo>
                      <a:pt x="180674" y="85291"/>
                      <a:pt x="183591" y="76541"/>
                      <a:pt x="179260" y="69295"/>
                    </a:cubicBezTo>
                    <a:cubicBezTo>
                      <a:pt x="174841" y="61959"/>
                      <a:pt x="169009" y="61959"/>
                      <a:pt x="161762" y="42958"/>
                    </a:cubicBezTo>
                    <a:cubicBezTo>
                      <a:pt x="154427" y="23958"/>
                      <a:pt x="157343" y="16622"/>
                      <a:pt x="148594" y="13706"/>
                    </a:cubicBezTo>
                    <a:cubicBezTo>
                      <a:pt x="139844" y="10789"/>
                      <a:pt x="153012" y="13706"/>
                      <a:pt x="139844" y="10789"/>
                    </a:cubicBezTo>
                    <a:cubicBezTo>
                      <a:pt x="126677" y="7873"/>
                      <a:pt x="120844" y="4957"/>
                      <a:pt x="115011" y="6370"/>
                    </a:cubicBezTo>
                    <a:cubicBezTo>
                      <a:pt x="109178" y="7873"/>
                      <a:pt x="106261" y="-9714"/>
                      <a:pt x="109178" y="7873"/>
                    </a:cubicBezTo>
                    <a:cubicBezTo>
                      <a:pt x="112094" y="25372"/>
                      <a:pt x="101843" y="12292"/>
                      <a:pt x="112094" y="25372"/>
                    </a:cubicBezTo>
                    <a:cubicBezTo>
                      <a:pt x="122346" y="38540"/>
                      <a:pt x="113597" y="37037"/>
                      <a:pt x="122346" y="38540"/>
                    </a:cubicBezTo>
                    <a:cubicBezTo>
                      <a:pt x="131095" y="40042"/>
                      <a:pt x="129681" y="29790"/>
                      <a:pt x="131095" y="40042"/>
                    </a:cubicBezTo>
                    <a:cubicBezTo>
                      <a:pt x="132598" y="50294"/>
                      <a:pt x="132598" y="50294"/>
                      <a:pt x="132598" y="50294"/>
                    </a:cubicBezTo>
                    <a:cubicBezTo>
                      <a:pt x="132598" y="50294"/>
                      <a:pt x="139933" y="59043"/>
                      <a:pt x="129681" y="60545"/>
                    </a:cubicBezTo>
                    <a:cubicBezTo>
                      <a:pt x="119341" y="61871"/>
                      <a:pt x="112006" y="66290"/>
                      <a:pt x="112006" y="6629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8" name="Google Shape;2578;p73"/>
              <p:cNvSpPr/>
              <p:nvPr/>
            </p:nvSpPr>
            <p:spPr>
              <a:xfrm>
                <a:off x="3083428" y="5154401"/>
                <a:ext cx="110912" cy="173363"/>
              </a:xfrm>
              <a:custGeom>
                <a:rect b="b" l="l" r="r" t="t"/>
                <a:pathLst>
                  <a:path extrusionOk="0" h="173363" w="110912">
                    <a:moveTo>
                      <a:pt x="52584" y="25333"/>
                    </a:moveTo>
                    <a:cubicBezTo>
                      <a:pt x="48695" y="19500"/>
                      <a:pt x="54528" y="5890"/>
                      <a:pt x="35085" y="5890"/>
                    </a:cubicBezTo>
                    <a:cubicBezTo>
                      <a:pt x="15643" y="5890"/>
                      <a:pt x="7777" y="-9664"/>
                      <a:pt x="5833" y="9779"/>
                    </a:cubicBezTo>
                    <a:cubicBezTo>
                      <a:pt x="3889" y="29221"/>
                      <a:pt x="7777" y="39032"/>
                      <a:pt x="7777" y="39032"/>
                    </a:cubicBezTo>
                    <a:lnTo>
                      <a:pt x="0" y="52641"/>
                    </a:lnTo>
                    <a:lnTo>
                      <a:pt x="5833" y="93560"/>
                    </a:lnTo>
                    <a:lnTo>
                      <a:pt x="29164" y="116891"/>
                    </a:lnTo>
                    <a:lnTo>
                      <a:pt x="33053" y="144199"/>
                    </a:lnTo>
                    <a:lnTo>
                      <a:pt x="52495" y="167530"/>
                    </a:lnTo>
                    <a:lnTo>
                      <a:pt x="93414" y="173363"/>
                    </a:lnTo>
                    <a:lnTo>
                      <a:pt x="110912" y="157809"/>
                    </a:lnTo>
                    <a:lnTo>
                      <a:pt x="107024" y="116891"/>
                    </a:lnTo>
                    <a:lnTo>
                      <a:pt x="75827" y="72084"/>
                    </a:lnTo>
                    <a:lnTo>
                      <a:pt x="54440" y="50697"/>
                    </a:lnTo>
                    <a:lnTo>
                      <a:pt x="52584" y="2533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9" name="Google Shape;2579;p73"/>
              <p:cNvSpPr/>
              <p:nvPr/>
            </p:nvSpPr>
            <p:spPr>
              <a:xfrm>
                <a:off x="2839575" y="4762951"/>
                <a:ext cx="126276" cy="157819"/>
              </a:xfrm>
              <a:custGeom>
                <a:rect b="b" l="l" r="r" t="t"/>
                <a:pathLst>
                  <a:path extrusionOk="0" h="157819" w="126276">
                    <a:moveTo>
                      <a:pt x="39351" y="0"/>
                    </a:moveTo>
                    <a:cubicBezTo>
                      <a:pt x="19908" y="0"/>
                      <a:pt x="5591" y="177"/>
                      <a:pt x="4265" y="5833"/>
                    </a:cubicBezTo>
                    <a:cubicBezTo>
                      <a:pt x="377" y="23331"/>
                      <a:pt x="2321" y="9721"/>
                      <a:pt x="377" y="23331"/>
                    </a:cubicBezTo>
                    <a:cubicBezTo>
                      <a:pt x="-1567" y="36941"/>
                      <a:pt x="4265" y="36941"/>
                      <a:pt x="12042" y="44718"/>
                    </a:cubicBezTo>
                    <a:cubicBezTo>
                      <a:pt x="19820" y="52496"/>
                      <a:pt x="31485" y="60273"/>
                      <a:pt x="31485" y="60273"/>
                    </a:cubicBezTo>
                    <a:cubicBezTo>
                      <a:pt x="31485" y="60273"/>
                      <a:pt x="13987" y="64161"/>
                      <a:pt x="27597" y="77771"/>
                    </a:cubicBezTo>
                    <a:cubicBezTo>
                      <a:pt x="41207" y="91381"/>
                      <a:pt x="15931" y="87493"/>
                      <a:pt x="41207" y="91381"/>
                    </a:cubicBezTo>
                    <a:cubicBezTo>
                      <a:pt x="66482" y="95269"/>
                      <a:pt x="66482" y="95269"/>
                      <a:pt x="66482" y="95269"/>
                    </a:cubicBezTo>
                    <a:lnTo>
                      <a:pt x="64538" y="110824"/>
                    </a:lnTo>
                    <a:lnTo>
                      <a:pt x="72315" y="126378"/>
                    </a:lnTo>
                    <a:cubicBezTo>
                      <a:pt x="70371" y="149709"/>
                      <a:pt x="103512" y="163408"/>
                      <a:pt x="109345" y="155631"/>
                    </a:cubicBezTo>
                    <a:cubicBezTo>
                      <a:pt x="115178" y="147853"/>
                      <a:pt x="115178" y="155631"/>
                      <a:pt x="115178" y="134244"/>
                    </a:cubicBezTo>
                    <a:cubicBezTo>
                      <a:pt x="115178" y="112857"/>
                      <a:pt x="109345" y="124522"/>
                      <a:pt x="115178" y="112857"/>
                    </a:cubicBezTo>
                    <a:cubicBezTo>
                      <a:pt x="121010" y="101191"/>
                      <a:pt x="109345" y="120634"/>
                      <a:pt x="121010" y="101191"/>
                    </a:cubicBezTo>
                    <a:cubicBezTo>
                      <a:pt x="132676" y="81748"/>
                      <a:pt x="122955" y="71938"/>
                      <a:pt x="111289" y="62217"/>
                    </a:cubicBezTo>
                    <a:cubicBezTo>
                      <a:pt x="99623" y="52496"/>
                      <a:pt x="91846" y="46662"/>
                      <a:pt x="78148" y="34909"/>
                    </a:cubicBezTo>
                    <a:cubicBezTo>
                      <a:pt x="64715" y="23331"/>
                      <a:pt x="58882" y="0"/>
                      <a:pt x="39351"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0" name="Google Shape;2580;p73"/>
              <p:cNvSpPr/>
              <p:nvPr/>
            </p:nvSpPr>
            <p:spPr>
              <a:xfrm>
                <a:off x="2579913" y="4510954"/>
                <a:ext cx="163551" cy="113779"/>
              </a:xfrm>
              <a:custGeom>
                <a:rect b="b" l="l" r="r" t="t"/>
                <a:pathLst>
                  <a:path extrusionOk="0" h="113779" w="163551">
                    <a:moveTo>
                      <a:pt x="49703" y="29996"/>
                    </a:moveTo>
                    <a:cubicBezTo>
                      <a:pt x="39982" y="14442"/>
                      <a:pt x="26372" y="2688"/>
                      <a:pt x="26372" y="2688"/>
                    </a:cubicBezTo>
                    <a:cubicBezTo>
                      <a:pt x="26372" y="2688"/>
                      <a:pt x="-10658" y="-8978"/>
                      <a:pt x="3040" y="16298"/>
                    </a:cubicBezTo>
                    <a:cubicBezTo>
                      <a:pt x="16650" y="41573"/>
                      <a:pt x="-16402" y="27964"/>
                      <a:pt x="16650" y="41573"/>
                    </a:cubicBezTo>
                    <a:cubicBezTo>
                      <a:pt x="49791" y="55183"/>
                      <a:pt x="34149" y="51294"/>
                      <a:pt x="49791" y="55183"/>
                    </a:cubicBezTo>
                    <a:cubicBezTo>
                      <a:pt x="65346" y="59072"/>
                      <a:pt x="55624" y="43517"/>
                      <a:pt x="65346" y="59072"/>
                    </a:cubicBezTo>
                    <a:cubicBezTo>
                      <a:pt x="75067" y="74626"/>
                      <a:pt x="49791" y="55183"/>
                      <a:pt x="75067" y="74626"/>
                    </a:cubicBezTo>
                    <a:cubicBezTo>
                      <a:pt x="100343" y="94069"/>
                      <a:pt x="73123" y="76571"/>
                      <a:pt x="100343" y="94069"/>
                    </a:cubicBezTo>
                    <a:cubicBezTo>
                      <a:pt x="127651" y="111567"/>
                      <a:pt x="127651" y="111567"/>
                      <a:pt x="127651" y="111567"/>
                    </a:cubicBezTo>
                    <a:cubicBezTo>
                      <a:pt x="127651" y="111567"/>
                      <a:pt x="139317" y="119344"/>
                      <a:pt x="147094" y="105735"/>
                    </a:cubicBezTo>
                    <a:cubicBezTo>
                      <a:pt x="154871" y="92124"/>
                      <a:pt x="176346" y="99901"/>
                      <a:pt x="152927" y="80459"/>
                    </a:cubicBezTo>
                    <a:cubicBezTo>
                      <a:pt x="129595" y="61016"/>
                      <a:pt x="129595" y="61016"/>
                      <a:pt x="129595" y="61016"/>
                    </a:cubicBezTo>
                    <a:cubicBezTo>
                      <a:pt x="129595" y="61016"/>
                      <a:pt x="127651" y="53239"/>
                      <a:pt x="98398" y="45462"/>
                    </a:cubicBezTo>
                    <a:cubicBezTo>
                      <a:pt x="69234" y="37773"/>
                      <a:pt x="49703" y="29996"/>
                      <a:pt x="49703" y="2999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1" name="Google Shape;2581;p73"/>
              <p:cNvSpPr/>
              <p:nvPr/>
            </p:nvSpPr>
            <p:spPr>
              <a:xfrm>
                <a:off x="3297741" y="5427099"/>
                <a:ext cx="96829" cy="142770"/>
              </a:xfrm>
              <a:custGeom>
                <a:rect b="b" l="l" r="r" t="t"/>
                <a:pathLst>
                  <a:path extrusionOk="0" h="142770" w="96829">
                    <a:moveTo>
                      <a:pt x="42774" y="33053"/>
                    </a:moveTo>
                    <a:cubicBezTo>
                      <a:pt x="38886" y="23331"/>
                      <a:pt x="40830" y="17498"/>
                      <a:pt x="29164" y="11665"/>
                    </a:cubicBezTo>
                    <a:cubicBezTo>
                      <a:pt x="17499" y="5833"/>
                      <a:pt x="3889" y="0"/>
                      <a:pt x="3889" y="0"/>
                    </a:cubicBezTo>
                    <a:lnTo>
                      <a:pt x="0" y="23331"/>
                    </a:lnTo>
                    <a:lnTo>
                      <a:pt x="11666" y="42774"/>
                    </a:lnTo>
                    <a:cubicBezTo>
                      <a:pt x="15554" y="64161"/>
                      <a:pt x="-3889" y="52496"/>
                      <a:pt x="15554" y="64161"/>
                    </a:cubicBezTo>
                    <a:cubicBezTo>
                      <a:pt x="34997" y="75826"/>
                      <a:pt x="42863" y="73882"/>
                      <a:pt x="46751" y="79715"/>
                    </a:cubicBezTo>
                    <a:cubicBezTo>
                      <a:pt x="50640" y="85548"/>
                      <a:pt x="38974" y="75826"/>
                      <a:pt x="50640" y="103047"/>
                    </a:cubicBezTo>
                    <a:cubicBezTo>
                      <a:pt x="62305" y="130355"/>
                      <a:pt x="46751" y="122489"/>
                      <a:pt x="62305" y="130355"/>
                    </a:cubicBezTo>
                    <a:cubicBezTo>
                      <a:pt x="77859" y="138132"/>
                      <a:pt x="85637" y="151742"/>
                      <a:pt x="89614" y="134244"/>
                    </a:cubicBezTo>
                    <a:cubicBezTo>
                      <a:pt x="93502" y="116745"/>
                      <a:pt x="101279" y="110912"/>
                      <a:pt x="93502" y="103047"/>
                    </a:cubicBezTo>
                    <a:cubicBezTo>
                      <a:pt x="85725" y="95269"/>
                      <a:pt x="81837" y="93325"/>
                      <a:pt x="76004" y="79715"/>
                    </a:cubicBezTo>
                    <a:cubicBezTo>
                      <a:pt x="70171" y="66105"/>
                      <a:pt x="62394" y="52407"/>
                      <a:pt x="62394" y="52407"/>
                    </a:cubicBezTo>
                    <a:lnTo>
                      <a:pt x="42774" y="33053"/>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2" name="Google Shape;2582;p73"/>
              <p:cNvSpPr/>
              <p:nvPr/>
            </p:nvSpPr>
            <p:spPr>
              <a:xfrm>
                <a:off x="4576922" y="5430693"/>
                <a:ext cx="126847" cy="126131"/>
              </a:xfrm>
              <a:custGeom>
                <a:rect b="b" l="l" r="r" t="t"/>
                <a:pathLst>
                  <a:path extrusionOk="0" h="126131" w="126847">
                    <a:moveTo>
                      <a:pt x="93745" y="15849"/>
                    </a:moveTo>
                    <a:cubicBezTo>
                      <a:pt x="76246" y="11960"/>
                      <a:pt x="58659" y="-1649"/>
                      <a:pt x="50882" y="295"/>
                    </a:cubicBezTo>
                    <a:cubicBezTo>
                      <a:pt x="43105" y="2239"/>
                      <a:pt x="25607" y="-3593"/>
                      <a:pt x="21630" y="4183"/>
                    </a:cubicBezTo>
                    <a:cubicBezTo>
                      <a:pt x="17741" y="11960"/>
                      <a:pt x="-1702" y="-1649"/>
                      <a:pt x="8020" y="19738"/>
                    </a:cubicBezTo>
                    <a:cubicBezTo>
                      <a:pt x="17741" y="41125"/>
                      <a:pt x="19685" y="25571"/>
                      <a:pt x="17741" y="41125"/>
                    </a:cubicBezTo>
                    <a:cubicBezTo>
                      <a:pt x="15797" y="56679"/>
                      <a:pt x="9964" y="66401"/>
                      <a:pt x="9964" y="66401"/>
                    </a:cubicBezTo>
                    <a:cubicBezTo>
                      <a:pt x="4131" y="83899"/>
                      <a:pt x="-5590" y="60567"/>
                      <a:pt x="4131" y="83899"/>
                    </a:cubicBezTo>
                    <a:cubicBezTo>
                      <a:pt x="13852" y="107230"/>
                      <a:pt x="13852" y="93621"/>
                      <a:pt x="13852" y="107230"/>
                    </a:cubicBezTo>
                    <a:cubicBezTo>
                      <a:pt x="13852" y="120840"/>
                      <a:pt x="-5590" y="115007"/>
                      <a:pt x="13852" y="120840"/>
                    </a:cubicBezTo>
                    <a:cubicBezTo>
                      <a:pt x="33295" y="126673"/>
                      <a:pt x="37184" y="122785"/>
                      <a:pt x="39128" y="115007"/>
                    </a:cubicBezTo>
                    <a:cubicBezTo>
                      <a:pt x="41073" y="107230"/>
                      <a:pt x="44961" y="93621"/>
                      <a:pt x="44961" y="93621"/>
                    </a:cubicBezTo>
                    <a:cubicBezTo>
                      <a:pt x="58571" y="109174"/>
                      <a:pt x="50794" y="93621"/>
                      <a:pt x="58571" y="109174"/>
                    </a:cubicBezTo>
                    <a:cubicBezTo>
                      <a:pt x="66348" y="124729"/>
                      <a:pt x="44961" y="128617"/>
                      <a:pt x="66348" y="124729"/>
                    </a:cubicBezTo>
                    <a:cubicBezTo>
                      <a:pt x="87735" y="120840"/>
                      <a:pt x="93656" y="111119"/>
                      <a:pt x="93656" y="111119"/>
                    </a:cubicBezTo>
                    <a:cubicBezTo>
                      <a:pt x="93656" y="111119"/>
                      <a:pt x="93656" y="101397"/>
                      <a:pt x="103378" y="89732"/>
                    </a:cubicBezTo>
                    <a:cubicBezTo>
                      <a:pt x="113099" y="78066"/>
                      <a:pt x="103378" y="95565"/>
                      <a:pt x="113099" y="78066"/>
                    </a:cubicBezTo>
                    <a:cubicBezTo>
                      <a:pt x="122821" y="60567"/>
                      <a:pt x="132542" y="60567"/>
                      <a:pt x="122821" y="46869"/>
                    </a:cubicBezTo>
                    <a:cubicBezTo>
                      <a:pt x="113099" y="33259"/>
                      <a:pt x="113099" y="33259"/>
                      <a:pt x="113099" y="33259"/>
                    </a:cubicBezTo>
                    <a:lnTo>
                      <a:pt x="93745" y="1584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3" name="Google Shape;2583;p73"/>
              <p:cNvSpPr/>
              <p:nvPr/>
            </p:nvSpPr>
            <p:spPr>
              <a:xfrm>
                <a:off x="6454718" y="4718576"/>
                <a:ext cx="1085442" cy="1277272"/>
              </a:xfrm>
              <a:custGeom>
                <a:rect b="b" l="l" r="r" t="t"/>
                <a:pathLst>
                  <a:path extrusionOk="0" h="1277272" w="1085442">
                    <a:moveTo>
                      <a:pt x="1075009" y="3457"/>
                    </a:moveTo>
                    <a:cubicBezTo>
                      <a:pt x="1075009" y="3457"/>
                      <a:pt x="1059455" y="-4321"/>
                      <a:pt x="1043813" y="3457"/>
                    </a:cubicBezTo>
                    <a:cubicBezTo>
                      <a:pt x="1028258" y="11234"/>
                      <a:pt x="1043813" y="-12098"/>
                      <a:pt x="1028258" y="11234"/>
                    </a:cubicBezTo>
                    <a:cubicBezTo>
                      <a:pt x="1012704" y="34565"/>
                      <a:pt x="1028258" y="15122"/>
                      <a:pt x="1012704" y="34565"/>
                    </a:cubicBezTo>
                    <a:cubicBezTo>
                      <a:pt x="997150" y="54008"/>
                      <a:pt x="997150" y="54008"/>
                      <a:pt x="997150" y="54008"/>
                    </a:cubicBezTo>
                    <a:lnTo>
                      <a:pt x="965953" y="65673"/>
                    </a:lnTo>
                    <a:cubicBezTo>
                      <a:pt x="958176" y="96870"/>
                      <a:pt x="958176" y="96870"/>
                      <a:pt x="958176" y="96870"/>
                    </a:cubicBezTo>
                    <a:cubicBezTo>
                      <a:pt x="958176" y="96870"/>
                      <a:pt x="915313" y="85205"/>
                      <a:pt x="891982" y="116313"/>
                    </a:cubicBezTo>
                    <a:cubicBezTo>
                      <a:pt x="868651" y="147510"/>
                      <a:pt x="907536" y="135756"/>
                      <a:pt x="868651" y="147510"/>
                    </a:cubicBezTo>
                    <a:cubicBezTo>
                      <a:pt x="829676" y="159175"/>
                      <a:pt x="825788" y="166953"/>
                      <a:pt x="810234" y="159175"/>
                    </a:cubicBezTo>
                    <a:cubicBezTo>
                      <a:pt x="794680" y="151398"/>
                      <a:pt x="759594" y="135844"/>
                      <a:pt x="759594" y="135844"/>
                    </a:cubicBezTo>
                    <a:cubicBezTo>
                      <a:pt x="759594" y="135844"/>
                      <a:pt x="723802" y="119318"/>
                      <a:pt x="712843" y="128067"/>
                    </a:cubicBezTo>
                    <a:cubicBezTo>
                      <a:pt x="673869" y="159264"/>
                      <a:pt x="716732" y="186484"/>
                      <a:pt x="673869" y="159264"/>
                    </a:cubicBezTo>
                    <a:cubicBezTo>
                      <a:pt x="631007" y="131955"/>
                      <a:pt x="654427" y="151487"/>
                      <a:pt x="631007" y="131955"/>
                    </a:cubicBezTo>
                    <a:cubicBezTo>
                      <a:pt x="607675" y="112513"/>
                      <a:pt x="669981" y="116402"/>
                      <a:pt x="607675" y="112513"/>
                    </a:cubicBezTo>
                    <a:cubicBezTo>
                      <a:pt x="545370" y="108625"/>
                      <a:pt x="576479" y="100847"/>
                      <a:pt x="545370" y="108625"/>
                    </a:cubicBezTo>
                    <a:cubicBezTo>
                      <a:pt x="514173" y="116402"/>
                      <a:pt x="557036" y="124178"/>
                      <a:pt x="514173" y="116402"/>
                    </a:cubicBezTo>
                    <a:cubicBezTo>
                      <a:pt x="471311" y="108625"/>
                      <a:pt x="471311" y="108625"/>
                      <a:pt x="471311" y="108625"/>
                    </a:cubicBezTo>
                    <a:lnTo>
                      <a:pt x="444003" y="108625"/>
                    </a:lnTo>
                    <a:cubicBezTo>
                      <a:pt x="401140" y="73539"/>
                      <a:pt x="428448" y="85293"/>
                      <a:pt x="401140" y="73539"/>
                    </a:cubicBezTo>
                    <a:cubicBezTo>
                      <a:pt x="373832" y="61873"/>
                      <a:pt x="355273" y="38277"/>
                      <a:pt x="350500" y="54096"/>
                    </a:cubicBezTo>
                    <a:cubicBezTo>
                      <a:pt x="338835" y="93070"/>
                      <a:pt x="350500" y="57985"/>
                      <a:pt x="338835" y="93070"/>
                    </a:cubicBezTo>
                    <a:cubicBezTo>
                      <a:pt x="327169" y="128155"/>
                      <a:pt x="327169" y="128155"/>
                      <a:pt x="327169" y="128155"/>
                    </a:cubicBezTo>
                    <a:cubicBezTo>
                      <a:pt x="327169" y="128155"/>
                      <a:pt x="358366" y="89182"/>
                      <a:pt x="327169" y="128155"/>
                    </a:cubicBezTo>
                    <a:cubicBezTo>
                      <a:pt x="295972" y="167130"/>
                      <a:pt x="295972" y="167130"/>
                      <a:pt x="295972" y="167130"/>
                    </a:cubicBezTo>
                    <a:cubicBezTo>
                      <a:pt x="295972" y="167130"/>
                      <a:pt x="319303" y="209992"/>
                      <a:pt x="295972" y="167130"/>
                    </a:cubicBezTo>
                    <a:cubicBezTo>
                      <a:pt x="272641" y="124267"/>
                      <a:pt x="295972" y="147687"/>
                      <a:pt x="272641" y="124267"/>
                    </a:cubicBezTo>
                    <a:cubicBezTo>
                      <a:pt x="249309" y="100936"/>
                      <a:pt x="264864" y="89182"/>
                      <a:pt x="249309" y="100936"/>
                    </a:cubicBezTo>
                    <a:cubicBezTo>
                      <a:pt x="233755" y="112601"/>
                      <a:pt x="237644" y="143798"/>
                      <a:pt x="237644" y="143798"/>
                    </a:cubicBezTo>
                    <a:cubicBezTo>
                      <a:pt x="237644" y="143798"/>
                      <a:pt x="245421" y="167130"/>
                      <a:pt x="229867" y="171107"/>
                    </a:cubicBezTo>
                    <a:cubicBezTo>
                      <a:pt x="214313" y="174995"/>
                      <a:pt x="187004" y="163329"/>
                      <a:pt x="194781" y="178883"/>
                    </a:cubicBezTo>
                    <a:cubicBezTo>
                      <a:pt x="202559" y="194438"/>
                      <a:pt x="206447" y="167218"/>
                      <a:pt x="202559" y="194438"/>
                    </a:cubicBezTo>
                    <a:cubicBezTo>
                      <a:pt x="198670" y="221746"/>
                      <a:pt x="218113" y="198326"/>
                      <a:pt x="198670" y="221746"/>
                    </a:cubicBezTo>
                    <a:cubicBezTo>
                      <a:pt x="179227" y="245078"/>
                      <a:pt x="179227" y="210080"/>
                      <a:pt x="179227" y="245078"/>
                    </a:cubicBezTo>
                    <a:cubicBezTo>
                      <a:pt x="179227" y="280074"/>
                      <a:pt x="179227" y="260631"/>
                      <a:pt x="179227" y="280163"/>
                    </a:cubicBezTo>
                    <a:cubicBezTo>
                      <a:pt x="179227" y="299606"/>
                      <a:pt x="179227" y="319137"/>
                      <a:pt x="179227" y="319137"/>
                    </a:cubicBezTo>
                    <a:cubicBezTo>
                      <a:pt x="175339" y="365888"/>
                      <a:pt x="175339" y="365888"/>
                      <a:pt x="175339" y="365888"/>
                    </a:cubicBezTo>
                    <a:lnTo>
                      <a:pt x="206536" y="432082"/>
                    </a:lnTo>
                    <a:cubicBezTo>
                      <a:pt x="206536" y="432082"/>
                      <a:pt x="179227" y="467167"/>
                      <a:pt x="175339" y="439859"/>
                    </a:cubicBezTo>
                    <a:cubicBezTo>
                      <a:pt x="171450" y="412550"/>
                      <a:pt x="171450" y="412550"/>
                      <a:pt x="171450" y="412550"/>
                    </a:cubicBezTo>
                    <a:cubicBezTo>
                      <a:pt x="171450" y="412550"/>
                      <a:pt x="210424" y="385242"/>
                      <a:pt x="171450" y="412550"/>
                    </a:cubicBezTo>
                    <a:cubicBezTo>
                      <a:pt x="132476" y="439859"/>
                      <a:pt x="140253" y="420327"/>
                      <a:pt x="132476" y="439859"/>
                    </a:cubicBezTo>
                    <a:cubicBezTo>
                      <a:pt x="124699" y="459302"/>
                      <a:pt x="124699" y="459302"/>
                      <a:pt x="124699" y="459302"/>
                    </a:cubicBezTo>
                    <a:cubicBezTo>
                      <a:pt x="124699" y="459302"/>
                      <a:pt x="109145" y="474856"/>
                      <a:pt x="105256" y="486610"/>
                    </a:cubicBezTo>
                    <a:cubicBezTo>
                      <a:pt x="101368" y="498275"/>
                      <a:pt x="93590" y="502164"/>
                      <a:pt x="93590" y="521695"/>
                    </a:cubicBezTo>
                    <a:cubicBezTo>
                      <a:pt x="93590" y="541138"/>
                      <a:pt x="97479" y="564558"/>
                      <a:pt x="97479" y="564558"/>
                    </a:cubicBezTo>
                    <a:cubicBezTo>
                      <a:pt x="105256" y="595755"/>
                      <a:pt x="101368" y="615197"/>
                      <a:pt x="89702" y="619086"/>
                    </a:cubicBezTo>
                    <a:cubicBezTo>
                      <a:pt x="89702" y="619086"/>
                      <a:pt x="62394" y="607420"/>
                      <a:pt x="58505" y="646394"/>
                    </a:cubicBezTo>
                    <a:cubicBezTo>
                      <a:pt x="54616" y="685368"/>
                      <a:pt x="54616" y="685368"/>
                      <a:pt x="54616" y="685368"/>
                    </a:cubicBezTo>
                    <a:cubicBezTo>
                      <a:pt x="54616" y="685368"/>
                      <a:pt x="75208" y="706932"/>
                      <a:pt x="62394" y="712676"/>
                    </a:cubicBezTo>
                    <a:cubicBezTo>
                      <a:pt x="27308" y="728231"/>
                      <a:pt x="27308" y="728231"/>
                      <a:pt x="27308" y="728231"/>
                    </a:cubicBezTo>
                    <a:cubicBezTo>
                      <a:pt x="27308" y="728231"/>
                      <a:pt x="0" y="728231"/>
                      <a:pt x="0" y="743785"/>
                    </a:cubicBezTo>
                    <a:cubicBezTo>
                      <a:pt x="0" y="778870"/>
                      <a:pt x="19443" y="790536"/>
                      <a:pt x="19443" y="790536"/>
                    </a:cubicBezTo>
                    <a:cubicBezTo>
                      <a:pt x="19443" y="817844"/>
                      <a:pt x="23331" y="790536"/>
                      <a:pt x="19443" y="817844"/>
                    </a:cubicBezTo>
                    <a:cubicBezTo>
                      <a:pt x="15554" y="845152"/>
                      <a:pt x="15554" y="845152"/>
                      <a:pt x="15554" y="845152"/>
                    </a:cubicBezTo>
                    <a:cubicBezTo>
                      <a:pt x="15554" y="845152"/>
                      <a:pt x="3889" y="876349"/>
                      <a:pt x="15554" y="884126"/>
                    </a:cubicBezTo>
                    <a:cubicBezTo>
                      <a:pt x="27220" y="891904"/>
                      <a:pt x="42863" y="903569"/>
                      <a:pt x="54528" y="891904"/>
                    </a:cubicBezTo>
                    <a:lnTo>
                      <a:pt x="97391" y="868572"/>
                    </a:lnTo>
                    <a:cubicBezTo>
                      <a:pt x="97391" y="868572"/>
                      <a:pt x="131062" y="857171"/>
                      <a:pt x="128588" y="868572"/>
                    </a:cubicBezTo>
                    <a:cubicBezTo>
                      <a:pt x="120811" y="903657"/>
                      <a:pt x="109145" y="876349"/>
                      <a:pt x="120811" y="903657"/>
                    </a:cubicBezTo>
                    <a:cubicBezTo>
                      <a:pt x="132476" y="930966"/>
                      <a:pt x="124699" y="919212"/>
                      <a:pt x="132476" y="930966"/>
                    </a:cubicBezTo>
                    <a:cubicBezTo>
                      <a:pt x="140253" y="942632"/>
                      <a:pt x="144142" y="985494"/>
                      <a:pt x="144142" y="985494"/>
                    </a:cubicBezTo>
                    <a:cubicBezTo>
                      <a:pt x="144142" y="1024468"/>
                      <a:pt x="148031" y="989382"/>
                      <a:pt x="144142" y="1024468"/>
                    </a:cubicBezTo>
                    <a:cubicBezTo>
                      <a:pt x="140253" y="1059553"/>
                      <a:pt x="134067" y="1066093"/>
                      <a:pt x="128588" y="1078996"/>
                    </a:cubicBezTo>
                    <a:cubicBezTo>
                      <a:pt x="116922" y="1106304"/>
                      <a:pt x="124699" y="1137413"/>
                      <a:pt x="124699" y="1137413"/>
                    </a:cubicBezTo>
                    <a:cubicBezTo>
                      <a:pt x="97391" y="1168610"/>
                      <a:pt x="97391" y="1149078"/>
                      <a:pt x="97391" y="1168610"/>
                    </a:cubicBezTo>
                    <a:cubicBezTo>
                      <a:pt x="97391" y="1188052"/>
                      <a:pt x="81837" y="1153055"/>
                      <a:pt x="97391" y="1188052"/>
                    </a:cubicBezTo>
                    <a:cubicBezTo>
                      <a:pt x="112945" y="1223138"/>
                      <a:pt x="136365" y="1238692"/>
                      <a:pt x="136365" y="1238692"/>
                    </a:cubicBezTo>
                    <a:cubicBezTo>
                      <a:pt x="175339" y="1266000"/>
                      <a:pt x="167561" y="1293220"/>
                      <a:pt x="175339" y="1266000"/>
                    </a:cubicBezTo>
                    <a:cubicBezTo>
                      <a:pt x="183116" y="1238692"/>
                      <a:pt x="144142" y="1246557"/>
                      <a:pt x="183116" y="1238692"/>
                    </a:cubicBezTo>
                    <a:cubicBezTo>
                      <a:pt x="222089" y="1230915"/>
                      <a:pt x="222089" y="1230915"/>
                      <a:pt x="222089" y="1230915"/>
                    </a:cubicBezTo>
                    <a:cubicBezTo>
                      <a:pt x="222089" y="1230915"/>
                      <a:pt x="171450" y="1234804"/>
                      <a:pt x="222089" y="1230915"/>
                    </a:cubicBezTo>
                    <a:cubicBezTo>
                      <a:pt x="272729" y="1227026"/>
                      <a:pt x="272729" y="1227026"/>
                      <a:pt x="272729" y="1227026"/>
                    </a:cubicBezTo>
                    <a:cubicBezTo>
                      <a:pt x="272729" y="1227026"/>
                      <a:pt x="272729" y="1195829"/>
                      <a:pt x="264952" y="1172498"/>
                    </a:cubicBezTo>
                    <a:cubicBezTo>
                      <a:pt x="257175" y="1149167"/>
                      <a:pt x="257175" y="1176387"/>
                      <a:pt x="257175" y="1149167"/>
                    </a:cubicBezTo>
                    <a:cubicBezTo>
                      <a:pt x="257175" y="1121858"/>
                      <a:pt x="257175" y="1121858"/>
                      <a:pt x="257175" y="1121858"/>
                    </a:cubicBezTo>
                    <a:cubicBezTo>
                      <a:pt x="257175" y="1121858"/>
                      <a:pt x="264952" y="1114081"/>
                      <a:pt x="276618" y="1094550"/>
                    </a:cubicBezTo>
                    <a:cubicBezTo>
                      <a:pt x="288284" y="1075108"/>
                      <a:pt x="311703" y="1129636"/>
                      <a:pt x="288284" y="1075108"/>
                    </a:cubicBezTo>
                    <a:cubicBezTo>
                      <a:pt x="264952" y="1020579"/>
                      <a:pt x="264952" y="1020579"/>
                      <a:pt x="264952" y="1020579"/>
                    </a:cubicBezTo>
                    <a:lnTo>
                      <a:pt x="268841" y="969940"/>
                    </a:lnTo>
                    <a:cubicBezTo>
                      <a:pt x="280507" y="919300"/>
                      <a:pt x="280507" y="899857"/>
                      <a:pt x="280507" y="899857"/>
                    </a:cubicBezTo>
                    <a:cubicBezTo>
                      <a:pt x="280507" y="899857"/>
                      <a:pt x="280507" y="880414"/>
                      <a:pt x="276618" y="868661"/>
                    </a:cubicBezTo>
                    <a:cubicBezTo>
                      <a:pt x="272729" y="856995"/>
                      <a:pt x="272729" y="853106"/>
                      <a:pt x="264952" y="833575"/>
                    </a:cubicBezTo>
                    <a:cubicBezTo>
                      <a:pt x="257175" y="814132"/>
                      <a:pt x="249398" y="786824"/>
                      <a:pt x="249398" y="786824"/>
                    </a:cubicBezTo>
                    <a:cubicBezTo>
                      <a:pt x="288372" y="759516"/>
                      <a:pt x="272729" y="775158"/>
                      <a:pt x="288372" y="759516"/>
                    </a:cubicBezTo>
                    <a:cubicBezTo>
                      <a:pt x="304014" y="743873"/>
                      <a:pt x="280595" y="759516"/>
                      <a:pt x="303926" y="743961"/>
                    </a:cubicBezTo>
                    <a:cubicBezTo>
                      <a:pt x="327257" y="728408"/>
                      <a:pt x="303926" y="728408"/>
                      <a:pt x="327257" y="728408"/>
                    </a:cubicBezTo>
                    <a:cubicBezTo>
                      <a:pt x="350589" y="728408"/>
                      <a:pt x="374008" y="728408"/>
                      <a:pt x="374008" y="728408"/>
                    </a:cubicBezTo>
                    <a:lnTo>
                      <a:pt x="381785" y="786824"/>
                    </a:lnTo>
                    <a:cubicBezTo>
                      <a:pt x="362343" y="825798"/>
                      <a:pt x="366232" y="779047"/>
                      <a:pt x="362343" y="825798"/>
                    </a:cubicBezTo>
                    <a:cubicBezTo>
                      <a:pt x="358454" y="872549"/>
                      <a:pt x="346789" y="849129"/>
                      <a:pt x="358454" y="872549"/>
                    </a:cubicBezTo>
                    <a:cubicBezTo>
                      <a:pt x="370120" y="895880"/>
                      <a:pt x="385762" y="915411"/>
                      <a:pt x="385762" y="915411"/>
                    </a:cubicBezTo>
                    <a:cubicBezTo>
                      <a:pt x="436402" y="938743"/>
                      <a:pt x="436402" y="938743"/>
                      <a:pt x="436402" y="938743"/>
                    </a:cubicBezTo>
                    <a:lnTo>
                      <a:pt x="436402" y="938743"/>
                    </a:lnTo>
                    <a:cubicBezTo>
                      <a:pt x="436402" y="938743"/>
                      <a:pt x="471488" y="934854"/>
                      <a:pt x="471488" y="950409"/>
                    </a:cubicBezTo>
                    <a:cubicBezTo>
                      <a:pt x="471488" y="965962"/>
                      <a:pt x="471488" y="965962"/>
                      <a:pt x="471488" y="965962"/>
                    </a:cubicBezTo>
                    <a:cubicBezTo>
                      <a:pt x="471488" y="965962"/>
                      <a:pt x="483153" y="958186"/>
                      <a:pt x="467599" y="993271"/>
                    </a:cubicBezTo>
                    <a:cubicBezTo>
                      <a:pt x="452045" y="1028357"/>
                      <a:pt x="455933" y="997160"/>
                      <a:pt x="452045" y="1028357"/>
                    </a:cubicBezTo>
                    <a:cubicBezTo>
                      <a:pt x="448156" y="1059553"/>
                      <a:pt x="437905" y="1076080"/>
                      <a:pt x="448156" y="1082885"/>
                    </a:cubicBezTo>
                    <a:cubicBezTo>
                      <a:pt x="494907" y="1114081"/>
                      <a:pt x="502684" y="1114081"/>
                      <a:pt x="518238" y="1114081"/>
                    </a:cubicBezTo>
                    <a:cubicBezTo>
                      <a:pt x="533793" y="1114081"/>
                      <a:pt x="533793" y="1114081"/>
                      <a:pt x="533793" y="1114081"/>
                    </a:cubicBezTo>
                    <a:cubicBezTo>
                      <a:pt x="533793" y="1114081"/>
                      <a:pt x="549347" y="1114081"/>
                      <a:pt x="553236" y="1086773"/>
                    </a:cubicBezTo>
                    <a:cubicBezTo>
                      <a:pt x="557124" y="1059465"/>
                      <a:pt x="557124" y="1059465"/>
                      <a:pt x="557124" y="1059465"/>
                    </a:cubicBezTo>
                    <a:cubicBezTo>
                      <a:pt x="557124" y="1059465"/>
                      <a:pt x="514262" y="1067242"/>
                      <a:pt x="557124" y="1059465"/>
                    </a:cubicBezTo>
                    <a:cubicBezTo>
                      <a:pt x="599987" y="1051688"/>
                      <a:pt x="627207" y="1047799"/>
                      <a:pt x="627207" y="1047799"/>
                    </a:cubicBezTo>
                    <a:lnTo>
                      <a:pt x="658404" y="1024468"/>
                    </a:lnTo>
                    <a:cubicBezTo>
                      <a:pt x="658404" y="1024468"/>
                      <a:pt x="689600" y="1028357"/>
                      <a:pt x="689600" y="1005025"/>
                    </a:cubicBezTo>
                    <a:cubicBezTo>
                      <a:pt x="689600" y="981694"/>
                      <a:pt x="701266" y="989471"/>
                      <a:pt x="689600" y="981694"/>
                    </a:cubicBezTo>
                    <a:cubicBezTo>
                      <a:pt x="677934" y="973917"/>
                      <a:pt x="677934" y="973917"/>
                      <a:pt x="677934" y="973917"/>
                    </a:cubicBezTo>
                    <a:lnTo>
                      <a:pt x="646738" y="954474"/>
                    </a:lnTo>
                    <a:cubicBezTo>
                      <a:pt x="646738" y="954474"/>
                      <a:pt x="610945" y="943780"/>
                      <a:pt x="599987" y="935031"/>
                    </a:cubicBezTo>
                    <a:cubicBezTo>
                      <a:pt x="561013" y="903834"/>
                      <a:pt x="561013" y="903834"/>
                      <a:pt x="561013" y="903834"/>
                    </a:cubicBezTo>
                    <a:cubicBezTo>
                      <a:pt x="561013" y="903834"/>
                      <a:pt x="561985" y="884391"/>
                      <a:pt x="567818" y="885363"/>
                    </a:cubicBezTo>
                    <a:cubicBezTo>
                      <a:pt x="573651" y="886336"/>
                      <a:pt x="596098" y="891196"/>
                      <a:pt x="596098" y="891196"/>
                    </a:cubicBezTo>
                    <a:cubicBezTo>
                      <a:pt x="596098" y="891196"/>
                      <a:pt x="606792" y="898974"/>
                      <a:pt x="599014" y="882447"/>
                    </a:cubicBezTo>
                    <a:cubicBezTo>
                      <a:pt x="591237" y="865921"/>
                      <a:pt x="584432" y="858144"/>
                      <a:pt x="584432" y="858144"/>
                    </a:cubicBezTo>
                    <a:cubicBezTo>
                      <a:pt x="584432" y="858144"/>
                      <a:pt x="584432" y="853283"/>
                      <a:pt x="590265" y="851339"/>
                    </a:cubicBezTo>
                    <a:cubicBezTo>
                      <a:pt x="596098" y="849395"/>
                      <a:pt x="604848" y="844534"/>
                      <a:pt x="604848" y="844534"/>
                    </a:cubicBezTo>
                    <a:lnTo>
                      <a:pt x="609708" y="828007"/>
                    </a:lnTo>
                    <a:lnTo>
                      <a:pt x="599987" y="801671"/>
                    </a:lnTo>
                    <a:cubicBezTo>
                      <a:pt x="599987" y="801671"/>
                      <a:pt x="587349" y="813337"/>
                      <a:pt x="586377" y="797783"/>
                    </a:cubicBezTo>
                    <a:cubicBezTo>
                      <a:pt x="585405" y="782228"/>
                      <a:pt x="584432" y="773479"/>
                      <a:pt x="584432" y="773479"/>
                    </a:cubicBezTo>
                    <a:cubicBezTo>
                      <a:pt x="584432" y="773479"/>
                      <a:pt x="575683" y="760841"/>
                      <a:pt x="571794" y="761813"/>
                    </a:cubicBezTo>
                    <a:cubicBezTo>
                      <a:pt x="567906" y="762785"/>
                      <a:pt x="572767" y="764730"/>
                      <a:pt x="559157" y="762785"/>
                    </a:cubicBezTo>
                    <a:cubicBezTo>
                      <a:pt x="545547" y="760841"/>
                      <a:pt x="540686" y="765702"/>
                      <a:pt x="540686" y="756953"/>
                    </a:cubicBezTo>
                    <a:cubicBezTo>
                      <a:pt x="540686" y="748204"/>
                      <a:pt x="535825" y="743343"/>
                      <a:pt x="535825" y="736538"/>
                    </a:cubicBezTo>
                    <a:cubicBezTo>
                      <a:pt x="535825" y="729733"/>
                      <a:pt x="529021" y="731677"/>
                      <a:pt x="529993" y="717095"/>
                    </a:cubicBezTo>
                    <a:cubicBezTo>
                      <a:pt x="530965" y="702513"/>
                      <a:pt x="523187" y="686871"/>
                      <a:pt x="523187" y="686871"/>
                    </a:cubicBezTo>
                    <a:lnTo>
                      <a:pt x="499857" y="668400"/>
                    </a:lnTo>
                    <a:cubicBezTo>
                      <a:pt x="499857" y="668400"/>
                      <a:pt x="494995" y="664511"/>
                      <a:pt x="489163" y="665483"/>
                    </a:cubicBezTo>
                    <a:cubicBezTo>
                      <a:pt x="483330" y="666456"/>
                      <a:pt x="478469" y="666456"/>
                      <a:pt x="478469" y="666456"/>
                    </a:cubicBezTo>
                    <a:lnTo>
                      <a:pt x="459999" y="648957"/>
                    </a:lnTo>
                    <a:lnTo>
                      <a:pt x="453194" y="638264"/>
                    </a:lnTo>
                    <a:cubicBezTo>
                      <a:pt x="453194" y="638264"/>
                      <a:pt x="448333" y="626598"/>
                      <a:pt x="442500" y="626598"/>
                    </a:cubicBezTo>
                    <a:cubicBezTo>
                      <a:pt x="436667" y="626598"/>
                      <a:pt x="425002" y="626598"/>
                      <a:pt x="425002" y="626598"/>
                    </a:cubicBezTo>
                    <a:cubicBezTo>
                      <a:pt x="425002" y="626598"/>
                      <a:pt x="417224" y="620765"/>
                      <a:pt x="417224" y="612988"/>
                    </a:cubicBezTo>
                    <a:cubicBezTo>
                      <a:pt x="417224" y="605211"/>
                      <a:pt x="411392" y="594517"/>
                      <a:pt x="418196" y="591601"/>
                    </a:cubicBezTo>
                    <a:cubicBezTo>
                      <a:pt x="425002" y="588685"/>
                      <a:pt x="407503" y="581879"/>
                      <a:pt x="425002" y="588685"/>
                    </a:cubicBezTo>
                    <a:cubicBezTo>
                      <a:pt x="442500" y="595489"/>
                      <a:pt x="451338" y="603266"/>
                      <a:pt x="451338" y="603266"/>
                    </a:cubicBezTo>
                    <a:lnTo>
                      <a:pt x="461059" y="612016"/>
                    </a:lnTo>
                    <a:cubicBezTo>
                      <a:pt x="461059" y="612016"/>
                      <a:pt x="457171" y="621737"/>
                      <a:pt x="477586" y="616876"/>
                    </a:cubicBezTo>
                    <a:cubicBezTo>
                      <a:pt x="498000" y="612016"/>
                      <a:pt x="499944" y="605211"/>
                      <a:pt x="502861" y="601322"/>
                    </a:cubicBezTo>
                    <a:cubicBezTo>
                      <a:pt x="505778" y="597434"/>
                      <a:pt x="506750" y="592573"/>
                      <a:pt x="511610" y="583823"/>
                    </a:cubicBezTo>
                    <a:cubicBezTo>
                      <a:pt x="516471" y="575074"/>
                      <a:pt x="509666" y="566325"/>
                      <a:pt x="525221" y="563409"/>
                    </a:cubicBezTo>
                    <a:cubicBezTo>
                      <a:pt x="540775" y="560493"/>
                      <a:pt x="565166" y="556604"/>
                      <a:pt x="568083" y="556604"/>
                    </a:cubicBezTo>
                    <a:cubicBezTo>
                      <a:pt x="570999" y="556604"/>
                      <a:pt x="589470" y="551743"/>
                      <a:pt x="589470" y="551743"/>
                    </a:cubicBezTo>
                    <a:lnTo>
                      <a:pt x="606969" y="539105"/>
                    </a:lnTo>
                    <a:cubicBezTo>
                      <a:pt x="606969" y="539105"/>
                      <a:pt x="625439" y="521607"/>
                      <a:pt x="632244" y="517718"/>
                    </a:cubicBezTo>
                    <a:cubicBezTo>
                      <a:pt x="639049" y="513830"/>
                      <a:pt x="656548" y="496331"/>
                      <a:pt x="660525" y="488466"/>
                    </a:cubicBezTo>
                    <a:cubicBezTo>
                      <a:pt x="664413" y="480688"/>
                      <a:pt x="659552" y="477772"/>
                      <a:pt x="673162" y="466106"/>
                    </a:cubicBezTo>
                    <a:cubicBezTo>
                      <a:pt x="686772" y="454441"/>
                      <a:pt x="680939" y="451524"/>
                      <a:pt x="686772" y="446664"/>
                    </a:cubicBezTo>
                    <a:cubicBezTo>
                      <a:pt x="692605" y="441803"/>
                      <a:pt x="678995" y="440831"/>
                      <a:pt x="697466" y="437914"/>
                    </a:cubicBezTo>
                    <a:cubicBezTo>
                      <a:pt x="715936" y="434998"/>
                      <a:pt x="716909" y="431110"/>
                      <a:pt x="723802" y="432082"/>
                    </a:cubicBezTo>
                    <a:cubicBezTo>
                      <a:pt x="730607" y="433054"/>
                      <a:pt x="731579" y="428193"/>
                      <a:pt x="733523" y="438887"/>
                    </a:cubicBezTo>
                    <a:cubicBezTo>
                      <a:pt x="735468" y="449580"/>
                      <a:pt x="740328" y="457357"/>
                      <a:pt x="740328" y="457357"/>
                    </a:cubicBezTo>
                    <a:lnTo>
                      <a:pt x="754910" y="468051"/>
                    </a:lnTo>
                    <a:cubicBezTo>
                      <a:pt x="754910" y="468051"/>
                      <a:pt x="789024" y="459302"/>
                      <a:pt x="788052" y="446664"/>
                    </a:cubicBezTo>
                    <a:cubicBezTo>
                      <a:pt x="787079" y="434026"/>
                      <a:pt x="784163" y="417411"/>
                      <a:pt x="784163" y="417411"/>
                    </a:cubicBezTo>
                    <a:lnTo>
                      <a:pt x="763748" y="378437"/>
                    </a:lnTo>
                    <a:cubicBezTo>
                      <a:pt x="763748" y="378437"/>
                      <a:pt x="728662" y="371632"/>
                      <a:pt x="716997" y="375520"/>
                    </a:cubicBezTo>
                    <a:cubicBezTo>
                      <a:pt x="705331" y="379409"/>
                      <a:pt x="694638" y="395935"/>
                      <a:pt x="694638" y="395935"/>
                    </a:cubicBezTo>
                    <a:lnTo>
                      <a:pt x="689777" y="408574"/>
                    </a:lnTo>
                    <a:lnTo>
                      <a:pt x="670334" y="423155"/>
                    </a:lnTo>
                    <a:lnTo>
                      <a:pt x="655752" y="425100"/>
                    </a:lnTo>
                    <a:lnTo>
                      <a:pt x="631448" y="419267"/>
                    </a:lnTo>
                    <a:cubicBezTo>
                      <a:pt x="631448" y="419267"/>
                      <a:pt x="636310" y="416351"/>
                      <a:pt x="613950" y="419267"/>
                    </a:cubicBezTo>
                    <a:cubicBezTo>
                      <a:pt x="591591" y="422183"/>
                      <a:pt x="591591" y="422183"/>
                      <a:pt x="591591" y="422183"/>
                    </a:cubicBezTo>
                    <a:cubicBezTo>
                      <a:pt x="591591" y="422183"/>
                      <a:pt x="568260" y="426072"/>
                      <a:pt x="566315" y="431905"/>
                    </a:cubicBezTo>
                    <a:cubicBezTo>
                      <a:pt x="564371" y="437738"/>
                      <a:pt x="565343" y="445515"/>
                      <a:pt x="553677" y="450375"/>
                    </a:cubicBezTo>
                    <a:cubicBezTo>
                      <a:pt x="542012" y="455236"/>
                      <a:pt x="546872" y="459125"/>
                      <a:pt x="530346" y="456208"/>
                    </a:cubicBezTo>
                    <a:cubicBezTo>
                      <a:pt x="513820" y="453292"/>
                      <a:pt x="494289" y="450375"/>
                      <a:pt x="494289" y="450375"/>
                    </a:cubicBezTo>
                    <a:lnTo>
                      <a:pt x="486512" y="449403"/>
                    </a:lnTo>
                    <a:lnTo>
                      <a:pt x="474846" y="439682"/>
                    </a:lnTo>
                    <a:lnTo>
                      <a:pt x="446565" y="444542"/>
                    </a:lnTo>
                    <a:lnTo>
                      <a:pt x="431983" y="469818"/>
                    </a:lnTo>
                    <a:cubicBezTo>
                      <a:pt x="431983" y="469818"/>
                      <a:pt x="421290" y="481484"/>
                      <a:pt x="418373" y="488289"/>
                    </a:cubicBezTo>
                    <a:cubicBezTo>
                      <a:pt x="415457" y="495094"/>
                      <a:pt x="419345" y="487317"/>
                      <a:pt x="415457" y="495094"/>
                    </a:cubicBezTo>
                    <a:cubicBezTo>
                      <a:pt x="411568" y="502871"/>
                      <a:pt x="405736" y="517453"/>
                      <a:pt x="398930" y="526290"/>
                    </a:cubicBezTo>
                    <a:cubicBezTo>
                      <a:pt x="392126" y="535040"/>
                      <a:pt x="396986" y="549622"/>
                      <a:pt x="379488" y="540873"/>
                    </a:cubicBezTo>
                    <a:cubicBezTo>
                      <a:pt x="361989" y="532124"/>
                      <a:pt x="357129" y="528235"/>
                      <a:pt x="351208" y="528235"/>
                    </a:cubicBezTo>
                    <a:cubicBezTo>
                      <a:pt x="345374" y="528235"/>
                      <a:pt x="334681" y="528235"/>
                      <a:pt x="326904" y="528235"/>
                    </a:cubicBezTo>
                    <a:cubicBezTo>
                      <a:pt x="319127" y="528235"/>
                      <a:pt x="328848" y="554482"/>
                      <a:pt x="319127" y="528235"/>
                    </a:cubicBezTo>
                    <a:cubicBezTo>
                      <a:pt x="309405" y="501899"/>
                      <a:pt x="309405" y="501899"/>
                      <a:pt x="309405" y="501899"/>
                    </a:cubicBezTo>
                    <a:lnTo>
                      <a:pt x="302601" y="486345"/>
                    </a:lnTo>
                    <a:lnTo>
                      <a:pt x="291907" y="464958"/>
                    </a:lnTo>
                    <a:lnTo>
                      <a:pt x="255849" y="446487"/>
                    </a:lnTo>
                    <a:cubicBezTo>
                      <a:pt x="255849" y="446487"/>
                      <a:pt x="233490" y="433849"/>
                      <a:pt x="233490" y="428016"/>
                    </a:cubicBezTo>
                    <a:cubicBezTo>
                      <a:pt x="233490" y="422183"/>
                      <a:pt x="227657" y="405657"/>
                      <a:pt x="227657" y="405657"/>
                    </a:cubicBezTo>
                    <a:cubicBezTo>
                      <a:pt x="227657" y="405657"/>
                      <a:pt x="218908" y="395935"/>
                      <a:pt x="215992" y="387186"/>
                    </a:cubicBezTo>
                    <a:cubicBezTo>
                      <a:pt x="213075" y="378437"/>
                      <a:pt x="205298" y="374548"/>
                      <a:pt x="207242" y="361911"/>
                    </a:cubicBezTo>
                    <a:cubicBezTo>
                      <a:pt x="209187" y="349273"/>
                      <a:pt x="209187" y="361911"/>
                      <a:pt x="209187" y="344412"/>
                    </a:cubicBezTo>
                    <a:cubicBezTo>
                      <a:pt x="209187" y="326914"/>
                      <a:pt x="202382" y="323998"/>
                      <a:pt x="207242" y="316132"/>
                    </a:cubicBezTo>
                    <a:cubicBezTo>
                      <a:pt x="212103" y="308355"/>
                      <a:pt x="205298" y="309327"/>
                      <a:pt x="216964" y="295717"/>
                    </a:cubicBezTo>
                    <a:cubicBezTo>
                      <a:pt x="228630" y="282107"/>
                      <a:pt x="225713" y="285023"/>
                      <a:pt x="230574" y="276274"/>
                    </a:cubicBezTo>
                    <a:cubicBezTo>
                      <a:pt x="235434" y="267525"/>
                      <a:pt x="237379" y="259748"/>
                      <a:pt x="242239" y="252943"/>
                    </a:cubicBezTo>
                    <a:cubicBezTo>
                      <a:pt x="247100" y="246138"/>
                      <a:pt x="245156" y="243221"/>
                      <a:pt x="254877" y="236416"/>
                    </a:cubicBezTo>
                    <a:cubicBezTo>
                      <a:pt x="264599" y="229612"/>
                      <a:pt x="257794" y="229612"/>
                      <a:pt x="267515" y="224751"/>
                    </a:cubicBezTo>
                    <a:cubicBezTo>
                      <a:pt x="277237" y="219890"/>
                      <a:pt x="274320" y="216973"/>
                      <a:pt x="282097" y="216001"/>
                    </a:cubicBezTo>
                    <a:cubicBezTo>
                      <a:pt x="289874" y="215029"/>
                      <a:pt x="298624" y="213085"/>
                      <a:pt x="304456" y="213085"/>
                    </a:cubicBezTo>
                    <a:cubicBezTo>
                      <a:pt x="310289" y="213085"/>
                      <a:pt x="309317" y="212113"/>
                      <a:pt x="320982" y="214057"/>
                    </a:cubicBezTo>
                    <a:cubicBezTo>
                      <a:pt x="332648" y="216001"/>
                      <a:pt x="328760" y="212113"/>
                      <a:pt x="337509" y="216001"/>
                    </a:cubicBezTo>
                    <a:cubicBezTo>
                      <a:pt x="346259" y="219890"/>
                      <a:pt x="354036" y="219890"/>
                      <a:pt x="354036" y="219890"/>
                    </a:cubicBezTo>
                    <a:cubicBezTo>
                      <a:pt x="354036" y="219890"/>
                      <a:pt x="355008" y="221835"/>
                      <a:pt x="367645" y="221835"/>
                    </a:cubicBezTo>
                    <a:cubicBezTo>
                      <a:pt x="380283" y="221835"/>
                      <a:pt x="376395" y="221835"/>
                      <a:pt x="388060" y="219890"/>
                    </a:cubicBezTo>
                    <a:cubicBezTo>
                      <a:pt x="399726" y="217946"/>
                      <a:pt x="407503" y="210169"/>
                      <a:pt x="407503" y="210169"/>
                    </a:cubicBezTo>
                    <a:lnTo>
                      <a:pt x="423058" y="203364"/>
                    </a:lnTo>
                    <a:cubicBezTo>
                      <a:pt x="423058" y="203364"/>
                      <a:pt x="441528" y="219890"/>
                      <a:pt x="448333" y="218918"/>
                    </a:cubicBezTo>
                    <a:cubicBezTo>
                      <a:pt x="455138" y="217946"/>
                      <a:pt x="462915" y="210169"/>
                      <a:pt x="462915" y="210169"/>
                    </a:cubicBezTo>
                    <a:lnTo>
                      <a:pt x="475553" y="202392"/>
                    </a:lnTo>
                    <a:lnTo>
                      <a:pt x="491107" y="209197"/>
                    </a:lnTo>
                    <a:lnTo>
                      <a:pt x="505689" y="219890"/>
                    </a:lnTo>
                    <a:lnTo>
                      <a:pt x="527076" y="222807"/>
                    </a:lnTo>
                    <a:lnTo>
                      <a:pt x="555357" y="215029"/>
                    </a:lnTo>
                    <a:lnTo>
                      <a:pt x="571883" y="201420"/>
                    </a:lnTo>
                    <a:cubicBezTo>
                      <a:pt x="571883" y="201420"/>
                      <a:pt x="567994" y="195586"/>
                      <a:pt x="588409" y="201420"/>
                    </a:cubicBezTo>
                    <a:cubicBezTo>
                      <a:pt x="608824" y="207252"/>
                      <a:pt x="608824" y="207252"/>
                      <a:pt x="608824" y="207252"/>
                    </a:cubicBezTo>
                    <a:lnTo>
                      <a:pt x="630212" y="211141"/>
                    </a:lnTo>
                    <a:cubicBezTo>
                      <a:pt x="630212" y="211141"/>
                      <a:pt x="626323" y="214057"/>
                      <a:pt x="641877" y="213085"/>
                    </a:cubicBezTo>
                    <a:cubicBezTo>
                      <a:pt x="657431" y="212113"/>
                      <a:pt x="657431" y="212113"/>
                      <a:pt x="657431" y="212113"/>
                    </a:cubicBezTo>
                    <a:lnTo>
                      <a:pt x="675902" y="206280"/>
                    </a:lnTo>
                    <a:lnTo>
                      <a:pt x="695345" y="201420"/>
                    </a:lnTo>
                    <a:lnTo>
                      <a:pt x="718676" y="198503"/>
                    </a:lnTo>
                    <a:cubicBezTo>
                      <a:pt x="718676" y="198503"/>
                      <a:pt x="722564" y="172167"/>
                      <a:pt x="728398" y="202392"/>
                    </a:cubicBezTo>
                    <a:cubicBezTo>
                      <a:pt x="734230" y="232616"/>
                      <a:pt x="718676" y="222807"/>
                      <a:pt x="734230" y="232616"/>
                    </a:cubicBezTo>
                    <a:cubicBezTo>
                      <a:pt x="749784" y="242338"/>
                      <a:pt x="749784" y="242338"/>
                      <a:pt x="749784" y="242338"/>
                    </a:cubicBezTo>
                    <a:lnTo>
                      <a:pt x="777093" y="246226"/>
                    </a:lnTo>
                    <a:lnTo>
                      <a:pt x="792647" y="239421"/>
                    </a:lnTo>
                    <a:cubicBezTo>
                      <a:pt x="792647" y="239421"/>
                      <a:pt x="802368" y="245254"/>
                      <a:pt x="808201" y="241365"/>
                    </a:cubicBezTo>
                    <a:cubicBezTo>
                      <a:pt x="814034" y="237477"/>
                      <a:pt x="823755" y="233588"/>
                      <a:pt x="823755" y="233588"/>
                    </a:cubicBezTo>
                    <a:lnTo>
                      <a:pt x="840282" y="238449"/>
                    </a:lnTo>
                    <a:lnTo>
                      <a:pt x="854864" y="242338"/>
                    </a:lnTo>
                    <a:lnTo>
                      <a:pt x="880139" y="236505"/>
                    </a:lnTo>
                    <a:lnTo>
                      <a:pt x="908420" y="226784"/>
                    </a:lnTo>
                    <a:lnTo>
                      <a:pt x="932723" y="229700"/>
                    </a:lnTo>
                    <a:lnTo>
                      <a:pt x="953138" y="219978"/>
                    </a:lnTo>
                    <a:cubicBezTo>
                      <a:pt x="953138" y="219978"/>
                      <a:pt x="970637" y="191698"/>
                      <a:pt x="977442" y="176144"/>
                    </a:cubicBezTo>
                    <a:cubicBezTo>
                      <a:pt x="984247" y="160590"/>
                      <a:pt x="982302" y="161562"/>
                      <a:pt x="986191" y="153785"/>
                    </a:cubicBezTo>
                    <a:cubicBezTo>
                      <a:pt x="990080" y="146008"/>
                      <a:pt x="1000773" y="139202"/>
                      <a:pt x="1000773" y="139202"/>
                    </a:cubicBezTo>
                    <a:cubicBezTo>
                      <a:pt x="1000773" y="139202"/>
                      <a:pt x="1023132" y="137258"/>
                      <a:pt x="1025077" y="133370"/>
                    </a:cubicBezTo>
                    <a:cubicBezTo>
                      <a:pt x="1027021" y="129481"/>
                      <a:pt x="1035770" y="123648"/>
                      <a:pt x="1041603" y="109066"/>
                    </a:cubicBezTo>
                    <a:cubicBezTo>
                      <a:pt x="1047436" y="94484"/>
                      <a:pt x="1057157" y="91568"/>
                      <a:pt x="1054241" y="81758"/>
                    </a:cubicBezTo>
                    <a:cubicBezTo>
                      <a:pt x="1051324" y="72037"/>
                      <a:pt x="1051324" y="62315"/>
                      <a:pt x="1051324" y="62315"/>
                    </a:cubicBezTo>
                    <a:cubicBezTo>
                      <a:pt x="1051324" y="62315"/>
                      <a:pt x="1081549" y="58427"/>
                      <a:pt x="1083493" y="46761"/>
                    </a:cubicBezTo>
                    <a:cubicBezTo>
                      <a:pt x="1085437" y="35095"/>
                      <a:pt x="1085437" y="35095"/>
                      <a:pt x="1085437" y="28290"/>
                    </a:cubicBezTo>
                    <a:cubicBezTo>
                      <a:pt x="1085703" y="19983"/>
                      <a:pt x="1075009" y="3457"/>
                      <a:pt x="1075009" y="345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4" name="Google Shape;2584;p73"/>
              <p:cNvSpPr/>
              <p:nvPr/>
            </p:nvSpPr>
            <p:spPr>
              <a:xfrm>
                <a:off x="7035031" y="5790767"/>
                <a:ext cx="97091" cy="132074"/>
              </a:xfrm>
              <a:custGeom>
                <a:rect b="b" l="l" r="r" t="t"/>
                <a:pathLst>
                  <a:path extrusionOk="0" h="132074" w="97091">
                    <a:moveTo>
                      <a:pt x="69165" y="0"/>
                    </a:moveTo>
                    <a:cubicBezTo>
                      <a:pt x="63332" y="7335"/>
                      <a:pt x="74997" y="14582"/>
                      <a:pt x="51666" y="16085"/>
                    </a:cubicBezTo>
                    <a:cubicBezTo>
                      <a:pt x="28335" y="17587"/>
                      <a:pt x="28335" y="17587"/>
                      <a:pt x="28335" y="17587"/>
                    </a:cubicBezTo>
                    <a:lnTo>
                      <a:pt x="13753" y="42421"/>
                    </a:lnTo>
                    <a:cubicBezTo>
                      <a:pt x="13753" y="42421"/>
                      <a:pt x="22502" y="51170"/>
                      <a:pt x="21088" y="59919"/>
                    </a:cubicBezTo>
                    <a:cubicBezTo>
                      <a:pt x="19674" y="68669"/>
                      <a:pt x="16669" y="81837"/>
                      <a:pt x="16669" y="81837"/>
                    </a:cubicBezTo>
                    <a:cubicBezTo>
                      <a:pt x="16669" y="81837"/>
                      <a:pt x="7920" y="74501"/>
                      <a:pt x="5004" y="102251"/>
                    </a:cubicBezTo>
                    <a:cubicBezTo>
                      <a:pt x="2087" y="130002"/>
                      <a:pt x="-6662" y="137337"/>
                      <a:pt x="9422" y="128587"/>
                    </a:cubicBezTo>
                    <a:cubicBezTo>
                      <a:pt x="25507" y="119838"/>
                      <a:pt x="25507" y="119838"/>
                      <a:pt x="25507" y="119838"/>
                    </a:cubicBezTo>
                    <a:lnTo>
                      <a:pt x="38675" y="111089"/>
                    </a:lnTo>
                    <a:cubicBezTo>
                      <a:pt x="38675" y="111089"/>
                      <a:pt x="40177" y="125671"/>
                      <a:pt x="53257" y="122755"/>
                    </a:cubicBezTo>
                    <a:cubicBezTo>
                      <a:pt x="66425" y="119838"/>
                      <a:pt x="62006" y="137337"/>
                      <a:pt x="66425" y="119838"/>
                    </a:cubicBezTo>
                    <a:cubicBezTo>
                      <a:pt x="70844" y="102340"/>
                      <a:pt x="72258" y="83339"/>
                      <a:pt x="76677" y="74590"/>
                    </a:cubicBezTo>
                    <a:cubicBezTo>
                      <a:pt x="81095" y="65840"/>
                      <a:pt x="82510" y="65840"/>
                      <a:pt x="88342" y="54175"/>
                    </a:cubicBezTo>
                    <a:cubicBezTo>
                      <a:pt x="94175" y="42509"/>
                      <a:pt x="97091" y="30843"/>
                      <a:pt x="97091" y="30843"/>
                    </a:cubicBezTo>
                    <a:lnTo>
                      <a:pt x="92673" y="177"/>
                    </a:lnTo>
                    <a:lnTo>
                      <a:pt x="69165" y="17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5" name="Google Shape;2585;p73"/>
              <p:cNvSpPr/>
              <p:nvPr/>
            </p:nvSpPr>
            <p:spPr>
              <a:xfrm>
                <a:off x="7100137" y="5748178"/>
                <a:ext cx="121914" cy="223672"/>
              </a:xfrm>
              <a:custGeom>
                <a:rect b="b" l="l" r="r" t="t"/>
                <a:pathLst>
                  <a:path extrusionOk="0" h="223672" w="121914">
                    <a:moveTo>
                      <a:pt x="82890" y="6090"/>
                    </a:moveTo>
                    <a:cubicBezTo>
                      <a:pt x="89960" y="-11586"/>
                      <a:pt x="49307" y="14839"/>
                      <a:pt x="49307" y="14839"/>
                    </a:cubicBezTo>
                    <a:lnTo>
                      <a:pt x="55140" y="49925"/>
                    </a:lnTo>
                    <a:lnTo>
                      <a:pt x="59559" y="71842"/>
                    </a:lnTo>
                    <a:lnTo>
                      <a:pt x="43474" y="93759"/>
                    </a:lnTo>
                    <a:lnTo>
                      <a:pt x="37642" y="105425"/>
                    </a:lnTo>
                    <a:lnTo>
                      <a:pt x="28892" y="128756"/>
                    </a:lnTo>
                    <a:lnTo>
                      <a:pt x="25976" y="150673"/>
                    </a:lnTo>
                    <a:lnTo>
                      <a:pt x="23059" y="166758"/>
                    </a:lnTo>
                    <a:lnTo>
                      <a:pt x="5561" y="184257"/>
                    </a:lnTo>
                    <a:cubicBezTo>
                      <a:pt x="5561" y="184257"/>
                      <a:pt x="-4691" y="190089"/>
                      <a:pt x="2644" y="203257"/>
                    </a:cubicBezTo>
                    <a:cubicBezTo>
                      <a:pt x="9980" y="216425"/>
                      <a:pt x="24562" y="223672"/>
                      <a:pt x="24562" y="223672"/>
                    </a:cubicBezTo>
                    <a:lnTo>
                      <a:pt x="42060" y="210504"/>
                    </a:lnTo>
                    <a:lnTo>
                      <a:pt x="46479" y="185670"/>
                    </a:lnTo>
                    <a:lnTo>
                      <a:pt x="69811" y="176921"/>
                    </a:lnTo>
                    <a:lnTo>
                      <a:pt x="97560" y="174005"/>
                    </a:lnTo>
                    <a:lnTo>
                      <a:pt x="104896" y="147669"/>
                    </a:lnTo>
                    <a:cubicBezTo>
                      <a:pt x="104896" y="147669"/>
                      <a:pt x="100477" y="136003"/>
                      <a:pt x="84481" y="128668"/>
                    </a:cubicBezTo>
                    <a:cubicBezTo>
                      <a:pt x="68396" y="121333"/>
                      <a:pt x="59647" y="125752"/>
                      <a:pt x="61149" y="118416"/>
                    </a:cubicBezTo>
                    <a:cubicBezTo>
                      <a:pt x="62652" y="111081"/>
                      <a:pt x="68485" y="98001"/>
                      <a:pt x="74318" y="90666"/>
                    </a:cubicBezTo>
                    <a:cubicBezTo>
                      <a:pt x="80151" y="83331"/>
                      <a:pt x="84569" y="76084"/>
                      <a:pt x="84569" y="76084"/>
                    </a:cubicBezTo>
                    <a:lnTo>
                      <a:pt x="100654" y="68749"/>
                    </a:lnTo>
                    <a:cubicBezTo>
                      <a:pt x="100654" y="68749"/>
                      <a:pt x="126901" y="86247"/>
                      <a:pt x="121069" y="51250"/>
                    </a:cubicBezTo>
                    <a:cubicBezTo>
                      <a:pt x="115236" y="16165"/>
                      <a:pt x="115236" y="16165"/>
                      <a:pt x="115236" y="16165"/>
                    </a:cubicBezTo>
                    <a:cubicBezTo>
                      <a:pt x="115236" y="16165"/>
                      <a:pt x="79974" y="13337"/>
                      <a:pt x="82890" y="609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6" name="Google Shape;2586;p73"/>
              <p:cNvSpPr/>
              <p:nvPr/>
            </p:nvSpPr>
            <p:spPr>
              <a:xfrm>
                <a:off x="7153358" y="5668872"/>
                <a:ext cx="72178" cy="54729"/>
              </a:xfrm>
              <a:custGeom>
                <a:rect b="b" l="l" r="r" t="t"/>
                <a:pathLst>
                  <a:path extrusionOk="0" h="54729" w="72178">
                    <a:moveTo>
                      <a:pt x="35591" y="9392"/>
                    </a:moveTo>
                    <a:cubicBezTo>
                      <a:pt x="26841" y="6476"/>
                      <a:pt x="25339" y="2057"/>
                      <a:pt x="18092" y="4974"/>
                    </a:cubicBezTo>
                    <a:cubicBezTo>
                      <a:pt x="10757" y="7890"/>
                      <a:pt x="18092" y="-9609"/>
                      <a:pt x="10757" y="7890"/>
                    </a:cubicBezTo>
                    <a:cubicBezTo>
                      <a:pt x="3422" y="25388"/>
                      <a:pt x="4924" y="37143"/>
                      <a:pt x="4924" y="37143"/>
                    </a:cubicBezTo>
                    <a:cubicBezTo>
                      <a:pt x="18092" y="53227"/>
                      <a:pt x="-21412" y="51724"/>
                      <a:pt x="18092" y="53227"/>
                    </a:cubicBezTo>
                    <a:cubicBezTo>
                      <a:pt x="57508" y="54729"/>
                      <a:pt x="57508" y="54729"/>
                      <a:pt x="57508" y="54729"/>
                    </a:cubicBezTo>
                    <a:lnTo>
                      <a:pt x="70676" y="31398"/>
                    </a:lnTo>
                    <a:lnTo>
                      <a:pt x="72178" y="16816"/>
                    </a:lnTo>
                    <a:lnTo>
                      <a:pt x="35591" y="9392"/>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7" name="Google Shape;2587;p73"/>
              <p:cNvSpPr/>
              <p:nvPr/>
            </p:nvSpPr>
            <p:spPr>
              <a:xfrm>
                <a:off x="7661809" y="5522074"/>
                <a:ext cx="231056" cy="133232"/>
              </a:xfrm>
              <a:custGeom>
                <a:rect b="b" l="l" r="r" t="t"/>
                <a:pathLst>
                  <a:path extrusionOk="0" h="133232" w="231056">
                    <a:moveTo>
                      <a:pt x="212144" y="61275"/>
                    </a:moveTo>
                    <a:lnTo>
                      <a:pt x="190227" y="52525"/>
                    </a:lnTo>
                    <a:cubicBezTo>
                      <a:pt x="190227" y="52525"/>
                      <a:pt x="172728" y="62777"/>
                      <a:pt x="172728" y="51023"/>
                    </a:cubicBezTo>
                    <a:cubicBezTo>
                      <a:pt x="172728" y="39269"/>
                      <a:pt x="177147" y="32022"/>
                      <a:pt x="177147" y="32022"/>
                    </a:cubicBezTo>
                    <a:lnTo>
                      <a:pt x="185897" y="21770"/>
                    </a:lnTo>
                    <a:lnTo>
                      <a:pt x="153727" y="5686"/>
                    </a:lnTo>
                    <a:cubicBezTo>
                      <a:pt x="153727" y="5686"/>
                      <a:pt x="153727" y="1267"/>
                      <a:pt x="131810" y="1267"/>
                    </a:cubicBezTo>
                    <a:cubicBezTo>
                      <a:pt x="109893" y="1267"/>
                      <a:pt x="93808" y="1267"/>
                      <a:pt x="93808" y="1267"/>
                    </a:cubicBezTo>
                    <a:lnTo>
                      <a:pt x="55806" y="4183"/>
                    </a:lnTo>
                    <a:cubicBezTo>
                      <a:pt x="55806" y="4183"/>
                      <a:pt x="57309" y="15849"/>
                      <a:pt x="39722" y="17351"/>
                    </a:cubicBezTo>
                    <a:cubicBezTo>
                      <a:pt x="22223" y="18854"/>
                      <a:pt x="22223" y="18854"/>
                      <a:pt x="22223" y="18854"/>
                    </a:cubicBezTo>
                    <a:cubicBezTo>
                      <a:pt x="22223" y="18854"/>
                      <a:pt x="17805" y="-5980"/>
                      <a:pt x="6139" y="1355"/>
                    </a:cubicBezTo>
                    <a:cubicBezTo>
                      <a:pt x="-5527" y="8691"/>
                      <a:pt x="1720" y="48107"/>
                      <a:pt x="9055" y="53939"/>
                    </a:cubicBezTo>
                    <a:cubicBezTo>
                      <a:pt x="16391" y="59772"/>
                      <a:pt x="19307" y="56856"/>
                      <a:pt x="22223" y="71438"/>
                    </a:cubicBezTo>
                    <a:cubicBezTo>
                      <a:pt x="25140" y="86020"/>
                      <a:pt x="1809" y="68521"/>
                      <a:pt x="25140" y="86020"/>
                    </a:cubicBezTo>
                    <a:cubicBezTo>
                      <a:pt x="48471" y="103518"/>
                      <a:pt x="22223" y="96271"/>
                      <a:pt x="48471" y="103518"/>
                    </a:cubicBezTo>
                    <a:cubicBezTo>
                      <a:pt x="74807" y="110854"/>
                      <a:pt x="76221" y="102016"/>
                      <a:pt x="83557" y="112267"/>
                    </a:cubicBezTo>
                    <a:cubicBezTo>
                      <a:pt x="90892" y="122519"/>
                      <a:pt x="82054" y="131268"/>
                      <a:pt x="106888" y="131268"/>
                    </a:cubicBezTo>
                    <a:cubicBezTo>
                      <a:pt x="131722" y="131268"/>
                      <a:pt x="117140" y="135687"/>
                      <a:pt x="131722" y="131268"/>
                    </a:cubicBezTo>
                    <a:cubicBezTo>
                      <a:pt x="146304" y="126850"/>
                      <a:pt x="130219" y="132771"/>
                      <a:pt x="146304" y="126850"/>
                    </a:cubicBezTo>
                    <a:cubicBezTo>
                      <a:pt x="162388" y="121017"/>
                      <a:pt x="168221" y="113682"/>
                      <a:pt x="172552" y="112267"/>
                    </a:cubicBezTo>
                    <a:cubicBezTo>
                      <a:pt x="176970" y="110765"/>
                      <a:pt x="176970" y="104932"/>
                      <a:pt x="185720" y="104932"/>
                    </a:cubicBezTo>
                    <a:cubicBezTo>
                      <a:pt x="194469" y="104932"/>
                      <a:pt x="181301" y="106435"/>
                      <a:pt x="194469" y="104932"/>
                    </a:cubicBezTo>
                    <a:cubicBezTo>
                      <a:pt x="207637" y="103430"/>
                      <a:pt x="216386" y="113682"/>
                      <a:pt x="220805" y="100514"/>
                    </a:cubicBezTo>
                    <a:cubicBezTo>
                      <a:pt x="225224" y="87345"/>
                      <a:pt x="231057" y="72763"/>
                      <a:pt x="231057" y="72763"/>
                    </a:cubicBezTo>
                    <a:lnTo>
                      <a:pt x="212144" y="6127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8" name="Google Shape;2588;p73"/>
              <p:cNvSpPr/>
              <p:nvPr/>
            </p:nvSpPr>
            <p:spPr>
              <a:xfrm>
                <a:off x="8012704" y="5476475"/>
                <a:ext cx="476612" cy="184290"/>
              </a:xfrm>
              <a:custGeom>
                <a:rect b="b" l="l" r="r" t="t"/>
                <a:pathLst>
                  <a:path extrusionOk="0" h="184290" w="476612">
                    <a:moveTo>
                      <a:pt x="463092" y="184291"/>
                    </a:moveTo>
                    <a:cubicBezTo>
                      <a:pt x="463092" y="174039"/>
                      <a:pt x="463092" y="166792"/>
                      <a:pt x="468925" y="156541"/>
                    </a:cubicBezTo>
                    <a:cubicBezTo>
                      <a:pt x="474757" y="146289"/>
                      <a:pt x="477674" y="144875"/>
                      <a:pt x="476260" y="136126"/>
                    </a:cubicBezTo>
                    <a:cubicBezTo>
                      <a:pt x="474757" y="127376"/>
                      <a:pt x="473343" y="125874"/>
                      <a:pt x="470427" y="120041"/>
                    </a:cubicBezTo>
                    <a:cubicBezTo>
                      <a:pt x="467511" y="114208"/>
                      <a:pt x="455845" y="98124"/>
                      <a:pt x="455845" y="98124"/>
                    </a:cubicBezTo>
                    <a:cubicBezTo>
                      <a:pt x="455845" y="98124"/>
                      <a:pt x="431011" y="112706"/>
                      <a:pt x="429509" y="102543"/>
                    </a:cubicBezTo>
                    <a:cubicBezTo>
                      <a:pt x="428006" y="92291"/>
                      <a:pt x="409094" y="76206"/>
                      <a:pt x="410508" y="67457"/>
                    </a:cubicBezTo>
                    <a:cubicBezTo>
                      <a:pt x="412010" y="58708"/>
                      <a:pt x="407591" y="45540"/>
                      <a:pt x="407591" y="45540"/>
                    </a:cubicBezTo>
                    <a:lnTo>
                      <a:pt x="379841" y="35288"/>
                    </a:lnTo>
                    <a:cubicBezTo>
                      <a:pt x="379841" y="35288"/>
                      <a:pt x="349175" y="29455"/>
                      <a:pt x="337509" y="30869"/>
                    </a:cubicBezTo>
                    <a:cubicBezTo>
                      <a:pt x="325843" y="32372"/>
                      <a:pt x="312675" y="32372"/>
                      <a:pt x="312675" y="32372"/>
                    </a:cubicBezTo>
                    <a:cubicBezTo>
                      <a:pt x="312675" y="32372"/>
                      <a:pt x="289344" y="32372"/>
                      <a:pt x="283423" y="25037"/>
                    </a:cubicBezTo>
                    <a:cubicBezTo>
                      <a:pt x="277590" y="17701"/>
                      <a:pt x="261505" y="6035"/>
                      <a:pt x="261505" y="6035"/>
                    </a:cubicBezTo>
                    <a:cubicBezTo>
                      <a:pt x="261505" y="6035"/>
                      <a:pt x="257086" y="-1299"/>
                      <a:pt x="248337" y="203"/>
                    </a:cubicBezTo>
                    <a:cubicBezTo>
                      <a:pt x="239588" y="1705"/>
                      <a:pt x="211838" y="3119"/>
                      <a:pt x="210335" y="11869"/>
                    </a:cubicBezTo>
                    <a:cubicBezTo>
                      <a:pt x="208833" y="20618"/>
                      <a:pt x="208833" y="20618"/>
                      <a:pt x="208833" y="20618"/>
                    </a:cubicBezTo>
                    <a:cubicBezTo>
                      <a:pt x="208833" y="20618"/>
                      <a:pt x="194251" y="35200"/>
                      <a:pt x="188418" y="35200"/>
                    </a:cubicBezTo>
                    <a:lnTo>
                      <a:pt x="165087" y="17701"/>
                    </a:lnTo>
                    <a:cubicBezTo>
                      <a:pt x="128587" y="10366"/>
                      <a:pt x="105168" y="8952"/>
                      <a:pt x="96418" y="11869"/>
                    </a:cubicBezTo>
                    <a:cubicBezTo>
                      <a:pt x="87669" y="14785"/>
                      <a:pt x="49667" y="14785"/>
                      <a:pt x="49667" y="14785"/>
                    </a:cubicBezTo>
                    <a:lnTo>
                      <a:pt x="0" y="10366"/>
                    </a:lnTo>
                    <a:cubicBezTo>
                      <a:pt x="0" y="10366"/>
                      <a:pt x="0" y="17701"/>
                      <a:pt x="4419" y="38116"/>
                    </a:cubicBezTo>
                    <a:cubicBezTo>
                      <a:pt x="8838" y="58531"/>
                      <a:pt x="7335" y="61448"/>
                      <a:pt x="20503" y="67369"/>
                    </a:cubicBezTo>
                    <a:cubicBezTo>
                      <a:pt x="33671" y="73202"/>
                      <a:pt x="39504" y="67369"/>
                      <a:pt x="40918" y="81951"/>
                    </a:cubicBezTo>
                    <a:cubicBezTo>
                      <a:pt x="42332" y="96533"/>
                      <a:pt x="23420" y="79034"/>
                      <a:pt x="42421" y="96533"/>
                    </a:cubicBezTo>
                    <a:cubicBezTo>
                      <a:pt x="61422" y="114032"/>
                      <a:pt x="59919" y="116948"/>
                      <a:pt x="71673" y="119864"/>
                    </a:cubicBezTo>
                    <a:cubicBezTo>
                      <a:pt x="83339" y="122781"/>
                      <a:pt x="84841" y="121366"/>
                      <a:pt x="98009" y="115445"/>
                    </a:cubicBezTo>
                    <a:cubicBezTo>
                      <a:pt x="111178" y="109613"/>
                      <a:pt x="112591" y="103780"/>
                      <a:pt x="118424" y="97947"/>
                    </a:cubicBezTo>
                    <a:cubicBezTo>
                      <a:pt x="124257" y="92114"/>
                      <a:pt x="128676" y="83365"/>
                      <a:pt x="128676" y="83365"/>
                    </a:cubicBezTo>
                    <a:cubicBezTo>
                      <a:pt x="128676" y="83365"/>
                      <a:pt x="125759" y="73113"/>
                      <a:pt x="138927" y="73113"/>
                    </a:cubicBezTo>
                    <a:cubicBezTo>
                      <a:pt x="152096" y="73113"/>
                      <a:pt x="153510" y="77532"/>
                      <a:pt x="153510" y="86281"/>
                    </a:cubicBezTo>
                    <a:cubicBezTo>
                      <a:pt x="153510" y="95030"/>
                      <a:pt x="136011" y="87784"/>
                      <a:pt x="153510" y="95030"/>
                    </a:cubicBezTo>
                    <a:cubicBezTo>
                      <a:pt x="171008" y="102366"/>
                      <a:pt x="171008" y="102366"/>
                      <a:pt x="171008" y="102366"/>
                    </a:cubicBezTo>
                    <a:lnTo>
                      <a:pt x="201675" y="102366"/>
                    </a:lnTo>
                    <a:lnTo>
                      <a:pt x="216257" y="115534"/>
                    </a:lnTo>
                    <a:cubicBezTo>
                      <a:pt x="216257" y="115534"/>
                      <a:pt x="225006" y="121366"/>
                      <a:pt x="232341" y="119953"/>
                    </a:cubicBezTo>
                    <a:cubicBezTo>
                      <a:pt x="239676" y="118450"/>
                      <a:pt x="235258" y="131618"/>
                      <a:pt x="239676" y="118450"/>
                    </a:cubicBezTo>
                    <a:cubicBezTo>
                      <a:pt x="244095" y="105282"/>
                      <a:pt x="236760" y="99449"/>
                      <a:pt x="244095" y="96533"/>
                    </a:cubicBezTo>
                    <a:cubicBezTo>
                      <a:pt x="251431" y="93617"/>
                      <a:pt x="242593" y="87784"/>
                      <a:pt x="261594" y="89198"/>
                    </a:cubicBezTo>
                    <a:cubicBezTo>
                      <a:pt x="280595" y="90700"/>
                      <a:pt x="305428" y="92114"/>
                      <a:pt x="305428" y="92114"/>
                    </a:cubicBezTo>
                    <a:cubicBezTo>
                      <a:pt x="317094" y="111115"/>
                      <a:pt x="299596" y="97947"/>
                      <a:pt x="317094" y="111115"/>
                    </a:cubicBezTo>
                    <a:cubicBezTo>
                      <a:pt x="334593" y="124283"/>
                      <a:pt x="317094" y="118450"/>
                      <a:pt x="334593" y="124283"/>
                    </a:cubicBezTo>
                    <a:cubicBezTo>
                      <a:pt x="352091" y="130116"/>
                      <a:pt x="347760" y="130116"/>
                      <a:pt x="360928" y="134535"/>
                    </a:cubicBezTo>
                    <a:cubicBezTo>
                      <a:pt x="374097" y="138954"/>
                      <a:pt x="384260" y="134535"/>
                      <a:pt x="390182" y="136037"/>
                    </a:cubicBezTo>
                    <a:cubicBezTo>
                      <a:pt x="396014" y="137539"/>
                      <a:pt x="379930" y="124371"/>
                      <a:pt x="396014" y="137539"/>
                    </a:cubicBezTo>
                    <a:cubicBezTo>
                      <a:pt x="412099" y="150707"/>
                      <a:pt x="404763" y="133121"/>
                      <a:pt x="412099" y="150707"/>
                    </a:cubicBezTo>
                    <a:cubicBezTo>
                      <a:pt x="419434" y="168206"/>
                      <a:pt x="403350" y="153624"/>
                      <a:pt x="419434" y="168206"/>
                    </a:cubicBezTo>
                    <a:cubicBezTo>
                      <a:pt x="435518" y="182788"/>
                      <a:pt x="434016" y="184291"/>
                      <a:pt x="448687" y="184291"/>
                    </a:cubicBezTo>
                    <a:cubicBezTo>
                      <a:pt x="463357" y="184291"/>
                      <a:pt x="463092" y="184291"/>
                      <a:pt x="463092" y="18429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9" name="Google Shape;2589;p73"/>
              <p:cNvSpPr/>
              <p:nvPr/>
            </p:nvSpPr>
            <p:spPr>
              <a:xfrm>
                <a:off x="7374051" y="5277056"/>
                <a:ext cx="358234" cy="64707"/>
              </a:xfrm>
              <a:custGeom>
                <a:rect b="b" l="l" r="r" t="t"/>
                <a:pathLst>
                  <a:path extrusionOk="0" h="64707" w="358234">
                    <a:moveTo>
                      <a:pt x="68979" y="6874"/>
                    </a:moveTo>
                    <a:cubicBezTo>
                      <a:pt x="68979" y="6874"/>
                      <a:pt x="36898" y="-8592"/>
                      <a:pt x="30977" y="6874"/>
                    </a:cubicBezTo>
                    <a:cubicBezTo>
                      <a:pt x="16395" y="44875"/>
                      <a:pt x="-21607" y="15623"/>
                      <a:pt x="16395" y="44875"/>
                    </a:cubicBezTo>
                    <a:cubicBezTo>
                      <a:pt x="54397" y="74128"/>
                      <a:pt x="28061" y="62374"/>
                      <a:pt x="77728" y="62374"/>
                    </a:cubicBezTo>
                    <a:cubicBezTo>
                      <a:pt x="127396" y="62374"/>
                      <a:pt x="139061" y="47792"/>
                      <a:pt x="159565" y="47792"/>
                    </a:cubicBezTo>
                    <a:cubicBezTo>
                      <a:pt x="179979" y="47792"/>
                      <a:pt x="179979" y="36126"/>
                      <a:pt x="200483" y="41959"/>
                    </a:cubicBezTo>
                    <a:cubicBezTo>
                      <a:pt x="220986" y="47792"/>
                      <a:pt x="203399" y="44875"/>
                      <a:pt x="250150" y="50708"/>
                    </a:cubicBezTo>
                    <a:cubicBezTo>
                      <a:pt x="296902" y="56541"/>
                      <a:pt x="314400" y="56541"/>
                      <a:pt x="314400" y="56541"/>
                    </a:cubicBezTo>
                    <a:lnTo>
                      <a:pt x="358235" y="41959"/>
                    </a:lnTo>
                    <a:cubicBezTo>
                      <a:pt x="308567" y="24461"/>
                      <a:pt x="343653" y="21544"/>
                      <a:pt x="308567" y="24461"/>
                    </a:cubicBezTo>
                    <a:cubicBezTo>
                      <a:pt x="273482" y="27377"/>
                      <a:pt x="305651" y="27377"/>
                      <a:pt x="273482" y="27377"/>
                    </a:cubicBezTo>
                    <a:cubicBezTo>
                      <a:pt x="241313" y="27377"/>
                      <a:pt x="255983" y="30293"/>
                      <a:pt x="241313" y="27377"/>
                    </a:cubicBezTo>
                    <a:cubicBezTo>
                      <a:pt x="226642" y="24461"/>
                      <a:pt x="232563" y="15711"/>
                      <a:pt x="206227" y="15711"/>
                    </a:cubicBezTo>
                    <a:cubicBezTo>
                      <a:pt x="179891" y="15711"/>
                      <a:pt x="179891" y="15711"/>
                      <a:pt x="179891" y="15711"/>
                    </a:cubicBezTo>
                    <a:lnTo>
                      <a:pt x="144806" y="15711"/>
                    </a:lnTo>
                    <a:cubicBezTo>
                      <a:pt x="144806" y="15711"/>
                      <a:pt x="144806" y="15711"/>
                      <a:pt x="118470" y="18627"/>
                    </a:cubicBezTo>
                    <a:cubicBezTo>
                      <a:pt x="92399" y="21455"/>
                      <a:pt x="68979" y="6874"/>
                      <a:pt x="68979" y="687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0" name="Google Shape;2590;p73"/>
              <p:cNvSpPr/>
              <p:nvPr/>
            </p:nvSpPr>
            <p:spPr>
              <a:xfrm>
                <a:off x="7895222" y="5222752"/>
                <a:ext cx="149650" cy="74848"/>
              </a:xfrm>
              <a:custGeom>
                <a:rect b="b" l="l" r="r" t="t"/>
                <a:pathLst>
                  <a:path extrusionOk="0" h="74848" w="149650">
                    <a:moveTo>
                      <a:pt x="79569" y="31925"/>
                    </a:moveTo>
                    <a:cubicBezTo>
                      <a:pt x="79569" y="31925"/>
                      <a:pt x="70819" y="14426"/>
                      <a:pt x="53232" y="11510"/>
                    </a:cubicBezTo>
                    <a:cubicBezTo>
                      <a:pt x="35734" y="8594"/>
                      <a:pt x="29901" y="-5989"/>
                      <a:pt x="21063" y="2761"/>
                    </a:cubicBezTo>
                    <a:cubicBezTo>
                      <a:pt x="12314" y="11510"/>
                      <a:pt x="648" y="29009"/>
                      <a:pt x="648" y="29009"/>
                    </a:cubicBezTo>
                    <a:cubicBezTo>
                      <a:pt x="648" y="64094"/>
                      <a:pt x="-5185" y="72844"/>
                      <a:pt x="18147" y="72844"/>
                    </a:cubicBezTo>
                    <a:cubicBezTo>
                      <a:pt x="41478" y="72844"/>
                      <a:pt x="44483" y="67010"/>
                      <a:pt x="59065" y="67010"/>
                    </a:cubicBezTo>
                    <a:cubicBezTo>
                      <a:pt x="73647" y="67010"/>
                      <a:pt x="47399" y="64094"/>
                      <a:pt x="73647" y="67010"/>
                    </a:cubicBezTo>
                    <a:cubicBezTo>
                      <a:pt x="99983" y="69927"/>
                      <a:pt x="96978" y="67010"/>
                      <a:pt x="114565" y="72844"/>
                    </a:cubicBezTo>
                    <a:cubicBezTo>
                      <a:pt x="132064" y="78676"/>
                      <a:pt x="149651" y="69927"/>
                      <a:pt x="149651" y="69927"/>
                    </a:cubicBezTo>
                    <a:cubicBezTo>
                      <a:pt x="120398" y="40674"/>
                      <a:pt x="126319" y="37758"/>
                      <a:pt x="102899" y="34841"/>
                    </a:cubicBezTo>
                    <a:cubicBezTo>
                      <a:pt x="79569" y="31925"/>
                      <a:pt x="79569" y="31925"/>
                      <a:pt x="79569" y="31925"/>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1" name="Google Shape;2591;p73"/>
              <p:cNvSpPr/>
              <p:nvPr/>
            </p:nvSpPr>
            <p:spPr>
              <a:xfrm>
                <a:off x="8268779" y="5286762"/>
                <a:ext cx="141264" cy="76279"/>
              </a:xfrm>
              <a:custGeom>
                <a:rect b="b" l="l" r="r" t="t"/>
                <a:pathLst>
                  <a:path extrusionOk="0" h="76279" w="141264">
                    <a:moveTo>
                      <a:pt x="112012" y="83"/>
                    </a:moveTo>
                    <a:cubicBezTo>
                      <a:pt x="91597" y="83"/>
                      <a:pt x="76043" y="-1154"/>
                      <a:pt x="68177" y="5916"/>
                    </a:cubicBezTo>
                    <a:cubicBezTo>
                      <a:pt x="38925" y="32252"/>
                      <a:pt x="15593" y="32252"/>
                      <a:pt x="15593" y="32252"/>
                    </a:cubicBezTo>
                    <a:cubicBezTo>
                      <a:pt x="15593" y="32252"/>
                      <a:pt x="-19492" y="38085"/>
                      <a:pt x="15593" y="52667"/>
                    </a:cubicBezTo>
                    <a:cubicBezTo>
                      <a:pt x="50679" y="67249"/>
                      <a:pt x="27259" y="64333"/>
                      <a:pt x="50679" y="67249"/>
                    </a:cubicBezTo>
                    <a:cubicBezTo>
                      <a:pt x="74010" y="70166"/>
                      <a:pt x="62344" y="81831"/>
                      <a:pt x="91597" y="73082"/>
                    </a:cubicBezTo>
                    <a:cubicBezTo>
                      <a:pt x="120850" y="64333"/>
                      <a:pt x="120850" y="64333"/>
                      <a:pt x="120850" y="64333"/>
                    </a:cubicBezTo>
                    <a:cubicBezTo>
                      <a:pt x="120850" y="64333"/>
                      <a:pt x="141265" y="52667"/>
                      <a:pt x="141265" y="37997"/>
                    </a:cubicBezTo>
                    <a:cubicBezTo>
                      <a:pt x="141265" y="23326"/>
                      <a:pt x="112012" y="83"/>
                      <a:pt x="112012" y="83"/>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2" name="Google Shape;2592;p73"/>
              <p:cNvSpPr/>
              <p:nvPr/>
            </p:nvSpPr>
            <p:spPr>
              <a:xfrm>
                <a:off x="7920444" y="4737186"/>
                <a:ext cx="212098" cy="412116"/>
              </a:xfrm>
              <a:custGeom>
                <a:rect b="b" l="l" r="r" t="t"/>
                <a:pathLst>
                  <a:path extrusionOk="0" h="412116" w="212098">
                    <a:moveTo>
                      <a:pt x="191595" y="3318"/>
                    </a:moveTo>
                    <a:cubicBezTo>
                      <a:pt x="191595" y="3318"/>
                      <a:pt x="197428" y="-8347"/>
                      <a:pt x="165259" y="12067"/>
                    </a:cubicBezTo>
                    <a:cubicBezTo>
                      <a:pt x="133090" y="32482"/>
                      <a:pt x="128318" y="26826"/>
                      <a:pt x="118508" y="35399"/>
                    </a:cubicBezTo>
                    <a:cubicBezTo>
                      <a:pt x="95177" y="55814"/>
                      <a:pt x="74673" y="41232"/>
                      <a:pt x="95177" y="55814"/>
                    </a:cubicBezTo>
                    <a:cubicBezTo>
                      <a:pt x="115680" y="70396"/>
                      <a:pt x="115592" y="55814"/>
                      <a:pt x="115592" y="70396"/>
                    </a:cubicBezTo>
                    <a:cubicBezTo>
                      <a:pt x="115592" y="84978"/>
                      <a:pt x="138923" y="47064"/>
                      <a:pt x="115592" y="70396"/>
                    </a:cubicBezTo>
                    <a:cubicBezTo>
                      <a:pt x="92260" y="93727"/>
                      <a:pt x="112675" y="90810"/>
                      <a:pt x="92260" y="93727"/>
                    </a:cubicBezTo>
                    <a:cubicBezTo>
                      <a:pt x="71845" y="96644"/>
                      <a:pt x="68929" y="120063"/>
                      <a:pt x="68929" y="120063"/>
                    </a:cubicBezTo>
                    <a:cubicBezTo>
                      <a:pt x="68929" y="120063"/>
                      <a:pt x="80594" y="134645"/>
                      <a:pt x="66012" y="140478"/>
                    </a:cubicBezTo>
                    <a:cubicBezTo>
                      <a:pt x="51430" y="146311"/>
                      <a:pt x="71845" y="149227"/>
                      <a:pt x="51430" y="146311"/>
                    </a:cubicBezTo>
                    <a:cubicBezTo>
                      <a:pt x="31015" y="143394"/>
                      <a:pt x="45597" y="140478"/>
                      <a:pt x="31015" y="143394"/>
                    </a:cubicBezTo>
                    <a:cubicBezTo>
                      <a:pt x="16433" y="146311"/>
                      <a:pt x="-1154" y="152144"/>
                      <a:pt x="4767" y="166726"/>
                    </a:cubicBezTo>
                    <a:cubicBezTo>
                      <a:pt x="10601" y="181308"/>
                      <a:pt x="-12731" y="160893"/>
                      <a:pt x="10601" y="181308"/>
                    </a:cubicBezTo>
                    <a:cubicBezTo>
                      <a:pt x="33932" y="201723"/>
                      <a:pt x="33932" y="201723"/>
                      <a:pt x="33932" y="201723"/>
                    </a:cubicBezTo>
                    <a:cubicBezTo>
                      <a:pt x="33932" y="201723"/>
                      <a:pt x="28099" y="216305"/>
                      <a:pt x="28099" y="228059"/>
                    </a:cubicBezTo>
                    <a:cubicBezTo>
                      <a:pt x="28099" y="239725"/>
                      <a:pt x="34374" y="244674"/>
                      <a:pt x="31015" y="263144"/>
                    </a:cubicBezTo>
                    <a:cubicBezTo>
                      <a:pt x="25182" y="295313"/>
                      <a:pt x="25182" y="295313"/>
                      <a:pt x="25182" y="295313"/>
                    </a:cubicBezTo>
                    <a:cubicBezTo>
                      <a:pt x="25182" y="295313"/>
                      <a:pt x="36848" y="289481"/>
                      <a:pt x="42681" y="318645"/>
                    </a:cubicBezTo>
                    <a:cubicBezTo>
                      <a:pt x="48514" y="347809"/>
                      <a:pt x="48514" y="347897"/>
                      <a:pt x="48514" y="347897"/>
                    </a:cubicBezTo>
                    <a:lnTo>
                      <a:pt x="80683" y="382982"/>
                    </a:lnTo>
                    <a:lnTo>
                      <a:pt x="86516" y="403397"/>
                    </a:lnTo>
                    <a:cubicBezTo>
                      <a:pt x="86516" y="403397"/>
                      <a:pt x="121601" y="420896"/>
                      <a:pt x="118685" y="406314"/>
                    </a:cubicBezTo>
                    <a:cubicBezTo>
                      <a:pt x="115768" y="391732"/>
                      <a:pt x="127434" y="415063"/>
                      <a:pt x="115768" y="391732"/>
                    </a:cubicBezTo>
                    <a:cubicBezTo>
                      <a:pt x="104102" y="368401"/>
                      <a:pt x="136183" y="417980"/>
                      <a:pt x="104102" y="368401"/>
                    </a:cubicBezTo>
                    <a:cubicBezTo>
                      <a:pt x="71934" y="318733"/>
                      <a:pt x="74850" y="336232"/>
                      <a:pt x="71934" y="318733"/>
                    </a:cubicBezTo>
                    <a:cubicBezTo>
                      <a:pt x="69017" y="301234"/>
                      <a:pt x="69017" y="312900"/>
                      <a:pt x="69017" y="286564"/>
                    </a:cubicBezTo>
                    <a:cubicBezTo>
                      <a:pt x="69017" y="260316"/>
                      <a:pt x="69017" y="280731"/>
                      <a:pt x="69017" y="260316"/>
                    </a:cubicBezTo>
                    <a:cubicBezTo>
                      <a:pt x="69017" y="239901"/>
                      <a:pt x="69017" y="271982"/>
                      <a:pt x="69017" y="239901"/>
                    </a:cubicBezTo>
                    <a:cubicBezTo>
                      <a:pt x="69017" y="207733"/>
                      <a:pt x="63096" y="212239"/>
                      <a:pt x="69017" y="207733"/>
                    </a:cubicBezTo>
                    <a:cubicBezTo>
                      <a:pt x="101628" y="183341"/>
                      <a:pt x="80683" y="175564"/>
                      <a:pt x="107019" y="193150"/>
                    </a:cubicBezTo>
                    <a:cubicBezTo>
                      <a:pt x="133355" y="210649"/>
                      <a:pt x="130350" y="204816"/>
                      <a:pt x="153770" y="216482"/>
                    </a:cubicBezTo>
                    <a:cubicBezTo>
                      <a:pt x="177101" y="228148"/>
                      <a:pt x="162519" y="233980"/>
                      <a:pt x="177101" y="228148"/>
                    </a:cubicBezTo>
                    <a:cubicBezTo>
                      <a:pt x="191684" y="222314"/>
                      <a:pt x="185850" y="245646"/>
                      <a:pt x="191684" y="222314"/>
                    </a:cubicBezTo>
                    <a:cubicBezTo>
                      <a:pt x="197516" y="198983"/>
                      <a:pt x="212098" y="222314"/>
                      <a:pt x="197516" y="198983"/>
                    </a:cubicBezTo>
                    <a:cubicBezTo>
                      <a:pt x="182934" y="175652"/>
                      <a:pt x="197516" y="181485"/>
                      <a:pt x="182934" y="175652"/>
                    </a:cubicBezTo>
                    <a:cubicBezTo>
                      <a:pt x="168352" y="169819"/>
                      <a:pt x="188767" y="172735"/>
                      <a:pt x="168352" y="169819"/>
                    </a:cubicBezTo>
                    <a:cubicBezTo>
                      <a:pt x="147937" y="166902"/>
                      <a:pt x="165435" y="169819"/>
                      <a:pt x="147937" y="166902"/>
                    </a:cubicBezTo>
                    <a:cubicBezTo>
                      <a:pt x="130439" y="163986"/>
                      <a:pt x="130439" y="163986"/>
                      <a:pt x="130439" y="163986"/>
                    </a:cubicBezTo>
                    <a:lnTo>
                      <a:pt x="112940" y="134734"/>
                    </a:lnTo>
                    <a:lnTo>
                      <a:pt x="133355" y="123068"/>
                    </a:lnTo>
                    <a:cubicBezTo>
                      <a:pt x="133355" y="123068"/>
                      <a:pt x="139188" y="114319"/>
                      <a:pt x="153770" y="114319"/>
                    </a:cubicBezTo>
                    <a:cubicBezTo>
                      <a:pt x="168352" y="114319"/>
                      <a:pt x="153770" y="120151"/>
                      <a:pt x="168352" y="114319"/>
                    </a:cubicBezTo>
                    <a:cubicBezTo>
                      <a:pt x="182934" y="108486"/>
                      <a:pt x="165435" y="134734"/>
                      <a:pt x="182934" y="108486"/>
                    </a:cubicBezTo>
                    <a:cubicBezTo>
                      <a:pt x="200433" y="82150"/>
                      <a:pt x="203349" y="76317"/>
                      <a:pt x="203349" y="67567"/>
                    </a:cubicBezTo>
                    <a:cubicBezTo>
                      <a:pt x="203349" y="58818"/>
                      <a:pt x="203349" y="52986"/>
                      <a:pt x="206266" y="44237"/>
                    </a:cubicBezTo>
                    <a:cubicBezTo>
                      <a:pt x="209182" y="35487"/>
                      <a:pt x="212098" y="20905"/>
                      <a:pt x="212098" y="20905"/>
                    </a:cubicBezTo>
                    <a:lnTo>
                      <a:pt x="191595" y="331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3" name="Google Shape;2593;p73"/>
              <p:cNvSpPr/>
              <p:nvPr/>
            </p:nvSpPr>
            <p:spPr>
              <a:xfrm>
                <a:off x="7906247" y="4629503"/>
                <a:ext cx="114082" cy="241230"/>
              </a:xfrm>
              <a:custGeom>
                <a:rect b="b" l="l" r="r" t="t"/>
                <a:pathLst>
                  <a:path extrusionOk="0" h="241230" w="114082">
                    <a:moveTo>
                      <a:pt x="77293" y="0"/>
                    </a:moveTo>
                    <a:lnTo>
                      <a:pt x="48040" y="29253"/>
                    </a:lnTo>
                    <a:lnTo>
                      <a:pt x="42207" y="55588"/>
                    </a:lnTo>
                    <a:lnTo>
                      <a:pt x="30541" y="78920"/>
                    </a:lnTo>
                    <a:cubicBezTo>
                      <a:pt x="15959" y="93502"/>
                      <a:pt x="21792" y="105167"/>
                      <a:pt x="15959" y="114005"/>
                    </a:cubicBezTo>
                    <a:cubicBezTo>
                      <a:pt x="15959" y="114005"/>
                      <a:pt x="1377" y="131503"/>
                      <a:pt x="1377" y="146174"/>
                    </a:cubicBezTo>
                    <a:cubicBezTo>
                      <a:pt x="1377" y="160756"/>
                      <a:pt x="7210" y="134508"/>
                      <a:pt x="1377" y="160756"/>
                    </a:cubicBezTo>
                    <a:cubicBezTo>
                      <a:pt x="-4455" y="187004"/>
                      <a:pt x="10126" y="201674"/>
                      <a:pt x="10126" y="201674"/>
                    </a:cubicBezTo>
                    <a:cubicBezTo>
                      <a:pt x="10126" y="201674"/>
                      <a:pt x="-6135" y="226243"/>
                      <a:pt x="4294" y="228011"/>
                    </a:cubicBezTo>
                    <a:cubicBezTo>
                      <a:pt x="21792" y="230927"/>
                      <a:pt x="1377" y="254347"/>
                      <a:pt x="21792" y="230927"/>
                    </a:cubicBezTo>
                    <a:cubicBezTo>
                      <a:pt x="42207" y="207596"/>
                      <a:pt x="18875" y="222178"/>
                      <a:pt x="42207" y="207596"/>
                    </a:cubicBezTo>
                    <a:cubicBezTo>
                      <a:pt x="65538" y="193014"/>
                      <a:pt x="39291" y="207596"/>
                      <a:pt x="65538" y="193014"/>
                    </a:cubicBezTo>
                    <a:cubicBezTo>
                      <a:pt x="91874" y="178432"/>
                      <a:pt x="126872" y="190097"/>
                      <a:pt x="109373" y="163761"/>
                    </a:cubicBezTo>
                    <a:cubicBezTo>
                      <a:pt x="91874" y="137425"/>
                      <a:pt x="91874" y="160844"/>
                      <a:pt x="91874" y="137425"/>
                    </a:cubicBezTo>
                    <a:cubicBezTo>
                      <a:pt x="91874" y="114094"/>
                      <a:pt x="77293" y="102339"/>
                      <a:pt x="88958" y="96507"/>
                    </a:cubicBezTo>
                    <a:cubicBezTo>
                      <a:pt x="100624" y="90674"/>
                      <a:pt x="91874" y="108172"/>
                      <a:pt x="100624" y="90674"/>
                    </a:cubicBezTo>
                    <a:cubicBezTo>
                      <a:pt x="109373" y="73175"/>
                      <a:pt x="109373" y="52672"/>
                      <a:pt x="100624" y="43923"/>
                    </a:cubicBezTo>
                    <a:cubicBezTo>
                      <a:pt x="91874" y="35085"/>
                      <a:pt x="77293" y="0"/>
                      <a:pt x="77293"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4" name="Google Shape;2594;p73"/>
              <p:cNvSpPr/>
              <p:nvPr/>
            </p:nvSpPr>
            <p:spPr>
              <a:xfrm>
                <a:off x="8035371" y="4575800"/>
                <a:ext cx="110756" cy="89248"/>
              </a:xfrm>
              <a:custGeom>
                <a:rect b="b" l="l" r="r" t="t"/>
                <a:pathLst>
                  <a:path extrusionOk="0" h="89248" w="110756">
                    <a:moveTo>
                      <a:pt x="22670" y="6952"/>
                    </a:moveTo>
                    <a:cubicBezTo>
                      <a:pt x="12418" y="21534"/>
                      <a:pt x="3669" y="28870"/>
                      <a:pt x="9502" y="36205"/>
                    </a:cubicBezTo>
                    <a:cubicBezTo>
                      <a:pt x="15334" y="43540"/>
                      <a:pt x="15334" y="43540"/>
                      <a:pt x="15334" y="43540"/>
                    </a:cubicBezTo>
                    <a:cubicBezTo>
                      <a:pt x="15334" y="43540"/>
                      <a:pt x="10916" y="47959"/>
                      <a:pt x="7999" y="58122"/>
                    </a:cubicBezTo>
                    <a:cubicBezTo>
                      <a:pt x="5083" y="68374"/>
                      <a:pt x="-6583" y="52289"/>
                      <a:pt x="5083" y="68374"/>
                    </a:cubicBezTo>
                    <a:cubicBezTo>
                      <a:pt x="16749" y="84458"/>
                      <a:pt x="16749" y="84458"/>
                      <a:pt x="25498" y="85872"/>
                    </a:cubicBezTo>
                    <a:cubicBezTo>
                      <a:pt x="34247" y="87375"/>
                      <a:pt x="18162" y="91705"/>
                      <a:pt x="34247" y="87375"/>
                    </a:cubicBezTo>
                    <a:cubicBezTo>
                      <a:pt x="50332" y="82956"/>
                      <a:pt x="70746" y="64043"/>
                      <a:pt x="75165" y="61038"/>
                    </a:cubicBezTo>
                    <a:cubicBezTo>
                      <a:pt x="79584" y="58122"/>
                      <a:pt x="94166" y="52289"/>
                      <a:pt x="97082" y="43540"/>
                    </a:cubicBezTo>
                    <a:cubicBezTo>
                      <a:pt x="99999" y="34791"/>
                      <a:pt x="126335" y="37707"/>
                      <a:pt x="97082" y="20209"/>
                    </a:cubicBezTo>
                    <a:cubicBezTo>
                      <a:pt x="67918" y="2622"/>
                      <a:pt x="32833" y="-7630"/>
                      <a:pt x="22670" y="695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5" name="Google Shape;2595;p73"/>
              <p:cNvSpPr/>
              <p:nvPr/>
            </p:nvSpPr>
            <p:spPr>
              <a:xfrm>
                <a:off x="7866084" y="5055440"/>
                <a:ext cx="89531" cy="101629"/>
              </a:xfrm>
              <a:custGeom>
                <a:rect b="b" l="l" r="r" t="t"/>
                <a:pathLst>
                  <a:path extrusionOk="0" h="101629" w="89531">
                    <a:moveTo>
                      <a:pt x="54620" y="10818"/>
                    </a:moveTo>
                    <a:cubicBezTo>
                      <a:pt x="54620" y="10818"/>
                      <a:pt x="54620" y="18154"/>
                      <a:pt x="42955" y="21070"/>
                    </a:cubicBezTo>
                    <a:cubicBezTo>
                      <a:pt x="31289" y="23986"/>
                      <a:pt x="31289" y="23986"/>
                      <a:pt x="31289" y="23986"/>
                    </a:cubicBezTo>
                    <a:cubicBezTo>
                      <a:pt x="31289" y="23986"/>
                      <a:pt x="25456" y="18154"/>
                      <a:pt x="21037" y="15237"/>
                    </a:cubicBezTo>
                    <a:cubicBezTo>
                      <a:pt x="16618" y="12321"/>
                      <a:pt x="-3797" y="-11099"/>
                      <a:pt x="622" y="6488"/>
                    </a:cubicBezTo>
                    <a:cubicBezTo>
                      <a:pt x="5041" y="23986"/>
                      <a:pt x="3539" y="37154"/>
                      <a:pt x="13790" y="42988"/>
                    </a:cubicBezTo>
                    <a:cubicBezTo>
                      <a:pt x="24042" y="48820"/>
                      <a:pt x="24042" y="48820"/>
                      <a:pt x="24042" y="48820"/>
                    </a:cubicBezTo>
                    <a:cubicBezTo>
                      <a:pt x="24042" y="48820"/>
                      <a:pt x="44457" y="40071"/>
                      <a:pt x="34294" y="59072"/>
                    </a:cubicBezTo>
                    <a:cubicBezTo>
                      <a:pt x="24042" y="78073"/>
                      <a:pt x="12376" y="70737"/>
                      <a:pt x="24042" y="78073"/>
                    </a:cubicBezTo>
                    <a:cubicBezTo>
                      <a:pt x="35708" y="85408"/>
                      <a:pt x="35708" y="75156"/>
                      <a:pt x="35708" y="85408"/>
                    </a:cubicBezTo>
                    <a:cubicBezTo>
                      <a:pt x="35708" y="95659"/>
                      <a:pt x="29875" y="97074"/>
                      <a:pt x="45959" y="97074"/>
                    </a:cubicBezTo>
                    <a:cubicBezTo>
                      <a:pt x="62044" y="97074"/>
                      <a:pt x="51792" y="107325"/>
                      <a:pt x="62044" y="97074"/>
                    </a:cubicBezTo>
                    <a:cubicBezTo>
                      <a:pt x="72295" y="86822"/>
                      <a:pt x="78128" y="76659"/>
                      <a:pt x="81045" y="67821"/>
                    </a:cubicBezTo>
                    <a:cubicBezTo>
                      <a:pt x="83961" y="59072"/>
                      <a:pt x="89794" y="59072"/>
                      <a:pt x="88380" y="48820"/>
                    </a:cubicBezTo>
                    <a:cubicBezTo>
                      <a:pt x="86878" y="38569"/>
                      <a:pt x="94213" y="35652"/>
                      <a:pt x="83961" y="28405"/>
                    </a:cubicBezTo>
                    <a:cubicBezTo>
                      <a:pt x="73710" y="21070"/>
                      <a:pt x="66463" y="19656"/>
                      <a:pt x="66463" y="19656"/>
                    </a:cubicBezTo>
                    <a:lnTo>
                      <a:pt x="54620" y="1081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6" name="Google Shape;2596;p73"/>
              <p:cNvSpPr/>
              <p:nvPr/>
            </p:nvSpPr>
            <p:spPr>
              <a:xfrm>
                <a:off x="8437566" y="5159302"/>
                <a:ext cx="88966" cy="74020"/>
              </a:xfrm>
              <a:custGeom>
                <a:rect b="b" l="l" r="r" t="t"/>
                <a:pathLst>
                  <a:path extrusionOk="0" h="74020" w="88966">
                    <a:moveTo>
                      <a:pt x="46979" y="3375"/>
                    </a:moveTo>
                    <a:cubicBezTo>
                      <a:pt x="46979" y="3375"/>
                      <a:pt x="49895" y="4878"/>
                      <a:pt x="26564" y="3375"/>
                    </a:cubicBezTo>
                    <a:cubicBezTo>
                      <a:pt x="3233" y="1873"/>
                      <a:pt x="7563" y="-2457"/>
                      <a:pt x="3233" y="1873"/>
                    </a:cubicBezTo>
                    <a:cubicBezTo>
                      <a:pt x="-1186" y="6292"/>
                      <a:pt x="-2600" y="17958"/>
                      <a:pt x="9065" y="25205"/>
                    </a:cubicBezTo>
                    <a:cubicBezTo>
                      <a:pt x="20731" y="32540"/>
                      <a:pt x="26564" y="32540"/>
                      <a:pt x="23648" y="41289"/>
                    </a:cubicBezTo>
                    <a:cubicBezTo>
                      <a:pt x="20731" y="50038"/>
                      <a:pt x="17814" y="31037"/>
                      <a:pt x="20731" y="50038"/>
                    </a:cubicBezTo>
                    <a:cubicBezTo>
                      <a:pt x="23648" y="69039"/>
                      <a:pt x="11982" y="66123"/>
                      <a:pt x="23648" y="69039"/>
                    </a:cubicBezTo>
                    <a:cubicBezTo>
                      <a:pt x="35313" y="71956"/>
                      <a:pt x="17814" y="69039"/>
                      <a:pt x="35313" y="71956"/>
                    </a:cubicBezTo>
                    <a:cubicBezTo>
                      <a:pt x="52812" y="74872"/>
                      <a:pt x="55728" y="76374"/>
                      <a:pt x="64566" y="64620"/>
                    </a:cubicBezTo>
                    <a:cubicBezTo>
                      <a:pt x="73315" y="52955"/>
                      <a:pt x="74817" y="51452"/>
                      <a:pt x="80650" y="42703"/>
                    </a:cubicBezTo>
                    <a:cubicBezTo>
                      <a:pt x="86483" y="33954"/>
                      <a:pt x="87985" y="51452"/>
                      <a:pt x="86483" y="33954"/>
                    </a:cubicBezTo>
                    <a:cubicBezTo>
                      <a:pt x="84981" y="16456"/>
                      <a:pt x="93818" y="22288"/>
                      <a:pt x="84981" y="16456"/>
                    </a:cubicBezTo>
                    <a:cubicBezTo>
                      <a:pt x="76232" y="10622"/>
                      <a:pt x="60147" y="4790"/>
                      <a:pt x="60147" y="4790"/>
                    </a:cubicBezTo>
                    <a:lnTo>
                      <a:pt x="46979" y="3375"/>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7" name="Google Shape;2597;p73"/>
              <p:cNvSpPr/>
              <p:nvPr/>
            </p:nvSpPr>
            <p:spPr>
              <a:xfrm>
                <a:off x="8504620" y="5069904"/>
                <a:ext cx="1669944" cy="1465787"/>
              </a:xfrm>
              <a:custGeom>
                <a:rect b="b" l="l" r="r" t="t"/>
                <a:pathLst>
                  <a:path extrusionOk="0" h="1465787" w="1669944">
                    <a:moveTo>
                      <a:pt x="1669945" y="386359"/>
                    </a:moveTo>
                    <a:lnTo>
                      <a:pt x="1617361" y="386359"/>
                    </a:lnTo>
                    <a:cubicBezTo>
                      <a:pt x="1582276" y="339608"/>
                      <a:pt x="1570787" y="328473"/>
                      <a:pt x="1553111" y="333775"/>
                    </a:cubicBezTo>
                    <a:cubicBezTo>
                      <a:pt x="1494694" y="351273"/>
                      <a:pt x="1553111" y="398025"/>
                      <a:pt x="1459609" y="339608"/>
                    </a:cubicBezTo>
                    <a:cubicBezTo>
                      <a:pt x="1366107" y="281191"/>
                      <a:pt x="1366107" y="281191"/>
                      <a:pt x="1366107" y="281191"/>
                    </a:cubicBezTo>
                    <a:lnTo>
                      <a:pt x="1307690" y="269525"/>
                    </a:lnTo>
                    <a:lnTo>
                      <a:pt x="1260939" y="246194"/>
                    </a:lnTo>
                    <a:lnTo>
                      <a:pt x="1155772" y="193610"/>
                    </a:lnTo>
                    <a:cubicBezTo>
                      <a:pt x="1155772" y="193610"/>
                      <a:pt x="1144106" y="152692"/>
                      <a:pt x="1114853" y="176112"/>
                    </a:cubicBezTo>
                    <a:cubicBezTo>
                      <a:pt x="1085601" y="199443"/>
                      <a:pt x="1138185" y="176112"/>
                      <a:pt x="1085601" y="199443"/>
                    </a:cubicBezTo>
                    <a:cubicBezTo>
                      <a:pt x="1033017" y="222774"/>
                      <a:pt x="1033017" y="222774"/>
                      <a:pt x="1033017" y="222774"/>
                    </a:cubicBezTo>
                    <a:cubicBezTo>
                      <a:pt x="1033017" y="222774"/>
                      <a:pt x="1036022" y="242836"/>
                      <a:pt x="1033017" y="263693"/>
                    </a:cubicBezTo>
                    <a:cubicBezTo>
                      <a:pt x="1027184" y="304611"/>
                      <a:pt x="1085601" y="304611"/>
                      <a:pt x="1027184" y="304611"/>
                    </a:cubicBezTo>
                    <a:cubicBezTo>
                      <a:pt x="968767" y="304611"/>
                      <a:pt x="968767" y="304611"/>
                      <a:pt x="968767" y="304611"/>
                    </a:cubicBezTo>
                    <a:lnTo>
                      <a:pt x="968767" y="304611"/>
                    </a:lnTo>
                    <a:cubicBezTo>
                      <a:pt x="968767" y="304611"/>
                      <a:pt x="927849" y="316277"/>
                      <a:pt x="904518" y="316277"/>
                    </a:cubicBezTo>
                    <a:cubicBezTo>
                      <a:pt x="881186" y="316277"/>
                      <a:pt x="892852" y="252027"/>
                      <a:pt x="881186" y="316277"/>
                    </a:cubicBezTo>
                    <a:cubicBezTo>
                      <a:pt x="869521" y="380526"/>
                      <a:pt x="904518" y="357195"/>
                      <a:pt x="869521" y="380526"/>
                    </a:cubicBezTo>
                    <a:cubicBezTo>
                      <a:pt x="834435" y="403857"/>
                      <a:pt x="822770" y="398025"/>
                      <a:pt x="805271" y="415612"/>
                    </a:cubicBezTo>
                    <a:cubicBezTo>
                      <a:pt x="787772" y="433110"/>
                      <a:pt x="776018" y="479861"/>
                      <a:pt x="776018" y="479861"/>
                    </a:cubicBezTo>
                    <a:cubicBezTo>
                      <a:pt x="776018" y="479861"/>
                      <a:pt x="768683" y="509114"/>
                      <a:pt x="757018" y="509114"/>
                    </a:cubicBezTo>
                    <a:cubicBezTo>
                      <a:pt x="745352" y="509114"/>
                      <a:pt x="724849" y="507611"/>
                      <a:pt x="707350" y="507611"/>
                    </a:cubicBezTo>
                    <a:cubicBezTo>
                      <a:pt x="689851" y="507611"/>
                      <a:pt x="684019" y="506109"/>
                      <a:pt x="678098" y="504695"/>
                    </a:cubicBezTo>
                    <a:cubicBezTo>
                      <a:pt x="672265" y="503192"/>
                      <a:pt x="643012" y="506197"/>
                      <a:pt x="643012" y="487196"/>
                    </a:cubicBezTo>
                    <a:cubicBezTo>
                      <a:pt x="643012" y="468196"/>
                      <a:pt x="638593" y="466781"/>
                      <a:pt x="641510" y="457944"/>
                    </a:cubicBezTo>
                    <a:cubicBezTo>
                      <a:pt x="644426" y="449194"/>
                      <a:pt x="653176" y="441859"/>
                      <a:pt x="643012" y="438943"/>
                    </a:cubicBezTo>
                    <a:cubicBezTo>
                      <a:pt x="632761" y="436026"/>
                      <a:pt x="624012" y="433110"/>
                      <a:pt x="624012" y="433110"/>
                    </a:cubicBezTo>
                    <a:cubicBezTo>
                      <a:pt x="624012" y="433110"/>
                      <a:pt x="612346" y="425775"/>
                      <a:pt x="618178" y="412695"/>
                    </a:cubicBezTo>
                    <a:cubicBezTo>
                      <a:pt x="624012" y="399527"/>
                      <a:pt x="626928" y="392280"/>
                      <a:pt x="624012" y="384945"/>
                    </a:cubicBezTo>
                    <a:cubicBezTo>
                      <a:pt x="621095" y="377610"/>
                      <a:pt x="613760" y="360111"/>
                      <a:pt x="609429" y="354278"/>
                    </a:cubicBezTo>
                    <a:cubicBezTo>
                      <a:pt x="605010" y="348445"/>
                      <a:pt x="606513" y="335277"/>
                      <a:pt x="596261" y="339696"/>
                    </a:cubicBezTo>
                    <a:cubicBezTo>
                      <a:pt x="586009" y="344115"/>
                      <a:pt x="575846" y="339696"/>
                      <a:pt x="583093" y="355781"/>
                    </a:cubicBezTo>
                    <a:cubicBezTo>
                      <a:pt x="590428" y="371865"/>
                      <a:pt x="588926" y="360199"/>
                      <a:pt x="590428" y="371865"/>
                    </a:cubicBezTo>
                    <a:cubicBezTo>
                      <a:pt x="591931" y="383531"/>
                      <a:pt x="591931" y="395197"/>
                      <a:pt x="590428" y="399615"/>
                    </a:cubicBezTo>
                    <a:cubicBezTo>
                      <a:pt x="588926" y="404034"/>
                      <a:pt x="586009" y="412783"/>
                      <a:pt x="586009" y="412783"/>
                    </a:cubicBezTo>
                    <a:cubicBezTo>
                      <a:pt x="586009" y="412783"/>
                      <a:pt x="590428" y="425951"/>
                      <a:pt x="584507" y="424449"/>
                    </a:cubicBezTo>
                    <a:cubicBezTo>
                      <a:pt x="578674" y="422947"/>
                      <a:pt x="569925" y="409867"/>
                      <a:pt x="569925" y="409867"/>
                    </a:cubicBezTo>
                    <a:lnTo>
                      <a:pt x="562590" y="382117"/>
                    </a:lnTo>
                    <a:lnTo>
                      <a:pt x="540672" y="344115"/>
                    </a:lnTo>
                    <a:lnTo>
                      <a:pt x="527504" y="330947"/>
                    </a:lnTo>
                    <a:cubicBezTo>
                      <a:pt x="527504" y="330947"/>
                      <a:pt x="511420" y="304611"/>
                      <a:pt x="512922" y="300281"/>
                    </a:cubicBezTo>
                    <a:cubicBezTo>
                      <a:pt x="514425" y="295862"/>
                      <a:pt x="504173" y="285698"/>
                      <a:pt x="515838" y="284196"/>
                    </a:cubicBezTo>
                    <a:cubicBezTo>
                      <a:pt x="527504" y="282693"/>
                      <a:pt x="526090" y="292945"/>
                      <a:pt x="527504" y="282693"/>
                    </a:cubicBezTo>
                    <a:cubicBezTo>
                      <a:pt x="529007" y="272442"/>
                      <a:pt x="518755" y="252027"/>
                      <a:pt x="518755" y="252027"/>
                    </a:cubicBezTo>
                    <a:cubicBezTo>
                      <a:pt x="518755" y="252027"/>
                      <a:pt x="512922" y="228696"/>
                      <a:pt x="518755" y="224277"/>
                    </a:cubicBezTo>
                    <a:cubicBezTo>
                      <a:pt x="524588" y="219858"/>
                      <a:pt x="536253" y="205276"/>
                      <a:pt x="536253" y="205276"/>
                    </a:cubicBezTo>
                    <a:cubicBezTo>
                      <a:pt x="536253" y="205276"/>
                      <a:pt x="545003" y="203773"/>
                      <a:pt x="540672" y="192108"/>
                    </a:cubicBezTo>
                    <a:cubicBezTo>
                      <a:pt x="536253" y="180442"/>
                      <a:pt x="536253" y="180442"/>
                      <a:pt x="536253" y="180442"/>
                    </a:cubicBezTo>
                    <a:cubicBezTo>
                      <a:pt x="536253" y="180442"/>
                      <a:pt x="553752" y="178940"/>
                      <a:pt x="553752" y="173107"/>
                    </a:cubicBezTo>
                    <a:cubicBezTo>
                      <a:pt x="553752" y="167274"/>
                      <a:pt x="543500" y="143854"/>
                      <a:pt x="543500" y="143854"/>
                    </a:cubicBezTo>
                    <a:cubicBezTo>
                      <a:pt x="543500" y="143854"/>
                      <a:pt x="523085" y="130686"/>
                      <a:pt x="521583" y="124853"/>
                    </a:cubicBezTo>
                    <a:cubicBezTo>
                      <a:pt x="520081" y="119021"/>
                      <a:pt x="505499" y="113188"/>
                      <a:pt x="509917" y="105853"/>
                    </a:cubicBezTo>
                    <a:cubicBezTo>
                      <a:pt x="514336" y="98517"/>
                      <a:pt x="515751" y="95601"/>
                      <a:pt x="520169" y="89768"/>
                    </a:cubicBezTo>
                    <a:cubicBezTo>
                      <a:pt x="524588" y="83935"/>
                      <a:pt x="527504" y="76600"/>
                      <a:pt x="527504" y="76600"/>
                    </a:cubicBezTo>
                    <a:lnTo>
                      <a:pt x="510006" y="62018"/>
                    </a:lnTo>
                    <a:lnTo>
                      <a:pt x="458924" y="62018"/>
                    </a:lnTo>
                    <a:lnTo>
                      <a:pt x="434090" y="69353"/>
                    </a:lnTo>
                    <a:lnTo>
                      <a:pt x="397591" y="69353"/>
                    </a:lnTo>
                    <a:cubicBezTo>
                      <a:pt x="397591" y="69353"/>
                      <a:pt x="374260" y="48938"/>
                      <a:pt x="371255" y="44520"/>
                    </a:cubicBezTo>
                    <a:cubicBezTo>
                      <a:pt x="368338" y="40101"/>
                      <a:pt x="353757" y="24105"/>
                      <a:pt x="337672" y="18272"/>
                    </a:cubicBezTo>
                    <a:cubicBezTo>
                      <a:pt x="321588" y="12439"/>
                      <a:pt x="339174" y="5104"/>
                      <a:pt x="290921" y="2187"/>
                    </a:cubicBezTo>
                    <a:cubicBezTo>
                      <a:pt x="242756" y="-729"/>
                      <a:pt x="242756" y="-729"/>
                      <a:pt x="229588" y="2187"/>
                    </a:cubicBezTo>
                    <a:cubicBezTo>
                      <a:pt x="216420" y="5104"/>
                      <a:pt x="212089" y="-2232"/>
                      <a:pt x="197419" y="12439"/>
                    </a:cubicBezTo>
                    <a:cubicBezTo>
                      <a:pt x="182748" y="27109"/>
                      <a:pt x="172585" y="35770"/>
                      <a:pt x="169669" y="40189"/>
                    </a:cubicBezTo>
                    <a:cubicBezTo>
                      <a:pt x="166752" y="44608"/>
                      <a:pt x="159417" y="54771"/>
                      <a:pt x="143333" y="57688"/>
                    </a:cubicBezTo>
                    <a:cubicBezTo>
                      <a:pt x="127248" y="60604"/>
                      <a:pt x="133081" y="66437"/>
                      <a:pt x="108247" y="67939"/>
                    </a:cubicBezTo>
                    <a:cubicBezTo>
                      <a:pt x="83413" y="69442"/>
                      <a:pt x="83413" y="67939"/>
                      <a:pt x="65915" y="69442"/>
                    </a:cubicBezTo>
                    <a:cubicBezTo>
                      <a:pt x="48417" y="70944"/>
                      <a:pt x="45500" y="57776"/>
                      <a:pt x="41081" y="72358"/>
                    </a:cubicBezTo>
                    <a:cubicBezTo>
                      <a:pt x="36662" y="86940"/>
                      <a:pt x="35249" y="88442"/>
                      <a:pt x="36662" y="101610"/>
                    </a:cubicBezTo>
                    <a:cubicBezTo>
                      <a:pt x="38165" y="114778"/>
                      <a:pt x="39579" y="126444"/>
                      <a:pt x="39579" y="126444"/>
                    </a:cubicBezTo>
                    <a:lnTo>
                      <a:pt x="35160" y="145445"/>
                    </a:lnTo>
                    <a:cubicBezTo>
                      <a:pt x="35160" y="145445"/>
                      <a:pt x="35160" y="151278"/>
                      <a:pt x="24908" y="154194"/>
                    </a:cubicBezTo>
                    <a:cubicBezTo>
                      <a:pt x="14657" y="157111"/>
                      <a:pt x="-14507" y="180530"/>
                      <a:pt x="8824" y="190694"/>
                    </a:cubicBezTo>
                    <a:cubicBezTo>
                      <a:pt x="32155" y="200945"/>
                      <a:pt x="21992" y="212611"/>
                      <a:pt x="32155" y="200945"/>
                    </a:cubicBezTo>
                    <a:cubicBezTo>
                      <a:pt x="42407" y="189280"/>
                      <a:pt x="35072" y="198029"/>
                      <a:pt x="42407" y="189280"/>
                    </a:cubicBezTo>
                    <a:cubicBezTo>
                      <a:pt x="49742" y="180530"/>
                      <a:pt x="49742" y="180530"/>
                      <a:pt x="49742" y="180530"/>
                    </a:cubicBezTo>
                    <a:cubicBezTo>
                      <a:pt x="49742" y="180530"/>
                      <a:pt x="54161" y="160115"/>
                      <a:pt x="61408" y="170279"/>
                    </a:cubicBezTo>
                    <a:cubicBezTo>
                      <a:pt x="68743" y="180530"/>
                      <a:pt x="65827" y="183447"/>
                      <a:pt x="73073" y="190694"/>
                    </a:cubicBezTo>
                    <a:cubicBezTo>
                      <a:pt x="80409" y="198029"/>
                      <a:pt x="65738" y="206778"/>
                      <a:pt x="80409" y="198029"/>
                    </a:cubicBezTo>
                    <a:cubicBezTo>
                      <a:pt x="95079" y="189280"/>
                      <a:pt x="86241" y="196526"/>
                      <a:pt x="94991" y="189280"/>
                    </a:cubicBezTo>
                    <a:cubicBezTo>
                      <a:pt x="103740" y="181945"/>
                      <a:pt x="108071" y="170986"/>
                      <a:pt x="112489" y="180530"/>
                    </a:cubicBezTo>
                    <a:cubicBezTo>
                      <a:pt x="121239" y="199531"/>
                      <a:pt x="121239" y="199531"/>
                      <a:pt x="121239" y="199531"/>
                    </a:cubicBezTo>
                    <a:lnTo>
                      <a:pt x="132904" y="203950"/>
                    </a:lnTo>
                    <a:lnTo>
                      <a:pt x="143156" y="192285"/>
                    </a:lnTo>
                    <a:cubicBezTo>
                      <a:pt x="154822" y="186452"/>
                      <a:pt x="160654" y="173284"/>
                      <a:pt x="163571" y="186452"/>
                    </a:cubicBezTo>
                    <a:cubicBezTo>
                      <a:pt x="166487" y="199620"/>
                      <a:pt x="173823" y="182033"/>
                      <a:pt x="166487" y="199620"/>
                    </a:cubicBezTo>
                    <a:cubicBezTo>
                      <a:pt x="159152" y="217118"/>
                      <a:pt x="154822" y="214202"/>
                      <a:pt x="159152" y="217118"/>
                    </a:cubicBezTo>
                    <a:cubicBezTo>
                      <a:pt x="163571" y="220035"/>
                      <a:pt x="162068" y="214202"/>
                      <a:pt x="163571" y="220035"/>
                    </a:cubicBezTo>
                    <a:cubicBezTo>
                      <a:pt x="165073" y="225867"/>
                      <a:pt x="160654" y="230286"/>
                      <a:pt x="159152" y="234617"/>
                    </a:cubicBezTo>
                    <a:cubicBezTo>
                      <a:pt x="157650" y="239035"/>
                      <a:pt x="175236" y="244869"/>
                      <a:pt x="167901" y="249199"/>
                    </a:cubicBezTo>
                    <a:cubicBezTo>
                      <a:pt x="160566" y="253618"/>
                      <a:pt x="145984" y="231701"/>
                      <a:pt x="160566" y="253618"/>
                    </a:cubicBezTo>
                    <a:cubicBezTo>
                      <a:pt x="175148" y="275535"/>
                      <a:pt x="189819" y="274033"/>
                      <a:pt x="189819" y="274033"/>
                    </a:cubicBezTo>
                    <a:cubicBezTo>
                      <a:pt x="179567" y="294447"/>
                      <a:pt x="169404" y="285698"/>
                      <a:pt x="179567" y="294447"/>
                    </a:cubicBezTo>
                    <a:cubicBezTo>
                      <a:pt x="189730" y="303197"/>
                      <a:pt x="199982" y="310532"/>
                      <a:pt x="199982" y="310532"/>
                    </a:cubicBezTo>
                    <a:lnTo>
                      <a:pt x="214564" y="316365"/>
                    </a:lnTo>
                    <a:lnTo>
                      <a:pt x="251063" y="314862"/>
                    </a:lnTo>
                    <a:cubicBezTo>
                      <a:pt x="251063" y="314862"/>
                      <a:pt x="248147" y="301694"/>
                      <a:pt x="261315" y="304611"/>
                    </a:cubicBezTo>
                    <a:cubicBezTo>
                      <a:pt x="274483" y="307527"/>
                      <a:pt x="278814" y="313360"/>
                      <a:pt x="277399" y="319193"/>
                    </a:cubicBezTo>
                    <a:cubicBezTo>
                      <a:pt x="275897" y="325026"/>
                      <a:pt x="286149" y="348445"/>
                      <a:pt x="293484" y="330858"/>
                    </a:cubicBezTo>
                    <a:cubicBezTo>
                      <a:pt x="300819" y="313360"/>
                      <a:pt x="271567" y="304523"/>
                      <a:pt x="300819" y="313360"/>
                    </a:cubicBezTo>
                    <a:cubicBezTo>
                      <a:pt x="330072" y="322109"/>
                      <a:pt x="309569" y="320696"/>
                      <a:pt x="330072" y="322109"/>
                    </a:cubicBezTo>
                    <a:cubicBezTo>
                      <a:pt x="350487" y="323612"/>
                      <a:pt x="349072" y="323612"/>
                      <a:pt x="357822" y="322109"/>
                    </a:cubicBezTo>
                    <a:cubicBezTo>
                      <a:pt x="366571" y="320607"/>
                      <a:pt x="366571" y="319193"/>
                      <a:pt x="378237" y="314774"/>
                    </a:cubicBezTo>
                    <a:cubicBezTo>
                      <a:pt x="389902" y="310355"/>
                      <a:pt x="389902" y="310355"/>
                      <a:pt x="389902" y="310355"/>
                    </a:cubicBezTo>
                    <a:cubicBezTo>
                      <a:pt x="389902" y="310355"/>
                      <a:pt x="401568" y="304523"/>
                      <a:pt x="413234" y="308853"/>
                    </a:cubicBezTo>
                    <a:cubicBezTo>
                      <a:pt x="424899" y="313272"/>
                      <a:pt x="405898" y="311769"/>
                      <a:pt x="424899" y="313272"/>
                    </a:cubicBezTo>
                    <a:cubicBezTo>
                      <a:pt x="443901" y="314774"/>
                      <a:pt x="449733" y="308853"/>
                      <a:pt x="452650" y="304523"/>
                    </a:cubicBezTo>
                    <a:cubicBezTo>
                      <a:pt x="455566" y="300104"/>
                      <a:pt x="448231" y="285521"/>
                      <a:pt x="458482" y="289940"/>
                    </a:cubicBezTo>
                    <a:cubicBezTo>
                      <a:pt x="468734" y="294359"/>
                      <a:pt x="459985" y="289940"/>
                      <a:pt x="468734" y="294359"/>
                    </a:cubicBezTo>
                    <a:cubicBezTo>
                      <a:pt x="477483" y="298778"/>
                      <a:pt x="484819" y="282693"/>
                      <a:pt x="484819" y="282693"/>
                    </a:cubicBezTo>
                    <a:cubicBezTo>
                      <a:pt x="484819" y="282693"/>
                      <a:pt x="490651" y="281191"/>
                      <a:pt x="492154" y="297276"/>
                    </a:cubicBezTo>
                    <a:cubicBezTo>
                      <a:pt x="493656" y="313360"/>
                      <a:pt x="489238" y="298778"/>
                      <a:pt x="493656" y="313360"/>
                    </a:cubicBezTo>
                    <a:cubicBezTo>
                      <a:pt x="498075" y="327942"/>
                      <a:pt x="508238" y="311858"/>
                      <a:pt x="498075" y="327942"/>
                    </a:cubicBezTo>
                    <a:cubicBezTo>
                      <a:pt x="487823" y="344026"/>
                      <a:pt x="477660" y="339608"/>
                      <a:pt x="479074" y="348357"/>
                    </a:cubicBezTo>
                    <a:cubicBezTo>
                      <a:pt x="480576" y="357107"/>
                      <a:pt x="480576" y="357107"/>
                      <a:pt x="480576" y="357107"/>
                    </a:cubicBezTo>
                    <a:cubicBezTo>
                      <a:pt x="480576" y="357107"/>
                      <a:pt x="499578" y="360023"/>
                      <a:pt x="482079" y="373191"/>
                    </a:cubicBezTo>
                    <a:cubicBezTo>
                      <a:pt x="464580" y="386359"/>
                      <a:pt x="468911" y="386359"/>
                      <a:pt x="464580" y="386359"/>
                    </a:cubicBezTo>
                    <a:cubicBezTo>
                      <a:pt x="460250" y="386359"/>
                      <a:pt x="479163" y="363028"/>
                      <a:pt x="464580" y="386359"/>
                    </a:cubicBezTo>
                    <a:cubicBezTo>
                      <a:pt x="449999" y="409691"/>
                      <a:pt x="458748" y="412695"/>
                      <a:pt x="449999" y="409691"/>
                    </a:cubicBezTo>
                    <a:cubicBezTo>
                      <a:pt x="441249" y="406774"/>
                      <a:pt x="439747" y="409691"/>
                      <a:pt x="441249" y="396522"/>
                    </a:cubicBezTo>
                    <a:cubicBezTo>
                      <a:pt x="442752" y="383354"/>
                      <a:pt x="439747" y="376107"/>
                      <a:pt x="439747" y="376107"/>
                    </a:cubicBezTo>
                    <a:cubicBezTo>
                      <a:pt x="417829" y="379024"/>
                      <a:pt x="409080" y="386359"/>
                      <a:pt x="409080" y="386359"/>
                    </a:cubicBezTo>
                    <a:lnTo>
                      <a:pt x="400331" y="398025"/>
                    </a:lnTo>
                    <a:cubicBezTo>
                      <a:pt x="392996" y="376107"/>
                      <a:pt x="397415" y="386359"/>
                      <a:pt x="392996" y="376107"/>
                    </a:cubicBezTo>
                    <a:cubicBezTo>
                      <a:pt x="388577" y="365856"/>
                      <a:pt x="394498" y="373191"/>
                      <a:pt x="388577" y="365856"/>
                    </a:cubicBezTo>
                    <a:cubicBezTo>
                      <a:pt x="382744" y="358520"/>
                      <a:pt x="406075" y="355604"/>
                      <a:pt x="382744" y="358520"/>
                    </a:cubicBezTo>
                    <a:cubicBezTo>
                      <a:pt x="359413" y="361437"/>
                      <a:pt x="368162" y="352688"/>
                      <a:pt x="350575" y="364353"/>
                    </a:cubicBezTo>
                    <a:cubicBezTo>
                      <a:pt x="333076" y="376019"/>
                      <a:pt x="352077" y="358520"/>
                      <a:pt x="333076" y="376019"/>
                    </a:cubicBezTo>
                    <a:cubicBezTo>
                      <a:pt x="314076" y="393518"/>
                      <a:pt x="297991" y="414021"/>
                      <a:pt x="290744" y="418351"/>
                    </a:cubicBezTo>
                    <a:cubicBezTo>
                      <a:pt x="283409" y="422770"/>
                      <a:pt x="322913" y="441683"/>
                      <a:pt x="283409" y="422770"/>
                    </a:cubicBezTo>
                    <a:cubicBezTo>
                      <a:pt x="243993" y="403769"/>
                      <a:pt x="264408" y="399439"/>
                      <a:pt x="233741" y="399439"/>
                    </a:cubicBezTo>
                    <a:cubicBezTo>
                      <a:pt x="203075" y="399439"/>
                      <a:pt x="223490" y="392103"/>
                      <a:pt x="203075" y="399439"/>
                    </a:cubicBezTo>
                    <a:cubicBezTo>
                      <a:pt x="182660" y="406774"/>
                      <a:pt x="167990" y="397936"/>
                      <a:pt x="162157" y="406774"/>
                    </a:cubicBezTo>
                    <a:cubicBezTo>
                      <a:pt x="156324" y="415523"/>
                      <a:pt x="151905" y="402355"/>
                      <a:pt x="156324" y="415523"/>
                    </a:cubicBezTo>
                    <a:cubicBezTo>
                      <a:pt x="160743" y="428691"/>
                      <a:pt x="173823" y="434524"/>
                      <a:pt x="192823" y="435938"/>
                    </a:cubicBezTo>
                    <a:cubicBezTo>
                      <a:pt x="211824" y="437440"/>
                      <a:pt x="195740" y="440357"/>
                      <a:pt x="211824" y="437440"/>
                    </a:cubicBezTo>
                    <a:cubicBezTo>
                      <a:pt x="227909" y="434524"/>
                      <a:pt x="208908" y="422858"/>
                      <a:pt x="227909" y="434524"/>
                    </a:cubicBezTo>
                    <a:cubicBezTo>
                      <a:pt x="246909" y="446189"/>
                      <a:pt x="260077" y="452023"/>
                      <a:pt x="260077" y="457855"/>
                    </a:cubicBezTo>
                    <a:cubicBezTo>
                      <a:pt x="260077" y="463688"/>
                      <a:pt x="271743" y="490024"/>
                      <a:pt x="271743" y="490024"/>
                    </a:cubicBezTo>
                    <a:cubicBezTo>
                      <a:pt x="271743" y="490024"/>
                      <a:pt x="281995" y="509025"/>
                      <a:pt x="289242" y="498773"/>
                    </a:cubicBezTo>
                    <a:cubicBezTo>
                      <a:pt x="296577" y="488522"/>
                      <a:pt x="296577" y="488522"/>
                      <a:pt x="296577" y="488522"/>
                    </a:cubicBezTo>
                    <a:cubicBezTo>
                      <a:pt x="296577" y="488522"/>
                      <a:pt x="305327" y="491439"/>
                      <a:pt x="309745" y="506020"/>
                    </a:cubicBezTo>
                    <a:cubicBezTo>
                      <a:pt x="314164" y="520603"/>
                      <a:pt x="322913" y="525021"/>
                      <a:pt x="319997" y="530854"/>
                    </a:cubicBezTo>
                    <a:cubicBezTo>
                      <a:pt x="317080" y="536687"/>
                      <a:pt x="322913" y="533771"/>
                      <a:pt x="315578" y="544022"/>
                    </a:cubicBezTo>
                    <a:cubicBezTo>
                      <a:pt x="308243" y="554274"/>
                      <a:pt x="306829" y="555688"/>
                      <a:pt x="300996" y="555688"/>
                    </a:cubicBezTo>
                    <a:cubicBezTo>
                      <a:pt x="295163" y="555688"/>
                      <a:pt x="286414" y="517686"/>
                      <a:pt x="284912" y="558604"/>
                    </a:cubicBezTo>
                    <a:cubicBezTo>
                      <a:pt x="283409" y="599523"/>
                      <a:pt x="303912" y="617021"/>
                      <a:pt x="315578" y="624356"/>
                    </a:cubicBezTo>
                    <a:cubicBezTo>
                      <a:pt x="327244" y="631692"/>
                      <a:pt x="303912" y="625859"/>
                      <a:pt x="327244" y="631692"/>
                    </a:cubicBezTo>
                    <a:cubicBezTo>
                      <a:pt x="350575" y="637524"/>
                      <a:pt x="347659" y="643357"/>
                      <a:pt x="362329" y="631692"/>
                    </a:cubicBezTo>
                    <a:cubicBezTo>
                      <a:pt x="376911" y="620026"/>
                      <a:pt x="376911" y="633194"/>
                      <a:pt x="385660" y="614193"/>
                    </a:cubicBezTo>
                    <a:cubicBezTo>
                      <a:pt x="394410" y="595192"/>
                      <a:pt x="390079" y="608360"/>
                      <a:pt x="394410" y="595192"/>
                    </a:cubicBezTo>
                    <a:cubicBezTo>
                      <a:pt x="398828" y="582024"/>
                      <a:pt x="398828" y="590773"/>
                      <a:pt x="413411" y="571861"/>
                    </a:cubicBezTo>
                    <a:cubicBezTo>
                      <a:pt x="427992" y="552860"/>
                      <a:pt x="430909" y="551446"/>
                      <a:pt x="427992" y="542608"/>
                    </a:cubicBezTo>
                    <a:cubicBezTo>
                      <a:pt x="425076" y="533859"/>
                      <a:pt x="422160" y="529440"/>
                      <a:pt x="419243" y="525110"/>
                    </a:cubicBezTo>
                    <a:cubicBezTo>
                      <a:pt x="416327" y="520691"/>
                      <a:pt x="397326" y="530943"/>
                      <a:pt x="416327" y="520691"/>
                    </a:cubicBezTo>
                    <a:cubicBezTo>
                      <a:pt x="435328" y="510439"/>
                      <a:pt x="427992" y="517775"/>
                      <a:pt x="435328" y="510439"/>
                    </a:cubicBezTo>
                    <a:cubicBezTo>
                      <a:pt x="442663" y="503104"/>
                      <a:pt x="445580" y="494355"/>
                      <a:pt x="445580" y="494355"/>
                    </a:cubicBezTo>
                    <a:cubicBezTo>
                      <a:pt x="445580" y="494355"/>
                      <a:pt x="445580" y="481187"/>
                      <a:pt x="445580" y="472437"/>
                    </a:cubicBezTo>
                    <a:cubicBezTo>
                      <a:pt x="445580" y="463688"/>
                      <a:pt x="439747" y="454939"/>
                      <a:pt x="448496" y="449106"/>
                    </a:cubicBezTo>
                    <a:cubicBezTo>
                      <a:pt x="457245" y="443273"/>
                      <a:pt x="439747" y="454939"/>
                      <a:pt x="457245" y="443273"/>
                    </a:cubicBezTo>
                    <a:cubicBezTo>
                      <a:pt x="474744" y="431608"/>
                      <a:pt x="474744" y="424272"/>
                      <a:pt x="484995" y="433021"/>
                    </a:cubicBezTo>
                    <a:cubicBezTo>
                      <a:pt x="495247" y="441771"/>
                      <a:pt x="508327" y="459358"/>
                      <a:pt x="502494" y="462274"/>
                    </a:cubicBezTo>
                    <a:cubicBezTo>
                      <a:pt x="496661" y="465191"/>
                      <a:pt x="500991" y="471023"/>
                      <a:pt x="486410" y="472526"/>
                    </a:cubicBezTo>
                    <a:cubicBezTo>
                      <a:pt x="471827" y="474028"/>
                      <a:pt x="471827" y="474028"/>
                      <a:pt x="471827" y="474028"/>
                    </a:cubicBezTo>
                    <a:cubicBezTo>
                      <a:pt x="471827" y="474028"/>
                      <a:pt x="464492" y="475530"/>
                      <a:pt x="463078" y="484280"/>
                    </a:cubicBezTo>
                    <a:cubicBezTo>
                      <a:pt x="461576" y="493029"/>
                      <a:pt x="460162" y="501778"/>
                      <a:pt x="460162" y="501778"/>
                    </a:cubicBezTo>
                    <a:lnTo>
                      <a:pt x="461664" y="522193"/>
                    </a:lnTo>
                    <a:cubicBezTo>
                      <a:pt x="461664" y="522193"/>
                      <a:pt x="466083" y="517775"/>
                      <a:pt x="467497" y="535361"/>
                    </a:cubicBezTo>
                    <a:cubicBezTo>
                      <a:pt x="468999" y="552860"/>
                      <a:pt x="468999" y="552860"/>
                      <a:pt x="468999" y="552860"/>
                    </a:cubicBezTo>
                    <a:lnTo>
                      <a:pt x="490917" y="568944"/>
                    </a:lnTo>
                    <a:cubicBezTo>
                      <a:pt x="493833" y="585029"/>
                      <a:pt x="476335" y="590862"/>
                      <a:pt x="493833" y="585029"/>
                    </a:cubicBezTo>
                    <a:cubicBezTo>
                      <a:pt x="511332" y="579196"/>
                      <a:pt x="507001" y="586531"/>
                      <a:pt x="511332" y="579196"/>
                    </a:cubicBezTo>
                    <a:cubicBezTo>
                      <a:pt x="515751" y="571861"/>
                      <a:pt x="512834" y="566028"/>
                      <a:pt x="522997" y="566028"/>
                    </a:cubicBezTo>
                    <a:cubicBezTo>
                      <a:pt x="533249" y="566028"/>
                      <a:pt x="536165" y="567530"/>
                      <a:pt x="536165" y="576280"/>
                    </a:cubicBezTo>
                    <a:cubicBezTo>
                      <a:pt x="536165" y="585029"/>
                      <a:pt x="534663" y="593778"/>
                      <a:pt x="534663" y="593778"/>
                    </a:cubicBezTo>
                    <a:lnTo>
                      <a:pt x="539081" y="608360"/>
                    </a:lnTo>
                    <a:lnTo>
                      <a:pt x="559496" y="608360"/>
                    </a:lnTo>
                    <a:lnTo>
                      <a:pt x="562413" y="598108"/>
                    </a:lnTo>
                    <a:lnTo>
                      <a:pt x="576995" y="595192"/>
                    </a:lnTo>
                    <a:lnTo>
                      <a:pt x="601829" y="612691"/>
                    </a:lnTo>
                    <a:cubicBezTo>
                      <a:pt x="612080" y="599523"/>
                      <a:pt x="593080" y="608272"/>
                      <a:pt x="612080" y="599523"/>
                    </a:cubicBezTo>
                    <a:cubicBezTo>
                      <a:pt x="631082" y="590773"/>
                      <a:pt x="631082" y="584940"/>
                      <a:pt x="642747" y="589271"/>
                    </a:cubicBezTo>
                    <a:cubicBezTo>
                      <a:pt x="654413" y="593689"/>
                      <a:pt x="676330" y="590773"/>
                      <a:pt x="674916" y="595104"/>
                    </a:cubicBezTo>
                    <a:cubicBezTo>
                      <a:pt x="673414" y="599523"/>
                      <a:pt x="654501" y="611188"/>
                      <a:pt x="647166" y="611188"/>
                    </a:cubicBezTo>
                    <a:cubicBezTo>
                      <a:pt x="639831" y="611188"/>
                      <a:pt x="630197" y="603676"/>
                      <a:pt x="629667" y="608272"/>
                    </a:cubicBezTo>
                    <a:cubicBezTo>
                      <a:pt x="626751" y="633106"/>
                      <a:pt x="634086" y="641855"/>
                      <a:pt x="634086" y="641855"/>
                    </a:cubicBezTo>
                    <a:lnTo>
                      <a:pt x="642836" y="652107"/>
                    </a:lnTo>
                    <a:cubicBezTo>
                      <a:pt x="642836" y="652107"/>
                      <a:pt x="626751" y="669605"/>
                      <a:pt x="669172" y="674024"/>
                    </a:cubicBezTo>
                    <a:cubicBezTo>
                      <a:pt x="711504" y="678443"/>
                      <a:pt x="717337" y="681359"/>
                      <a:pt x="732007" y="679856"/>
                    </a:cubicBezTo>
                    <a:cubicBezTo>
                      <a:pt x="746589" y="678354"/>
                      <a:pt x="767093" y="678354"/>
                      <a:pt x="781675" y="681359"/>
                    </a:cubicBezTo>
                    <a:cubicBezTo>
                      <a:pt x="796257" y="684275"/>
                      <a:pt x="818174" y="679856"/>
                      <a:pt x="832756" y="688694"/>
                    </a:cubicBezTo>
                    <a:cubicBezTo>
                      <a:pt x="847338" y="697444"/>
                      <a:pt x="824007" y="674112"/>
                      <a:pt x="847338" y="697444"/>
                    </a:cubicBezTo>
                    <a:cubicBezTo>
                      <a:pt x="870669" y="720775"/>
                      <a:pt x="859004" y="714942"/>
                      <a:pt x="870669" y="720775"/>
                    </a:cubicBezTo>
                    <a:cubicBezTo>
                      <a:pt x="882335" y="726608"/>
                      <a:pt x="883837" y="731027"/>
                      <a:pt x="895503" y="731027"/>
                    </a:cubicBezTo>
                    <a:cubicBezTo>
                      <a:pt x="907169" y="731027"/>
                      <a:pt x="936421" y="745608"/>
                      <a:pt x="949589" y="745608"/>
                    </a:cubicBezTo>
                    <a:cubicBezTo>
                      <a:pt x="962757" y="745608"/>
                      <a:pt x="965674" y="742692"/>
                      <a:pt x="977340" y="747111"/>
                    </a:cubicBezTo>
                    <a:cubicBezTo>
                      <a:pt x="989005" y="751530"/>
                      <a:pt x="996341" y="752944"/>
                      <a:pt x="996341" y="752944"/>
                    </a:cubicBezTo>
                    <a:cubicBezTo>
                      <a:pt x="996341" y="752944"/>
                      <a:pt x="970093" y="755860"/>
                      <a:pt x="1015341" y="771945"/>
                    </a:cubicBezTo>
                    <a:cubicBezTo>
                      <a:pt x="1060590" y="788029"/>
                      <a:pt x="1067925" y="789443"/>
                      <a:pt x="1067925" y="789443"/>
                    </a:cubicBezTo>
                    <a:lnTo>
                      <a:pt x="1082508" y="787941"/>
                    </a:lnTo>
                    <a:cubicBezTo>
                      <a:pt x="1082508" y="787941"/>
                      <a:pt x="1095676" y="779192"/>
                      <a:pt x="1098592" y="790857"/>
                    </a:cubicBezTo>
                    <a:cubicBezTo>
                      <a:pt x="1101508" y="802523"/>
                      <a:pt x="1101508" y="802523"/>
                      <a:pt x="1101508" y="802523"/>
                    </a:cubicBezTo>
                    <a:lnTo>
                      <a:pt x="1127756" y="817105"/>
                    </a:lnTo>
                    <a:lnTo>
                      <a:pt x="1139422" y="817105"/>
                    </a:lnTo>
                    <a:lnTo>
                      <a:pt x="1139422" y="837520"/>
                    </a:lnTo>
                    <a:lnTo>
                      <a:pt x="1167172" y="839022"/>
                    </a:lnTo>
                    <a:cubicBezTo>
                      <a:pt x="1171591" y="852190"/>
                      <a:pt x="1190503" y="840525"/>
                      <a:pt x="1190503" y="852190"/>
                    </a:cubicBezTo>
                    <a:cubicBezTo>
                      <a:pt x="1190503" y="863856"/>
                      <a:pt x="1193420" y="874108"/>
                      <a:pt x="1194922" y="878527"/>
                    </a:cubicBezTo>
                    <a:cubicBezTo>
                      <a:pt x="1196424" y="882945"/>
                      <a:pt x="1244590" y="890192"/>
                      <a:pt x="1237254" y="891695"/>
                    </a:cubicBezTo>
                    <a:cubicBezTo>
                      <a:pt x="1229919" y="893197"/>
                      <a:pt x="1192006" y="894611"/>
                      <a:pt x="1203671" y="897527"/>
                    </a:cubicBezTo>
                    <a:cubicBezTo>
                      <a:pt x="1215337" y="900444"/>
                      <a:pt x="1251836" y="916528"/>
                      <a:pt x="1240171" y="926780"/>
                    </a:cubicBezTo>
                    <a:cubicBezTo>
                      <a:pt x="1228505" y="937032"/>
                      <a:pt x="1222672" y="931199"/>
                      <a:pt x="1235752" y="942864"/>
                    </a:cubicBezTo>
                    <a:cubicBezTo>
                      <a:pt x="1248920" y="954530"/>
                      <a:pt x="1257669" y="937032"/>
                      <a:pt x="1248920" y="954530"/>
                    </a:cubicBezTo>
                    <a:cubicBezTo>
                      <a:pt x="1240171" y="972028"/>
                      <a:pt x="1240171" y="972028"/>
                      <a:pt x="1240171" y="972028"/>
                    </a:cubicBezTo>
                    <a:cubicBezTo>
                      <a:pt x="1240171" y="972028"/>
                      <a:pt x="1216839" y="980778"/>
                      <a:pt x="1234338" y="992443"/>
                    </a:cubicBezTo>
                    <a:cubicBezTo>
                      <a:pt x="1251836" y="1004109"/>
                      <a:pt x="1253339" y="995360"/>
                      <a:pt x="1251836" y="1004109"/>
                    </a:cubicBezTo>
                    <a:cubicBezTo>
                      <a:pt x="1250334" y="1012859"/>
                      <a:pt x="1216751" y="988024"/>
                      <a:pt x="1250334" y="1012859"/>
                    </a:cubicBezTo>
                    <a:cubicBezTo>
                      <a:pt x="1283917" y="1037692"/>
                      <a:pt x="1276670" y="1040608"/>
                      <a:pt x="1282503" y="1047944"/>
                    </a:cubicBezTo>
                    <a:cubicBezTo>
                      <a:pt x="1288336" y="1055279"/>
                      <a:pt x="1314672" y="1072778"/>
                      <a:pt x="1314672" y="1072778"/>
                    </a:cubicBezTo>
                    <a:cubicBezTo>
                      <a:pt x="1314672" y="1072778"/>
                      <a:pt x="1348255" y="1088862"/>
                      <a:pt x="1343924" y="1090276"/>
                    </a:cubicBezTo>
                    <a:cubicBezTo>
                      <a:pt x="1339506" y="1091779"/>
                      <a:pt x="1384843" y="1107775"/>
                      <a:pt x="1384843" y="1107775"/>
                    </a:cubicBezTo>
                    <a:cubicBezTo>
                      <a:pt x="1384843" y="1107775"/>
                      <a:pt x="1392178" y="1116524"/>
                      <a:pt x="1381926" y="1119441"/>
                    </a:cubicBezTo>
                    <a:cubicBezTo>
                      <a:pt x="1371675" y="1122357"/>
                      <a:pt x="1396508" y="1134022"/>
                      <a:pt x="1371675" y="1122357"/>
                    </a:cubicBezTo>
                    <a:cubicBezTo>
                      <a:pt x="1346841" y="1110691"/>
                      <a:pt x="1368758" y="1129692"/>
                      <a:pt x="1346841" y="1110691"/>
                    </a:cubicBezTo>
                    <a:cubicBezTo>
                      <a:pt x="1324924" y="1091690"/>
                      <a:pt x="1335175" y="1091690"/>
                      <a:pt x="1324924" y="1091690"/>
                    </a:cubicBezTo>
                    <a:cubicBezTo>
                      <a:pt x="1314672" y="1091690"/>
                      <a:pt x="1317588" y="1096109"/>
                      <a:pt x="1304509" y="1097523"/>
                    </a:cubicBezTo>
                    <a:cubicBezTo>
                      <a:pt x="1291340" y="1099026"/>
                      <a:pt x="1311844" y="1100439"/>
                      <a:pt x="1291340" y="1099026"/>
                    </a:cubicBezTo>
                    <a:cubicBezTo>
                      <a:pt x="1270926" y="1097523"/>
                      <a:pt x="1263591" y="1096109"/>
                      <a:pt x="1263591" y="1096109"/>
                    </a:cubicBezTo>
                    <a:cubicBezTo>
                      <a:pt x="1263591" y="1096109"/>
                      <a:pt x="1257758" y="1101942"/>
                      <a:pt x="1262088" y="1109277"/>
                    </a:cubicBezTo>
                    <a:cubicBezTo>
                      <a:pt x="1266507" y="1116612"/>
                      <a:pt x="1282503" y="1126775"/>
                      <a:pt x="1282503" y="1126775"/>
                    </a:cubicBezTo>
                    <a:cubicBezTo>
                      <a:pt x="1282503" y="1126775"/>
                      <a:pt x="1269335" y="1122357"/>
                      <a:pt x="1294169" y="1134111"/>
                    </a:cubicBezTo>
                    <a:cubicBezTo>
                      <a:pt x="1319002" y="1145776"/>
                      <a:pt x="1319002" y="1145776"/>
                      <a:pt x="1319002" y="1145776"/>
                    </a:cubicBezTo>
                    <a:lnTo>
                      <a:pt x="1342334" y="1147279"/>
                    </a:lnTo>
                    <a:cubicBezTo>
                      <a:pt x="1342334" y="1147279"/>
                      <a:pt x="1342334" y="1161861"/>
                      <a:pt x="1359832" y="1151698"/>
                    </a:cubicBezTo>
                    <a:cubicBezTo>
                      <a:pt x="1377331" y="1141446"/>
                      <a:pt x="1373001" y="1140032"/>
                      <a:pt x="1377331" y="1141446"/>
                    </a:cubicBezTo>
                    <a:cubicBezTo>
                      <a:pt x="1381750" y="1142948"/>
                      <a:pt x="1391913" y="1145865"/>
                      <a:pt x="1386080" y="1153112"/>
                    </a:cubicBezTo>
                    <a:cubicBezTo>
                      <a:pt x="1380247" y="1160447"/>
                      <a:pt x="1390499" y="1166280"/>
                      <a:pt x="1372912" y="1167694"/>
                    </a:cubicBezTo>
                    <a:cubicBezTo>
                      <a:pt x="1355413" y="1169196"/>
                      <a:pt x="1390410" y="1176443"/>
                      <a:pt x="1355413" y="1169196"/>
                    </a:cubicBezTo>
                    <a:cubicBezTo>
                      <a:pt x="1320328" y="1161861"/>
                      <a:pt x="1332082" y="1169196"/>
                      <a:pt x="1320328" y="1161861"/>
                    </a:cubicBezTo>
                    <a:cubicBezTo>
                      <a:pt x="1308662" y="1154526"/>
                      <a:pt x="1305746" y="1153112"/>
                      <a:pt x="1299913" y="1150195"/>
                    </a:cubicBezTo>
                    <a:cubicBezTo>
                      <a:pt x="1294080" y="1147279"/>
                      <a:pt x="1296997" y="1139943"/>
                      <a:pt x="1294080" y="1147279"/>
                    </a:cubicBezTo>
                    <a:cubicBezTo>
                      <a:pt x="1291164" y="1154614"/>
                      <a:pt x="1308662" y="1172112"/>
                      <a:pt x="1308662" y="1172112"/>
                    </a:cubicBezTo>
                    <a:lnTo>
                      <a:pt x="1321830" y="1179448"/>
                    </a:lnTo>
                    <a:cubicBezTo>
                      <a:pt x="1321830" y="1179448"/>
                      <a:pt x="1317412" y="1195532"/>
                      <a:pt x="1340831" y="1199863"/>
                    </a:cubicBezTo>
                    <a:cubicBezTo>
                      <a:pt x="1364163" y="1204282"/>
                      <a:pt x="1370084" y="1188197"/>
                      <a:pt x="1364163" y="1204282"/>
                    </a:cubicBezTo>
                    <a:cubicBezTo>
                      <a:pt x="1358330" y="1220366"/>
                      <a:pt x="1359744" y="1226199"/>
                      <a:pt x="1355413" y="1229115"/>
                    </a:cubicBezTo>
                    <a:cubicBezTo>
                      <a:pt x="1350994" y="1232032"/>
                      <a:pt x="1336413" y="1233534"/>
                      <a:pt x="1346664" y="1242283"/>
                    </a:cubicBezTo>
                    <a:cubicBezTo>
                      <a:pt x="1356916" y="1251032"/>
                      <a:pt x="1364163" y="1240781"/>
                      <a:pt x="1356916" y="1251032"/>
                    </a:cubicBezTo>
                    <a:cubicBezTo>
                      <a:pt x="1349581" y="1261284"/>
                      <a:pt x="1358418" y="1252535"/>
                      <a:pt x="1349581" y="1261284"/>
                    </a:cubicBezTo>
                    <a:cubicBezTo>
                      <a:pt x="1340831" y="1270034"/>
                      <a:pt x="1348078" y="1261284"/>
                      <a:pt x="1340831" y="1270034"/>
                    </a:cubicBezTo>
                    <a:cubicBezTo>
                      <a:pt x="1333496" y="1278783"/>
                      <a:pt x="1332082" y="1289035"/>
                      <a:pt x="1332082" y="1289035"/>
                    </a:cubicBezTo>
                    <a:cubicBezTo>
                      <a:pt x="1332082" y="1289035"/>
                      <a:pt x="1334998" y="1297784"/>
                      <a:pt x="1327663" y="1302203"/>
                    </a:cubicBezTo>
                    <a:cubicBezTo>
                      <a:pt x="1320328" y="1306621"/>
                      <a:pt x="1313081" y="1312454"/>
                      <a:pt x="1313081" y="1312454"/>
                    </a:cubicBezTo>
                    <a:cubicBezTo>
                      <a:pt x="1314583" y="1329952"/>
                      <a:pt x="1326249" y="1332869"/>
                      <a:pt x="1326249" y="1332869"/>
                    </a:cubicBezTo>
                    <a:lnTo>
                      <a:pt x="1343748" y="1331367"/>
                    </a:lnTo>
                    <a:lnTo>
                      <a:pt x="1361246" y="1303616"/>
                    </a:lnTo>
                    <a:cubicBezTo>
                      <a:pt x="1361246" y="1303616"/>
                      <a:pt x="1371498" y="1326948"/>
                      <a:pt x="1372912" y="1302114"/>
                    </a:cubicBezTo>
                    <a:cubicBezTo>
                      <a:pt x="1374414" y="1277280"/>
                      <a:pt x="1365577" y="1281699"/>
                      <a:pt x="1374414" y="1277280"/>
                    </a:cubicBezTo>
                    <a:cubicBezTo>
                      <a:pt x="1383164" y="1272862"/>
                      <a:pt x="1381750" y="1261196"/>
                      <a:pt x="1383164" y="1272862"/>
                    </a:cubicBezTo>
                    <a:cubicBezTo>
                      <a:pt x="1384666" y="1284527"/>
                      <a:pt x="1383164" y="1286030"/>
                      <a:pt x="1383164" y="1296193"/>
                    </a:cubicBezTo>
                    <a:cubicBezTo>
                      <a:pt x="1383164" y="1306356"/>
                      <a:pt x="1364163" y="1296193"/>
                      <a:pt x="1383164" y="1306445"/>
                    </a:cubicBezTo>
                    <a:cubicBezTo>
                      <a:pt x="1402165" y="1316696"/>
                      <a:pt x="1393415" y="1312277"/>
                      <a:pt x="1402165" y="1316696"/>
                    </a:cubicBezTo>
                    <a:cubicBezTo>
                      <a:pt x="1410914" y="1321115"/>
                      <a:pt x="1418249" y="1321115"/>
                      <a:pt x="1418249" y="1321115"/>
                    </a:cubicBezTo>
                    <a:cubicBezTo>
                      <a:pt x="1435748" y="1309450"/>
                      <a:pt x="1435748" y="1309450"/>
                      <a:pt x="1435748" y="1309450"/>
                    </a:cubicBezTo>
                    <a:cubicBezTo>
                      <a:pt x="1435748" y="1309450"/>
                      <a:pt x="1440166" y="1313868"/>
                      <a:pt x="1454749" y="1313868"/>
                    </a:cubicBezTo>
                    <a:cubicBezTo>
                      <a:pt x="1469330" y="1313868"/>
                      <a:pt x="1460581" y="1321203"/>
                      <a:pt x="1469330" y="1313868"/>
                    </a:cubicBezTo>
                    <a:cubicBezTo>
                      <a:pt x="1478080" y="1306533"/>
                      <a:pt x="1469330" y="1316784"/>
                      <a:pt x="1478080" y="1306533"/>
                    </a:cubicBezTo>
                    <a:cubicBezTo>
                      <a:pt x="1486829" y="1296281"/>
                      <a:pt x="1483913" y="1294867"/>
                      <a:pt x="1495578" y="1286118"/>
                    </a:cubicBezTo>
                    <a:cubicBezTo>
                      <a:pt x="1507244" y="1277369"/>
                      <a:pt x="1505830" y="1284616"/>
                      <a:pt x="1507244" y="1277369"/>
                    </a:cubicBezTo>
                    <a:cubicBezTo>
                      <a:pt x="1508746" y="1270034"/>
                      <a:pt x="1529161" y="1261284"/>
                      <a:pt x="1534994" y="1264200"/>
                    </a:cubicBezTo>
                    <a:cubicBezTo>
                      <a:pt x="1540827" y="1267117"/>
                      <a:pt x="1532078" y="1283201"/>
                      <a:pt x="1532078" y="1283201"/>
                    </a:cubicBezTo>
                    <a:lnTo>
                      <a:pt x="1514579" y="1299286"/>
                    </a:lnTo>
                    <a:lnTo>
                      <a:pt x="1508746" y="1310952"/>
                    </a:lnTo>
                    <a:lnTo>
                      <a:pt x="1521914" y="1331367"/>
                    </a:lnTo>
                    <a:lnTo>
                      <a:pt x="1539413" y="1343032"/>
                    </a:lnTo>
                    <a:lnTo>
                      <a:pt x="1562744" y="1354698"/>
                    </a:lnTo>
                    <a:cubicBezTo>
                      <a:pt x="1562744" y="1354698"/>
                      <a:pt x="1587578" y="1363447"/>
                      <a:pt x="1594913" y="1383951"/>
                    </a:cubicBezTo>
                    <a:cubicBezTo>
                      <a:pt x="1602249" y="1404366"/>
                      <a:pt x="1586164" y="1381034"/>
                      <a:pt x="1602249" y="1404366"/>
                    </a:cubicBezTo>
                    <a:cubicBezTo>
                      <a:pt x="1618333" y="1427697"/>
                      <a:pt x="1621249" y="1423366"/>
                      <a:pt x="1629998" y="1433618"/>
                    </a:cubicBezTo>
                    <a:cubicBezTo>
                      <a:pt x="1638748" y="1443870"/>
                      <a:pt x="1662168" y="1465787"/>
                      <a:pt x="1662168" y="1465787"/>
                    </a:cubicBezTo>
                    <a:lnTo>
                      <a:pt x="1669945" y="38635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8" name="Google Shape;2598;p73"/>
              <p:cNvSpPr/>
              <p:nvPr/>
            </p:nvSpPr>
            <p:spPr>
              <a:xfrm>
                <a:off x="9619473" y="6249441"/>
                <a:ext cx="213018" cy="186746"/>
              </a:xfrm>
              <a:custGeom>
                <a:rect b="b" l="l" r="r" t="t"/>
                <a:pathLst>
                  <a:path extrusionOk="0" h="186746" w="213018">
                    <a:moveTo>
                      <a:pt x="173836" y="0"/>
                    </a:moveTo>
                    <a:cubicBezTo>
                      <a:pt x="149002" y="1502"/>
                      <a:pt x="146086" y="-2917"/>
                      <a:pt x="124169" y="5833"/>
                    </a:cubicBezTo>
                    <a:cubicBezTo>
                      <a:pt x="102251" y="14582"/>
                      <a:pt x="94916" y="14582"/>
                      <a:pt x="84753" y="24834"/>
                    </a:cubicBezTo>
                    <a:cubicBezTo>
                      <a:pt x="74501" y="35085"/>
                      <a:pt x="102251" y="4419"/>
                      <a:pt x="74501" y="35085"/>
                    </a:cubicBezTo>
                    <a:cubicBezTo>
                      <a:pt x="46751" y="65752"/>
                      <a:pt x="58417" y="46751"/>
                      <a:pt x="46751" y="65752"/>
                    </a:cubicBezTo>
                    <a:cubicBezTo>
                      <a:pt x="35085" y="84753"/>
                      <a:pt x="39416" y="81837"/>
                      <a:pt x="30666" y="92088"/>
                    </a:cubicBezTo>
                    <a:cubicBezTo>
                      <a:pt x="21917" y="102339"/>
                      <a:pt x="19001" y="87669"/>
                      <a:pt x="19001" y="111089"/>
                    </a:cubicBezTo>
                    <a:cubicBezTo>
                      <a:pt x="19001" y="134420"/>
                      <a:pt x="33583" y="109586"/>
                      <a:pt x="19001" y="134420"/>
                    </a:cubicBezTo>
                    <a:cubicBezTo>
                      <a:pt x="4419" y="159254"/>
                      <a:pt x="8749" y="140253"/>
                      <a:pt x="4419" y="159254"/>
                    </a:cubicBezTo>
                    <a:cubicBezTo>
                      <a:pt x="0" y="178255"/>
                      <a:pt x="0" y="178255"/>
                      <a:pt x="0" y="178255"/>
                    </a:cubicBezTo>
                    <a:lnTo>
                      <a:pt x="21917" y="176753"/>
                    </a:lnTo>
                    <a:cubicBezTo>
                      <a:pt x="42332" y="170919"/>
                      <a:pt x="38002" y="168003"/>
                      <a:pt x="52584" y="172334"/>
                    </a:cubicBezTo>
                    <a:cubicBezTo>
                      <a:pt x="67166" y="176753"/>
                      <a:pt x="74501" y="169417"/>
                      <a:pt x="83250" y="170831"/>
                    </a:cubicBezTo>
                    <a:cubicBezTo>
                      <a:pt x="91999" y="172334"/>
                      <a:pt x="100749" y="167915"/>
                      <a:pt x="100749" y="172334"/>
                    </a:cubicBezTo>
                    <a:cubicBezTo>
                      <a:pt x="100749" y="176753"/>
                      <a:pt x="77418" y="166501"/>
                      <a:pt x="100749" y="176753"/>
                    </a:cubicBezTo>
                    <a:cubicBezTo>
                      <a:pt x="124080" y="187004"/>
                      <a:pt x="121164" y="192837"/>
                      <a:pt x="132918" y="176753"/>
                    </a:cubicBezTo>
                    <a:cubicBezTo>
                      <a:pt x="144583" y="160668"/>
                      <a:pt x="131416" y="156338"/>
                      <a:pt x="149002" y="147500"/>
                    </a:cubicBezTo>
                    <a:cubicBezTo>
                      <a:pt x="166501" y="138751"/>
                      <a:pt x="147500" y="149002"/>
                      <a:pt x="166501" y="138751"/>
                    </a:cubicBezTo>
                    <a:cubicBezTo>
                      <a:pt x="185502" y="128499"/>
                      <a:pt x="181083" y="122666"/>
                      <a:pt x="186916" y="111001"/>
                    </a:cubicBezTo>
                    <a:cubicBezTo>
                      <a:pt x="192749" y="99335"/>
                      <a:pt x="186916" y="96418"/>
                      <a:pt x="200084" y="84753"/>
                    </a:cubicBezTo>
                    <a:cubicBezTo>
                      <a:pt x="213252" y="73087"/>
                      <a:pt x="214666" y="83250"/>
                      <a:pt x="211750" y="65752"/>
                    </a:cubicBezTo>
                    <a:cubicBezTo>
                      <a:pt x="208833" y="48253"/>
                      <a:pt x="208833" y="49667"/>
                      <a:pt x="208833" y="39504"/>
                    </a:cubicBezTo>
                    <a:cubicBezTo>
                      <a:pt x="208833" y="29253"/>
                      <a:pt x="201498" y="24922"/>
                      <a:pt x="198581" y="16172"/>
                    </a:cubicBezTo>
                    <a:cubicBezTo>
                      <a:pt x="195754" y="7247"/>
                      <a:pt x="173836" y="0"/>
                      <a:pt x="173836"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9" name="Google Shape;2599;p73"/>
              <p:cNvSpPr/>
              <p:nvPr/>
            </p:nvSpPr>
            <p:spPr>
              <a:xfrm>
                <a:off x="8991377" y="5913964"/>
                <a:ext cx="148957" cy="268997"/>
              </a:xfrm>
              <a:custGeom>
                <a:rect b="b" l="l" r="r" t="t"/>
                <a:pathLst>
                  <a:path extrusionOk="0" h="268997" w="148957">
                    <a:moveTo>
                      <a:pt x="111978" y="0"/>
                    </a:moveTo>
                    <a:cubicBezTo>
                      <a:pt x="80782" y="19443"/>
                      <a:pt x="65228" y="27309"/>
                      <a:pt x="69116" y="54528"/>
                    </a:cubicBezTo>
                    <a:cubicBezTo>
                      <a:pt x="73005" y="81837"/>
                      <a:pt x="80782" y="50639"/>
                      <a:pt x="73005" y="81837"/>
                    </a:cubicBezTo>
                    <a:cubicBezTo>
                      <a:pt x="65228" y="113033"/>
                      <a:pt x="92448" y="97391"/>
                      <a:pt x="65228" y="113033"/>
                    </a:cubicBezTo>
                    <a:cubicBezTo>
                      <a:pt x="37919" y="128587"/>
                      <a:pt x="45785" y="113033"/>
                      <a:pt x="37919" y="128587"/>
                    </a:cubicBezTo>
                    <a:cubicBezTo>
                      <a:pt x="30142" y="144142"/>
                      <a:pt x="26254" y="148030"/>
                      <a:pt x="26254" y="171450"/>
                    </a:cubicBezTo>
                    <a:cubicBezTo>
                      <a:pt x="26254" y="194781"/>
                      <a:pt x="30142" y="190893"/>
                      <a:pt x="26254" y="218201"/>
                    </a:cubicBezTo>
                    <a:cubicBezTo>
                      <a:pt x="22365" y="245510"/>
                      <a:pt x="-28275" y="218201"/>
                      <a:pt x="22365" y="245510"/>
                    </a:cubicBezTo>
                    <a:cubicBezTo>
                      <a:pt x="73005" y="272818"/>
                      <a:pt x="69116" y="280595"/>
                      <a:pt x="76893" y="245510"/>
                    </a:cubicBezTo>
                    <a:cubicBezTo>
                      <a:pt x="84671" y="210424"/>
                      <a:pt x="61339" y="241621"/>
                      <a:pt x="84671" y="210424"/>
                    </a:cubicBezTo>
                    <a:cubicBezTo>
                      <a:pt x="108002" y="179227"/>
                      <a:pt x="76893" y="202647"/>
                      <a:pt x="108002" y="179227"/>
                    </a:cubicBezTo>
                    <a:cubicBezTo>
                      <a:pt x="139199" y="155896"/>
                      <a:pt x="154753" y="187005"/>
                      <a:pt x="146976" y="128587"/>
                    </a:cubicBezTo>
                    <a:cubicBezTo>
                      <a:pt x="139199" y="70171"/>
                      <a:pt x="146976" y="101279"/>
                      <a:pt x="139199" y="70171"/>
                    </a:cubicBezTo>
                    <a:cubicBezTo>
                      <a:pt x="131510" y="38886"/>
                      <a:pt x="111978" y="0"/>
                      <a:pt x="111978"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600" name="Google Shape;2600;p73"/>
            <p:cNvSpPr/>
            <p:nvPr/>
          </p:nvSpPr>
          <p:spPr>
            <a:xfrm>
              <a:off x="5368774" y="3585310"/>
              <a:ext cx="85745" cy="57783"/>
            </a:xfrm>
            <a:custGeom>
              <a:rect b="b" l="l" r="r" t="t"/>
              <a:pathLst>
                <a:path extrusionOk="0" h="117325" w="174101">
                  <a:moveTo>
                    <a:pt x="99954" y="6010"/>
                  </a:moveTo>
                  <a:lnTo>
                    <a:pt x="79008" y="8484"/>
                  </a:lnTo>
                  <a:lnTo>
                    <a:pt x="53114" y="29429"/>
                  </a:lnTo>
                  <a:lnTo>
                    <a:pt x="39504" y="34379"/>
                  </a:lnTo>
                  <a:lnTo>
                    <a:pt x="20945" y="35616"/>
                  </a:lnTo>
                  <a:lnTo>
                    <a:pt x="0" y="40565"/>
                  </a:lnTo>
                  <a:lnTo>
                    <a:pt x="6186" y="62747"/>
                  </a:lnTo>
                  <a:lnTo>
                    <a:pt x="18559" y="77595"/>
                  </a:lnTo>
                  <a:cubicBezTo>
                    <a:pt x="18559" y="77595"/>
                    <a:pt x="18559" y="82544"/>
                    <a:pt x="28457" y="94917"/>
                  </a:cubicBezTo>
                  <a:cubicBezTo>
                    <a:pt x="38355" y="107289"/>
                    <a:pt x="28457" y="108526"/>
                    <a:pt x="44542" y="112238"/>
                  </a:cubicBezTo>
                  <a:cubicBezTo>
                    <a:pt x="60626" y="115950"/>
                    <a:pt x="63101" y="120899"/>
                    <a:pt x="69199" y="113475"/>
                  </a:cubicBezTo>
                  <a:cubicBezTo>
                    <a:pt x="75385" y="106052"/>
                    <a:pt x="95093" y="88819"/>
                    <a:pt x="95093" y="88819"/>
                  </a:cubicBezTo>
                  <a:lnTo>
                    <a:pt x="127173" y="95005"/>
                  </a:lnTo>
                  <a:lnTo>
                    <a:pt x="156779" y="102428"/>
                  </a:lnTo>
                  <a:lnTo>
                    <a:pt x="172864" y="88819"/>
                  </a:lnTo>
                  <a:lnTo>
                    <a:pt x="174101" y="59212"/>
                  </a:lnTo>
                  <a:lnTo>
                    <a:pt x="161729" y="33318"/>
                  </a:lnTo>
                  <a:lnTo>
                    <a:pt x="155542" y="11135"/>
                  </a:lnTo>
                  <a:lnTo>
                    <a:pt x="140695" y="0"/>
                  </a:lnTo>
                  <a:lnTo>
                    <a:pt x="99954" y="6010"/>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1" name="Google Shape;2601;p73"/>
            <p:cNvSpPr/>
            <p:nvPr/>
          </p:nvSpPr>
          <p:spPr>
            <a:xfrm>
              <a:off x="6204276" y="3244895"/>
              <a:ext cx="130544" cy="79063"/>
            </a:xfrm>
            <a:custGeom>
              <a:rect b="b" l="l" r="r" t="t"/>
              <a:pathLst>
                <a:path extrusionOk="0" h="160533" w="265063">
                  <a:moveTo>
                    <a:pt x="123485" y="19708"/>
                  </a:moveTo>
                  <a:cubicBezTo>
                    <a:pt x="123485" y="19708"/>
                    <a:pt x="100418" y="13168"/>
                    <a:pt x="80711" y="22978"/>
                  </a:cubicBezTo>
                  <a:cubicBezTo>
                    <a:pt x="61003" y="32876"/>
                    <a:pt x="34666" y="46044"/>
                    <a:pt x="34666" y="46044"/>
                  </a:cubicBezTo>
                  <a:cubicBezTo>
                    <a:pt x="34666" y="46044"/>
                    <a:pt x="8330" y="49314"/>
                    <a:pt x="11600" y="65752"/>
                  </a:cubicBezTo>
                  <a:cubicBezTo>
                    <a:pt x="14870" y="82190"/>
                    <a:pt x="14870" y="82190"/>
                    <a:pt x="14870" y="82190"/>
                  </a:cubicBezTo>
                  <a:cubicBezTo>
                    <a:pt x="14870" y="82190"/>
                    <a:pt x="-12968" y="112945"/>
                    <a:pt x="7535" y="122224"/>
                  </a:cubicBezTo>
                  <a:cubicBezTo>
                    <a:pt x="28038" y="131504"/>
                    <a:pt x="51104" y="148030"/>
                    <a:pt x="51104" y="148030"/>
                  </a:cubicBezTo>
                  <a:cubicBezTo>
                    <a:pt x="51104" y="148030"/>
                    <a:pt x="67542" y="171097"/>
                    <a:pt x="100507" y="154570"/>
                  </a:cubicBezTo>
                  <a:cubicBezTo>
                    <a:pt x="133383" y="138132"/>
                    <a:pt x="126843" y="128234"/>
                    <a:pt x="156449" y="124964"/>
                  </a:cubicBezTo>
                  <a:cubicBezTo>
                    <a:pt x="186055" y="121694"/>
                    <a:pt x="200372" y="98893"/>
                    <a:pt x="200372" y="98893"/>
                  </a:cubicBezTo>
                  <a:lnTo>
                    <a:pt x="265063" y="88818"/>
                  </a:lnTo>
                  <a:lnTo>
                    <a:pt x="265063" y="55942"/>
                  </a:lnTo>
                  <a:lnTo>
                    <a:pt x="250039" y="25983"/>
                  </a:lnTo>
                  <a:lnTo>
                    <a:pt x="186055" y="0"/>
                  </a:lnTo>
                  <a:lnTo>
                    <a:pt x="153179" y="0"/>
                  </a:lnTo>
                  <a:lnTo>
                    <a:pt x="123485" y="19708"/>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602" name="Google Shape;2602;p73"/>
          <p:cNvSpPr txBox="1"/>
          <p:nvPr/>
        </p:nvSpPr>
        <p:spPr>
          <a:xfrm>
            <a:off x="1322900" y="1374950"/>
            <a:ext cx="20010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Redressed"/>
                <a:ea typeface="Redressed"/>
                <a:cs typeface="Redressed"/>
                <a:sym typeface="Redressed"/>
              </a:rPr>
              <a:t>Cambodia</a:t>
            </a:r>
            <a:endParaRPr sz="2400">
              <a:solidFill>
                <a:schemeClr val="dk1"/>
              </a:solidFill>
              <a:latin typeface="Redressed"/>
              <a:ea typeface="Redressed"/>
              <a:cs typeface="Redressed"/>
              <a:sym typeface="Redressed"/>
            </a:endParaRPr>
          </a:p>
        </p:txBody>
      </p:sp>
      <p:sp>
        <p:nvSpPr>
          <p:cNvPr id="2603" name="Google Shape;2603;p73"/>
          <p:cNvSpPr txBox="1"/>
          <p:nvPr/>
        </p:nvSpPr>
        <p:spPr>
          <a:xfrm>
            <a:off x="1322900" y="1755500"/>
            <a:ext cx="2001000" cy="3714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350,000</a:t>
            </a:r>
            <a:endParaRPr>
              <a:solidFill>
                <a:schemeClr val="dk2"/>
              </a:solidFill>
              <a:latin typeface="Outfit Light"/>
              <a:ea typeface="Outfit Light"/>
              <a:cs typeface="Outfit Light"/>
              <a:sym typeface="Outfit Light"/>
            </a:endParaRPr>
          </a:p>
        </p:txBody>
      </p:sp>
      <p:sp>
        <p:nvSpPr>
          <p:cNvPr id="2604" name="Google Shape;2604;p73"/>
          <p:cNvSpPr/>
          <p:nvPr/>
        </p:nvSpPr>
        <p:spPr>
          <a:xfrm>
            <a:off x="1059100" y="1510560"/>
            <a:ext cx="213600" cy="213600"/>
          </a:xfrm>
          <a:prstGeom prst="ellipse">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naheim"/>
              <a:ea typeface="Anaheim"/>
              <a:cs typeface="Anaheim"/>
              <a:sym typeface="Anaheim"/>
            </a:endParaRPr>
          </a:p>
        </p:txBody>
      </p:sp>
      <p:sp>
        <p:nvSpPr>
          <p:cNvPr id="2605" name="Google Shape;2605;p73"/>
          <p:cNvSpPr txBox="1"/>
          <p:nvPr/>
        </p:nvSpPr>
        <p:spPr>
          <a:xfrm>
            <a:off x="1322900" y="2181650"/>
            <a:ext cx="20010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Redressed"/>
                <a:ea typeface="Redressed"/>
                <a:cs typeface="Redressed"/>
                <a:sym typeface="Redressed"/>
              </a:rPr>
              <a:t>Laos</a:t>
            </a:r>
            <a:endParaRPr sz="2400">
              <a:solidFill>
                <a:schemeClr val="dk1"/>
              </a:solidFill>
              <a:latin typeface="Redressed"/>
              <a:ea typeface="Redressed"/>
              <a:cs typeface="Redressed"/>
              <a:sym typeface="Redressed"/>
            </a:endParaRPr>
          </a:p>
        </p:txBody>
      </p:sp>
      <p:sp>
        <p:nvSpPr>
          <p:cNvPr id="2606" name="Google Shape;2606;p73"/>
          <p:cNvSpPr txBox="1"/>
          <p:nvPr/>
        </p:nvSpPr>
        <p:spPr>
          <a:xfrm>
            <a:off x="1322900" y="2562200"/>
            <a:ext cx="2001000" cy="3714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200,000</a:t>
            </a:r>
            <a:endParaRPr>
              <a:solidFill>
                <a:schemeClr val="dk2"/>
              </a:solidFill>
              <a:latin typeface="Outfit Light"/>
              <a:ea typeface="Outfit Light"/>
              <a:cs typeface="Outfit Light"/>
              <a:sym typeface="Outfit Light"/>
            </a:endParaRPr>
          </a:p>
        </p:txBody>
      </p:sp>
      <p:sp>
        <p:nvSpPr>
          <p:cNvPr id="2607" name="Google Shape;2607;p73"/>
          <p:cNvSpPr/>
          <p:nvPr/>
        </p:nvSpPr>
        <p:spPr>
          <a:xfrm>
            <a:off x="1059100" y="2317260"/>
            <a:ext cx="213600" cy="213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naheim"/>
              <a:ea typeface="Anaheim"/>
              <a:cs typeface="Anaheim"/>
              <a:sym typeface="Anaheim"/>
            </a:endParaRPr>
          </a:p>
        </p:txBody>
      </p:sp>
      <p:sp>
        <p:nvSpPr>
          <p:cNvPr id="2608" name="Google Shape;2608;p73"/>
          <p:cNvSpPr txBox="1"/>
          <p:nvPr/>
        </p:nvSpPr>
        <p:spPr>
          <a:xfrm>
            <a:off x="1322900" y="2988350"/>
            <a:ext cx="20010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Redressed"/>
                <a:ea typeface="Redressed"/>
                <a:cs typeface="Redressed"/>
                <a:sym typeface="Redressed"/>
              </a:rPr>
              <a:t>Thailand</a:t>
            </a:r>
            <a:endParaRPr sz="2400">
              <a:solidFill>
                <a:schemeClr val="dk1"/>
              </a:solidFill>
              <a:latin typeface="Redressed"/>
              <a:ea typeface="Redressed"/>
              <a:cs typeface="Redressed"/>
              <a:sym typeface="Redressed"/>
            </a:endParaRPr>
          </a:p>
        </p:txBody>
      </p:sp>
      <p:sp>
        <p:nvSpPr>
          <p:cNvPr id="2609" name="Google Shape;2609;p73"/>
          <p:cNvSpPr txBox="1"/>
          <p:nvPr/>
        </p:nvSpPr>
        <p:spPr>
          <a:xfrm>
            <a:off x="1322900" y="3368900"/>
            <a:ext cx="2001000" cy="3714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4</a:t>
            </a:r>
            <a:r>
              <a:rPr lang="en">
                <a:solidFill>
                  <a:schemeClr val="dk2"/>
                </a:solidFill>
                <a:latin typeface="Outfit Light"/>
                <a:ea typeface="Outfit Light"/>
                <a:cs typeface="Outfit Light"/>
                <a:sym typeface="Outfit Light"/>
              </a:rPr>
              <a:t>50,000</a:t>
            </a:r>
            <a:endParaRPr>
              <a:solidFill>
                <a:schemeClr val="dk2"/>
              </a:solidFill>
              <a:latin typeface="Outfit Light"/>
              <a:ea typeface="Outfit Light"/>
              <a:cs typeface="Outfit Light"/>
              <a:sym typeface="Outfit Light"/>
            </a:endParaRPr>
          </a:p>
        </p:txBody>
      </p:sp>
      <p:sp>
        <p:nvSpPr>
          <p:cNvPr id="2610" name="Google Shape;2610;p73"/>
          <p:cNvSpPr/>
          <p:nvPr/>
        </p:nvSpPr>
        <p:spPr>
          <a:xfrm>
            <a:off x="1059100" y="3123960"/>
            <a:ext cx="213600" cy="2136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naheim"/>
              <a:ea typeface="Anaheim"/>
              <a:cs typeface="Anaheim"/>
              <a:sym typeface="Anaheim"/>
            </a:endParaRPr>
          </a:p>
        </p:txBody>
      </p:sp>
      <p:sp>
        <p:nvSpPr>
          <p:cNvPr id="2611" name="Google Shape;2611;p73"/>
          <p:cNvSpPr txBox="1"/>
          <p:nvPr/>
        </p:nvSpPr>
        <p:spPr>
          <a:xfrm>
            <a:off x="1322900" y="3795050"/>
            <a:ext cx="2001000" cy="484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2400">
                <a:solidFill>
                  <a:schemeClr val="dk1"/>
                </a:solidFill>
                <a:latin typeface="Redressed"/>
                <a:ea typeface="Redressed"/>
                <a:cs typeface="Redressed"/>
                <a:sym typeface="Redressed"/>
              </a:rPr>
              <a:t>Myanmar</a:t>
            </a:r>
            <a:endParaRPr sz="2400">
              <a:solidFill>
                <a:schemeClr val="dk1"/>
              </a:solidFill>
              <a:latin typeface="Redressed"/>
              <a:ea typeface="Redressed"/>
              <a:cs typeface="Redressed"/>
              <a:sym typeface="Redressed"/>
            </a:endParaRPr>
          </a:p>
        </p:txBody>
      </p:sp>
      <p:sp>
        <p:nvSpPr>
          <p:cNvPr id="2612" name="Google Shape;2612;p73"/>
          <p:cNvSpPr txBox="1"/>
          <p:nvPr/>
        </p:nvSpPr>
        <p:spPr>
          <a:xfrm>
            <a:off x="1322900" y="4175600"/>
            <a:ext cx="2001000" cy="371400"/>
          </a:xfrm>
          <a:prstGeom prst="rect">
            <a:avLst/>
          </a:prstGeom>
          <a:noFill/>
          <a:ln>
            <a:noFill/>
          </a:ln>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3</a:t>
            </a:r>
            <a:r>
              <a:rPr lang="en">
                <a:solidFill>
                  <a:schemeClr val="dk2"/>
                </a:solidFill>
                <a:latin typeface="Outfit Light"/>
                <a:ea typeface="Outfit Light"/>
                <a:cs typeface="Outfit Light"/>
                <a:sym typeface="Outfit Light"/>
              </a:rPr>
              <a:t>,000</a:t>
            </a:r>
            <a:endParaRPr>
              <a:solidFill>
                <a:schemeClr val="dk2"/>
              </a:solidFill>
              <a:latin typeface="Outfit Light"/>
              <a:ea typeface="Outfit Light"/>
              <a:cs typeface="Outfit Light"/>
              <a:sym typeface="Outfit Light"/>
            </a:endParaRPr>
          </a:p>
        </p:txBody>
      </p:sp>
      <p:sp>
        <p:nvSpPr>
          <p:cNvPr id="2613" name="Google Shape;2613;p73"/>
          <p:cNvSpPr/>
          <p:nvPr/>
        </p:nvSpPr>
        <p:spPr>
          <a:xfrm>
            <a:off x="1059100" y="3930660"/>
            <a:ext cx="213600" cy="2136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Anaheim"/>
              <a:ea typeface="Anaheim"/>
              <a:cs typeface="Anaheim"/>
              <a:sym typeface="Anaheim"/>
            </a:endParaRPr>
          </a:p>
        </p:txBody>
      </p:sp>
      <p:grpSp>
        <p:nvGrpSpPr>
          <p:cNvPr id="2614" name="Google Shape;2614;p73"/>
          <p:cNvGrpSpPr/>
          <p:nvPr/>
        </p:nvGrpSpPr>
        <p:grpSpPr>
          <a:xfrm rot="-6174703">
            <a:off x="8008624" y="585611"/>
            <a:ext cx="1082678" cy="1500137"/>
            <a:chOff x="4484681" y="539511"/>
            <a:chExt cx="771195" cy="1068387"/>
          </a:xfrm>
        </p:grpSpPr>
        <p:sp>
          <p:nvSpPr>
            <p:cNvPr id="2615" name="Google Shape;2615;p73"/>
            <p:cNvSpPr/>
            <p:nvPr/>
          </p:nvSpPr>
          <p:spPr>
            <a:xfrm rot="2007642">
              <a:off x="4547843" y="1042214"/>
              <a:ext cx="644870" cy="422955"/>
            </a:xfrm>
            <a:custGeom>
              <a:rect b="b" l="l" r="r" t="t"/>
              <a:pathLst>
                <a:path extrusionOk="0" h="488382" w="744626">
                  <a:moveTo>
                    <a:pt x="732144" y="459646"/>
                  </a:moveTo>
                  <a:cubicBezTo>
                    <a:pt x="702670" y="463782"/>
                    <a:pt x="673370" y="453763"/>
                    <a:pt x="645642" y="445142"/>
                  </a:cubicBezTo>
                  <a:cubicBezTo>
                    <a:pt x="619079" y="436928"/>
                    <a:pt x="592808" y="427666"/>
                    <a:pt x="566886" y="417589"/>
                  </a:cubicBezTo>
                  <a:cubicBezTo>
                    <a:pt x="513760" y="396968"/>
                    <a:pt x="461975" y="372677"/>
                    <a:pt x="412112" y="345066"/>
                  </a:cubicBezTo>
                  <a:cubicBezTo>
                    <a:pt x="312502" y="289902"/>
                    <a:pt x="219708" y="221224"/>
                    <a:pt x="137399" y="142526"/>
                  </a:cubicBezTo>
                  <a:cubicBezTo>
                    <a:pt x="90972" y="98139"/>
                    <a:pt x="50371" y="48975"/>
                    <a:pt x="7440" y="1383"/>
                  </a:cubicBezTo>
                  <a:cubicBezTo>
                    <a:pt x="3712" y="-2752"/>
                    <a:pt x="-1880" y="3306"/>
                    <a:pt x="624" y="7500"/>
                  </a:cubicBezTo>
                  <a:cubicBezTo>
                    <a:pt x="30507" y="58062"/>
                    <a:pt x="70293" y="103381"/>
                    <a:pt x="110545" y="145963"/>
                  </a:cubicBezTo>
                  <a:cubicBezTo>
                    <a:pt x="151379" y="189127"/>
                    <a:pt x="195184" y="229787"/>
                    <a:pt x="242077" y="266310"/>
                  </a:cubicBezTo>
                  <a:cubicBezTo>
                    <a:pt x="334929" y="338542"/>
                    <a:pt x="438092" y="397783"/>
                    <a:pt x="547430" y="441239"/>
                  </a:cubicBezTo>
                  <a:cubicBezTo>
                    <a:pt x="577953" y="453355"/>
                    <a:pt x="609002" y="464190"/>
                    <a:pt x="640398" y="473918"/>
                  </a:cubicBezTo>
                  <a:cubicBezTo>
                    <a:pt x="672845" y="483937"/>
                    <a:pt x="707387" y="497160"/>
                    <a:pt x="739659" y="480326"/>
                  </a:cubicBezTo>
                  <a:cubicBezTo>
                    <a:pt x="749853" y="475025"/>
                    <a:pt x="742863" y="458132"/>
                    <a:pt x="732144" y="45964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6" name="Google Shape;2616;p73"/>
            <p:cNvSpPr/>
            <p:nvPr/>
          </p:nvSpPr>
          <p:spPr>
            <a:xfrm rot="2007642">
              <a:off x="4830913" y="1039972"/>
              <a:ext cx="209462" cy="251329"/>
            </a:xfrm>
            <a:custGeom>
              <a:rect b="b" l="l" r="r" t="t"/>
              <a:pathLst>
                <a:path extrusionOk="0" h="290207" w="241864">
                  <a:moveTo>
                    <a:pt x="171412" y="222287"/>
                  </a:moveTo>
                  <a:cubicBezTo>
                    <a:pt x="171412" y="222287"/>
                    <a:pt x="244692" y="248966"/>
                    <a:pt x="241780" y="162521"/>
                  </a:cubicBezTo>
                  <a:cubicBezTo>
                    <a:pt x="238867" y="76076"/>
                    <a:pt x="83685" y="65824"/>
                    <a:pt x="23453" y="0"/>
                  </a:cubicBezTo>
                  <a:cubicBezTo>
                    <a:pt x="23453" y="0"/>
                    <a:pt x="-38701" y="183725"/>
                    <a:pt x="39356" y="256014"/>
                  </a:cubicBezTo>
                  <a:cubicBezTo>
                    <a:pt x="117413" y="328363"/>
                    <a:pt x="177469" y="270752"/>
                    <a:pt x="171412" y="22228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7" name="Google Shape;2617;p73"/>
            <p:cNvSpPr/>
            <p:nvPr/>
          </p:nvSpPr>
          <p:spPr>
            <a:xfrm rot="2007642">
              <a:off x="4810753" y="1066738"/>
              <a:ext cx="191994" cy="328426"/>
            </a:xfrm>
            <a:custGeom>
              <a:rect b="b" l="l" r="r" t="t"/>
              <a:pathLst>
                <a:path extrusionOk="0" h="379230" w="221694">
                  <a:moveTo>
                    <a:pt x="737" y="19010"/>
                  </a:moveTo>
                  <a:cubicBezTo>
                    <a:pt x="1320" y="19301"/>
                    <a:pt x="2193" y="19301"/>
                    <a:pt x="2834" y="19534"/>
                  </a:cubicBezTo>
                  <a:cubicBezTo>
                    <a:pt x="3533" y="19825"/>
                    <a:pt x="4232" y="20175"/>
                    <a:pt x="4989" y="20466"/>
                  </a:cubicBezTo>
                  <a:cubicBezTo>
                    <a:pt x="6504" y="21107"/>
                    <a:pt x="7902" y="21748"/>
                    <a:pt x="9358" y="22563"/>
                  </a:cubicBezTo>
                  <a:cubicBezTo>
                    <a:pt x="12154" y="24136"/>
                    <a:pt x="15009" y="25417"/>
                    <a:pt x="17979" y="26641"/>
                  </a:cubicBezTo>
                  <a:cubicBezTo>
                    <a:pt x="20018" y="27456"/>
                    <a:pt x="22057" y="28155"/>
                    <a:pt x="24154" y="28796"/>
                  </a:cubicBezTo>
                  <a:cubicBezTo>
                    <a:pt x="19843" y="19825"/>
                    <a:pt x="16407" y="10388"/>
                    <a:pt x="15766" y="602"/>
                  </a:cubicBezTo>
                  <a:cubicBezTo>
                    <a:pt x="15766" y="194"/>
                    <a:pt x="16290" y="-271"/>
                    <a:pt x="16640" y="194"/>
                  </a:cubicBezTo>
                  <a:cubicBezTo>
                    <a:pt x="24154" y="11554"/>
                    <a:pt x="28639" y="24660"/>
                    <a:pt x="35105" y="36660"/>
                  </a:cubicBezTo>
                  <a:cubicBezTo>
                    <a:pt x="40523" y="46679"/>
                    <a:pt x="46755" y="56291"/>
                    <a:pt x="53279" y="65669"/>
                  </a:cubicBezTo>
                  <a:cubicBezTo>
                    <a:pt x="53513" y="64620"/>
                    <a:pt x="53746" y="63572"/>
                    <a:pt x="53920" y="62523"/>
                  </a:cubicBezTo>
                  <a:cubicBezTo>
                    <a:pt x="54794" y="57980"/>
                    <a:pt x="55610" y="53378"/>
                    <a:pt x="56542" y="48834"/>
                  </a:cubicBezTo>
                  <a:cubicBezTo>
                    <a:pt x="58405" y="39747"/>
                    <a:pt x="59920" y="30485"/>
                    <a:pt x="61201" y="21281"/>
                  </a:cubicBezTo>
                  <a:cubicBezTo>
                    <a:pt x="61260" y="20932"/>
                    <a:pt x="61843" y="20874"/>
                    <a:pt x="61843" y="21223"/>
                  </a:cubicBezTo>
                  <a:cubicBezTo>
                    <a:pt x="62425" y="30543"/>
                    <a:pt x="62309" y="39864"/>
                    <a:pt x="61726" y="49184"/>
                  </a:cubicBezTo>
                  <a:cubicBezTo>
                    <a:pt x="61435" y="53844"/>
                    <a:pt x="60736" y="58387"/>
                    <a:pt x="59978" y="62989"/>
                  </a:cubicBezTo>
                  <a:cubicBezTo>
                    <a:pt x="59571" y="65261"/>
                    <a:pt x="59163" y="67533"/>
                    <a:pt x="58755" y="69805"/>
                  </a:cubicBezTo>
                  <a:cubicBezTo>
                    <a:pt x="58580" y="70795"/>
                    <a:pt x="58405" y="71844"/>
                    <a:pt x="58231" y="72834"/>
                  </a:cubicBezTo>
                  <a:cubicBezTo>
                    <a:pt x="58464" y="73183"/>
                    <a:pt x="58697" y="73533"/>
                    <a:pt x="58930" y="73882"/>
                  </a:cubicBezTo>
                  <a:cubicBezTo>
                    <a:pt x="76056" y="97300"/>
                    <a:pt x="95162" y="119144"/>
                    <a:pt x="114269" y="140930"/>
                  </a:cubicBezTo>
                  <a:cubicBezTo>
                    <a:pt x="117881" y="145007"/>
                    <a:pt x="121492" y="149143"/>
                    <a:pt x="125104" y="153279"/>
                  </a:cubicBezTo>
                  <a:cubicBezTo>
                    <a:pt x="126676" y="147570"/>
                    <a:pt x="128016" y="141920"/>
                    <a:pt x="128889" y="135862"/>
                  </a:cubicBezTo>
                  <a:cubicBezTo>
                    <a:pt x="130113" y="127357"/>
                    <a:pt x="130870" y="118794"/>
                    <a:pt x="131511" y="110173"/>
                  </a:cubicBezTo>
                  <a:cubicBezTo>
                    <a:pt x="132094" y="101901"/>
                    <a:pt x="132327" y="93571"/>
                    <a:pt x="132152" y="85300"/>
                  </a:cubicBezTo>
                  <a:cubicBezTo>
                    <a:pt x="131977" y="76737"/>
                    <a:pt x="131161" y="68290"/>
                    <a:pt x="131919" y="59727"/>
                  </a:cubicBezTo>
                  <a:cubicBezTo>
                    <a:pt x="131977" y="59320"/>
                    <a:pt x="132618" y="59145"/>
                    <a:pt x="132734" y="59553"/>
                  </a:cubicBezTo>
                  <a:cubicBezTo>
                    <a:pt x="138501" y="75863"/>
                    <a:pt x="137860" y="95261"/>
                    <a:pt x="137220" y="112328"/>
                  </a:cubicBezTo>
                  <a:cubicBezTo>
                    <a:pt x="136870" y="121532"/>
                    <a:pt x="135822" y="130677"/>
                    <a:pt x="134365" y="139765"/>
                  </a:cubicBezTo>
                  <a:cubicBezTo>
                    <a:pt x="133433" y="145823"/>
                    <a:pt x="132618" y="152696"/>
                    <a:pt x="129298" y="157939"/>
                  </a:cubicBezTo>
                  <a:cubicBezTo>
                    <a:pt x="160870" y="194171"/>
                    <a:pt x="191568" y="232268"/>
                    <a:pt x="208461" y="277587"/>
                  </a:cubicBezTo>
                  <a:cubicBezTo>
                    <a:pt x="220228" y="309159"/>
                    <a:pt x="224888" y="341664"/>
                    <a:pt x="219413" y="375158"/>
                  </a:cubicBezTo>
                  <a:cubicBezTo>
                    <a:pt x="218480" y="381042"/>
                    <a:pt x="209219" y="380343"/>
                    <a:pt x="210150" y="374401"/>
                  </a:cubicBezTo>
                  <a:cubicBezTo>
                    <a:pt x="214811" y="344169"/>
                    <a:pt x="212655" y="312363"/>
                    <a:pt x="202344" y="283412"/>
                  </a:cubicBezTo>
                  <a:cubicBezTo>
                    <a:pt x="193024" y="257432"/>
                    <a:pt x="178870" y="233433"/>
                    <a:pt x="162792" y="211122"/>
                  </a:cubicBezTo>
                  <a:cubicBezTo>
                    <a:pt x="144501" y="185725"/>
                    <a:pt x="123472" y="162541"/>
                    <a:pt x="102793" y="139124"/>
                  </a:cubicBezTo>
                  <a:cubicBezTo>
                    <a:pt x="91434" y="145299"/>
                    <a:pt x="77337" y="144075"/>
                    <a:pt x="64813" y="141920"/>
                  </a:cubicBezTo>
                  <a:cubicBezTo>
                    <a:pt x="55668" y="140347"/>
                    <a:pt x="46580" y="138367"/>
                    <a:pt x="37552" y="136444"/>
                  </a:cubicBezTo>
                  <a:cubicBezTo>
                    <a:pt x="28406" y="134464"/>
                    <a:pt x="18853" y="133008"/>
                    <a:pt x="10523" y="128406"/>
                  </a:cubicBezTo>
                  <a:cubicBezTo>
                    <a:pt x="10348" y="128347"/>
                    <a:pt x="10406" y="127998"/>
                    <a:pt x="10581" y="127998"/>
                  </a:cubicBezTo>
                  <a:cubicBezTo>
                    <a:pt x="19552" y="127532"/>
                    <a:pt x="28232" y="129920"/>
                    <a:pt x="37028" y="131493"/>
                  </a:cubicBezTo>
                  <a:cubicBezTo>
                    <a:pt x="45532" y="133066"/>
                    <a:pt x="54037" y="134580"/>
                    <a:pt x="62542" y="135862"/>
                  </a:cubicBezTo>
                  <a:cubicBezTo>
                    <a:pt x="74891" y="137726"/>
                    <a:pt x="87182" y="138425"/>
                    <a:pt x="99065" y="134930"/>
                  </a:cubicBezTo>
                  <a:cubicBezTo>
                    <a:pt x="83978" y="117746"/>
                    <a:pt x="69182" y="100387"/>
                    <a:pt x="55901" y="81805"/>
                  </a:cubicBezTo>
                  <a:cubicBezTo>
                    <a:pt x="46988" y="69339"/>
                    <a:pt x="38658" y="56407"/>
                    <a:pt x="31435" y="42951"/>
                  </a:cubicBezTo>
                  <a:cubicBezTo>
                    <a:pt x="30270" y="40796"/>
                    <a:pt x="29105" y="38582"/>
                    <a:pt x="27940" y="36369"/>
                  </a:cubicBezTo>
                  <a:cubicBezTo>
                    <a:pt x="26192" y="36136"/>
                    <a:pt x="24445" y="35495"/>
                    <a:pt x="23222" y="35087"/>
                  </a:cubicBezTo>
                  <a:cubicBezTo>
                    <a:pt x="20135" y="34155"/>
                    <a:pt x="17047" y="33048"/>
                    <a:pt x="14193" y="31592"/>
                  </a:cubicBezTo>
                  <a:cubicBezTo>
                    <a:pt x="11280" y="30077"/>
                    <a:pt x="8426" y="28446"/>
                    <a:pt x="5688" y="26524"/>
                  </a:cubicBezTo>
                  <a:cubicBezTo>
                    <a:pt x="4348" y="25592"/>
                    <a:pt x="3300" y="24427"/>
                    <a:pt x="2251" y="23146"/>
                  </a:cubicBezTo>
                  <a:cubicBezTo>
                    <a:pt x="1785" y="22563"/>
                    <a:pt x="1145" y="21922"/>
                    <a:pt x="795" y="21281"/>
                  </a:cubicBezTo>
                  <a:cubicBezTo>
                    <a:pt x="504" y="20757"/>
                    <a:pt x="446" y="20058"/>
                    <a:pt x="38" y="19592"/>
                  </a:cubicBezTo>
                  <a:cubicBezTo>
                    <a:pt x="-137" y="19243"/>
                    <a:pt x="329" y="18777"/>
                    <a:pt x="737" y="190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8" name="Google Shape;2618;p73"/>
            <p:cNvSpPr/>
            <p:nvPr/>
          </p:nvSpPr>
          <p:spPr>
            <a:xfrm rot="2007642">
              <a:off x="4570222" y="587413"/>
              <a:ext cx="253476" cy="265209"/>
            </a:xfrm>
            <a:custGeom>
              <a:rect b="b" l="l" r="r" t="t"/>
              <a:pathLst>
                <a:path extrusionOk="0" h="306234" w="292687">
                  <a:moveTo>
                    <a:pt x="108581" y="266092"/>
                  </a:moveTo>
                  <a:cubicBezTo>
                    <a:pt x="30407" y="164851"/>
                    <a:pt x="7805" y="96348"/>
                    <a:pt x="0" y="38737"/>
                  </a:cubicBezTo>
                  <a:lnTo>
                    <a:pt x="36349" y="41300"/>
                  </a:lnTo>
                  <a:lnTo>
                    <a:pt x="28077" y="0"/>
                  </a:lnTo>
                  <a:cubicBezTo>
                    <a:pt x="28077" y="0"/>
                    <a:pt x="164618" y="21961"/>
                    <a:pt x="251296" y="146036"/>
                  </a:cubicBezTo>
                  <a:cubicBezTo>
                    <a:pt x="337974" y="270053"/>
                    <a:pt x="261606" y="299878"/>
                    <a:pt x="261606" y="299878"/>
                  </a:cubicBezTo>
                  <a:cubicBezTo>
                    <a:pt x="261606" y="299878"/>
                    <a:pt x="156346" y="327955"/>
                    <a:pt x="108581" y="2660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9" name="Google Shape;2619;p73"/>
            <p:cNvSpPr/>
            <p:nvPr/>
          </p:nvSpPr>
          <p:spPr>
            <a:xfrm rot="2007642">
              <a:off x="4582109" y="675756"/>
              <a:ext cx="237808" cy="252291"/>
            </a:xfrm>
            <a:custGeom>
              <a:rect b="b" l="l" r="r" t="t"/>
              <a:pathLst>
                <a:path extrusionOk="0" h="291318" w="274595">
                  <a:moveTo>
                    <a:pt x="233704" y="270461"/>
                  </a:moveTo>
                  <a:cubicBezTo>
                    <a:pt x="153667" y="335236"/>
                    <a:pt x="26388" y="237199"/>
                    <a:pt x="0" y="139745"/>
                  </a:cubicBezTo>
                  <a:cubicBezTo>
                    <a:pt x="0" y="139745"/>
                    <a:pt x="62678" y="143823"/>
                    <a:pt x="95824" y="165026"/>
                  </a:cubicBezTo>
                  <a:cubicBezTo>
                    <a:pt x="95824" y="165026"/>
                    <a:pt x="37106" y="75494"/>
                    <a:pt x="36058" y="37514"/>
                  </a:cubicBezTo>
                  <a:cubicBezTo>
                    <a:pt x="36058" y="37514"/>
                    <a:pt x="126347" y="67222"/>
                    <a:pt x="157862" y="103396"/>
                  </a:cubicBezTo>
                  <a:cubicBezTo>
                    <a:pt x="157862" y="103396"/>
                    <a:pt x="144755" y="36349"/>
                    <a:pt x="147318" y="0"/>
                  </a:cubicBezTo>
                  <a:cubicBezTo>
                    <a:pt x="147318" y="0"/>
                    <a:pt x="362032" y="166599"/>
                    <a:pt x="233704" y="2704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0" name="Google Shape;2620;p73"/>
            <p:cNvSpPr/>
            <p:nvPr/>
          </p:nvSpPr>
          <p:spPr>
            <a:xfrm rot="2007642">
              <a:off x="4572279" y="791424"/>
              <a:ext cx="151960" cy="98817"/>
            </a:xfrm>
            <a:custGeom>
              <a:rect b="b" l="l" r="r" t="t"/>
              <a:pathLst>
                <a:path extrusionOk="0" h="114103" w="175467">
                  <a:moveTo>
                    <a:pt x="173706" y="108689"/>
                  </a:moveTo>
                  <a:cubicBezTo>
                    <a:pt x="157279" y="104379"/>
                    <a:pt x="140502" y="101466"/>
                    <a:pt x="124367" y="96049"/>
                  </a:cubicBezTo>
                  <a:cubicBezTo>
                    <a:pt x="107590" y="90457"/>
                    <a:pt x="91455" y="82884"/>
                    <a:pt x="76484" y="73447"/>
                  </a:cubicBezTo>
                  <a:cubicBezTo>
                    <a:pt x="61863" y="64243"/>
                    <a:pt x="48116" y="53584"/>
                    <a:pt x="35941" y="41351"/>
                  </a:cubicBezTo>
                  <a:cubicBezTo>
                    <a:pt x="23359" y="28768"/>
                    <a:pt x="13864" y="14264"/>
                    <a:pt x="2738" y="575"/>
                  </a:cubicBezTo>
                  <a:cubicBezTo>
                    <a:pt x="1631" y="-823"/>
                    <a:pt x="-524" y="575"/>
                    <a:pt x="117" y="2148"/>
                  </a:cubicBezTo>
                  <a:cubicBezTo>
                    <a:pt x="6757" y="18749"/>
                    <a:pt x="19457" y="33836"/>
                    <a:pt x="31631" y="46652"/>
                  </a:cubicBezTo>
                  <a:cubicBezTo>
                    <a:pt x="43980" y="59642"/>
                    <a:pt x="57786" y="71234"/>
                    <a:pt x="72814" y="80962"/>
                  </a:cubicBezTo>
                  <a:cubicBezTo>
                    <a:pt x="101649" y="99544"/>
                    <a:pt x="138172" y="115971"/>
                    <a:pt x="173123" y="113932"/>
                  </a:cubicBezTo>
                  <a:cubicBezTo>
                    <a:pt x="175861" y="113815"/>
                    <a:pt x="176385" y="109388"/>
                    <a:pt x="173706" y="1086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1" name="Google Shape;2621;p73"/>
            <p:cNvSpPr/>
            <p:nvPr/>
          </p:nvSpPr>
          <p:spPr>
            <a:xfrm rot="2007642">
              <a:off x="4633262" y="727604"/>
              <a:ext cx="129245" cy="151447"/>
            </a:xfrm>
            <a:custGeom>
              <a:rect b="b" l="l" r="r" t="t"/>
              <a:pathLst>
                <a:path extrusionOk="0" h="174874" w="149238">
                  <a:moveTo>
                    <a:pt x="81331" y="80444"/>
                  </a:moveTo>
                  <a:cubicBezTo>
                    <a:pt x="68748" y="65940"/>
                    <a:pt x="55700" y="51901"/>
                    <a:pt x="42243" y="38212"/>
                  </a:cubicBezTo>
                  <a:cubicBezTo>
                    <a:pt x="29428" y="25164"/>
                    <a:pt x="16554" y="9960"/>
                    <a:pt x="1002" y="116"/>
                  </a:cubicBezTo>
                  <a:cubicBezTo>
                    <a:pt x="361" y="-292"/>
                    <a:pt x="-280" y="465"/>
                    <a:pt x="128" y="1047"/>
                  </a:cubicBezTo>
                  <a:cubicBezTo>
                    <a:pt x="10788" y="16601"/>
                    <a:pt x="25992" y="29532"/>
                    <a:pt x="38632" y="43454"/>
                  </a:cubicBezTo>
                  <a:cubicBezTo>
                    <a:pt x="51448" y="57668"/>
                    <a:pt x="64029" y="72172"/>
                    <a:pt x="76262" y="86852"/>
                  </a:cubicBezTo>
                  <a:cubicBezTo>
                    <a:pt x="88554" y="101589"/>
                    <a:pt x="100436" y="116618"/>
                    <a:pt x="111913" y="131938"/>
                  </a:cubicBezTo>
                  <a:cubicBezTo>
                    <a:pt x="122397" y="145977"/>
                    <a:pt x="132009" y="163510"/>
                    <a:pt x="145873" y="174403"/>
                  </a:cubicBezTo>
                  <a:cubicBezTo>
                    <a:pt x="147737" y="175860"/>
                    <a:pt x="149718" y="173646"/>
                    <a:pt x="149135" y="171782"/>
                  </a:cubicBezTo>
                  <a:cubicBezTo>
                    <a:pt x="143776" y="155006"/>
                    <a:pt x="129679" y="139919"/>
                    <a:pt x="118961" y="126230"/>
                  </a:cubicBezTo>
                  <a:cubicBezTo>
                    <a:pt x="106902" y="110618"/>
                    <a:pt x="94321" y="95356"/>
                    <a:pt x="81331" y="8044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2" name="Google Shape;2622;p73"/>
            <p:cNvSpPr/>
            <p:nvPr/>
          </p:nvSpPr>
          <p:spPr>
            <a:xfrm rot="2007642">
              <a:off x="4734543" y="755783"/>
              <a:ext cx="47648" cy="133385"/>
            </a:xfrm>
            <a:custGeom>
              <a:rect b="b" l="l" r="r" t="t"/>
              <a:pathLst>
                <a:path extrusionOk="0" h="154018" w="55019">
                  <a:moveTo>
                    <a:pt x="358" y="46"/>
                  </a:moveTo>
                  <a:cubicBezTo>
                    <a:pt x="183" y="-71"/>
                    <a:pt x="-49" y="46"/>
                    <a:pt x="9" y="279"/>
                  </a:cubicBezTo>
                  <a:cubicBezTo>
                    <a:pt x="3213" y="12628"/>
                    <a:pt x="10902" y="23521"/>
                    <a:pt x="16261" y="34996"/>
                  </a:cubicBezTo>
                  <a:cubicBezTo>
                    <a:pt x="21912" y="47055"/>
                    <a:pt x="27270" y="59229"/>
                    <a:pt x="31581" y="71870"/>
                  </a:cubicBezTo>
                  <a:cubicBezTo>
                    <a:pt x="36008" y="84918"/>
                    <a:pt x="39853" y="98141"/>
                    <a:pt x="42532" y="111655"/>
                  </a:cubicBezTo>
                  <a:cubicBezTo>
                    <a:pt x="45270" y="125053"/>
                    <a:pt x="45969" y="139033"/>
                    <a:pt x="49639" y="152198"/>
                  </a:cubicBezTo>
                  <a:cubicBezTo>
                    <a:pt x="50280" y="154586"/>
                    <a:pt x="53600" y="154703"/>
                    <a:pt x="54066" y="152082"/>
                  </a:cubicBezTo>
                  <a:cubicBezTo>
                    <a:pt x="56396" y="138800"/>
                    <a:pt x="54008" y="124704"/>
                    <a:pt x="51678" y="111539"/>
                  </a:cubicBezTo>
                  <a:cubicBezTo>
                    <a:pt x="49173" y="97617"/>
                    <a:pt x="45795" y="83811"/>
                    <a:pt x="41134" y="70471"/>
                  </a:cubicBezTo>
                  <a:cubicBezTo>
                    <a:pt x="36475" y="57132"/>
                    <a:pt x="30999" y="43909"/>
                    <a:pt x="24067" y="31560"/>
                  </a:cubicBezTo>
                  <a:cubicBezTo>
                    <a:pt x="17775" y="20317"/>
                    <a:pt x="11135" y="7618"/>
                    <a:pt x="358" y="4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3" name="Google Shape;2623;p73"/>
            <p:cNvSpPr/>
            <p:nvPr/>
          </p:nvSpPr>
          <p:spPr>
            <a:xfrm rot="2007642">
              <a:off x="4604537" y="603437"/>
              <a:ext cx="83989" cy="147271"/>
            </a:xfrm>
            <a:custGeom>
              <a:rect b="b" l="l" r="r" t="t"/>
              <a:pathLst>
                <a:path extrusionOk="0" h="170053" w="96981">
                  <a:moveTo>
                    <a:pt x="0" y="231"/>
                  </a:moveTo>
                  <a:cubicBezTo>
                    <a:pt x="1398" y="16308"/>
                    <a:pt x="8213" y="33318"/>
                    <a:pt x="14096" y="48230"/>
                  </a:cubicBezTo>
                  <a:cubicBezTo>
                    <a:pt x="20213" y="63667"/>
                    <a:pt x="27320" y="78637"/>
                    <a:pt x="35533" y="93084"/>
                  </a:cubicBezTo>
                  <a:cubicBezTo>
                    <a:pt x="43280" y="106773"/>
                    <a:pt x="51901" y="119996"/>
                    <a:pt x="61222" y="132636"/>
                  </a:cubicBezTo>
                  <a:cubicBezTo>
                    <a:pt x="70891" y="145685"/>
                    <a:pt x="81494" y="160364"/>
                    <a:pt x="94949" y="169801"/>
                  </a:cubicBezTo>
                  <a:cubicBezTo>
                    <a:pt x="96231" y="170674"/>
                    <a:pt x="97513" y="169102"/>
                    <a:pt x="96755" y="167878"/>
                  </a:cubicBezTo>
                  <a:cubicBezTo>
                    <a:pt x="87784" y="154131"/>
                    <a:pt x="75435" y="142306"/>
                    <a:pt x="65591" y="129141"/>
                  </a:cubicBezTo>
                  <a:cubicBezTo>
                    <a:pt x="55746" y="116093"/>
                    <a:pt x="46775" y="102404"/>
                    <a:pt x="38679" y="88132"/>
                  </a:cubicBezTo>
                  <a:cubicBezTo>
                    <a:pt x="31048" y="74676"/>
                    <a:pt x="24116" y="60754"/>
                    <a:pt x="17999" y="46541"/>
                  </a:cubicBezTo>
                  <a:cubicBezTo>
                    <a:pt x="11534" y="31396"/>
                    <a:pt x="7398" y="14969"/>
                    <a:pt x="407" y="173"/>
                  </a:cubicBezTo>
                  <a:cubicBezTo>
                    <a:pt x="349" y="-118"/>
                    <a:pt x="0" y="-2"/>
                    <a:pt x="0" y="23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4" name="Google Shape;2624;p73"/>
            <p:cNvSpPr/>
            <p:nvPr/>
          </p:nvSpPr>
          <p:spPr>
            <a:xfrm rot="2007642">
              <a:off x="4654102" y="606467"/>
              <a:ext cx="119355" cy="92143"/>
            </a:xfrm>
            <a:custGeom>
              <a:rect b="b" l="l" r="r" t="t"/>
              <a:pathLst>
                <a:path extrusionOk="0" h="106397" w="137818">
                  <a:moveTo>
                    <a:pt x="74367" y="43243"/>
                  </a:moveTo>
                  <a:cubicBezTo>
                    <a:pt x="51241" y="26001"/>
                    <a:pt x="26717" y="11555"/>
                    <a:pt x="330" y="21"/>
                  </a:cubicBezTo>
                  <a:cubicBezTo>
                    <a:pt x="97" y="-96"/>
                    <a:pt x="-137" y="312"/>
                    <a:pt x="97" y="428"/>
                  </a:cubicBezTo>
                  <a:cubicBezTo>
                    <a:pt x="24388" y="15108"/>
                    <a:pt x="48212" y="31069"/>
                    <a:pt x="70522" y="48602"/>
                  </a:cubicBezTo>
                  <a:cubicBezTo>
                    <a:pt x="81765" y="57398"/>
                    <a:pt x="92775" y="66485"/>
                    <a:pt x="103259" y="76155"/>
                  </a:cubicBezTo>
                  <a:cubicBezTo>
                    <a:pt x="113745" y="85767"/>
                    <a:pt x="123298" y="96310"/>
                    <a:pt x="133900" y="105805"/>
                  </a:cubicBezTo>
                  <a:cubicBezTo>
                    <a:pt x="136113" y="107786"/>
                    <a:pt x="138968" y="104349"/>
                    <a:pt x="137337" y="102135"/>
                  </a:cubicBezTo>
                  <a:cubicBezTo>
                    <a:pt x="120502" y="79592"/>
                    <a:pt x="96794" y="59961"/>
                    <a:pt x="74367" y="432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5" name="Google Shape;2625;p73"/>
            <p:cNvSpPr/>
            <p:nvPr/>
          </p:nvSpPr>
          <p:spPr>
            <a:xfrm rot="2007642">
              <a:off x="4654247" y="851282"/>
              <a:ext cx="119802" cy="108501"/>
            </a:xfrm>
            <a:custGeom>
              <a:rect b="b" l="l" r="r" t="t"/>
              <a:pathLst>
                <a:path extrusionOk="0" h="125285" w="138334">
                  <a:moveTo>
                    <a:pt x="102522" y="103631"/>
                  </a:moveTo>
                  <a:cubicBezTo>
                    <a:pt x="44621" y="141611"/>
                    <a:pt x="0" y="118077"/>
                    <a:pt x="0" y="118077"/>
                  </a:cubicBezTo>
                  <a:cubicBezTo>
                    <a:pt x="0" y="118077"/>
                    <a:pt x="36174" y="86564"/>
                    <a:pt x="68620" y="89942"/>
                  </a:cubicBezTo>
                  <a:cubicBezTo>
                    <a:pt x="68620" y="89942"/>
                    <a:pt x="41824" y="56797"/>
                    <a:pt x="43572" y="27963"/>
                  </a:cubicBezTo>
                  <a:cubicBezTo>
                    <a:pt x="43572" y="27963"/>
                    <a:pt x="76076" y="42758"/>
                    <a:pt x="96989" y="60117"/>
                  </a:cubicBezTo>
                  <a:cubicBezTo>
                    <a:pt x="96989" y="60117"/>
                    <a:pt x="109687" y="-406"/>
                    <a:pt x="137415" y="2"/>
                  </a:cubicBezTo>
                  <a:cubicBezTo>
                    <a:pt x="137415" y="2"/>
                    <a:pt x="147260" y="74272"/>
                    <a:pt x="102522" y="1036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29" name="Shape 2629"/>
        <p:cNvGrpSpPr/>
        <p:nvPr/>
      </p:nvGrpSpPr>
      <p:grpSpPr>
        <a:xfrm>
          <a:off x="0" y="0"/>
          <a:ext cx="0" cy="0"/>
          <a:chOff x="0" y="0"/>
          <a:chExt cx="0" cy="0"/>
        </a:xfrm>
      </p:grpSpPr>
      <p:grpSp>
        <p:nvGrpSpPr>
          <p:cNvPr id="2630" name="Google Shape;2630;p74"/>
          <p:cNvGrpSpPr/>
          <p:nvPr/>
        </p:nvGrpSpPr>
        <p:grpSpPr>
          <a:xfrm>
            <a:off x="3219952" y="1424575"/>
            <a:ext cx="2704104" cy="3071700"/>
            <a:chOff x="2992977" y="1424575"/>
            <a:chExt cx="2704104" cy="3071700"/>
          </a:xfrm>
        </p:grpSpPr>
        <p:sp>
          <p:nvSpPr>
            <p:cNvPr id="2631" name="Google Shape;2631;p74"/>
            <p:cNvSpPr/>
            <p:nvPr/>
          </p:nvSpPr>
          <p:spPr>
            <a:xfrm>
              <a:off x="3065301" y="1424575"/>
              <a:ext cx="2559300" cy="3071700"/>
            </a:xfrm>
            <a:prstGeom prst="plus">
              <a:avLst>
                <a:gd fmla="val 4131" name="adj"/>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utfit Light"/>
                <a:ea typeface="Outfit Light"/>
                <a:cs typeface="Outfit Light"/>
                <a:sym typeface="Outfit Light"/>
              </a:endParaRPr>
            </a:p>
          </p:txBody>
        </p:sp>
        <p:sp>
          <p:nvSpPr>
            <p:cNvPr id="2632" name="Google Shape;2632;p74"/>
            <p:cNvSpPr/>
            <p:nvPr/>
          </p:nvSpPr>
          <p:spPr>
            <a:xfrm>
              <a:off x="2992977" y="2876026"/>
              <a:ext cx="168754" cy="168754"/>
            </a:xfrm>
            <a:prstGeom prst="rect">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utfit Light"/>
                <a:ea typeface="Outfit Light"/>
                <a:cs typeface="Outfit Light"/>
                <a:sym typeface="Outfit Light"/>
              </a:endParaRPr>
            </a:p>
          </p:txBody>
        </p:sp>
        <p:sp>
          <p:nvSpPr>
            <p:cNvPr id="2633" name="Google Shape;2633;p74"/>
            <p:cNvSpPr/>
            <p:nvPr/>
          </p:nvSpPr>
          <p:spPr>
            <a:xfrm>
              <a:off x="5528181" y="2876026"/>
              <a:ext cx="168900" cy="168900"/>
            </a:xfrm>
            <a:prstGeom prst="rect">
              <a:avLst/>
            </a:prstGeom>
            <a:noFill/>
            <a:ln cap="flat" cmpd="sng" w="9525">
              <a:solidFill>
                <a:schemeClr val="accent3"/>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Outfit Light"/>
                <a:ea typeface="Outfit Light"/>
                <a:cs typeface="Outfit Light"/>
                <a:sym typeface="Outfit Light"/>
              </a:endParaRPr>
            </a:p>
          </p:txBody>
        </p:sp>
      </p:grpSp>
      <p:pic>
        <p:nvPicPr>
          <p:cNvPr id="2634" name="Google Shape;2634;p74"/>
          <p:cNvPicPr preferRelativeResize="0"/>
          <p:nvPr/>
        </p:nvPicPr>
        <p:blipFill rotWithShape="1">
          <a:blip r:embed="rId3">
            <a:alphaModFix/>
          </a:blip>
          <a:srcRect b="7398" l="6305" r="0" t="11924"/>
          <a:stretch/>
        </p:blipFill>
        <p:spPr>
          <a:xfrm>
            <a:off x="3471875" y="1632850"/>
            <a:ext cx="2200250" cy="2653400"/>
          </a:xfrm>
          <a:prstGeom prst="rect">
            <a:avLst/>
          </a:prstGeom>
          <a:noFill/>
          <a:ln>
            <a:noFill/>
          </a:ln>
        </p:spPr>
      </p:pic>
      <p:sp>
        <p:nvSpPr>
          <p:cNvPr id="2635" name="Google Shape;2635;p7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to wear?</a:t>
            </a:r>
            <a:endParaRPr/>
          </a:p>
        </p:txBody>
      </p:sp>
      <p:graphicFrame>
        <p:nvGraphicFramePr>
          <p:cNvPr id="2636" name="Google Shape;2636;p74"/>
          <p:cNvGraphicFramePr/>
          <p:nvPr/>
        </p:nvGraphicFramePr>
        <p:xfrm>
          <a:off x="940000" y="2040750"/>
          <a:ext cx="3000000" cy="3000000"/>
        </p:xfrm>
        <a:graphic>
          <a:graphicData uri="http://schemas.openxmlformats.org/drawingml/2006/table">
            <a:tbl>
              <a:tblPr>
                <a:noFill/>
                <a:tableStyleId>{E6E8BF8E-E77E-4608-AE99-B63273DB4427}</a:tableStyleId>
              </a:tblPr>
              <a:tblGrid>
                <a:gridCol w="422500"/>
                <a:gridCol w="1597250"/>
              </a:tblGrid>
              <a:tr h="381000">
                <a:tc>
                  <a:txBody>
                    <a:bodyPr/>
                    <a:lstStyle/>
                    <a:p>
                      <a:pPr indent="0" lvl="0" marL="0" rtl="0" algn="ctr">
                        <a:spcBef>
                          <a:spcPts val="0"/>
                        </a:spcBef>
                        <a:spcAft>
                          <a:spcPts val="0"/>
                        </a:spcAft>
                        <a:buNone/>
                      </a:pPr>
                      <a:r>
                        <a:rPr lang="en">
                          <a:solidFill>
                            <a:schemeClr val="dk1"/>
                          </a:solidFill>
                          <a:latin typeface="Redressed"/>
                          <a:ea typeface="Redressed"/>
                          <a:cs typeface="Redressed"/>
                          <a:sym typeface="Redressed"/>
                        </a:rPr>
                        <a:t>1.</a:t>
                      </a:r>
                      <a:endParaRPr>
                        <a:solidFill>
                          <a:schemeClr val="dk1"/>
                        </a:solidFill>
                        <a:latin typeface="Redressed"/>
                        <a:ea typeface="Redressed"/>
                        <a:cs typeface="Redressed"/>
                        <a:sym typeface="Redressed"/>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Mars</a:t>
                      </a:r>
                      <a:endParaRPr>
                        <a:solidFill>
                          <a:schemeClr val="dk2"/>
                        </a:solidFill>
                        <a:latin typeface="Outfit Light"/>
                        <a:ea typeface="Outfit Light"/>
                        <a:cs typeface="Outfit Light"/>
                        <a:sym typeface="Outfit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chemeClr val="dk1"/>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a:solidFill>
                            <a:schemeClr val="dk1"/>
                          </a:solidFill>
                          <a:latin typeface="Redressed"/>
                          <a:ea typeface="Redressed"/>
                          <a:cs typeface="Redressed"/>
                          <a:sym typeface="Redressed"/>
                        </a:rPr>
                        <a:t>2.</a:t>
                      </a:r>
                      <a:endParaRPr>
                        <a:solidFill>
                          <a:schemeClr val="dk1"/>
                        </a:solidFill>
                        <a:latin typeface="Redressed"/>
                        <a:ea typeface="Redressed"/>
                        <a:cs typeface="Redressed"/>
                        <a:sym typeface="Redressed"/>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Venus</a:t>
                      </a:r>
                      <a:endParaRPr>
                        <a:solidFill>
                          <a:schemeClr val="dk2"/>
                        </a:solidFill>
                        <a:latin typeface="Outfit Light"/>
                        <a:ea typeface="Outfit Light"/>
                        <a:cs typeface="Outfit Light"/>
                        <a:sym typeface="Outfit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a:solidFill>
                            <a:schemeClr val="dk1"/>
                          </a:solidFill>
                          <a:latin typeface="Redressed"/>
                          <a:ea typeface="Redressed"/>
                          <a:cs typeface="Redressed"/>
                          <a:sym typeface="Redressed"/>
                        </a:rPr>
                        <a:t>3.</a:t>
                      </a:r>
                      <a:endParaRPr>
                        <a:solidFill>
                          <a:schemeClr val="dk1"/>
                        </a:solidFill>
                        <a:latin typeface="Redressed"/>
                        <a:ea typeface="Redressed"/>
                        <a:cs typeface="Redressed"/>
                        <a:sym typeface="Redressed"/>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solidFill>
                      <a:schemeClr val="accent3"/>
                    </a:solidFill>
                  </a:tcPr>
                </a:tc>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Jupiter</a:t>
                      </a:r>
                      <a:endParaRPr>
                        <a:solidFill>
                          <a:schemeClr val="dk2"/>
                        </a:solidFill>
                        <a:latin typeface="Outfit Light"/>
                        <a:ea typeface="Outfit Light"/>
                        <a:cs typeface="Outfit Light"/>
                        <a:sym typeface="Outfit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19050">
                      <a:solidFill>
                        <a:schemeClr val="dk1"/>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a:solidFill>
                            <a:schemeClr val="dk1"/>
                          </a:solidFill>
                          <a:latin typeface="Redressed"/>
                          <a:ea typeface="Redressed"/>
                          <a:cs typeface="Redressed"/>
                          <a:sym typeface="Redressed"/>
                        </a:rPr>
                        <a:t>4.</a:t>
                      </a:r>
                      <a:endParaRPr>
                        <a:solidFill>
                          <a:schemeClr val="dk1"/>
                        </a:solidFill>
                        <a:latin typeface="Redressed"/>
                        <a:ea typeface="Redressed"/>
                        <a:cs typeface="Redressed"/>
                        <a:sym typeface="Redressed"/>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3"/>
                    </a:solidFill>
                  </a:tcPr>
                </a:tc>
                <a:tc>
                  <a:txBody>
                    <a:bodyPr/>
                    <a:lstStyle/>
                    <a:p>
                      <a:pPr indent="0" lvl="0" marL="0" marR="0" rtl="0" algn="l">
                        <a:lnSpc>
                          <a:spcPct val="100000"/>
                        </a:lnSpc>
                        <a:spcBef>
                          <a:spcPts val="0"/>
                        </a:spcBef>
                        <a:spcAft>
                          <a:spcPts val="0"/>
                        </a:spcAft>
                        <a:buNone/>
                      </a:pPr>
                      <a:r>
                        <a:rPr lang="en">
                          <a:solidFill>
                            <a:schemeClr val="dk2"/>
                          </a:solidFill>
                          <a:latin typeface="Outfit Light"/>
                          <a:ea typeface="Outfit Light"/>
                          <a:cs typeface="Outfit Light"/>
                          <a:sym typeface="Outfit Light"/>
                        </a:rPr>
                        <a:t>Saturn</a:t>
                      </a:r>
                      <a:endParaRPr>
                        <a:solidFill>
                          <a:schemeClr val="dk2"/>
                        </a:solidFill>
                        <a:latin typeface="Outfit Light"/>
                        <a:ea typeface="Outfit Light"/>
                        <a:cs typeface="Outfit Light"/>
                        <a:sym typeface="Outfit Light"/>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chemeClr val="dk1"/>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2637" name="Google Shape;2637;p74"/>
          <p:cNvSpPr/>
          <p:nvPr/>
        </p:nvSpPr>
        <p:spPr>
          <a:xfrm>
            <a:off x="3652725" y="1566550"/>
            <a:ext cx="416100" cy="416100"/>
          </a:xfrm>
          <a:prstGeom prst="ellipse">
            <a:avLst/>
          </a:prstGeom>
          <a:solidFill>
            <a:srgbClr val="FFFFFF"/>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600">
                <a:solidFill>
                  <a:schemeClr val="dk1"/>
                </a:solidFill>
                <a:latin typeface="Redressed"/>
                <a:ea typeface="Redressed"/>
                <a:cs typeface="Redressed"/>
                <a:sym typeface="Redressed"/>
              </a:rPr>
              <a:t>1.</a:t>
            </a:r>
            <a:endParaRPr sz="1600">
              <a:solidFill>
                <a:schemeClr val="dk1"/>
              </a:solidFill>
              <a:latin typeface="Anaheim"/>
              <a:ea typeface="Anaheim"/>
              <a:cs typeface="Anaheim"/>
              <a:sym typeface="Anaheim"/>
            </a:endParaRPr>
          </a:p>
        </p:txBody>
      </p:sp>
      <p:sp>
        <p:nvSpPr>
          <p:cNvPr id="2638" name="Google Shape;2638;p74"/>
          <p:cNvSpPr/>
          <p:nvPr/>
        </p:nvSpPr>
        <p:spPr>
          <a:xfrm>
            <a:off x="4684725" y="2417050"/>
            <a:ext cx="416100" cy="416100"/>
          </a:xfrm>
          <a:prstGeom prst="ellipse">
            <a:avLst/>
          </a:prstGeom>
          <a:solidFill>
            <a:srgbClr val="FFFFFF"/>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600">
                <a:solidFill>
                  <a:schemeClr val="dk1"/>
                </a:solidFill>
                <a:latin typeface="Redressed"/>
                <a:ea typeface="Redressed"/>
                <a:cs typeface="Redressed"/>
                <a:sym typeface="Redressed"/>
              </a:rPr>
              <a:t>2</a:t>
            </a:r>
            <a:r>
              <a:rPr lang="en" sz="1600">
                <a:solidFill>
                  <a:schemeClr val="dk1"/>
                </a:solidFill>
                <a:latin typeface="Redressed"/>
                <a:ea typeface="Redressed"/>
                <a:cs typeface="Redressed"/>
                <a:sym typeface="Redressed"/>
              </a:rPr>
              <a:t>.</a:t>
            </a:r>
            <a:endParaRPr sz="1600">
              <a:solidFill>
                <a:schemeClr val="dk1"/>
              </a:solidFill>
              <a:latin typeface="Anaheim"/>
              <a:ea typeface="Anaheim"/>
              <a:cs typeface="Anaheim"/>
              <a:sym typeface="Anaheim"/>
            </a:endParaRPr>
          </a:p>
        </p:txBody>
      </p:sp>
      <p:sp>
        <p:nvSpPr>
          <p:cNvPr id="2639" name="Google Shape;2639;p74"/>
          <p:cNvSpPr/>
          <p:nvPr/>
        </p:nvSpPr>
        <p:spPr>
          <a:xfrm>
            <a:off x="3822225" y="3412450"/>
            <a:ext cx="416100" cy="416100"/>
          </a:xfrm>
          <a:prstGeom prst="ellipse">
            <a:avLst/>
          </a:prstGeom>
          <a:solidFill>
            <a:srgbClr val="FFFFFF"/>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600">
                <a:solidFill>
                  <a:schemeClr val="dk1"/>
                </a:solidFill>
                <a:latin typeface="Redressed"/>
                <a:ea typeface="Redressed"/>
                <a:cs typeface="Redressed"/>
                <a:sym typeface="Redressed"/>
              </a:rPr>
              <a:t>3</a:t>
            </a:r>
            <a:r>
              <a:rPr lang="en" sz="1600">
                <a:solidFill>
                  <a:schemeClr val="dk1"/>
                </a:solidFill>
                <a:latin typeface="Redressed"/>
                <a:ea typeface="Redressed"/>
                <a:cs typeface="Redressed"/>
                <a:sym typeface="Redressed"/>
              </a:rPr>
              <a:t>.</a:t>
            </a:r>
            <a:endParaRPr sz="1600">
              <a:solidFill>
                <a:schemeClr val="dk1"/>
              </a:solidFill>
              <a:latin typeface="Anaheim"/>
              <a:ea typeface="Anaheim"/>
              <a:cs typeface="Anaheim"/>
              <a:sym typeface="Anaheim"/>
            </a:endParaRPr>
          </a:p>
        </p:txBody>
      </p:sp>
      <p:sp>
        <p:nvSpPr>
          <p:cNvPr id="2640" name="Google Shape;2640;p74"/>
          <p:cNvSpPr/>
          <p:nvPr/>
        </p:nvSpPr>
        <p:spPr>
          <a:xfrm>
            <a:off x="5100825" y="3625550"/>
            <a:ext cx="416100" cy="416100"/>
          </a:xfrm>
          <a:prstGeom prst="ellipse">
            <a:avLst/>
          </a:prstGeom>
          <a:solidFill>
            <a:srgbClr val="FFFFFF"/>
          </a:solidFill>
          <a:ln>
            <a:noFill/>
          </a:ln>
        </p:spPr>
        <p:txBody>
          <a:bodyPr anchorCtr="0" anchor="ctr" bIns="91425" lIns="0" spcFirstLastPara="1" rIns="0" wrap="square" tIns="91425">
            <a:noAutofit/>
          </a:bodyPr>
          <a:lstStyle/>
          <a:p>
            <a:pPr indent="0" lvl="0" marL="0" rtl="0" algn="ctr">
              <a:spcBef>
                <a:spcPts val="0"/>
              </a:spcBef>
              <a:spcAft>
                <a:spcPts val="0"/>
              </a:spcAft>
              <a:buNone/>
            </a:pPr>
            <a:r>
              <a:rPr lang="en" sz="1600">
                <a:solidFill>
                  <a:schemeClr val="dk1"/>
                </a:solidFill>
                <a:latin typeface="Redressed"/>
                <a:ea typeface="Redressed"/>
                <a:cs typeface="Redressed"/>
                <a:sym typeface="Redressed"/>
              </a:rPr>
              <a:t>4.</a:t>
            </a:r>
            <a:endParaRPr sz="1600">
              <a:solidFill>
                <a:schemeClr val="dk1"/>
              </a:solidFill>
              <a:latin typeface="Anaheim"/>
              <a:ea typeface="Anaheim"/>
              <a:cs typeface="Anaheim"/>
              <a:sym typeface="Anaheim"/>
            </a:endParaRPr>
          </a:p>
        </p:txBody>
      </p:sp>
      <p:sp>
        <p:nvSpPr>
          <p:cNvPr id="2641" name="Google Shape;2641;p74"/>
          <p:cNvSpPr txBox="1"/>
          <p:nvPr>
            <p:ph idx="4294967295" type="subTitle"/>
          </p:nvPr>
        </p:nvSpPr>
        <p:spPr>
          <a:xfrm>
            <a:off x="6106500" y="1691950"/>
            <a:ext cx="2317500" cy="2282400"/>
          </a:xfrm>
          <a:prstGeom prst="rect">
            <a:avLst/>
          </a:prstGeom>
        </p:spPr>
        <p:txBody>
          <a:bodyPr anchorCtr="0" anchor="t" bIns="91425" lIns="91425" spcFirstLastPara="1" rIns="91425" wrap="square" tIns="91425">
            <a:noAutofit/>
          </a:bodyPr>
          <a:lstStyle/>
          <a:p>
            <a:pPr indent="0" lvl="0" marL="0" marR="0" rtl="0" algn="l">
              <a:lnSpc>
                <a:spcPct val="100000"/>
              </a:lnSpc>
              <a:spcBef>
                <a:spcPts val="0"/>
              </a:spcBef>
              <a:spcAft>
                <a:spcPts val="0"/>
              </a:spcAft>
              <a:buNone/>
            </a:pPr>
            <a:r>
              <a:rPr lang="en"/>
              <a:t>Despite being red, Mars is actually a cold place. It’s full of iron oxide dust, which gives the planet its reddish cast</a:t>
            </a:r>
            <a:endParaRPr/>
          </a:p>
          <a:p>
            <a:pPr indent="0" lvl="0" marL="0" marR="0" rtl="0" algn="l">
              <a:lnSpc>
                <a:spcPct val="100000"/>
              </a:lnSpc>
              <a:spcBef>
                <a:spcPts val="0"/>
              </a:spcBef>
              <a:spcAft>
                <a:spcPts val="0"/>
              </a:spcAft>
              <a:buNone/>
            </a:pPr>
            <a:r>
              <a:t/>
            </a:r>
            <a:endParaRPr/>
          </a:p>
          <a:p>
            <a:pPr indent="-317500" lvl="0" marL="457200" marR="0" rtl="0" algn="l">
              <a:lnSpc>
                <a:spcPct val="100000"/>
              </a:lnSpc>
              <a:spcBef>
                <a:spcPts val="0"/>
              </a:spcBef>
              <a:spcAft>
                <a:spcPts val="0"/>
              </a:spcAft>
              <a:buSzPts val="1400"/>
              <a:buChar char="○"/>
            </a:pPr>
            <a:r>
              <a:rPr lang="en"/>
              <a:t>Mercury is small</a:t>
            </a:r>
            <a:endParaRPr/>
          </a:p>
          <a:p>
            <a:pPr indent="-317500" lvl="0" marL="457200" marR="0" rtl="0" algn="l">
              <a:lnSpc>
                <a:spcPct val="100000"/>
              </a:lnSpc>
              <a:spcBef>
                <a:spcPts val="0"/>
              </a:spcBef>
              <a:spcAft>
                <a:spcPts val="0"/>
              </a:spcAft>
              <a:buSzPts val="1400"/>
              <a:buChar char="○"/>
            </a:pPr>
            <a:r>
              <a:rPr lang="en"/>
              <a:t>Venus is a hot planet</a:t>
            </a:r>
            <a:endParaRPr/>
          </a:p>
          <a:p>
            <a:pPr indent="-317500" lvl="0" marL="457200" marR="0" rtl="0" algn="l">
              <a:lnSpc>
                <a:spcPct val="100000"/>
              </a:lnSpc>
              <a:spcBef>
                <a:spcPts val="0"/>
              </a:spcBef>
              <a:spcAft>
                <a:spcPts val="0"/>
              </a:spcAft>
              <a:buSzPts val="1400"/>
              <a:buChar char="○"/>
            </a:pPr>
            <a:r>
              <a:rPr lang="en"/>
              <a:t>Earth has life</a:t>
            </a:r>
            <a:endParaRPr/>
          </a:p>
          <a:p>
            <a:pPr indent="-317500" lvl="0" marL="457200" marR="0" rtl="0" algn="l">
              <a:lnSpc>
                <a:spcPct val="100000"/>
              </a:lnSpc>
              <a:spcBef>
                <a:spcPts val="0"/>
              </a:spcBef>
              <a:spcAft>
                <a:spcPts val="0"/>
              </a:spcAft>
              <a:buSzPts val="1400"/>
              <a:buChar char="○"/>
            </a:pPr>
            <a:r>
              <a:rPr lang="en"/>
              <a:t>Mars is very cold</a:t>
            </a:r>
            <a:endParaRPr/>
          </a:p>
        </p:txBody>
      </p:sp>
      <p:grpSp>
        <p:nvGrpSpPr>
          <p:cNvPr id="2642" name="Google Shape;2642;p74"/>
          <p:cNvGrpSpPr/>
          <p:nvPr/>
        </p:nvGrpSpPr>
        <p:grpSpPr>
          <a:xfrm rot="8989142">
            <a:off x="637264" y="3915324"/>
            <a:ext cx="949315" cy="1196401"/>
            <a:chOff x="6854745" y="409830"/>
            <a:chExt cx="1059148" cy="1334949"/>
          </a:xfrm>
        </p:grpSpPr>
        <p:sp>
          <p:nvSpPr>
            <p:cNvPr id="2643" name="Google Shape;2643;p74"/>
            <p:cNvSpPr/>
            <p:nvPr/>
          </p:nvSpPr>
          <p:spPr>
            <a:xfrm flipH="1" rot="10549581">
              <a:off x="7456782" y="419462"/>
              <a:ext cx="295247" cy="838853"/>
            </a:xfrm>
            <a:custGeom>
              <a:rect b="b" l="l" r="r" t="t"/>
              <a:pathLst>
                <a:path extrusionOk="0" h="904463" w="318340">
                  <a:moveTo>
                    <a:pt x="191117" y="747412"/>
                  </a:moveTo>
                  <a:cubicBezTo>
                    <a:pt x="160244" y="692248"/>
                    <a:pt x="132691" y="635046"/>
                    <a:pt x="108749" y="576561"/>
                  </a:cubicBezTo>
                  <a:cubicBezTo>
                    <a:pt x="61216" y="460467"/>
                    <a:pt x="27838" y="337906"/>
                    <a:pt x="11878" y="213364"/>
                  </a:cubicBezTo>
                  <a:cubicBezTo>
                    <a:pt x="7392" y="178297"/>
                    <a:pt x="4188" y="143055"/>
                    <a:pt x="2266" y="107813"/>
                  </a:cubicBezTo>
                  <a:cubicBezTo>
                    <a:pt x="402" y="73736"/>
                    <a:pt x="-2860" y="36222"/>
                    <a:pt x="5120" y="2844"/>
                  </a:cubicBezTo>
                  <a:cubicBezTo>
                    <a:pt x="5994" y="-709"/>
                    <a:pt x="11586" y="-1117"/>
                    <a:pt x="12460" y="2669"/>
                  </a:cubicBezTo>
                  <a:cubicBezTo>
                    <a:pt x="19217" y="31446"/>
                    <a:pt x="18868" y="62494"/>
                    <a:pt x="21023" y="91910"/>
                  </a:cubicBezTo>
                  <a:cubicBezTo>
                    <a:pt x="23295" y="122842"/>
                    <a:pt x="26615" y="153657"/>
                    <a:pt x="30867" y="184355"/>
                  </a:cubicBezTo>
                  <a:cubicBezTo>
                    <a:pt x="39430" y="246102"/>
                    <a:pt x="51663" y="307499"/>
                    <a:pt x="67624" y="367730"/>
                  </a:cubicBezTo>
                  <a:cubicBezTo>
                    <a:pt x="99313" y="487612"/>
                    <a:pt x="145797" y="603823"/>
                    <a:pt x="207078" y="711646"/>
                  </a:cubicBezTo>
                  <a:cubicBezTo>
                    <a:pt x="223854" y="741121"/>
                    <a:pt x="241621" y="770014"/>
                    <a:pt x="260378" y="798266"/>
                  </a:cubicBezTo>
                  <a:cubicBezTo>
                    <a:pt x="270164" y="813003"/>
                    <a:pt x="280241" y="827566"/>
                    <a:pt x="290610" y="841954"/>
                  </a:cubicBezTo>
                  <a:cubicBezTo>
                    <a:pt x="300921" y="856226"/>
                    <a:pt x="312047" y="869682"/>
                    <a:pt x="317755" y="886516"/>
                  </a:cubicBezTo>
                  <a:cubicBezTo>
                    <a:pt x="321309" y="897002"/>
                    <a:pt x="307911" y="909351"/>
                    <a:pt x="298066" y="902477"/>
                  </a:cubicBezTo>
                  <a:cubicBezTo>
                    <a:pt x="272494" y="884711"/>
                    <a:pt x="255718" y="852847"/>
                    <a:pt x="238999" y="826984"/>
                  </a:cubicBezTo>
                  <a:cubicBezTo>
                    <a:pt x="222223" y="801004"/>
                    <a:pt x="206204" y="774441"/>
                    <a:pt x="191117" y="74741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4" name="Google Shape;2644;p74"/>
            <p:cNvSpPr/>
            <p:nvPr/>
          </p:nvSpPr>
          <p:spPr>
            <a:xfrm flipH="1" rot="10549581">
              <a:off x="6881037" y="949965"/>
              <a:ext cx="1006564" cy="759192"/>
            </a:xfrm>
            <a:custGeom>
              <a:rect b="b" l="l" r="r" t="t"/>
              <a:pathLst>
                <a:path extrusionOk="0" h="818572" w="1085291">
                  <a:moveTo>
                    <a:pt x="801990" y="21437"/>
                  </a:moveTo>
                  <a:cubicBezTo>
                    <a:pt x="815562" y="32738"/>
                    <a:pt x="825115" y="48349"/>
                    <a:pt x="838979" y="59301"/>
                  </a:cubicBezTo>
                  <a:cubicBezTo>
                    <a:pt x="874804" y="87611"/>
                    <a:pt x="927055" y="77417"/>
                    <a:pt x="970511" y="91397"/>
                  </a:cubicBezTo>
                  <a:cubicBezTo>
                    <a:pt x="987695" y="96931"/>
                    <a:pt x="1004180" y="106892"/>
                    <a:pt x="1013442" y="122387"/>
                  </a:cubicBezTo>
                  <a:cubicBezTo>
                    <a:pt x="1023403" y="138988"/>
                    <a:pt x="1024568" y="160600"/>
                    <a:pt x="1037849" y="174639"/>
                  </a:cubicBezTo>
                  <a:cubicBezTo>
                    <a:pt x="1045247" y="182444"/>
                    <a:pt x="1055499" y="186871"/>
                    <a:pt x="1063771" y="193745"/>
                  </a:cubicBezTo>
                  <a:cubicBezTo>
                    <a:pt x="1093188" y="218210"/>
                    <a:pt x="1088877" y="265336"/>
                    <a:pt x="1072101" y="299704"/>
                  </a:cubicBezTo>
                  <a:cubicBezTo>
                    <a:pt x="1055266" y="334072"/>
                    <a:pt x="1028704" y="364130"/>
                    <a:pt x="1019500" y="401236"/>
                  </a:cubicBezTo>
                  <a:cubicBezTo>
                    <a:pt x="1011694" y="432750"/>
                    <a:pt x="1017287" y="465953"/>
                    <a:pt x="1013617" y="498166"/>
                  </a:cubicBezTo>
                  <a:cubicBezTo>
                    <a:pt x="1008607" y="542612"/>
                    <a:pt x="985132" y="584669"/>
                    <a:pt x="950006" y="612280"/>
                  </a:cubicBezTo>
                  <a:cubicBezTo>
                    <a:pt x="896240" y="654571"/>
                    <a:pt x="821737" y="661212"/>
                    <a:pt x="765350" y="699949"/>
                  </a:cubicBezTo>
                  <a:cubicBezTo>
                    <a:pt x="735292" y="720628"/>
                    <a:pt x="711758" y="749462"/>
                    <a:pt x="682749" y="771656"/>
                  </a:cubicBezTo>
                  <a:cubicBezTo>
                    <a:pt x="618964" y="820471"/>
                    <a:pt x="528849" y="832354"/>
                    <a:pt x="454579" y="801830"/>
                  </a:cubicBezTo>
                  <a:cubicBezTo>
                    <a:pt x="437569" y="794840"/>
                    <a:pt x="421143" y="785753"/>
                    <a:pt x="403085" y="782200"/>
                  </a:cubicBezTo>
                  <a:cubicBezTo>
                    <a:pt x="372328" y="776141"/>
                    <a:pt x="341047" y="786860"/>
                    <a:pt x="309824" y="789132"/>
                  </a:cubicBezTo>
                  <a:cubicBezTo>
                    <a:pt x="253262" y="793326"/>
                    <a:pt x="195360" y="767928"/>
                    <a:pt x="160118" y="723482"/>
                  </a:cubicBezTo>
                  <a:cubicBezTo>
                    <a:pt x="138915" y="696745"/>
                    <a:pt x="125925" y="664299"/>
                    <a:pt x="105013" y="637329"/>
                  </a:cubicBezTo>
                  <a:cubicBezTo>
                    <a:pt x="77751" y="602203"/>
                    <a:pt x="37791" y="577213"/>
                    <a:pt x="16238" y="538359"/>
                  </a:cubicBezTo>
                  <a:cubicBezTo>
                    <a:pt x="-5665" y="498865"/>
                    <a:pt x="-4791" y="448594"/>
                    <a:pt x="15131" y="408051"/>
                  </a:cubicBezTo>
                  <a:cubicBezTo>
                    <a:pt x="35053" y="367509"/>
                    <a:pt x="72625" y="336868"/>
                    <a:pt x="115148" y="321665"/>
                  </a:cubicBezTo>
                  <a:cubicBezTo>
                    <a:pt x="155633" y="307218"/>
                    <a:pt x="200778" y="305704"/>
                    <a:pt x="238117" y="284384"/>
                  </a:cubicBezTo>
                  <a:cubicBezTo>
                    <a:pt x="284660" y="257821"/>
                    <a:pt x="309941" y="205977"/>
                    <a:pt x="348328" y="168580"/>
                  </a:cubicBezTo>
                  <a:cubicBezTo>
                    <a:pt x="418172" y="100659"/>
                    <a:pt x="512714" y="121630"/>
                    <a:pt x="589955" y="73165"/>
                  </a:cubicBezTo>
                  <a:cubicBezTo>
                    <a:pt x="648381" y="36408"/>
                    <a:pt x="733020" y="-36115"/>
                    <a:pt x="801990" y="2143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5" name="Google Shape;2645;p74"/>
            <p:cNvSpPr/>
            <p:nvPr/>
          </p:nvSpPr>
          <p:spPr>
            <a:xfrm flipH="1" rot="10549581">
              <a:off x="6902554" y="949679"/>
              <a:ext cx="979433" cy="734156"/>
            </a:xfrm>
            <a:custGeom>
              <a:rect b="b" l="l" r="r" t="t"/>
              <a:pathLst>
                <a:path extrusionOk="0" h="791577" w="1056038">
                  <a:moveTo>
                    <a:pt x="150754" y="712880"/>
                  </a:moveTo>
                  <a:cubicBezTo>
                    <a:pt x="162055" y="701404"/>
                    <a:pt x="173239" y="689812"/>
                    <a:pt x="184657" y="678453"/>
                  </a:cubicBezTo>
                  <a:cubicBezTo>
                    <a:pt x="245413" y="617813"/>
                    <a:pt x="307101" y="558106"/>
                    <a:pt x="370245" y="499971"/>
                  </a:cubicBezTo>
                  <a:cubicBezTo>
                    <a:pt x="401410" y="471312"/>
                    <a:pt x="432458" y="442069"/>
                    <a:pt x="465253" y="415216"/>
                  </a:cubicBezTo>
                  <a:cubicBezTo>
                    <a:pt x="311586" y="450457"/>
                    <a:pt x="158735" y="489078"/>
                    <a:pt x="7456" y="533640"/>
                  </a:cubicBezTo>
                  <a:cubicBezTo>
                    <a:pt x="4893" y="530436"/>
                    <a:pt x="2330" y="527233"/>
                    <a:pt x="0" y="523854"/>
                  </a:cubicBezTo>
                  <a:cubicBezTo>
                    <a:pt x="19048" y="518204"/>
                    <a:pt x="38155" y="512612"/>
                    <a:pt x="57261" y="507136"/>
                  </a:cubicBezTo>
                  <a:cubicBezTo>
                    <a:pt x="148308" y="481098"/>
                    <a:pt x="239937" y="457214"/>
                    <a:pt x="332091" y="435370"/>
                  </a:cubicBezTo>
                  <a:cubicBezTo>
                    <a:pt x="381022" y="423778"/>
                    <a:pt x="430128" y="413177"/>
                    <a:pt x="479408" y="403274"/>
                  </a:cubicBezTo>
                  <a:cubicBezTo>
                    <a:pt x="479408" y="403216"/>
                    <a:pt x="479467" y="403216"/>
                    <a:pt x="479467" y="403157"/>
                  </a:cubicBezTo>
                  <a:cubicBezTo>
                    <a:pt x="449467" y="391332"/>
                    <a:pt x="420400" y="375954"/>
                    <a:pt x="390925" y="363197"/>
                  </a:cubicBezTo>
                  <a:cubicBezTo>
                    <a:pt x="353294" y="346945"/>
                    <a:pt x="315198" y="331683"/>
                    <a:pt x="276752" y="317528"/>
                  </a:cubicBezTo>
                  <a:cubicBezTo>
                    <a:pt x="237840" y="303198"/>
                    <a:pt x="198637" y="289917"/>
                    <a:pt x="159084" y="277568"/>
                  </a:cubicBezTo>
                  <a:cubicBezTo>
                    <a:pt x="166308" y="275820"/>
                    <a:pt x="173472" y="273898"/>
                    <a:pt x="180521" y="271743"/>
                  </a:cubicBezTo>
                  <a:cubicBezTo>
                    <a:pt x="246694" y="292596"/>
                    <a:pt x="311878" y="316538"/>
                    <a:pt x="375779" y="343683"/>
                  </a:cubicBezTo>
                  <a:cubicBezTo>
                    <a:pt x="396633" y="352537"/>
                    <a:pt x="417312" y="361741"/>
                    <a:pt x="437875" y="371235"/>
                  </a:cubicBezTo>
                  <a:cubicBezTo>
                    <a:pt x="450807" y="377236"/>
                    <a:pt x="463972" y="383235"/>
                    <a:pt x="476671" y="389934"/>
                  </a:cubicBezTo>
                  <a:cubicBezTo>
                    <a:pt x="463506" y="366692"/>
                    <a:pt x="452205" y="342052"/>
                    <a:pt x="440030" y="318576"/>
                  </a:cubicBezTo>
                  <a:cubicBezTo>
                    <a:pt x="423371" y="286305"/>
                    <a:pt x="406594" y="254150"/>
                    <a:pt x="389760" y="221996"/>
                  </a:cubicBezTo>
                  <a:cubicBezTo>
                    <a:pt x="373333" y="190715"/>
                    <a:pt x="356789" y="159492"/>
                    <a:pt x="340304" y="128270"/>
                  </a:cubicBezTo>
                  <a:cubicBezTo>
                    <a:pt x="343159" y="126114"/>
                    <a:pt x="346071" y="124017"/>
                    <a:pt x="348984" y="122095"/>
                  </a:cubicBezTo>
                  <a:cubicBezTo>
                    <a:pt x="366284" y="154133"/>
                    <a:pt x="383235" y="186346"/>
                    <a:pt x="400128" y="218617"/>
                  </a:cubicBezTo>
                  <a:cubicBezTo>
                    <a:pt x="416963" y="250772"/>
                    <a:pt x="433681" y="282985"/>
                    <a:pt x="450341" y="315256"/>
                  </a:cubicBezTo>
                  <a:cubicBezTo>
                    <a:pt x="462923" y="339722"/>
                    <a:pt x="476787" y="364304"/>
                    <a:pt x="487971" y="389701"/>
                  </a:cubicBezTo>
                  <a:cubicBezTo>
                    <a:pt x="501427" y="354984"/>
                    <a:pt x="516922" y="320907"/>
                    <a:pt x="530495" y="286247"/>
                  </a:cubicBezTo>
                  <a:cubicBezTo>
                    <a:pt x="547970" y="241743"/>
                    <a:pt x="564572" y="196831"/>
                    <a:pt x="580125" y="151628"/>
                  </a:cubicBezTo>
                  <a:cubicBezTo>
                    <a:pt x="596493" y="103920"/>
                    <a:pt x="611697" y="55805"/>
                    <a:pt x="625852" y="7398"/>
                  </a:cubicBezTo>
                  <a:cubicBezTo>
                    <a:pt x="630046" y="4835"/>
                    <a:pt x="634240" y="2389"/>
                    <a:pt x="638493" y="0"/>
                  </a:cubicBezTo>
                  <a:cubicBezTo>
                    <a:pt x="613037" y="90639"/>
                    <a:pt x="583037" y="180113"/>
                    <a:pt x="549193" y="267781"/>
                  </a:cubicBezTo>
                  <a:cubicBezTo>
                    <a:pt x="534805" y="305062"/>
                    <a:pt x="520650" y="343275"/>
                    <a:pt x="503757" y="379799"/>
                  </a:cubicBezTo>
                  <a:cubicBezTo>
                    <a:pt x="504165" y="379274"/>
                    <a:pt x="504515" y="378750"/>
                    <a:pt x="504922" y="378284"/>
                  </a:cubicBezTo>
                  <a:cubicBezTo>
                    <a:pt x="512903" y="368381"/>
                    <a:pt x="521291" y="358770"/>
                    <a:pt x="529621" y="349158"/>
                  </a:cubicBezTo>
                  <a:cubicBezTo>
                    <a:pt x="546863" y="329295"/>
                    <a:pt x="564164" y="309431"/>
                    <a:pt x="581406" y="289626"/>
                  </a:cubicBezTo>
                  <a:cubicBezTo>
                    <a:pt x="615367" y="250539"/>
                    <a:pt x="649735" y="211860"/>
                    <a:pt x="683929" y="173006"/>
                  </a:cubicBezTo>
                  <a:cubicBezTo>
                    <a:pt x="726219" y="124949"/>
                    <a:pt x="768451" y="76892"/>
                    <a:pt x="810684" y="28893"/>
                  </a:cubicBezTo>
                  <a:cubicBezTo>
                    <a:pt x="812082" y="30174"/>
                    <a:pt x="813363" y="31572"/>
                    <a:pt x="814878" y="32737"/>
                  </a:cubicBezTo>
                  <a:cubicBezTo>
                    <a:pt x="816800" y="34252"/>
                    <a:pt x="818781" y="35591"/>
                    <a:pt x="820761" y="36873"/>
                  </a:cubicBezTo>
                  <a:cubicBezTo>
                    <a:pt x="817499" y="40601"/>
                    <a:pt x="814237" y="44271"/>
                    <a:pt x="811033" y="47999"/>
                  </a:cubicBezTo>
                  <a:lnTo>
                    <a:pt x="606513" y="281703"/>
                  </a:lnTo>
                  <a:cubicBezTo>
                    <a:pt x="586940" y="304072"/>
                    <a:pt x="567193" y="326207"/>
                    <a:pt x="547504" y="348459"/>
                  </a:cubicBezTo>
                  <a:cubicBezTo>
                    <a:pt x="537951" y="359236"/>
                    <a:pt x="528398" y="370071"/>
                    <a:pt x="518611" y="380672"/>
                  </a:cubicBezTo>
                  <a:cubicBezTo>
                    <a:pt x="515116" y="384459"/>
                    <a:pt x="511447" y="387954"/>
                    <a:pt x="507718" y="391391"/>
                  </a:cubicBezTo>
                  <a:cubicBezTo>
                    <a:pt x="522864" y="383119"/>
                    <a:pt x="538708" y="375896"/>
                    <a:pt x="554087" y="368614"/>
                  </a:cubicBezTo>
                  <a:cubicBezTo>
                    <a:pt x="577562" y="357547"/>
                    <a:pt x="601095" y="346770"/>
                    <a:pt x="624804" y="336227"/>
                  </a:cubicBezTo>
                  <a:cubicBezTo>
                    <a:pt x="671987" y="315314"/>
                    <a:pt x="719811" y="295858"/>
                    <a:pt x="767927" y="277334"/>
                  </a:cubicBezTo>
                  <a:cubicBezTo>
                    <a:pt x="861129" y="241452"/>
                    <a:pt x="955846" y="209355"/>
                    <a:pt x="1051669" y="181278"/>
                  </a:cubicBezTo>
                  <a:cubicBezTo>
                    <a:pt x="1053359" y="184074"/>
                    <a:pt x="1054815" y="186929"/>
                    <a:pt x="1056038" y="189957"/>
                  </a:cubicBezTo>
                  <a:cubicBezTo>
                    <a:pt x="1017184" y="201433"/>
                    <a:pt x="978447" y="213375"/>
                    <a:pt x="940001" y="226306"/>
                  </a:cubicBezTo>
                  <a:cubicBezTo>
                    <a:pt x="839926" y="259976"/>
                    <a:pt x="741539" y="298713"/>
                    <a:pt x="645133" y="341760"/>
                  </a:cubicBezTo>
                  <a:cubicBezTo>
                    <a:pt x="618512" y="353644"/>
                    <a:pt x="591892" y="365644"/>
                    <a:pt x="565504" y="378051"/>
                  </a:cubicBezTo>
                  <a:cubicBezTo>
                    <a:pt x="549135" y="385740"/>
                    <a:pt x="532708" y="394245"/>
                    <a:pt x="515932" y="401643"/>
                  </a:cubicBezTo>
                  <a:cubicBezTo>
                    <a:pt x="674550" y="413875"/>
                    <a:pt x="833809" y="430011"/>
                    <a:pt x="990622" y="457214"/>
                  </a:cubicBezTo>
                  <a:cubicBezTo>
                    <a:pt x="990505" y="460069"/>
                    <a:pt x="990272" y="462923"/>
                    <a:pt x="990039" y="465778"/>
                  </a:cubicBezTo>
                  <a:cubicBezTo>
                    <a:pt x="829324" y="443992"/>
                    <a:pt x="668842" y="423662"/>
                    <a:pt x="506961" y="412536"/>
                  </a:cubicBezTo>
                  <a:cubicBezTo>
                    <a:pt x="572552" y="455409"/>
                    <a:pt x="636337" y="501486"/>
                    <a:pt x="700356" y="546630"/>
                  </a:cubicBezTo>
                  <a:cubicBezTo>
                    <a:pt x="741772" y="575814"/>
                    <a:pt x="783014" y="605231"/>
                    <a:pt x="824140" y="634706"/>
                  </a:cubicBezTo>
                  <a:cubicBezTo>
                    <a:pt x="819130" y="636512"/>
                    <a:pt x="814120" y="638376"/>
                    <a:pt x="809169" y="640240"/>
                  </a:cubicBezTo>
                  <a:cubicBezTo>
                    <a:pt x="739617" y="590435"/>
                    <a:pt x="669715" y="541097"/>
                    <a:pt x="599464" y="492224"/>
                  </a:cubicBezTo>
                  <a:cubicBezTo>
                    <a:pt x="564688" y="467991"/>
                    <a:pt x="529446" y="444283"/>
                    <a:pt x="495020" y="419526"/>
                  </a:cubicBezTo>
                  <a:cubicBezTo>
                    <a:pt x="497175" y="467408"/>
                    <a:pt x="495544" y="515757"/>
                    <a:pt x="496359" y="563640"/>
                  </a:cubicBezTo>
                  <a:cubicBezTo>
                    <a:pt x="497175" y="615484"/>
                    <a:pt x="498631" y="667385"/>
                    <a:pt x="500495" y="719171"/>
                  </a:cubicBezTo>
                  <a:cubicBezTo>
                    <a:pt x="501369" y="743287"/>
                    <a:pt x="502418" y="767461"/>
                    <a:pt x="503583" y="791577"/>
                  </a:cubicBezTo>
                  <a:cubicBezTo>
                    <a:pt x="497816" y="791228"/>
                    <a:pt x="492107" y="790645"/>
                    <a:pt x="486398" y="789888"/>
                  </a:cubicBezTo>
                  <a:cubicBezTo>
                    <a:pt x="485408" y="766471"/>
                    <a:pt x="484534" y="742995"/>
                    <a:pt x="483835" y="719520"/>
                  </a:cubicBezTo>
                  <a:cubicBezTo>
                    <a:pt x="482263" y="667677"/>
                    <a:pt x="481622" y="615775"/>
                    <a:pt x="481738" y="563931"/>
                  </a:cubicBezTo>
                  <a:cubicBezTo>
                    <a:pt x="481855" y="514650"/>
                    <a:pt x="480748" y="464613"/>
                    <a:pt x="484884" y="415448"/>
                  </a:cubicBezTo>
                  <a:cubicBezTo>
                    <a:pt x="483719" y="415740"/>
                    <a:pt x="482437" y="415448"/>
                    <a:pt x="481389" y="414808"/>
                  </a:cubicBezTo>
                  <a:cubicBezTo>
                    <a:pt x="452554" y="444108"/>
                    <a:pt x="421623" y="471370"/>
                    <a:pt x="391682" y="499447"/>
                  </a:cubicBezTo>
                  <a:cubicBezTo>
                    <a:pt x="360110" y="529097"/>
                    <a:pt x="328712" y="558980"/>
                    <a:pt x="297489" y="589037"/>
                  </a:cubicBezTo>
                  <a:cubicBezTo>
                    <a:pt x="251762" y="633017"/>
                    <a:pt x="206792" y="677812"/>
                    <a:pt x="162230" y="722957"/>
                  </a:cubicBezTo>
                  <a:cubicBezTo>
                    <a:pt x="158211" y="719753"/>
                    <a:pt x="154366" y="716433"/>
                    <a:pt x="150754" y="71288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46" name="Google Shape;2646;p74"/>
          <p:cNvGrpSpPr/>
          <p:nvPr/>
        </p:nvGrpSpPr>
        <p:grpSpPr>
          <a:xfrm rot="4008345">
            <a:off x="7713452" y="800944"/>
            <a:ext cx="806837" cy="1032901"/>
            <a:chOff x="2490664" y="2893837"/>
            <a:chExt cx="932157" cy="1193334"/>
          </a:xfrm>
        </p:grpSpPr>
        <p:sp>
          <p:nvSpPr>
            <p:cNvPr id="2647" name="Google Shape;2647;p74"/>
            <p:cNvSpPr/>
            <p:nvPr/>
          </p:nvSpPr>
          <p:spPr>
            <a:xfrm rot="1709092">
              <a:off x="2727254" y="2936182"/>
              <a:ext cx="458977" cy="1108644"/>
            </a:xfrm>
            <a:custGeom>
              <a:rect b="b" l="l" r="r" t="t"/>
              <a:pathLst>
                <a:path extrusionOk="0" h="1107313" w="458426">
                  <a:moveTo>
                    <a:pt x="211983" y="279658"/>
                  </a:moveTo>
                  <a:cubicBezTo>
                    <a:pt x="198352" y="261193"/>
                    <a:pt x="187517" y="240980"/>
                    <a:pt x="173595" y="222630"/>
                  </a:cubicBezTo>
                  <a:cubicBezTo>
                    <a:pt x="159499" y="204107"/>
                    <a:pt x="144120" y="186573"/>
                    <a:pt x="129965" y="168165"/>
                  </a:cubicBezTo>
                  <a:cubicBezTo>
                    <a:pt x="104568" y="135137"/>
                    <a:pt x="78296" y="95992"/>
                    <a:pt x="75092" y="53177"/>
                  </a:cubicBezTo>
                  <a:cubicBezTo>
                    <a:pt x="73636" y="33954"/>
                    <a:pt x="78879" y="11236"/>
                    <a:pt x="98393" y="2965"/>
                  </a:cubicBezTo>
                  <a:cubicBezTo>
                    <a:pt x="115286" y="-4200"/>
                    <a:pt x="134625" y="2790"/>
                    <a:pt x="149479" y="11528"/>
                  </a:cubicBezTo>
                  <a:cubicBezTo>
                    <a:pt x="191304" y="36168"/>
                    <a:pt x="218565" y="80381"/>
                    <a:pt x="229750" y="126865"/>
                  </a:cubicBezTo>
                  <a:cubicBezTo>
                    <a:pt x="236157" y="153428"/>
                    <a:pt x="238662" y="181389"/>
                    <a:pt x="237555" y="208708"/>
                  </a:cubicBezTo>
                  <a:cubicBezTo>
                    <a:pt x="236682" y="230786"/>
                    <a:pt x="236274" y="256300"/>
                    <a:pt x="230623" y="278552"/>
                  </a:cubicBezTo>
                  <a:cubicBezTo>
                    <a:pt x="236565" y="305406"/>
                    <a:pt x="241283" y="332551"/>
                    <a:pt x="245070" y="359871"/>
                  </a:cubicBezTo>
                  <a:cubicBezTo>
                    <a:pt x="246992" y="347754"/>
                    <a:pt x="249264" y="335754"/>
                    <a:pt x="251594" y="324162"/>
                  </a:cubicBezTo>
                  <a:cubicBezTo>
                    <a:pt x="255846" y="303192"/>
                    <a:pt x="261205" y="282455"/>
                    <a:pt x="267555" y="262067"/>
                  </a:cubicBezTo>
                  <a:cubicBezTo>
                    <a:pt x="273205" y="243950"/>
                    <a:pt x="278331" y="223329"/>
                    <a:pt x="289341" y="207660"/>
                  </a:cubicBezTo>
                  <a:cubicBezTo>
                    <a:pt x="297962" y="195369"/>
                    <a:pt x="312699" y="185932"/>
                    <a:pt x="328194" y="189544"/>
                  </a:cubicBezTo>
                  <a:cubicBezTo>
                    <a:pt x="345553" y="193621"/>
                    <a:pt x="352077" y="211504"/>
                    <a:pt x="354058" y="227349"/>
                  </a:cubicBezTo>
                  <a:cubicBezTo>
                    <a:pt x="358893" y="265678"/>
                    <a:pt x="349107" y="305347"/>
                    <a:pt x="333612" y="340298"/>
                  </a:cubicBezTo>
                  <a:cubicBezTo>
                    <a:pt x="323534" y="363074"/>
                    <a:pt x="310777" y="384919"/>
                    <a:pt x="296506" y="405307"/>
                  </a:cubicBezTo>
                  <a:cubicBezTo>
                    <a:pt x="288991" y="416083"/>
                    <a:pt x="281069" y="426685"/>
                    <a:pt x="272972" y="436995"/>
                  </a:cubicBezTo>
                  <a:cubicBezTo>
                    <a:pt x="267205" y="444335"/>
                    <a:pt x="261264" y="452432"/>
                    <a:pt x="254273" y="458898"/>
                  </a:cubicBezTo>
                  <a:cubicBezTo>
                    <a:pt x="255788" y="488781"/>
                    <a:pt x="256254" y="518605"/>
                    <a:pt x="255555" y="548197"/>
                  </a:cubicBezTo>
                  <a:cubicBezTo>
                    <a:pt x="254972" y="572663"/>
                    <a:pt x="253574" y="597128"/>
                    <a:pt x="251652" y="621535"/>
                  </a:cubicBezTo>
                  <a:cubicBezTo>
                    <a:pt x="259865" y="579129"/>
                    <a:pt x="278797" y="535848"/>
                    <a:pt x="299069" y="499615"/>
                  </a:cubicBezTo>
                  <a:cubicBezTo>
                    <a:pt x="323476" y="455985"/>
                    <a:pt x="354291" y="412005"/>
                    <a:pt x="395882" y="383229"/>
                  </a:cubicBezTo>
                  <a:cubicBezTo>
                    <a:pt x="410329" y="373210"/>
                    <a:pt x="427979" y="364123"/>
                    <a:pt x="443357" y="377695"/>
                  </a:cubicBezTo>
                  <a:cubicBezTo>
                    <a:pt x="458153" y="390744"/>
                    <a:pt x="456056" y="411598"/>
                    <a:pt x="450580" y="428491"/>
                  </a:cubicBezTo>
                  <a:cubicBezTo>
                    <a:pt x="435785" y="474334"/>
                    <a:pt x="410154" y="518256"/>
                    <a:pt x="379164" y="555071"/>
                  </a:cubicBezTo>
                  <a:cubicBezTo>
                    <a:pt x="361572" y="576041"/>
                    <a:pt x="341825" y="595264"/>
                    <a:pt x="320563" y="612448"/>
                  </a:cubicBezTo>
                  <a:cubicBezTo>
                    <a:pt x="299127" y="629749"/>
                    <a:pt x="275360" y="647457"/>
                    <a:pt x="248623" y="655438"/>
                  </a:cubicBezTo>
                  <a:cubicBezTo>
                    <a:pt x="241808" y="721669"/>
                    <a:pt x="230099" y="787435"/>
                    <a:pt x="213381" y="851861"/>
                  </a:cubicBezTo>
                  <a:cubicBezTo>
                    <a:pt x="235633" y="806367"/>
                    <a:pt x="262196" y="762737"/>
                    <a:pt x="292253" y="722077"/>
                  </a:cubicBezTo>
                  <a:cubicBezTo>
                    <a:pt x="319457" y="685321"/>
                    <a:pt x="351553" y="636215"/>
                    <a:pt x="395649" y="617924"/>
                  </a:cubicBezTo>
                  <a:cubicBezTo>
                    <a:pt x="410795" y="611633"/>
                    <a:pt x="432581" y="608604"/>
                    <a:pt x="447144" y="618157"/>
                  </a:cubicBezTo>
                  <a:cubicBezTo>
                    <a:pt x="464386" y="629458"/>
                    <a:pt x="458269" y="653748"/>
                    <a:pt x="452270" y="669884"/>
                  </a:cubicBezTo>
                  <a:cubicBezTo>
                    <a:pt x="433571" y="719980"/>
                    <a:pt x="391339" y="766057"/>
                    <a:pt x="353068" y="802114"/>
                  </a:cubicBezTo>
                  <a:cubicBezTo>
                    <a:pt x="329709" y="824075"/>
                    <a:pt x="304603" y="844230"/>
                    <a:pt x="277516" y="861356"/>
                  </a:cubicBezTo>
                  <a:cubicBezTo>
                    <a:pt x="254390" y="875977"/>
                    <a:pt x="228410" y="892870"/>
                    <a:pt x="200740" y="896831"/>
                  </a:cubicBezTo>
                  <a:cubicBezTo>
                    <a:pt x="198760" y="903472"/>
                    <a:pt x="196779" y="910171"/>
                    <a:pt x="194682" y="916753"/>
                  </a:cubicBezTo>
                  <a:cubicBezTo>
                    <a:pt x="184139" y="949840"/>
                    <a:pt x="172197" y="982519"/>
                    <a:pt x="158916" y="1014615"/>
                  </a:cubicBezTo>
                  <a:cubicBezTo>
                    <a:pt x="145809" y="1046246"/>
                    <a:pt x="131946" y="1079099"/>
                    <a:pt x="111907" y="1107060"/>
                  </a:cubicBezTo>
                  <a:cubicBezTo>
                    <a:pt x="111441" y="1107701"/>
                    <a:pt x="110626" y="1107002"/>
                    <a:pt x="110859" y="1106361"/>
                  </a:cubicBezTo>
                  <a:cubicBezTo>
                    <a:pt x="120237" y="1077119"/>
                    <a:pt x="133810" y="1049100"/>
                    <a:pt x="145227" y="1020557"/>
                  </a:cubicBezTo>
                  <a:cubicBezTo>
                    <a:pt x="108936" y="995334"/>
                    <a:pt x="76607" y="964694"/>
                    <a:pt x="50394" y="929044"/>
                  </a:cubicBezTo>
                  <a:cubicBezTo>
                    <a:pt x="28666" y="899511"/>
                    <a:pt x="7171" y="865608"/>
                    <a:pt x="1637" y="828677"/>
                  </a:cubicBezTo>
                  <a:cubicBezTo>
                    <a:pt x="-401" y="815279"/>
                    <a:pt x="-2091" y="794309"/>
                    <a:pt x="6647" y="782833"/>
                  </a:cubicBezTo>
                  <a:cubicBezTo>
                    <a:pt x="15851" y="770659"/>
                    <a:pt x="31579" y="776950"/>
                    <a:pt x="42064" y="783591"/>
                  </a:cubicBezTo>
                  <a:cubicBezTo>
                    <a:pt x="76141" y="805144"/>
                    <a:pt x="100140" y="839978"/>
                    <a:pt x="116800" y="876094"/>
                  </a:cubicBezTo>
                  <a:cubicBezTo>
                    <a:pt x="127053" y="898346"/>
                    <a:pt x="134509" y="921821"/>
                    <a:pt x="140509" y="945587"/>
                  </a:cubicBezTo>
                  <a:cubicBezTo>
                    <a:pt x="143421" y="957180"/>
                    <a:pt x="146101" y="968830"/>
                    <a:pt x="148489" y="980538"/>
                  </a:cubicBezTo>
                  <a:cubicBezTo>
                    <a:pt x="149887" y="987237"/>
                    <a:pt x="151693" y="994635"/>
                    <a:pt x="152334" y="1001916"/>
                  </a:cubicBezTo>
                  <a:cubicBezTo>
                    <a:pt x="161013" y="979257"/>
                    <a:pt x="169343" y="956480"/>
                    <a:pt x="176741" y="933355"/>
                  </a:cubicBezTo>
                  <a:cubicBezTo>
                    <a:pt x="188741" y="895899"/>
                    <a:pt x="198760" y="857919"/>
                    <a:pt x="207265" y="819648"/>
                  </a:cubicBezTo>
                  <a:cubicBezTo>
                    <a:pt x="168877" y="808347"/>
                    <a:pt x="132703" y="777591"/>
                    <a:pt x="106082" y="749048"/>
                  </a:cubicBezTo>
                  <a:cubicBezTo>
                    <a:pt x="76898" y="717767"/>
                    <a:pt x="54122" y="680195"/>
                    <a:pt x="39734" y="639885"/>
                  </a:cubicBezTo>
                  <a:cubicBezTo>
                    <a:pt x="33967" y="623633"/>
                    <a:pt x="26336" y="603711"/>
                    <a:pt x="32045" y="586410"/>
                  </a:cubicBezTo>
                  <a:cubicBezTo>
                    <a:pt x="37229" y="570799"/>
                    <a:pt x="51501" y="561012"/>
                    <a:pt x="67927" y="564740"/>
                  </a:cubicBezTo>
                  <a:cubicBezTo>
                    <a:pt x="87325" y="569109"/>
                    <a:pt x="104509" y="586468"/>
                    <a:pt x="117266" y="600681"/>
                  </a:cubicBezTo>
                  <a:cubicBezTo>
                    <a:pt x="133519" y="618798"/>
                    <a:pt x="146450" y="639302"/>
                    <a:pt x="157693" y="660797"/>
                  </a:cubicBezTo>
                  <a:cubicBezTo>
                    <a:pt x="170275" y="684796"/>
                    <a:pt x="181401" y="709553"/>
                    <a:pt x="191595" y="734659"/>
                  </a:cubicBezTo>
                  <a:cubicBezTo>
                    <a:pt x="196721" y="747358"/>
                    <a:pt x="201614" y="760115"/>
                    <a:pt x="206041" y="773105"/>
                  </a:cubicBezTo>
                  <a:cubicBezTo>
                    <a:pt x="208313" y="779746"/>
                    <a:pt x="211167" y="786794"/>
                    <a:pt x="212857" y="794018"/>
                  </a:cubicBezTo>
                  <a:cubicBezTo>
                    <a:pt x="215536" y="780678"/>
                    <a:pt x="218041" y="767280"/>
                    <a:pt x="220313" y="753882"/>
                  </a:cubicBezTo>
                  <a:cubicBezTo>
                    <a:pt x="229225" y="700175"/>
                    <a:pt x="234701" y="645826"/>
                    <a:pt x="236973" y="591303"/>
                  </a:cubicBezTo>
                  <a:cubicBezTo>
                    <a:pt x="215595" y="582507"/>
                    <a:pt x="195556" y="569575"/>
                    <a:pt x="176217" y="557226"/>
                  </a:cubicBezTo>
                  <a:cubicBezTo>
                    <a:pt x="157460" y="545226"/>
                    <a:pt x="138936" y="532819"/>
                    <a:pt x="121169" y="519421"/>
                  </a:cubicBezTo>
                  <a:cubicBezTo>
                    <a:pt x="86510" y="493266"/>
                    <a:pt x="54879" y="461170"/>
                    <a:pt x="36122" y="421559"/>
                  </a:cubicBezTo>
                  <a:cubicBezTo>
                    <a:pt x="29423" y="407404"/>
                    <a:pt x="19637" y="387889"/>
                    <a:pt x="27792" y="372453"/>
                  </a:cubicBezTo>
                  <a:cubicBezTo>
                    <a:pt x="34782" y="359230"/>
                    <a:pt x="51093" y="353871"/>
                    <a:pt x="65248" y="356492"/>
                  </a:cubicBezTo>
                  <a:cubicBezTo>
                    <a:pt x="84354" y="360045"/>
                    <a:pt x="100839" y="375074"/>
                    <a:pt x="115169" y="387190"/>
                  </a:cubicBezTo>
                  <a:cubicBezTo>
                    <a:pt x="132295" y="401637"/>
                    <a:pt x="148023" y="417831"/>
                    <a:pt x="162003" y="435364"/>
                  </a:cubicBezTo>
                  <a:cubicBezTo>
                    <a:pt x="179129" y="456859"/>
                    <a:pt x="194216" y="479926"/>
                    <a:pt x="208138" y="503577"/>
                  </a:cubicBezTo>
                  <a:cubicBezTo>
                    <a:pt x="218274" y="520761"/>
                    <a:pt x="229225" y="538469"/>
                    <a:pt x="237963" y="556760"/>
                  </a:cubicBezTo>
                  <a:cubicBezTo>
                    <a:pt x="238779" y="503635"/>
                    <a:pt x="236565" y="450510"/>
                    <a:pt x="230798" y="397792"/>
                  </a:cubicBezTo>
                  <a:cubicBezTo>
                    <a:pt x="214313" y="390511"/>
                    <a:pt x="198935" y="379152"/>
                    <a:pt x="184430" y="369133"/>
                  </a:cubicBezTo>
                  <a:cubicBezTo>
                    <a:pt x="163227" y="354395"/>
                    <a:pt x="142897" y="338609"/>
                    <a:pt x="122858" y="322298"/>
                  </a:cubicBezTo>
                  <a:cubicBezTo>
                    <a:pt x="89131" y="294862"/>
                    <a:pt x="48937" y="267251"/>
                    <a:pt x="28084" y="227931"/>
                  </a:cubicBezTo>
                  <a:cubicBezTo>
                    <a:pt x="20686" y="214009"/>
                    <a:pt x="12938" y="195252"/>
                    <a:pt x="22200" y="180398"/>
                  </a:cubicBezTo>
                  <a:cubicBezTo>
                    <a:pt x="30996" y="166243"/>
                    <a:pt x="49229" y="163564"/>
                    <a:pt x="63966" y="168224"/>
                  </a:cubicBezTo>
                  <a:cubicBezTo>
                    <a:pt x="83888" y="174457"/>
                    <a:pt x="99383" y="190359"/>
                    <a:pt x="113946" y="204514"/>
                  </a:cubicBezTo>
                  <a:cubicBezTo>
                    <a:pt x="131247" y="221349"/>
                    <a:pt x="148431" y="238242"/>
                    <a:pt x="164683" y="256125"/>
                  </a:cubicBezTo>
                  <a:cubicBezTo>
                    <a:pt x="185653" y="279192"/>
                    <a:pt x="205575" y="304299"/>
                    <a:pt x="221944" y="331327"/>
                  </a:cubicBezTo>
                  <a:cubicBezTo>
                    <a:pt x="219264" y="314376"/>
                    <a:pt x="216294" y="297483"/>
                    <a:pt x="213090" y="280591"/>
                  </a:cubicBezTo>
                  <a:cubicBezTo>
                    <a:pt x="212565" y="280008"/>
                    <a:pt x="212216" y="280008"/>
                    <a:pt x="211983" y="27965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648" name="Google Shape;2648;p74"/>
            <p:cNvGrpSpPr/>
            <p:nvPr/>
          </p:nvGrpSpPr>
          <p:grpSpPr>
            <a:xfrm rot="1706614">
              <a:off x="2759216" y="2946142"/>
              <a:ext cx="439279" cy="1005827"/>
              <a:chOff x="2647930" y="1061666"/>
              <a:chExt cx="439272" cy="1005812"/>
            </a:xfrm>
          </p:grpSpPr>
          <p:sp>
            <p:nvSpPr>
              <p:cNvPr id="2649" name="Google Shape;2649;p74"/>
              <p:cNvSpPr/>
              <p:nvPr/>
            </p:nvSpPr>
            <p:spPr>
              <a:xfrm>
                <a:off x="2867199" y="1669460"/>
                <a:ext cx="211964" cy="267089"/>
              </a:xfrm>
              <a:custGeom>
                <a:rect b="b" l="l" r="r" t="t"/>
                <a:pathLst>
                  <a:path extrusionOk="0" h="267089" w="211964">
                    <a:moveTo>
                      <a:pt x="47" y="266383"/>
                    </a:moveTo>
                    <a:cubicBezTo>
                      <a:pt x="22124" y="213782"/>
                      <a:pt x="55677" y="164909"/>
                      <a:pt x="90627" y="120114"/>
                    </a:cubicBezTo>
                    <a:cubicBezTo>
                      <a:pt x="124180" y="77066"/>
                      <a:pt x="161461" y="36698"/>
                      <a:pt x="201888" y="0"/>
                    </a:cubicBezTo>
                    <a:cubicBezTo>
                      <a:pt x="205382" y="408"/>
                      <a:pt x="208761" y="1165"/>
                      <a:pt x="211965" y="2330"/>
                    </a:cubicBezTo>
                    <a:cubicBezTo>
                      <a:pt x="193849" y="18640"/>
                      <a:pt x="176257" y="35533"/>
                      <a:pt x="159364" y="53242"/>
                    </a:cubicBezTo>
                    <a:cubicBezTo>
                      <a:pt x="120277" y="94251"/>
                      <a:pt x="84744" y="138696"/>
                      <a:pt x="52939" y="185530"/>
                    </a:cubicBezTo>
                    <a:cubicBezTo>
                      <a:pt x="34881" y="212209"/>
                      <a:pt x="18454" y="239937"/>
                      <a:pt x="804" y="266907"/>
                    </a:cubicBezTo>
                    <a:cubicBezTo>
                      <a:pt x="513" y="267373"/>
                      <a:pt x="-186" y="266849"/>
                      <a:pt x="47" y="266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0" name="Google Shape;2650;p74"/>
              <p:cNvSpPr/>
              <p:nvPr/>
            </p:nvSpPr>
            <p:spPr>
              <a:xfrm>
                <a:off x="2674084" y="1416009"/>
                <a:ext cx="181161" cy="207372"/>
              </a:xfrm>
              <a:custGeom>
                <a:rect b="b" l="l" r="r" t="t"/>
                <a:pathLst>
                  <a:path extrusionOk="0" h="207372" w="181161">
                    <a:moveTo>
                      <a:pt x="77125" y="70018"/>
                    </a:moveTo>
                    <a:cubicBezTo>
                      <a:pt x="116095" y="112483"/>
                      <a:pt x="150288" y="157745"/>
                      <a:pt x="181045" y="206384"/>
                    </a:cubicBezTo>
                    <a:cubicBezTo>
                      <a:pt x="181511" y="207083"/>
                      <a:pt x="180463" y="207782"/>
                      <a:pt x="179997" y="207083"/>
                    </a:cubicBezTo>
                    <a:cubicBezTo>
                      <a:pt x="146153" y="160599"/>
                      <a:pt x="109046" y="115571"/>
                      <a:pt x="69960" y="73397"/>
                    </a:cubicBezTo>
                    <a:cubicBezTo>
                      <a:pt x="47591" y="49281"/>
                      <a:pt x="24000" y="26504"/>
                      <a:pt x="0" y="4136"/>
                    </a:cubicBezTo>
                    <a:cubicBezTo>
                      <a:pt x="2097" y="2447"/>
                      <a:pt x="4427" y="1107"/>
                      <a:pt x="6874" y="0"/>
                    </a:cubicBezTo>
                    <a:cubicBezTo>
                      <a:pt x="31514" y="22077"/>
                      <a:pt x="54815" y="45727"/>
                      <a:pt x="77125" y="7001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1" name="Google Shape;2651;p74"/>
              <p:cNvSpPr/>
              <p:nvPr/>
            </p:nvSpPr>
            <p:spPr>
              <a:xfrm>
                <a:off x="2663191" y="1228265"/>
                <a:ext cx="186710" cy="189855"/>
              </a:xfrm>
              <a:custGeom>
                <a:rect b="b" l="l" r="r" t="t"/>
                <a:pathLst>
                  <a:path extrusionOk="0" h="189855" w="186710">
                    <a:moveTo>
                      <a:pt x="78173" y="59242"/>
                    </a:moveTo>
                    <a:cubicBezTo>
                      <a:pt x="98969" y="78523"/>
                      <a:pt x="118833" y="98911"/>
                      <a:pt x="137298" y="120522"/>
                    </a:cubicBezTo>
                    <a:cubicBezTo>
                      <a:pt x="146386" y="131182"/>
                      <a:pt x="155240" y="142075"/>
                      <a:pt x="163744" y="153201"/>
                    </a:cubicBezTo>
                    <a:cubicBezTo>
                      <a:pt x="168346" y="159201"/>
                      <a:pt x="172890" y="165201"/>
                      <a:pt x="177200" y="171434"/>
                    </a:cubicBezTo>
                    <a:cubicBezTo>
                      <a:pt x="180929" y="176793"/>
                      <a:pt x="185356" y="182210"/>
                      <a:pt x="186695" y="188676"/>
                    </a:cubicBezTo>
                    <a:cubicBezTo>
                      <a:pt x="186812" y="189317"/>
                      <a:pt x="186229" y="190191"/>
                      <a:pt x="185530" y="189724"/>
                    </a:cubicBezTo>
                    <a:cubicBezTo>
                      <a:pt x="175395" y="183433"/>
                      <a:pt x="168346" y="170036"/>
                      <a:pt x="161065" y="160832"/>
                    </a:cubicBezTo>
                    <a:cubicBezTo>
                      <a:pt x="152036" y="149356"/>
                      <a:pt x="142716" y="138172"/>
                      <a:pt x="133104" y="127221"/>
                    </a:cubicBezTo>
                    <a:cubicBezTo>
                      <a:pt x="114056" y="105610"/>
                      <a:pt x="94076" y="84872"/>
                      <a:pt x="72931" y="65358"/>
                    </a:cubicBezTo>
                    <a:cubicBezTo>
                      <a:pt x="52310" y="46310"/>
                      <a:pt x="30698" y="28368"/>
                      <a:pt x="8272" y="11534"/>
                    </a:cubicBezTo>
                    <a:cubicBezTo>
                      <a:pt x="5534" y="9495"/>
                      <a:pt x="2738" y="7573"/>
                      <a:pt x="0" y="5592"/>
                    </a:cubicBezTo>
                    <a:cubicBezTo>
                      <a:pt x="1864" y="3379"/>
                      <a:pt x="3903" y="1515"/>
                      <a:pt x="6233" y="0"/>
                    </a:cubicBezTo>
                    <a:cubicBezTo>
                      <a:pt x="31689" y="18233"/>
                      <a:pt x="55747" y="38446"/>
                      <a:pt x="78173" y="5924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2" name="Google Shape;2652;p74"/>
              <p:cNvSpPr/>
              <p:nvPr/>
            </p:nvSpPr>
            <p:spPr>
              <a:xfrm>
                <a:off x="2647930" y="1833554"/>
                <a:ext cx="139569" cy="233924"/>
              </a:xfrm>
              <a:custGeom>
                <a:rect b="b" l="l" r="r" t="t"/>
                <a:pathLst>
                  <a:path extrusionOk="0" h="233924" w="139569">
                    <a:moveTo>
                      <a:pt x="0" y="3553"/>
                    </a:moveTo>
                    <a:cubicBezTo>
                      <a:pt x="2039" y="1748"/>
                      <a:pt x="4311" y="641"/>
                      <a:pt x="6699" y="0"/>
                    </a:cubicBezTo>
                    <a:cubicBezTo>
                      <a:pt x="8796" y="5767"/>
                      <a:pt x="10893" y="11592"/>
                      <a:pt x="13107" y="17301"/>
                    </a:cubicBezTo>
                    <a:cubicBezTo>
                      <a:pt x="23650" y="43980"/>
                      <a:pt x="35708" y="70018"/>
                      <a:pt x="49222" y="95357"/>
                    </a:cubicBezTo>
                    <a:cubicBezTo>
                      <a:pt x="62387" y="120056"/>
                      <a:pt x="76717" y="144114"/>
                      <a:pt x="92328" y="167356"/>
                    </a:cubicBezTo>
                    <a:cubicBezTo>
                      <a:pt x="100134" y="178948"/>
                      <a:pt x="108231" y="190365"/>
                      <a:pt x="116619" y="201550"/>
                    </a:cubicBezTo>
                    <a:cubicBezTo>
                      <a:pt x="124134" y="211510"/>
                      <a:pt x="134269" y="221763"/>
                      <a:pt x="139512" y="233122"/>
                    </a:cubicBezTo>
                    <a:cubicBezTo>
                      <a:pt x="139803" y="233763"/>
                      <a:pt x="138929" y="234112"/>
                      <a:pt x="138463" y="233821"/>
                    </a:cubicBezTo>
                    <a:cubicBezTo>
                      <a:pt x="127396" y="226306"/>
                      <a:pt x="118483" y="212559"/>
                      <a:pt x="110386" y="202132"/>
                    </a:cubicBezTo>
                    <a:cubicBezTo>
                      <a:pt x="101823" y="191064"/>
                      <a:pt x="93610" y="179764"/>
                      <a:pt x="85688" y="168230"/>
                    </a:cubicBezTo>
                    <a:cubicBezTo>
                      <a:pt x="69552" y="144755"/>
                      <a:pt x="54756" y="120405"/>
                      <a:pt x="41475" y="95241"/>
                    </a:cubicBezTo>
                    <a:cubicBezTo>
                      <a:pt x="26096" y="65940"/>
                      <a:pt x="11592" y="35184"/>
                      <a:pt x="0" y="355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3" name="Google Shape;2653;p74"/>
              <p:cNvSpPr/>
              <p:nvPr/>
            </p:nvSpPr>
            <p:spPr>
              <a:xfrm>
                <a:off x="2694356" y="1620892"/>
                <a:ext cx="151598" cy="242424"/>
              </a:xfrm>
              <a:custGeom>
                <a:rect b="b" l="l" r="r" t="t"/>
                <a:pathLst>
                  <a:path extrusionOk="0" h="242424" w="151598">
                    <a:moveTo>
                      <a:pt x="8738" y="220"/>
                    </a:moveTo>
                    <a:cubicBezTo>
                      <a:pt x="25397" y="30161"/>
                      <a:pt x="39203" y="62083"/>
                      <a:pt x="53824" y="92374"/>
                    </a:cubicBezTo>
                    <a:cubicBezTo>
                      <a:pt x="66814" y="119344"/>
                      <a:pt x="80561" y="145965"/>
                      <a:pt x="96522" y="171363"/>
                    </a:cubicBezTo>
                    <a:cubicBezTo>
                      <a:pt x="104328" y="183770"/>
                      <a:pt x="112774" y="195828"/>
                      <a:pt x="121978" y="207245"/>
                    </a:cubicBezTo>
                    <a:cubicBezTo>
                      <a:pt x="131240" y="218663"/>
                      <a:pt x="141725" y="228857"/>
                      <a:pt x="151220" y="240041"/>
                    </a:cubicBezTo>
                    <a:cubicBezTo>
                      <a:pt x="152502" y="241556"/>
                      <a:pt x="150230" y="243070"/>
                      <a:pt x="148832" y="242138"/>
                    </a:cubicBezTo>
                    <a:cubicBezTo>
                      <a:pt x="125532" y="226410"/>
                      <a:pt x="107357" y="200896"/>
                      <a:pt x="92095" y="177712"/>
                    </a:cubicBezTo>
                    <a:cubicBezTo>
                      <a:pt x="76309" y="153771"/>
                      <a:pt x="63261" y="128140"/>
                      <a:pt x="50737" y="102393"/>
                    </a:cubicBezTo>
                    <a:cubicBezTo>
                      <a:pt x="37456" y="75131"/>
                      <a:pt x="24932" y="47579"/>
                      <a:pt x="11009" y="20667"/>
                    </a:cubicBezTo>
                    <a:cubicBezTo>
                      <a:pt x="7456" y="13851"/>
                      <a:pt x="3728" y="7152"/>
                      <a:pt x="0" y="453"/>
                    </a:cubicBezTo>
                    <a:cubicBezTo>
                      <a:pt x="2796" y="-71"/>
                      <a:pt x="5709" y="-129"/>
                      <a:pt x="8738" y="2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4" name="Google Shape;2654;p74"/>
              <p:cNvSpPr/>
              <p:nvPr/>
            </p:nvSpPr>
            <p:spPr>
              <a:xfrm>
                <a:off x="2901372" y="1433776"/>
                <a:ext cx="185830" cy="259692"/>
              </a:xfrm>
              <a:custGeom>
                <a:rect b="b" l="l" r="r" t="t"/>
                <a:pathLst>
                  <a:path extrusionOk="0" h="259692" w="185830">
                    <a:moveTo>
                      <a:pt x="174529" y="20155"/>
                    </a:moveTo>
                    <a:cubicBezTo>
                      <a:pt x="153676" y="45320"/>
                      <a:pt x="133171" y="70775"/>
                      <a:pt x="113482" y="96930"/>
                    </a:cubicBezTo>
                    <a:cubicBezTo>
                      <a:pt x="93851" y="123085"/>
                      <a:pt x="74978" y="149822"/>
                      <a:pt x="56745" y="176909"/>
                    </a:cubicBezTo>
                    <a:cubicBezTo>
                      <a:pt x="38338" y="204229"/>
                      <a:pt x="22086" y="233646"/>
                      <a:pt x="1465" y="259393"/>
                    </a:cubicBezTo>
                    <a:cubicBezTo>
                      <a:pt x="824" y="260150"/>
                      <a:pt x="-283" y="259335"/>
                      <a:pt x="67" y="258461"/>
                    </a:cubicBezTo>
                    <a:cubicBezTo>
                      <a:pt x="12183" y="227879"/>
                      <a:pt x="31581" y="199627"/>
                      <a:pt x="49406" y="172191"/>
                    </a:cubicBezTo>
                    <a:cubicBezTo>
                      <a:pt x="67405" y="144405"/>
                      <a:pt x="86453" y="117318"/>
                      <a:pt x="106201" y="90756"/>
                    </a:cubicBezTo>
                    <a:cubicBezTo>
                      <a:pt x="126064" y="64076"/>
                      <a:pt x="146569" y="37863"/>
                      <a:pt x="168238" y="12641"/>
                    </a:cubicBezTo>
                    <a:cubicBezTo>
                      <a:pt x="171850" y="8446"/>
                      <a:pt x="175578" y="4194"/>
                      <a:pt x="179190" y="0"/>
                    </a:cubicBezTo>
                    <a:cubicBezTo>
                      <a:pt x="179655" y="349"/>
                      <a:pt x="180180" y="583"/>
                      <a:pt x="180646" y="990"/>
                    </a:cubicBezTo>
                    <a:cubicBezTo>
                      <a:pt x="182685" y="2796"/>
                      <a:pt x="184374" y="4835"/>
                      <a:pt x="185830" y="6932"/>
                    </a:cubicBezTo>
                    <a:cubicBezTo>
                      <a:pt x="182102" y="11243"/>
                      <a:pt x="178257" y="15670"/>
                      <a:pt x="174529" y="201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5" name="Google Shape;2655;p74"/>
              <p:cNvSpPr/>
              <p:nvPr/>
            </p:nvSpPr>
            <p:spPr>
              <a:xfrm>
                <a:off x="2727734" y="1061666"/>
                <a:ext cx="127570" cy="251101"/>
              </a:xfrm>
              <a:custGeom>
                <a:rect b="b" l="l" r="r" t="t"/>
                <a:pathLst>
                  <a:path extrusionOk="0" h="251101" w="127570">
                    <a:moveTo>
                      <a:pt x="79746" y="106658"/>
                    </a:moveTo>
                    <a:cubicBezTo>
                      <a:pt x="91222" y="128852"/>
                      <a:pt x="101066" y="151803"/>
                      <a:pt x="109163" y="175453"/>
                    </a:cubicBezTo>
                    <a:cubicBezTo>
                      <a:pt x="113241" y="187336"/>
                      <a:pt x="116910" y="199394"/>
                      <a:pt x="120056" y="211511"/>
                    </a:cubicBezTo>
                    <a:cubicBezTo>
                      <a:pt x="123143" y="223277"/>
                      <a:pt x="127454" y="236908"/>
                      <a:pt x="127571" y="249083"/>
                    </a:cubicBezTo>
                    <a:cubicBezTo>
                      <a:pt x="127571" y="251238"/>
                      <a:pt x="124658" y="251937"/>
                      <a:pt x="123842" y="249840"/>
                    </a:cubicBezTo>
                    <a:cubicBezTo>
                      <a:pt x="119299" y="238481"/>
                      <a:pt x="117551" y="225374"/>
                      <a:pt x="114231" y="213491"/>
                    </a:cubicBezTo>
                    <a:cubicBezTo>
                      <a:pt x="110794" y="201375"/>
                      <a:pt x="107008" y="189433"/>
                      <a:pt x="102755" y="177608"/>
                    </a:cubicBezTo>
                    <a:cubicBezTo>
                      <a:pt x="94192" y="153842"/>
                      <a:pt x="83940" y="130599"/>
                      <a:pt x="72173" y="108231"/>
                    </a:cubicBezTo>
                    <a:cubicBezTo>
                      <a:pt x="52193" y="70484"/>
                      <a:pt x="27087" y="36931"/>
                      <a:pt x="0" y="4427"/>
                    </a:cubicBezTo>
                    <a:cubicBezTo>
                      <a:pt x="1864" y="2738"/>
                      <a:pt x="3903" y="1282"/>
                      <a:pt x="6233" y="0"/>
                    </a:cubicBezTo>
                    <a:cubicBezTo>
                      <a:pt x="35883" y="31456"/>
                      <a:pt x="60115" y="68678"/>
                      <a:pt x="79746" y="10665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6" name="Google Shape;2656;p74"/>
              <p:cNvSpPr/>
              <p:nvPr/>
            </p:nvSpPr>
            <p:spPr>
              <a:xfrm>
                <a:off x="2892401" y="1246090"/>
                <a:ext cx="79813" cy="250077"/>
              </a:xfrm>
              <a:custGeom>
                <a:rect b="b" l="l" r="r" t="t"/>
                <a:pathLst>
                  <a:path extrusionOk="0" h="250077" w="79813">
                    <a:moveTo>
                      <a:pt x="79814" y="2330"/>
                    </a:moveTo>
                    <a:cubicBezTo>
                      <a:pt x="77484" y="8388"/>
                      <a:pt x="75153" y="14446"/>
                      <a:pt x="72998" y="20504"/>
                    </a:cubicBezTo>
                    <a:cubicBezTo>
                      <a:pt x="63911" y="46135"/>
                      <a:pt x="55290" y="71882"/>
                      <a:pt x="47135" y="97804"/>
                    </a:cubicBezTo>
                    <a:cubicBezTo>
                      <a:pt x="39154" y="123027"/>
                      <a:pt x="31698" y="148424"/>
                      <a:pt x="24591" y="173938"/>
                    </a:cubicBezTo>
                    <a:cubicBezTo>
                      <a:pt x="17659" y="199103"/>
                      <a:pt x="12184" y="224850"/>
                      <a:pt x="2805" y="249199"/>
                    </a:cubicBezTo>
                    <a:cubicBezTo>
                      <a:pt x="2165" y="250888"/>
                      <a:pt x="-165" y="249898"/>
                      <a:pt x="9" y="248267"/>
                    </a:cubicBezTo>
                    <a:cubicBezTo>
                      <a:pt x="2689" y="221471"/>
                      <a:pt x="10553" y="195317"/>
                      <a:pt x="17659" y="169395"/>
                    </a:cubicBezTo>
                    <a:cubicBezTo>
                      <a:pt x="24650" y="143881"/>
                      <a:pt x="32048" y="118483"/>
                      <a:pt x="39912" y="93202"/>
                    </a:cubicBezTo>
                    <a:cubicBezTo>
                      <a:pt x="47542" y="68620"/>
                      <a:pt x="55698" y="44213"/>
                      <a:pt x="64202" y="19922"/>
                    </a:cubicBezTo>
                    <a:cubicBezTo>
                      <a:pt x="66474" y="13398"/>
                      <a:pt x="68746" y="6757"/>
                      <a:pt x="71018" y="0"/>
                    </a:cubicBezTo>
                    <a:cubicBezTo>
                      <a:pt x="72183" y="117"/>
                      <a:pt x="73348" y="175"/>
                      <a:pt x="74571" y="466"/>
                    </a:cubicBezTo>
                    <a:cubicBezTo>
                      <a:pt x="76435" y="932"/>
                      <a:pt x="78124" y="1573"/>
                      <a:pt x="79814" y="23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60" name="Shape 2660"/>
        <p:cNvGrpSpPr/>
        <p:nvPr/>
      </p:nvGrpSpPr>
      <p:grpSpPr>
        <a:xfrm>
          <a:off x="0" y="0"/>
          <a:ext cx="0" cy="0"/>
          <a:chOff x="0" y="0"/>
          <a:chExt cx="0" cy="0"/>
        </a:xfrm>
      </p:grpSpPr>
      <p:sp>
        <p:nvSpPr>
          <p:cNvPr id="2661" name="Google Shape;2661;p75"/>
          <p:cNvSpPr/>
          <p:nvPr/>
        </p:nvSpPr>
        <p:spPr>
          <a:xfrm>
            <a:off x="2197050" y="539500"/>
            <a:ext cx="3212100" cy="3212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662" name="Google Shape;2662;p75"/>
          <p:cNvSpPr txBox="1"/>
          <p:nvPr>
            <p:ph type="title"/>
          </p:nvPr>
        </p:nvSpPr>
        <p:spPr>
          <a:xfrm>
            <a:off x="1579050" y="730450"/>
            <a:ext cx="4448100" cy="1505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hanks!</a:t>
            </a:r>
            <a:endParaRPr/>
          </a:p>
        </p:txBody>
      </p:sp>
      <p:sp>
        <p:nvSpPr>
          <p:cNvPr id="2663" name="Google Shape;2663;p75"/>
          <p:cNvSpPr txBox="1"/>
          <p:nvPr>
            <p:ph idx="1" type="subTitle"/>
          </p:nvPr>
        </p:nvSpPr>
        <p:spPr>
          <a:xfrm>
            <a:off x="2080650" y="2452025"/>
            <a:ext cx="3444900" cy="1058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sz="2400">
                <a:solidFill>
                  <a:schemeClr val="dk1"/>
                </a:solidFill>
                <a:latin typeface="Redressed"/>
                <a:ea typeface="Redressed"/>
                <a:cs typeface="Redressed"/>
                <a:sym typeface="Redressed"/>
              </a:rPr>
              <a:t>D</a:t>
            </a:r>
            <a:r>
              <a:rPr lang="en" sz="2400">
                <a:solidFill>
                  <a:schemeClr val="dk1"/>
                </a:solidFill>
                <a:latin typeface="Redressed"/>
                <a:ea typeface="Redressed"/>
                <a:cs typeface="Redressed"/>
                <a:sym typeface="Redressed"/>
              </a:rPr>
              <a:t>o you have any questions?</a:t>
            </a:r>
            <a:endParaRPr>
              <a:solidFill>
                <a:schemeClr val="dk1"/>
              </a:solidFill>
            </a:endParaRPr>
          </a:p>
          <a:p>
            <a:pPr indent="0" lvl="0" marL="0" rtl="0" algn="ctr">
              <a:spcBef>
                <a:spcPts val="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2664" name="Google Shape;2664;p75"/>
          <p:cNvSpPr txBox="1"/>
          <p:nvPr/>
        </p:nvSpPr>
        <p:spPr>
          <a:xfrm>
            <a:off x="1844850" y="4343600"/>
            <a:ext cx="3916500" cy="260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chemeClr val="dk2"/>
                </a:solidFill>
                <a:latin typeface="Outfit Light"/>
                <a:ea typeface="Outfit Light"/>
                <a:cs typeface="Outfit Light"/>
                <a:sym typeface="Outfit Light"/>
              </a:rPr>
              <a:t>Please keep this slide for attribution</a:t>
            </a:r>
            <a:endParaRPr sz="1100">
              <a:solidFill>
                <a:schemeClr val="dk2"/>
              </a:solidFill>
              <a:latin typeface="Outfit Light"/>
              <a:ea typeface="Outfit Light"/>
              <a:cs typeface="Outfit Light"/>
              <a:sym typeface="Outfit Light"/>
            </a:endParaRPr>
          </a:p>
        </p:txBody>
      </p:sp>
      <p:sp>
        <p:nvSpPr>
          <p:cNvPr id="2665" name="Google Shape;2665;p75"/>
          <p:cNvSpPr/>
          <p:nvPr/>
        </p:nvSpPr>
        <p:spPr>
          <a:xfrm>
            <a:off x="7568600" y="2596538"/>
            <a:ext cx="698400" cy="698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666" name="Google Shape;2666;p75"/>
          <p:cNvSpPr/>
          <p:nvPr/>
        </p:nvSpPr>
        <p:spPr>
          <a:xfrm>
            <a:off x="7568600" y="1663488"/>
            <a:ext cx="698400" cy="698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2667" name="Google Shape;2667;p75"/>
          <p:cNvSpPr/>
          <p:nvPr/>
        </p:nvSpPr>
        <p:spPr>
          <a:xfrm>
            <a:off x="7568600" y="730438"/>
            <a:ext cx="698400" cy="698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nvGrpSpPr>
          <p:cNvPr id="2668" name="Google Shape;2668;p75"/>
          <p:cNvGrpSpPr/>
          <p:nvPr/>
        </p:nvGrpSpPr>
        <p:grpSpPr>
          <a:xfrm rot="2068316">
            <a:off x="7297352" y="3461988"/>
            <a:ext cx="1068837" cy="2040418"/>
            <a:chOff x="774259" y="3824404"/>
            <a:chExt cx="1068842" cy="2040426"/>
          </a:xfrm>
        </p:grpSpPr>
        <p:sp>
          <p:nvSpPr>
            <p:cNvPr id="2669" name="Google Shape;2669;p75"/>
            <p:cNvSpPr/>
            <p:nvPr/>
          </p:nvSpPr>
          <p:spPr>
            <a:xfrm rot="9662199">
              <a:off x="994947" y="4339549"/>
              <a:ext cx="627465" cy="1463032"/>
            </a:xfrm>
            <a:custGeom>
              <a:rect b="b" l="l" r="r" t="t"/>
              <a:pathLst>
                <a:path extrusionOk="0" h="2438111" w="1045657">
                  <a:moveTo>
                    <a:pt x="11976" y="2436584"/>
                  </a:moveTo>
                  <a:cubicBezTo>
                    <a:pt x="139663" y="2345945"/>
                    <a:pt x="220982" y="2201248"/>
                    <a:pt x="273292" y="2056552"/>
                  </a:cubicBezTo>
                  <a:cubicBezTo>
                    <a:pt x="332708" y="1892225"/>
                    <a:pt x="357407" y="1716190"/>
                    <a:pt x="367951" y="1542485"/>
                  </a:cubicBezTo>
                  <a:cubicBezTo>
                    <a:pt x="380008" y="1343906"/>
                    <a:pt x="355077" y="1141191"/>
                    <a:pt x="413095" y="947855"/>
                  </a:cubicBezTo>
                  <a:cubicBezTo>
                    <a:pt x="463774" y="779043"/>
                    <a:pt x="550685" y="617162"/>
                    <a:pt x="649246" y="471651"/>
                  </a:cubicBezTo>
                  <a:cubicBezTo>
                    <a:pt x="757651" y="311576"/>
                    <a:pt x="888484" y="167521"/>
                    <a:pt x="1036908" y="43620"/>
                  </a:cubicBezTo>
                  <a:cubicBezTo>
                    <a:pt x="1062014" y="22708"/>
                    <a:pt x="1027588" y="-14864"/>
                    <a:pt x="1002715" y="6223"/>
                  </a:cubicBezTo>
                  <a:cubicBezTo>
                    <a:pt x="740234" y="228160"/>
                    <a:pt x="528957" y="517028"/>
                    <a:pt x="405347" y="838401"/>
                  </a:cubicBezTo>
                  <a:cubicBezTo>
                    <a:pt x="370863" y="928108"/>
                    <a:pt x="346397" y="1020436"/>
                    <a:pt x="337776" y="1116318"/>
                  </a:cubicBezTo>
                  <a:cubicBezTo>
                    <a:pt x="328805" y="1216102"/>
                    <a:pt x="335155" y="1316469"/>
                    <a:pt x="335097" y="1416487"/>
                  </a:cubicBezTo>
                  <a:cubicBezTo>
                    <a:pt x="335038" y="1600503"/>
                    <a:pt x="316339" y="1786557"/>
                    <a:pt x="267933" y="1964457"/>
                  </a:cubicBezTo>
                  <a:cubicBezTo>
                    <a:pt x="244225" y="2051717"/>
                    <a:pt x="212244" y="2137230"/>
                    <a:pt x="167798" y="2216161"/>
                  </a:cubicBezTo>
                  <a:cubicBezTo>
                    <a:pt x="123702" y="2294451"/>
                    <a:pt x="67315" y="2364061"/>
                    <a:pt x="2365" y="2426040"/>
                  </a:cubicBezTo>
                  <a:cubicBezTo>
                    <a:pt x="-4392" y="2432623"/>
                    <a:pt x="4753" y="2441768"/>
                    <a:pt x="11976" y="243658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0" name="Google Shape;2670;p75"/>
            <p:cNvSpPr/>
            <p:nvPr/>
          </p:nvSpPr>
          <p:spPr>
            <a:xfrm rot="9662199">
              <a:off x="1385125" y="4428086"/>
              <a:ext cx="391671" cy="360373"/>
            </a:xfrm>
            <a:custGeom>
              <a:rect b="b" l="l" r="r" t="t"/>
              <a:pathLst>
                <a:path extrusionOk="0" h="600554" w="652712">
                  <a:moveTo>
                    <a:pt x="522631" y="216038"/>
                  </a:moveTo>
                  <a:cubicBezTo>
                    <a:pt x="522631" y="216038"/>
                    <a:pt x="712180" y="216038"/>
                    <a:pt x="633658" y="411005"/>
                  </a:cubicBezTo>
                  <a:cubicBezTo>
                    <a:pt x="555135" y="605972"/>
                    <a:pt x="192229" y="500362"/>
                    <a:pt x="0" y="600555"/>
                  </a:cubicBezTo>
                  <a:cubicBezTo>
                    <a:pt x="0" y="600555"/>
                    <a:pt x="10835" y="129360"/>
                    <a:pt x="249141" y="29167"/>
                  </a:cubicBezTo>
                  <a:cubicBezTo>
                    <a:pt x="487447" y="-70967"/>
                    <a:pt x="576804" y="110428"/>
                    <a:pt x="522631" y="21603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1" name="Google Shape;2671;p75"/>
            <p:cNvSpPr/>
            <p:nvPr/>
          </p:nvSpPr>
          <p:spPr>
            <a:xfrm rot="9662199">
              <a:off x="1297449" y="4489703"/>
              <a:ext cx="478364" cy="421296"/>
            </a:xfrm>
            <a:custGeom>
              <a:rect b="b" l="l" r="r" t="t"/>
              <a:pathLst>
                <a:path extrusionOk="0" h="702081" w="797183">
                  <a:moveTo>
                    <a:pt x="1299" y="645599"/>
                  </a:moveTo>
                  <a:cubicBezTo>
                    <a:pt x="2872" y="645367"/>
                    <a:pt x="4911" y="646182"/>
                    <a:pt x="6600" y="646182"/>
                  </a:cubicBezTo>
                  <a:cubicBezTo>
                    <a:pt x="8464" y="646124"/>
                    <a:pt x="10387" y="645949"/>
                    <a:pt x="12251" y="645891"/>
                  </a:cubicBezTo>
                  <a:cubicBezTo>
                    <a:pt x="16270" y="645774"/>
                    <a:pt x="19998" y="645367"/>
                    <a:pt x="24017" y="644668"/>
                  </a:cubicBezTo>
                  <a:cubicBezTo>
                    <a:pt x="31648" y="643328"/>
                    <a:pt x="39337" y="642804"/>
                    <a:pt x="47143" y="642570"/>
                  </a:cubicBezTo>
                  <a:cubicBezTo>
                    <a:pt x="52444" y="642396"/>
                    <a:pt x="57803" y="642512"/>
                    <a:pt x="63104" y="642804"/>
                  </a:cubicBezTo>
                  <a:cubicBezTo>
                    <a:pt x="45803" y="659754"/>
                    <a:pt x="30017" y="678395"/>
                    <a:pt x="20522" y="700239"/>
                  </a:cubicBezTo>
                  <a:cubicBezTo>
                    <a:pt x="20114" y="701171"/>
                    <a:pt x="21046" y="702627"/>
                    <a:pt x="22153" y="701870"/>
                  </a:cubicBezTo>
                  <a:cubicBezTo>
                    <a:pt x="48832" y="682181"/>
                    <a:pt x="69861" y="656026"/>
                    <a:pt x="94676" y="634008"/>
                  </a:cubicBezTo>
                  <a:cubicBezTo>
                    <a:pt x="115472" y="615600"/>
                    <a:pt x="137607" y="598882"/>
                    <a:pt x="160267" y="582863"/>
                  </a:cubicBezTo>
                  <a:cubicBezTo>
                    <a:pt x="159918" y="585426"/>
                    <a:pt x="159568" y="588047"/>
                    <a:pt x="159160" y="590610"/>
                  </a:cubicBezTo>
                  <a:cubicBezTo>
                    <a:pt x="157413" y="601794"/>
                    <a:pt x="155374" y="612921"/>
                    <a:pt x="153743" y="624105"/>
                  </a:cubicBezTo>
                  <a:cubicBezTo>
                    <a:pt x="150481" y="646473"/>
                    <a:pt x="146170" y="668783"/>
                    <a:pt x="141510" y="690861"/>
                  </a:cubicBezTo>
                  <a:cubicBezTo>
                    <a:pt x="141335" y="691676"/>
                    <a:pt x="142559" y="692317"/>
                    <a:pt x="142967" y="691443"/>
                  </a:cubicBezTo>
                  <a:cubicBezTo>
                    <a:pt x="151996" y="670589"/>
                    <a:pt x="159568" y="649269"/>
                    <a:pt x="165976" y="627425"/>
                  </a:cubicBezTo>
                  <a:cubicBezTo>
                    <a:pt x="169180" y="616590"/>
                    <a:pt x="171393" y="605581"/>
                    <a:pt x="173432" y="594513"/>
                  </a:cubicBezTo>
                  <a:cubicBezTo>
                    <a:pt x="174422" y="588979"/>
                    <a:pt x="175412" y="583445"/>
                    <a:pt x="176286" y="577853"/>
                  </a:cubicBezTo>
                  <a:cubicBezTo>
                    <a:pt x="176694" y="575465"/>
                    <a:pt x="177218" y="572960"/>
                    <a:pt x="177510" y="570513"/>
                  </a:cubicBezTo>
                  <a:cubicBezTo>
                    <a:pt x="178325" y="569931"/>
                    <a:pt x="179140" y="569290"/>
                    <a:pt x="179956" y="568766"/>
                  </a:cubicBezTo>
                  <a:cubicBezTo>
                    <a:pt x="238499" y="529563"/>
                    <a:pt x="300304" y="495486"/>
                    <a:pt x="362050" y="461758"/>
                  </a:cubicBezTo>
                  <a:cubicBezTo>
                    <a:pt x="373700" y="455409"/>
                    <a:pt x="385350" y="449001"/>
                    <a:pt x="397059" y="442594"/>
                  </a:cubicBezTo>
                  <a:cubicBezTo>
                    <a:pt x="395893" y="456923"/>
                    <a:pt x="394263" y="471020"/>
                    <a:pt x="391234" y="485467"/>
                  </a:cubicBezTo>
                  <a:cubicBezTo>
                    <a:pt x="386923" y="505913"/>
                    <a:pt x="381564" y="526126"/>
                    <a:pt x="375797" y="546223"/>
                  </a:cubicBezTo>
                  <a:cubicBezTo>
                    <a:pt x="370263" y="565621"/>
                    <a:pt x="363855" y="584727"/>
                    <a:pt x="356632" y="603542"/>
                  </a:cubicBezTo>
                  <a:cubicBezTo>
                    <a:pt x="349176" y="622940"/>
                    <a:pt x="340264" y="641580"/>
                    <a:pt x="334846" y="661677"/>
                  </a:cubicBezTo>
                  <a:cubicBezTo>
                    <a:pt x="334614" y="662609"/>
                    <a:pt x="335895" y="663541"/>
                    <a:pt x="336594" y="662725"/>
                  </a:cubicBezTo>
                  <a:cubicBezTo>
                    <a:pt x="363273" y="630338"/>
                    <a:pt x="377952" y="585368"/>
                    <a:pt x="390710" y="545873"/>
                  </a:cubicBezTo>
                  <a:cubicBezTo>
                    <a:pt x="397583" y="524611"/>
                    <a:pt x="402709" y="502767"/>
                    <a:pt x="406961" y="480865"/>
                  </a:cubicBezTo>
                  <a:cubicBezTo>
                    <a:pt x="409816" y="466244"/>
                    <a:pt x="413777" y="449933"/>
                    <a:pt x="410515" y="435137"/>
                  </a:cubicBezTo>
                  <a:cubicBezTo>
                    <a:pt x="512688" y="378634"/>
                    <a:pt x="614511" y="317237"/>
                    <a:pt x="690762" y="227763"/>
                  </a:cubicBezTo>
                  <a:cubicBezTo>
                    <a:pt x="743887" y="165434"/>
                    <a:pt x="781576" y="95066"/>
                    <a:pt x="796954" y="14155"/>
                  </a:cubicBezTo>
                  <a:cubicBezTo>
                    <a:pt x="799634" y="0"/>
                    <a:pt x="778023" y="-6174"/>
                    <a:pt x="775168" y="8155"/>
                  </a:cubicBezTo>
                  <a:cubicBezTo>
                    <a:pt x="760606" y="81086"/>
                    <a:pt x="729324" y="151920"/>
                    <a:pt x="681675" y="209355"/>
                  </a:cubicBezTo>
                  <a:cubicBezTo>
                    <a:pt x="638802" y="260908"/>
                    <a:pt x="586551" y="303955"/>
                    <a:pt x="531269" y="341528"/>
                  </a:cubicBezTo>
                  <a:cubicBezTo>
                    <a:pt x="468358" y="384284"/>
                    <a:pt x="401136" y="419759"/>
                    <a:pt x="334380" y="456050"/>
                  </a:cubicBezTo>
                  <a:cubicBezTo>
                    <a:pt x="313584" y="432458"/>
                    <a:pt x="280323" y="423604"/>
                    <a:pt x="250032" y="418128"/>
                  </a:cubicBezTo>
                  <a:cubicBezTo>
                    <a:pt x="227838" y="414109"/>
                    <a:pt x="205470" y="411021"/>
                    <a:pt x="183160" y="407992"/>
                  </a:cubicBezTo>
                  <a:cubicBezTo>
                    <a:pt x="160558" y="404905"/>
                    <a:pt x="137549" y="400303"/>
                    <a:pt x="114831" y="403915"/>
                  </a:cubicBezTo>
                  <a:cubicBezTo>
                    <a:pt x="114423" y="403973"/>
                    <a:pt x="114307" y="404730"/>
                    <a:pt x="114715" y="404847"/>
                  </a:cubicBezTo>
                  <a:cubicBezTo>
                    <a:pt x="134811" y="413410"/>
                    <a:pt x="156597" y="415216"/>
                    <a:pt x="177975" y="418769"/>
                  </a:cubicBezTo>
                  <a:cubicBezTo>
                    <a:pt x="198655" y="422264"/>
                    <a:pt x="219334" y="425876"/>
                    <a:pt x="239897" y="430011"/>
                  </a:cubicBezTo>
                  <a:cubicBezTo>
                    <a:pt x="269605" y="436011"/>
                    <a:pt x="298381" y="444574"/>
                    <a:pt x="322555" y="462516"/>
                  </a:cubicBezTo>
                  <a:cubicBezTo>
                    <a:pt x="273857" y="489195"/>
                    <a:pt x="225625" y="516515"/>
                    <a:pt x="179781" y="547970"/>
                  </a:cubicBezTo>
                  <a:cubicBezTo>
                    <a:pt x="149083" y="568999"/>
                    <a:pt x="119375" y="591600"/>
                    <a:pt x="91589" y="616415"/>
                  </a:cubicBezTo>
                  <a:cubicBezTo>
                    <a:pt x="87162" y="620377"/>
                    <a:pt x="82618" y="624454"/>
                    <a:pt x="78133" y="628532"/>
                  </a:cubicBezTo>
                  <a:cubicBezTo>
                    <a:pt x="73997" y="627658"/>
                    <a:pt x="69395" y="627658"/>
                    <a:pt x="66308" y="627483"/>
                  </a:cubicBezTo>
                  <a:cubicBezTo>
                    <a:pt x="58502" y="627017"/>
                    <a:pt x="50521" y="627017"/>
                    <a:pt x="42716" y="627949"/>
                  </a:cubicBezTo>
                  <a:cubicBezTo>
                    <a:pt x="34794" y="628940"/>
                    <a:pt x="26871" y="630338"/>
                    <a:pt x="19124" y="632435"/>
                  </a:cubicBezTo>
                  <a:cubicBezTo>
                    <a:pt x="15280" y="633483"/>
                    <a:pt x="11959" y="635231"/>
                    <a:pt x="8523" y="637270"/>
                  </a:cubicBezTo>
                  <a:cubicBezTo>
                    <a:pt x="6950" y="638201"/>
                    <a:pt x="5027" y="639075"/>
                    <a:pt x="3629" y="640299"/>
                  </a:cubicBezTo>
                  <a:cubicBezTo>
                    <a:pt x="2522" y="641289"/>
                    <a:pt x="1823" y="642804"/>
                    <a:pt x="542" y="643619"/>
                  </a:cubicBezTo>
                  <a:cubicBezTo>
                    <a:pt x="-565" y="644318"/>
                    <a:pt x="193" y="645716"/>
                    <a:pt x="1299" y="64559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2" name="Google Shape;2672;p75"/>
            <p:cNvSpPr/>
            <p:nvPr/>
          </p:nvSpPr>
          <p:spPr>
            <a:xfrm rot="9662199">
              <a:off x="941635" y="4781888"/>
              <a:ext cx="323012" cy="297203"/>
            </a:xfrm>
            <a:custGeom>
              <a:rect b="b" l="l" r="r" t="t"/>
              <a:pathLst>
                <a:path extrusionOk="0" h="495282" w="538292">
                  <a:moveTo>
                    <a:pt x="107291" y="178162"/>
                  </a:moveTo>
                  <a:cubicBezTo>
                    <a:pt x="107291" y="178162"/>
                    <a:pt x="-49056" y="178162"/>
                    <a:pt x="15720" y="338936"/>
                  </a:cubicBezTo>
                  <a:cubicBezTo>
                    <a:pt x="80495" y="499710"/>
                    <a:pt x="379732" y="412624"/>
                    <a:pt x="538293" y="495282"/>
                  </a:cubicBezTo>
                  <a:cubicBezTo>
                    <a:pt x="538293" y="495282"/>
                    <a:pt x="529380" y="106688"/>
                    <a:pt x="332840" y="24087"/>
                  </a:cubicBezTo>
                  <a:cubicBezTo>
                    <a:pt x="136301" y="-58571"/>
                    <a:pt x="62612" y="91076"/>
                    <a:pt x="107291" y="17816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3" name="Google Shape;2673;p75"/>
            <p:cNvSpPr/>
            <p:nvPr/>
          </p:nvSpPr>
          <p:spPr>
            <a:xfrm rot="9662199">
              <a:off x="981623" y="4794110"/>
              <a:ext cx="394391" cy="347356"/>
            </a:xfrm>
            <a:custGeom>
              <a:rect b="b" l="l" r="r" t="t"/>
              <a:pathLst>
                <a:path extrusionOk="0" h="578861" w="657245">
                  <a:moveTo>
                    <a:pt x="656158" y="532314"/>
                  </a:moveTo>
                  <a:cubicBezTo>
                    <a:pt x="654818" y="532139"/>
                    <a:pt x="653187" y="532780"/>
                    <a:pt x="651789" y="532780"/>
                  </a:cubicBezTo>
                  <a:cubicBezTo>
                    <a:pt x="650216" y="532722"/>
                    <a:pt x="648702" y="532605"/>
                    <a:pt x="647129" y="532547"/>
                  </a:cubicBezTo>
                  <a:cubicBezTo>
                    <a:pt x="643809" y="532431"/>
                    <a:pt x="640721" y="532139"/>
                    <a:pt x="637459" y="531557"/>
                  </a:cubicBezTo>
                  <a:cubicBezTo>
                    <a:pt x="631168" y="530450"/>
                    <a:pt x="624819" y="530042"/>
                    <a:pt x="618411" y="529809"/>
                  </a:cubicBezTo>
                  <a:cubicBezTo>
                    <a:pt x="614042" y="529634"/>
                    <a:pt x="609615" y="529751"/>
                    <a:pt x="605246" y="529984"/>
                  </a:cubicBezTo>
                  <a:cubicBezTo>
                    <a:pt x="619518" y="543964"/>
                    <a:pt x="632507" y="559343"/>
                    <a:pt x="640372" y="577342"/>
                  </a:cubicBezTo>
                  <a:cubicBezTo>
                    <a:pt x="640721" y="578100"/>
                    <a:pt x="639906" y="579323"/>
                    <a:pt x="639032" y="578682"/>
                  </a:cubicBezTo>
                  <a:cubicBezTo>
                    <a:pt x="617071" y="562430"/>
                    <a:pt x="599712" y="540877"/>
                    <a:pt x="579208" y="522761"/>
                  </a:cubicBezTo>
                  <a:cubicBezTo>
                    <a:pt x="562082" y="507557"/>
                    <a:pt x="543791" y="493810"/>
                    <a:pt x="525092" y="480587"/>
                  </a:cubicBezTo>
                  <a:cubicBezTo>
                    <a:pt x="525384" y="482742"/>
                    <a:pt x="525675" y="484839"/>
                    <a:pt x="526025" y="486994"/>
                  </a:cubicBezTo>
                  <a:cubicBezTo>
                    <a:pt x="527481" y="496198"/>
                    <a:pt x="529111" y="505402"/>
                    <a:pt x="530510" y="514606"/>
                  </a:cubicBezTo>
                  <a:cubicBezTo>
                    <a:pt x="533189" y="533071"/>
                    <a:pt x="536743" y="551420"/>
                    <a:pt x="540587" y="569653"/>
                  </a:cubicBezTo>
                  <a:cubicBezTo>
                    <a:pt x="540704" y="570352"/>
                    <a:pt x="539714" y="570876"/>
                    <a:pt x="539422" y="570178"/>
                  </a:cubicBezTo>
                  <a:cubicBezTo>
                    <a:pt x="531966" y="552935"/>
                    <a:pt x="525733" y="535401"/>
                    <a:pt x="520432" y="517402"/>
                  </a:cubicBezTo>
                  <a:cubicBezTo>
                    <a:pt x="517811" y="508489"/>
                    <a:pt x="515947" y="499402"/>
                    <a:pt x="514258" y="490257"/>
                  </a:cubicBezTo>
                  <a:cubicBezTo>
                    <a:pt x="513442" y="485713"/>
                    <a:pt x="512627" y="481111"/>
                    <a:pt x="511928" y="476509"/>
                  </a:cubicBezTo>
                  <a:cubicBezTo>
                    <a:pt x="511636" y="474529"/>
                    <a:pt x="511170" y="472490"/>
                    <a:pt x="510937" y="470451"/>
                  </a:cubicBezTo>
                  <a:cubicBezTo>
                    <a:pt x="510238" y="469985"/>
                    <a:pt x="509597" y="469461"/>
                    <a:pt x="508898" y="468995"/>
                  </a:cubicBezTo>
                  <a:cubicBezTo>
                    <a:pt x="460609" y="436665"/>
                    <a:pt x="409639" y="408530"/>
                    <a:pt x="358726" y="380744"/>
                  </a:cubicBezTo>
                  <a:cubicBezTo>
                    <a:pt x="349115" y="375502"/>
                    <a:pt x="339504" y="370259"/>
                    <a:pt x="329892" y="364958"/>
                  </a:cubicBezTo>
                  <a:cubicBezTo>
                    <a:pt x="330824" y="376783"/>
                    <a:pt x="332164" y="388375"/>
                    <a:pt x="334668" y="400317"/>
                  </a:cubicBezTo>
                  <a:cubicBezTo>
                    <a:pt x="338222" y="417151"/>
                    <a:pt x="342650" y="433869"/>
                    <a:pt x="347368" y="450413"/>
                  </a:cubicBezTo>
                  <a:cubicBezTo>
                    <a:pt x="351911" y="466374"/>
                    <a:pt x="357212" y="482160"/>
                    <a:pt x="363212" y="497713"/>
                  </a:cubicBezTo>
                  <a:cubicBezTo>
                    <a:pt x="369387" y="513732"/>
                    <a:pt x="376668" y="529110"/>
                    <a:pt x="381212" y="545654"/>
                  </a:cubicBezTo>
                  <a:cubicBezTo>
                    <a:pt x="381444" y="546411"/>
                    <a:pt x="380338" y="547168"/>
                    <a:pt x="379756" y="546469"/>
                  </a:cubicBezTo>
                  <a:cubicBezTo>
                    <a:pt x="357736" y="519732"/>
                    <a:pt x="345678" y="482684"/>
                    <a:pt x="335135" y="450121"/>
                  </a:cubicBezTo>
                  <a:cubicBezTo>
                    <a:pt x="329485" y="432588"/>
                    <a:pt x="325232" y="414588"/>
                    <a:pt x="321737" y="396530"/>
                  </a:cubicBezTo>
                  <a:cubicBezTo>
                    <a:pt x="319407" y="384472"/>
                    <a:pt x="316087" y="371016"/>
                    <a:pt x="318824" y="358842"/>
                  </a:cubicBezTo>
                  <a:cubicBezTo>
                    <a:pt x="234593" y="312241"/>
                    <a:pt x="150594" y="261620"/>
                    <a:pt x="87742" y="187816"/>
                  </a:cubicBezTo>
                  <a:cubicBezTo>
                    <a:pt x="43937" y="136380"/>
                    <a:pt x="12888" y="78362"/>
                    <a:pt x="190" y="11664"/>
                  </a:cubicBezTo>
                  <a:cubicBezTo>
                    <a:pt x="-2024" y="-45"/>
                    <a:pt x="15801" y="-5054"/>
                    <a:pt x="18131" y="6712"/>
                  </a:cubicBezTo>
                  <a:cubicBezTo>
                    <a:pt x="30131" y="66828"/>
                    <a:pt x="55936" y="125312"/>
                    <a:pt x="95256" y="172612"/>
                  </a:cubicBezTo>
                  <a:cubicBezTo>
                    <a:pt x="130615" y="215136"/>
                    <a:pt x="173662" y="250611"/>
                    <a:pt x="219273" y="281659"/>
                  </a:cubicBezTo>
                  <a:cubicBezTo>
                    <a:pt x="271175" y="316959"/>
                    <a:pt x="326630" y="346143"/>
                    <a:pt x="381619" y="376142"/>
                  </a:cubicBezTo>
                  <a:cubicBezTo>
                    <a:pt x="398803" y="356686"/>
                    <a:pt x="426182" y="349347"/>
                    <a:pt x="451171" y="344861"/>
                  </a:cubicBezTo>
                  <a:cubicBezTo>
                    <a:pt x="469462" y="341541"/>
                    <a:pt x="487928" y="338978"/>
                    <a:pt x="506336" y="336531"/>
                  </a:cubicBezTo>
                  <a:cubicBezTo>
                    <a:pt x="524976" y="334027"/>
                    <a:pt x="543907" y="330182"/>
                    <a:pt x="562723" y="333153"/>
                  </a:cubicBezTo>
                  <a:cubicBezTo>
                    <a:pt x="563072" y="333211"/>
                    <a:pt x="563189" y="333794"/>
                    <a:pt x="562839" y="333968"/>
                  </a:cubicBezTo>
                  <a:cubicBezTo>
                    <a:pt x="546238" y="341017"/>
                    <a:pt x="528297" y="342531"/>
                    <a:pt x="510646" y="345444"/>
                  </a:cubicBezTo>
                  <a:cubicBezTo>
                    <a:pt x="493578" y="348298"/>
                    <a:pt x="476511" y="351327"/>
                    <a:pt x="459560" y="354706"/>
                  </a:cubicBezTo>
                  <a:cubicBezTo>
                    <a:pt x="435036" y="359657"/>
                    <a:pt x="411327" y="366764"/>
                    <a:pt x="391406" y="381501"/>
                  </a:cubicBezTo>
                  <a:cubicBezTo>
                    <a:pt x="431540" y="403462"/>
                    <a:pt x="471327" y="426064"/>
                    <a:pt x="509132" y="451986"/>
                  </a:cubicBezTo>
                  <a:cubicBezTo>
                    <a:pt x="534471" y="469344"/>
                    <a:pt x="558936" y="487985"/>
                    <a:pt x="581829" y="508431"/>
                  </a:cubicBezTo>
                  <a:cubicBezTo>
                    <a:pt x="585499" y="511693"/>
                    <a:pt x="589227" y="515072"/>
                    <a:pt x="592897" y="518450"/>
                  </a:cubicBezTo>
                  <a:cubicBezTo>
                    <a:pt x="596334" y="517751"/>
                    <a:pt x="600120" y="517751"/>
                    <a:pt x="602625" y="517576"/>
                  </a:cubicBezTo>
                  <a:cubicBezTo>
                    <a:pt x="609091" y="517169"/>
                    <a:pt x="615615" y="517169"/>
                    <a:pt x="622081" y="517984"/>
                  </a:cubicBezTo>
                  <a:cubicBezTo>
                    <a:pt x="628663" y="518800"/>
                    <a:pt x="635129" y="519965"/>
                    <a:pt x="641537" y="521712"/>
                  </a:cubicBezTo>
                  <a:cubicBezTo>
                    <a:pt x="644741" y="522586"/>
                    <a:pt x="647420" y="524043"/>
                    <a:pt x="650274" y="525732"/>
                  </a:cubicBezTo>
                  <a:cubicBezTo>
                    <a:pt x="651556" y="526489"/>
                    <a:pt x="653129" y="527246"/>
                    <a:pt x="654294" y="528236"/>
                  </a:cubicBezTo>
                  <a:cubicBezTo>
                    <a:pt x="655226" y="529052"/>
                    <a:pt x="655808" y="530275"/>
                    <a:pt x="656857" y="530974"/>
                  </a:cubicBezTo>
                  <a:cubicBezTo>
                    <a:pt x="657672" y="531324"/>
                    <a:pt x="657090" y="532489"/>
                    <a:pt x="656158" y="53231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4" name="Google Shape;2674;p75"/>
            <p:cNvSpPr/>
            <p:nvPr/>
          </p:nvSpPr>
          <p:spPr>
            <a:xfrm rot="9662199">
              <a:off x="1134980" y="4278847"/>
              <a:ext cx="308684" cy="167881"/>
            </a:xfrm>
            <a:custGeom>
              <a:rect b="b" l="l" r="r" t="t"/>
              <a:pathLst>
                <a:path extrusionOk="0" h="279770" w="514416">
                  <a:moveTo>
                    <a:pt x="514417" y="199161"/>
                  </a:moveTo>
                  <a:cubicBezTo>
                    <a:pt x="486573" y="170851"/>
                    <a:pt x="446729" y="156871"/>
                    <a:pt x="407176" y="153026"/>
                  </a:cubicBezTo>
                  <a:cubicBezTo>
                    <a:pt x="367624" y="149182"/>
                    <a:pt x="327896" y="154541"/>
                    <a:pt x="288518" y="159958"/>
                  </a:cubicBezTo>
                  <a:cubicBezTo>
                    <a:pt x="316945" y="112483"/>
                    <a:pt x="327080" y="54290"/>
                    <a:pt x="316304" y="0"/>
                  </a:cubicBezTo>
                  <a:cubicBezTo>
                    <a:pt x="254965" y="23009"/>
                    <a:pt x="201374" y="66173"/>
                    <a:pt x="165841" y="121221"/>
                  </a:cubicBezTo>
                  <a:cubicBezTo>
                    <a:pt x="123376" y="75552"/>
                    <a:pt x="65474" y="44562"/>
                    <a:pt x="3902" y="34485"/>
                  </a:cubicBezTo>
                  <a:cubicBezTo>
                    <a:pt x="-5360" y="32970"/>
                    <a:pt x="4543" y="112017"/>
                    <a:pt x="6291" y="118250"/>
                  </a:cubicBezTo>
                  <a:cubicBezTo>
                    <a:pt x="14795" y="148308"/>
                    <a:pt x="31106" y="175511"/>
                    <a:pt x="52775" y="197938"/>
                  </a:cubicBezTo>
                  <a:cubicBezTo>
                    <a:pt x="85105" y="231432"/>
                    <a:pt x="135842" y="263937"/>
                    <a:pt x="182035" y="273956"/>
                  </a:cubicBezTo>
                  <a:cubicBezTo>
                    <a:pt x="285839" y="296324"/>
                    <a:pt x="426341" y="250481"/>
                    <a:pt x="514417" y="19916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5" name="Google Shape;2675;p75"/>
            <p:cNvSpPr/>
            <p:nvPr/>
          </p:nvSpPr>
          <p:spPr>
            <a:xfrm rot="9662199">
              <a:off x="1180175" y="4278942"/>
              <a:ext cx="227007" cy="123501"/>
            </a:xfrm>
            <a:custGeom>
              <a:rect b="b" l="l" r="r" t="t"/>
              <a:pathLst>
                <a:path extrusionOk="0" h="205812" w="378302">
                  <a:moveTo>
                    <a:pt x="378303" y="146560"/>
                  </a:moveTo>
                  <a:cubicBezTo>
                    <a:pt x="357857" y="125706"/>
                    <a:pt x="328498" y="115454"/>
                    <a:pt x="299430" y="112600"/>
                  </a:cubicBezTo>
                  <a:cubicBezTo>
                    <a:pt x="270363" y="109804"/>
                    <a:pt x="241121" y="113706"/>
                    <a:pt x="212170" y="117667"/>
                  </a:cubicBezTo>
                  <a:cubicBezTo>
                    <a:pt x="233082" y="82717"/>
                    <a:pt x="240538" y="39960"/>
                    <a:pt x="232616" y="0"/>
                  </a:cubicBezTo>
                  <a:cubicBezTo>
                    <a:pt x="187471" y="16893"/>
                    <a:pt x="148093" y="48698"/>
                    <a:pt x="121939" y="89183"/>
                  </a:cubicBezTo>
                  <a:cubicBezTo>
                    <a:pt x="90716" y="55630"/>
                    <a:pt x="48134" y="32795"/>
                    <a:pt x="2873" y="25397"/>
                  </a:cubicBezTo>
                  <a:cubicBezTo>
                    <a:pt x="-3942" y="24291"/>
                    <a:pt x="3339" y="82425"/>
                    <a:pt x="4620" y="86969"/>
                  </a:cubicBezTo>
                  <a:cubicBezTo>
                    <a:pt x="10911" y="109046"/>
                    <a:pt x="22911" y="129085"/>
                    <a:pt x="38814" y="145570"/>
                  </a:cubicBezTo>
                  <a:cubicBezTo>
                    <a:pt x="62580" y="170210"/>
                    <a:pt x="99920" y="194093"/>
                    <a:pt x="133880" y="201491"/>
                  </a:cubicBezTo>
                  <a:cubicBezTo>
                    <a:pt x="210189" y="218035"/>
                    <a:pt x="313527" y="184365"/>
                    <a:pt x="378303" y="14656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6" name="Google Shape;2676;p75"/>
            <p:cNvSpPr/>
            <p:nvPr/>
          </p:nvSpPr>
          <p:spPr>
            <a:xfrm rot="9662199">
              <a:off x="1012563" y="4081130"/>
              <a:ext cx="254265" cy="309563"/>
            </a:xfrm>
            <a:custGeom>
              <a:rect b="b" l="l" r="r" t="t"/>
              <a:pathLst>
                <a:path extrusionOk="0" h="515880" w="423728">
                  <a:moveTo>
                    <a:pt x="0" y="0"/>
                  </a:moveTo>
                  <a:cubicBezTo>
                    <a:pt x="0" y="0"/>
                    <a:pt x="450865" y="129959"/>
                    <a:pt x="422439" y="515874"/>
                  </a:cubicBezTo>
                  <a:cubicBezTo>
                    <a:pt x="422439" y="515874"/>
                    <a:pt x="65009" y="523971"/>
                    <a:pt x="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7" name="Google Shape;2677;p75"/>
            <p:cNvSpPr/>
            <p:nvPr/>
          </p:nvSpPr>
          <p:spPr>
            <a:xfrm rot="9662199">
              <a:off x="1108373" y="3927743"/>
              <a:ext cx="181645" cy="438752"/>
            </a:xfrm>
            <a:custGeom>
              <a:rect b="b" l="l" r="r" t="t"/>
              <a:pathLst>
                <a:path extrusionOk="0" h="731170" w="302708">
                  <a:moveTo>
                    <a:pt x="81223" y="0"/>
                  </a:moveTo>
                  <a:cubicBezTo>
                    <a:pt x="81223" y="0"/>
                    <a:pt x="454905" y="357430"/>
                    <a:pt x="231511" y="731170"/>
                  </a:cubicBezTo>
                  <a:cubicBezTo>
                    <a:pt x="231511" y="731170"/>
                    <a:pt x="-166520" y="621483"/>
                    <a:pt x="8122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8" name="Google Shape;2678;p75"/>
            <p:cNvSpPr/>
            <p:nvPr/>
          </p:nvSpPr>
          <p:spPr>
            <a:xfrm rot="9662199">
              <a:off x="1283658" y="4150324"/>
              <a:ext cx="390060" cy="157627"/>
            </a:xfrm>
            <a:custGeom>
              <a:rect b="b" l="l" r="r" t="t"/>
              <a:pathLst>
                <a:path extrusionOk="0" h="262682" w="650026">
                  <a:moveTo>
                    <a:pt x="650026" y="46813"/>
                  </a:moveTo>
                  <a:cubicBezTo>
                    <a:pt x="650026" y="46813"/>
                    <a:pt x="214190" y="-127009"/>
                    <a:pt x="0" y="195237"/>
                  </a:cubicBezTo>
                  <a:cubicBezTo>
                    <a:pt x="0" y="195237"/>
                    <a:pt x="277334" y="420845"/>
                    <a:pt x="650026" y="468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9" name="Google Shape;2679;p75"/>
            <p:cNvSpPr/>
            <p:nvPr/>
          </p:nvSpPr>
          <p:spPr>
            <a:xfrm rot="9662199">
              <a:off x="1252411" y="3991939"/>
              <a:ext cx="340319" cy="301466"/>
            </a:xfrm>
            <a:custGeom>
              <a:rect b="b" l="l" r="r" t="t"/>
              <a:pathLst>
                <a:path extrusionOk="0" h="502386" w="567134">
                  <a:moveTo>
                    <a:pt x="567134" y="0"/>
                  </a:moveTo>
                  <a:cubicBezTo>
                    <a:pt x="567134" y="0"/>
                    <a:pt x="52717" y="53183"/>
                    <a:pt x="0" y="485350"/>
                  </a:cubicBezTo>
                  <a:cubicBezTo>
                    <a:pt x="58" y="485350"/>
                    <a:pt x="381721" y="642861"/>
                    <a:pt x="56713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0" name="Google Shape;2680;p75"/>
            <p:cNvSpPr/>
            <p:nvPr/>
          </p:nvSpPr>
          <p:spPr>
            <a:xfrm rot="9662199">
              <a:off x="1191733" y="3847152"/>
              <a:ext cx="220603" cy="482619"/>
            </a:xfrm>
            <a:custGeom>
              <a:rect b="b" l="l" r="r" t="t"/>
              <a:pathLst>
                <a:path extrusionOk="0" h="804275" w="367631">
                  <a:moveTo>
                    <a:pt x="307176" y="0"/>
                  </a:moveTo>
                  <a:cubicBezTo>
                    <a:pt x="307176" y="0"/>
                    <a:pt x="554977" y="459020"/>
                    <a:pt x="47200" y="804276"/>
                  </a:cubicBezTo>
                  <a:cubicBezTo>
                    <a:pt x="47200" y="804276"/>
                    <a:pt x="-164019" y="182793"/>
                    <a:pt x="30717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1" name="Google Shape;2681;p75"/>
            <p:cNvSpPr/>
            <p:nvPr/>
          </p:nvSpPr>
          <p:spPr>
            <a:xfrm rot="9662199">
              <a:off x="1217460" y="3897259"/>
              <a:ext cx="136447" cy="391484"/>
            </a:xfrm>
            <a:custGeom>
              <a:rect b="b" l="l" r="r" t="t"/>
              <a:pathLst>
                <a:path extrusionOk="0" h="652400" w="227386">
                  <a:moveTo>
                    <a:pt x="566" y="652343"/>
                  </a:moveTo>
                  <a:cubicBezTo>
                    <a:pt x="46700" y="627120"/>
                    <a:pt x="78738" y="581859"/>
                    <a:pt x="103612" y="536772"/>
                  </a:cubicBezTo>
                  <a:cubicBezTo>
                    <a:pt x="132621" y="484230"/>
                    <a:pt x="155397" y="427668"/>
                    <a:pt x="174679" y="370931"/>
                  </a:cubicBezTo>
                  <a:cubicBezTo>
                    <a:pt x="195125" y="310990"/>
                    <a:pt x="210212" y="249535"/>
                    <a:pt x="218717" y="186741"/>
                  </a:cubicBezTo>
                  <a:cubicBezTo>
                    <a:pt x="226872" y="126392"/>
                    <a:pt x="232755" y="61675"/>
                    <a:pt x="219824" y="1618"/>
                  </a:cubicBezTo>
                  <a:cubicBezTo>
                    <a:pt x="219299" y="-945"/>
                    <a:pt x="215571" y="-246"/>
                    <a:pt x="215455" y="2200"/>
                  </a:cubicBezTo>
                  <a:cubicBezTo>
                    <a:pt x="212542" y="63131"/>
                    <a:pt x="214348" y="123363"/>
                    <a:pt x="205319" y="183944"/>
                  </a:cubicBezTo>
                  <a:cubicBezTo>
                    <a:pt x="196407" y="243536"/>
                    <a:pt x="181610" y="302428"/>
                    <a:pt x="162854" y="359630"/>
                  </a:cubicBezTo>
                  <a:cubicBezTo>
                    <a:pt x="144796" y="414678"/>
                    <a:pt x="123301" y="469259"/>
                    <a:pt x="96330" y="520637"/>
                  </a:cubicBezTo>
                  <a:cubicBezTo>
                    <a:pt x="70641" y="569568"/>
                    <a:pt x="37904" y="611626"/>
                    <a:pt x="99" y="651703"/>
                  </a:cubicBezTo>
                  <a:cubicBezTo>
                    <a:pt x="-192" y="652052"/>
                    <a:pt x="216" y="652576"/>
                    <a:pt x="566" y="65234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2" name="Google Shape;2682;p75"/>
            <p:cNvSpPr/>
            <p:nvPr/>
          </p:nvSpPr>
          <p:spPr>
            <a:xfrm rot="9662199">
              <a:off x="1244640" y="3890701"/>
              <a:ext cx="123642" cy="408878"/>
            </a:xfrm>
            <a:custGeom>
              <a:rect b="b" l="l" r="r" t="t"/>
              <a:pathLst>
                <a:path extrusionOk="0" h="681387" w="206046">
                  <a:moveTo>
                    <a:pt x="3658" y="680384"/>
                  </a:moveTo>
                  <a:cubicBezTo>
                    <a:pt x="27774" y="629181"/>
                    <a:pt x="43910" y="572444"/>
                    <a:pt x="61560" y="518737"/>
                  </a:cubicBezTo>
                  <a:cubicBezTo>
                    <a:pt x="80201" y="462000"/>
                    <a:pt x="98083" y="404972"/>
                    <a:pt x="115210" y="347769"/>
                  </a:cubicBezTo>
                  <a:cubicBezTo>
                    <a:pt x="132335" y="290566"/>
                    <a:pt x="149578" y="233305"/>
                    <a:pt x="164840" y="175578"/>
                  </a:cubicBezTo>
                  <a:cubicBezTo>
                    <a:pt x="180160" y="117676"/>
                    <a:pt x="192276" y="59250"/>
                    <a:pt x="206023" y="1057"/>
                  </a:cubicBezTo>
                  <a:cubicBezTo>
                    <a:pt x="206257" y="8"/>
                    <a:pt x="204684" y="-457"/>
                    <a:pt x="204392" y="591"/>
                  </a:cubicBezTo>
                  <a:cubicBezTo>
                    <a:pt x="189772" y="58318"/>
                    <a:pt x="172005" y="115696"/>
                    <a:pt x="155986" y="173073"/>
                  </a:cubicBezTo>
                  <a:cubicBezTo>
                    <a:pt x="140258" y="229286"/>
                    <a:pt x="124996" y="285615"/>
                    <a:pt x="108220" y="341536"/>
                  </a:cubicBezTo>
                  <a:cubicBezTo>
                    <a:pt x="91443" y="397457"/>
                    <a:pt x="73910" y="453146"/>
                    <a:pt x="55735" y="508601"/>
                  </a:cubicBezTo>
                  <a:cubicBezTo>
                    <a:pt x="37328" y="564872"/>
                    <a:pt x="14318" y="621317"/>
                    <a:pt x="47" y="678811"/>
                  </a:cubicBezTo>
                  <a:cubicBezTo>
                    <a:pt x="-419" y="680966"/>
                    <a:pt x="2726" y="682481"/>
                    <a:pt x="3658" y="68038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3" name="Google Shape;2683;p75"/>
            <p:cNvSpPr/>
            <p:nvPr/>
          </p:nvSpPr>
          <p:spPr>
            <a:xfrm rot="9662199">
              <a:off x="1268448" y="3927469"/>
              <a:ext cx="130992" cy="359025"/>
            </a:xfrm>
            <a:custGeom>
              <a:rect b="b" l="l" r="r" t="t"/>
              <a:pathLst>
                <a:path extrusionOk="0" h="598308" w="218295">
                  <a:moveTo>
                    <a:pt x="14295" y="596016"/>
                  </a:moveTo>
                  <a:cubicBezTo>
                    <a:pt x="15576" y="599394"/>
                    <a:pt x="20586" y="598986"/>
                    <a:pt x="20761" y="595142"/>
                  </a:cubicBezTo>
                  <a:cubicBezTo>
                    <a:pt x="21984" y="567764"/>
                    <a:pt x="17265" y="540153"/>
                    <a:pt x="16275" y="512774"/>
                  </a:cubicBezTo>
                  <a:cubicBezTo>
                    <a:pt x="15401" y="487260"/>
                    <a:pt x="15925" y="461688"/>
                    <a:pt x="17906" y="436232"/>
                  </a:cubicBezTo>
                  <a:cubicBezTo>
                    <a:pt x="22159" y="380719"/>
                    <a:pt x="32353" y="325671"/>
                    <a:pt x="49362" y="272663"/>
                  </a:cubicBezTo>
                  <a:cubicBezTo>
                    <a:pt x="66021" y="220702"/>
                    <a:pt x="89439" y="171596"/>
                    <a:pt x="117633" y="124995"/>
                  </a:cubicBezTo>
                  <a:cubicBezTo>
                    <a:pt x="132195" y="100938"/>
                    <a:pt x="148447" y="78103"/>
                    <a:pt x="166622" y="56608"/>
                  </a:cubicBezTo>
                  <a:cubicBezTo>
                    <a:pt x="182816" y="37444"/>
                    <a:pt x="203786" y="20900"/>
                    <a:pt x="218232" y="571"/>
                  </a:cubicBezTo>
                  <a:cubicBezTo>
                    <a:pt x="218465" y="221"/>
                    <a:pt x="218000" y="-128"/>
                    <a:pt x="217708" y="47"/>
                  </a:cubicBezTo>
                  <a:cubicBezTo>
                    <a:pt x="194524" y="12570"/>
                    <a:pt x="174835" y="36919"/>
                    <a:pt x="157651" y="56492"/>
                  </a:cubicBezTo>
                  <a:cubicBezTo>
                    <a:pt x="140758" y="75715"/>
                    <a:pt x="124914" y="96045"/>
                    <a:pt x="110351" y="117073"/>
                  </a:cubicBezTo>
                  <a:cubicBezTo>
                    <a:pt x="78779" y="162568"/>
                    <a:pt x="54954" y="213654"/>
                    <a:pt x="37187" y="266022"/>
                  </a:cubicBezTo>
                  <a:cubicBezTo>
                    <a:pt x="19188" y="318914"/>
                    <a:pt x="7538" y="374136"/>
                    <a:pt x="3285" y="429883"/>
                  </a:cubicBezTo>
                  <a:cubicBezTo>
                    <a:pt x="-734" y="482251"/>
                    <a:pt x="-4521" y="546036"/>
                    <a:pt x="14295" y="59601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4" name="Google Shape;2684;p75"/>
            <p:cNvSpPr/>
            <p:nvPr/>
          </p:nvSpPr>
          <p:spPr>
            <a:xfrm rot="9662199">
              <a:off x="1137172" y="3969114"/>
              <a:ext cx="52167" cy="305004"/>
            </a:xfrm>
            <a:custGeom>
              <a:rect b="b" l="l" r="r" t="t"/>
              <a:pathLst>
                <a:path extrusionOk="0" h="508282" w="86935">
                  <a:moveTo>
                    <a:pt x="21764" y="63200"/>
                  </a:moveTo>
                  <a:cubicBezTo>
                    <a:pt x="29278" y="83064"/>
                    <a:pt x="36036" y="103161"/>
                    <a:pt x="42036" y="123490"/>
                  </a:cubicBezTo>
                  <a:cubicBezTo>
                    <a:pt x="53977" y="164150"/>
                    <a:pt x="63355" y="205683"/>
                    <a:pt x="69588" y="247624"/>
                  </a:cubicBezTo>
                  <a:cubicBezTo>
                    <a:pt x="82287" y="333428"/>
                    <a:pt x="80715" y="421271"/>
                    <a:pt x="69588" y="507250"/>
                  </a:cubicBezTo>
                  <a:cubicBezTo>
                    <a:pt x="69413" y="508415"/>
                    <a:pt x="71394" y="508706"/>
                    <a:pt x="71627" y="507541"/>
                  </a:cubicBezTo>
                  <a:cubicBezTo>
                    <a:pt x="89743" y="420164"/>
                    <a:pt x="91083" y="330981"/>
                    <a:pt x="79317" y="242556"/>
                  </a:cubicBezTo>
                  <a:cubicBezTo>
                    <a:pt x="73666" y="199974"/>
                    <a:pt x="64928" y="157917"/>
                    <a:pt x="52579" y="116733"/>
                  </a:cubicBezTo>
                  <a:cubicBezTo>
                    <a:pt x="46171" y="95239"/>
                    <a:pt x="38832" y="73977"/>
                    <a:pt x="30735" y="53006"/>
                  </a:cubicBezTo>
                  <a:cubicBezTo>
                    <a:pt x="23861" y="35356"/>
                    <a:pt x="17454" y="15376"/>
                    <a:pt x="4871" y="930"/>
                  </a:cubicBezTo>
                  <a:cubicBezTo>
                    <a:pt x="2774" y="-1459"/>
                    <a:pt x="-371" y="1221"/>
                    <a:pt x="36" y="3726"/>
                  </a:cubicBezTo>
                  <a:cubicBezTo>
                    <a:pt x="3182" y="24230"/>
                    <a:pt x="14483" y="43861"/>
                    <a:pt x="21764" y="632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5" name="Google Shape;2685;p75"/>
            <p:cNvSpPr/>
            <p:nvPr/>
          </p:nvSpPr>
          <p:spPr>
            <a:xfrm rot="9662199">
              <a:off x="1133778" y="3970593"/>
              <a:ext cx="26888" cy="119753"/>
            </a:xfrm>
            <a:custGeom>
              <a:rect b="b" l="l" r="r" t="t"/>
              <a:pathLst>
                <a:path extrusionOk="0" h="199566" w="44809">
                  <a:moveTo>
                    <a:pt x="9973" y="51976"/>
                  </a:moveTo>
                  <a:cubicBezTo>
                    <a:pt x="13760" y="68461"/>
                    <a:pt x="17313" y="85004"/>
                    <a:pt x="20634" y="101606"/>
                  </a:cubicBezTo>
                  <a:cubicBezTo>
                    <a:pt x="23954" y="118207"/>
                    <a:pt x="27565" y="134692"/>
                    <a:pt x="30769" y="151294"/>
                  </a:cubicBezTo>
                  <a:cubicBezTo>
                    <a:pt x="33740" y="166672"/>
                    <a:pt x="34439" y="184963"/>
                    <a:pt x="41779" y="199002"/>
                  </a:cubicBezTo>
                  <a:cubicBezTo>
                    <a:pt x="42245" y="199876"/>
                    <a:pt x="43759" y="199701"/>
                    <a:pt x="43934" y="198711"/>
                  </a:cubicBezTo>
                  <a:cubicBezTo>
                    <a:pt x="46730" y="184032"/>
                    <a:pt x="42128" y="167255"/>
                    <a:pt x="39915" y="152634"/>
                  </a:cubicBezTo>
                  <a:cubicBezTo>
                    <a:pt x="37293" y="135275"/>
                    <a:pt x="34556" y="117858"/>
                    <a:pt x="31060" y="100674"/>
                  </a:cubicBezTo>
                  <a:cubicBezTo>
                    <a:pt x="27507" y="83490"/>
                    <a:pt x="23779" y="66364"/>
                    <a:pt x="19760" y="49238"/>
                  </a:cubicBezTo>
                  <a:cubicBezTo>
                    <a:pt x="15973" y="33102"/>
                    <a:pt x="12653" y="16734"/>
                    <a:pt x="5896" y="1530"/>
                  </a:cubicBezTo>
                  <a:cubicBezTo>
                    <a:pt x="4615" y="-1266"/>
                    <a:pt x="-279" y="74"/>
                    <a:pt x="12" y="3103"/>
                  </a:cubicBezTo>
                  <a:cubicBezTo>
                    <a:pt x="1469" y="19704"/>
                    <a:pt x="6245" y="35840"/>
                    <a:pt x="9973" y="519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6" name="Google Shape;2686;p75"/>
            <p:cNvSpPr/>
            <p:nvPr/>
          </p:nvSpPr>
          <p:spPr>
            <a:xfrm rot="9662199">
              <a:off x="1164176" y="3995494"/>
              <a:ext cx="18695" cy="42488"/>
            </a:xfrm>
            <a:custGeom>
              <a:rect b="b" l="l" r="r" t="t"/>
              <a:pathLst>
                <a:path extrusionOk="0" h="70806" w="31155">
                  <a:moveTo>
                    <a:pt x="13121" y="36734"/>
                  </a:moveTo>
                  <a:cubicBezTo>
                    <a:pt x="15625" y="42093"/>
                    <a:pt x="18072" y="47510"/>
                    <a:pt x="20926" y="52695"/>
                  </a:cubicBezTo>
                  <a:cubicBezTo>
                    <a:pt x="22382" y="55374"/>
                    <a:pt x="23839" y="58112"/>
                    <a:pt x="25295" y="60791"/>
                  </a:cubicBezTo>
                  <a:cubicBezTo>
                    <a:pt x="26518" y="63063"/>
                    <a:pt x="29897" y="67199"/>
                    <a:pt x="29489" y="69821"/>
                  </a:cubicBezTo>
                  <a:cubicBezTo>
                    <a:pt x="29140" y="71743"/>
                    <a:pt x="32285" y="70461"/>
                    <a:pt x="30713" y="69296"/>
                  </a:cubicBezTo>
                  <a:cubicBezTo>
                    <a:pt x="28557" y="67723"/>
                    <a:pt x="28032" y="62423"/>
                    <a:pt x="27333" y="59918"/>
                  </a:cubicBezTo>
                  <a:cubicBezTo>
                    <a:pt x="26460" y="56947"/>
                    <a:pt x="25586" y="54034"/>
                    <a:pt x="24712" y="51064"/>
                  </a:cubicBezTo>
                  <a:cubicBezTo>
                    <a:pt x="23023" y="45355"/>
                    <a:pt x="20984" y="39821"/>
                    <a:pt x="19004" y="34229"/>
                  </a:cubicBezTo>
                  <a:cubicBezTo>
                    <a:pt x="14984" y="22870"/>
                    <a:pt x="11373" y="11453"/>
                    <a:pt x="4849" y="1259"/>
                  </a:cubicBezTo>
                  <a:cubicBezTo>
                    <a:pt x="3217" y="-1304"/>
                    <a:pt x="-568" y="385"/>
                    <a:pt x="72" y="3297"/>
                  </a:cubicBezTo>
                  <a:cubicBezTo>
                    <a:pt x="2518" y="15181"/>
                    <a:pt x="7936" y="25783"/>
                    <a:pt x="13121" y="36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7" name="Google Shape;2687;p75"/>
            <p:cNvSpPr/>
            <p:nvPr/>
          </p:nvSpPr>
          <p:spPr>
            <a:xfrm rot="9662199">
              <a:off x="1408613" y="4001795"/>
              <a:ext cx="58325" cy="31136"/>
            </a:xfrm>
            <a:custGeom>
              <a:rect b="b" l="l" r="r" t="t"/>
              <a:pathLst>
                <a:path extrusionOk="0" h="51887" w="97198">
                  <a:moveTo>
                    <a:pt x="1853" y="51322"/>
                  </a:moveTo>
                  <a:cubicBezTo>
                    <a:pt x="5348" y="52720"/>
                    <a:pt x="9600" y="51205"/>
                    <a:pt x="13095" y="50215"/>
                  </a:cubicBezTo>
                  <a:cubicBezTo>
                    <a:pt x="17581" y="48934"/>
                    <a:pt x="21891" y="46953"/>
                    <a:pt x="26143" y="45205"/>
                  </a:cubicBezTo>
                  <a:cubicBezTo>
                    <a:pt x="34357" y="41769"/>
                    <a:pt x="42454" y="38099"/>
                    <a:pt x="50434" y="34080"/>
                  </a:cubicBezTo>
                  <a:cubicBezTo>
                    <a:pt x="66453" y="26041"/>
                    <a:pt x="81890" y="17012"/>
                    <a:pt x="96045" y="6061"/>
                  </a:cubicBezTo>
                  <a:cubicBezTo>
                    <a:pt x="99249" y="3556"/>
                    <a:pt x="95113" y="-1570"/>
                    <a:pt x="91734" y="468"/>
                  </a:cubicBezTo>
                  <a:cubicBezTo>
                    <a:pt x="76706" y="9556"/>
                    <a:pt x="61619" y="18585"/>
                    <a:pt x="45832" y="26216"/>
                  </a:cubicBezTo>
                  <a:cubicBezTo>
                    <a:pt x="37794" y="30118"/>
                    <a:pt x="29639" y="33672"/>
                    <a:pt x="21308" y="36934"/>
                  </a:cubicBezTo>
                  <a:cubicBezTo>
                    <a:pt x="17347" y="38507"/>
                    <a:pt x="13270" y="39788"/>
                    <a:pt x="9425" y="41594"/>
                  </a:cubicBezTo>
                  <a:cubicBezTo>
                    <a:pt x="6047" y="43108"/>
                    <a:pt x="2261" y="44390"/>
                    <a:pt x="338" y="47652"/>
                  </a:cubicBezTo>
                  <a:cubicBezTo>
                    <a:pt x="-536" y="49167"/>
                    <a:pt x="396" y="50739"/>
                    <a:pt x="1853" y="513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8" name="Google Shape;2688;p75"/>
            <p:cNvSpPr/>
            <p:nvPr/>
          </p:nvSpPr>
          <p:spPr>
            <a:xfrm rot="9662199">
              <a:off x="1410242" y="4001704"/>
              <a:ext cx="117159" cy="79085"/>
            </a:xfrm>
            <a:custGeom>
              <a:rect b="b" l="l" r="r" t="t"/>
              <a:pathLst>
                <a:path extrusionOk="0" h="131794" w="195243">
                  <a:moveTo>
                    <a:pt x="3937" y="131738"/>
                  </a:moveTo>
                  <a:cubicBezTo>
                    <a:pt x="12733" y="130340"/>
                    <a:pt x="21295" y="125331"/>
                    <a:pt x="29101" y="121253"/>
                  </a:cubicBezTo>
                  <a:cubicBezTo>
                    <a:pt x="37955" y="116709"/>
                    <a:pt x="46518" y="111874"/>
                    <a:pt x="55081" y="106748"/>
                  </a:cubicBezTo>
                  <a:cubicBezTo>
                    <a:pt x="72557" y="96263"/>
                    <a:pt x="89974" y="85487"/>
                    <a:pt x="106692" y="73836"/>
                  </a:cubicBezTo>
                  <a:cubicBezTo>
                    <a:pt x="123002" y="62536"/>
                    <a:pt x="139021" y="50827"/>
                    <a:pt x="154808" y="38711"/>
                  </a:cubicBezTo>
                  <a:cubicBezTo>
                    <a:pt x="169079" y="27818"/>
                    <a:pt x="185506" y="16109"/>
                    <a:pt x="195176" y="789"/>
                  </a:cubicBezTo>
                  <a:cubicBezTo>
                    <a:pt x="195409" y="440"/>
                    <a:pt x="195001" y="-143"/>
                    <a:pt x="194593" y="32"/>
                  </a:cubicBezTo>
                  <a:cubicBezTo>
                    <a:pt x="177525" y="6265"/>
                    <a:pt x="162205" y="19197"/>
                    <a:pt x="147526" y="29682"/>
                  </a:cubicBezTo>
                  <a:cubicBezTo>
                    <a:pt x="131390" y="41157"/>
                    <a:pt x="115022" y="52283"/>
                    <a:pt x="98362" y="63002"/>
                  </a:cubicBezTo>
                  <a:cubicBezTo>
                    <a:pt x="82168" y="73429"/>
                    <a:pt x="66091" y="83972"/>
                    <a:pt x="49664" y="93991"/>
                  </a:cubicBezTo>
                  <a:cubicBezTo>
                    <a:pt x="41159" y="99118"/>
                    <a:pt x="32771" y="104302"/>
                    <a:pt x="24383" y="109603"/>
                  </a:cubicBezTo>
                  <a:cubicBezTo>
                    <a:pt x="16402" y="114612"/>
                    <a:pt x="7199" y="119331"/>
                    <a:pt x="907" y="126437"/>
                  </a:cubicBezTo>
                  <a:cubicBezTo>
                    <a:pt x="-1306" y="129000"/>
                    <a:pt x="849" y="132262"/>
                    <a:pt x="3937" y="1317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9" name="Google Shape;2689;p75"/>
            <p:cNvSpPr/>
            <p:nvPr/>
          </p:nvSpPr>
          <p:spPr>
            <a:xfrm rot="9662199">
              <a:off x="1369244" y="4036604"/>
              <a:ext cx="199194" cy="178824"/>
            </a:xfrm>
            <a:custGeom>
              <a:rect b="b" l="l" r="r" t="t"/>
              <a:pathLst>
                <a:path extrusionOk="0" h="298006" w="331953">
                  <a:moveTo>
                    <a:pt x="8538" y="296234"/>
                  </a:moveTo>
                  <a:cubicBezTo>
                    <a:pt x="31664" y="268158"/>
                    <a:pt x="51120" y="237168"/>
                    <a:pt x="74071" y="208857"/>
                  </a:cubicBezTo>
                  <a:cubicBezTo>
                    <a:pt x="96556" y="181188"/>
                    <a:pt x="120846" y="154859"/>
                    <a:pt x="147351" y="130917"/>
                  </a:cubicBezTo>
                  <a:cubicBezTo>
                    <a:pt x="174729" y="106219"/>
                    <a:pt x="203855" y="83268"/>
                    <a:pt x="234320" y="62530"/>
                  </a:cubicBezTo>
                  <a:cubicBezTo>
                    <a:pt x="248708" y="52744"/>
                    <a:pt x="263038" y="42783"/>
                    <a:pt x="277776" y="33521"/>
                  </a:cubicBezTo>
                  <a:cubicBezTo>
                    <a:pt x="294610" y="22919"/>
                    <a:pt x="312785" y="8881"/>
                    <a:pt x="331366" y="1658"/>
                  </a:cubicBezTo>
                  <a:cubicBezTo>
                    <a:pt x="332532" y="1192"/>
                    <a:pt x="331775" y="-497"/>
                    <a:pt x="330726" y="143"/>
                  </a:cubicBezTo>
                  <a:cubicBezTo>
                    <a:pt x="314183" y="9522"/>
                    <a:pt x="295134" y="15056"/>
                    <a:pt x="278125" y="23852"/>
                  </a:cubicBezTo>
                  <a:cubicBezTo>
                    <a:pt x="261116" y="32647"/>
                    <a:pt x="244339" y="41909"/>
                    <a:pt x="228379" y="52453"/>
                  </a:cubicBezTo>
                  <a:cubicBezTo>
                    <a:pt x="198204" y="72491"/>
                    <a:pt x="169544" y="94627"/>
                    <a:pt x="142574" y="118859"/>
                  </a:cubicBezTo>
                  <a:cubicBezTo>
                    <a:pt x="114730" y="143849"/>
                    <a:pt x="88168" y="170295"/>
                    <a:pt x="63760" y="198663"/>
                  </a:cubicBezTo>
                  <a:cubicBezTo>
                    <a:pt x="39994" y="226217"/>
                    <a:pt x="15412" y="256740"/>
                    <a:pt x="441" y="290060"/>
                  </a:cubicBezTo>
                  <a:cubicBezTo>
                    <a:pt x="-1714" y="294836"/>
                    <a:pt x="4519" y="301128"/>
                    <a:pt x="8538" y="2962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0" name="Google Shape;2690;p75"/>
            <p:cNvSpPr/>
            <p:nvPr/>
          </p:nvSpPr>
          <p:spPr>
            <a:xfrm rot="9662199">
              <a:off x="1019837" y="4118992"/>
              <a:ext cx="172247" cy="221648"/>
            </a:xfrm>
            <a:custGeom>
              <a:rect b="b" l="l" r="r" t="t"/>
              <a:pathLst>
                <a:path extrusionOk="0" h="369372" w="287046">
                  <a:moveTo>
                    <a:pt x="1016" y="5056"/>
                  </a:moveTo>
                  <a:cubicBezTo>
                    <a:pt x="30200" y="29697"/>
                    <a:pt x="62064" y="50609"/>
                    <a:pt x="90432" y="76298"/>
                  </a:cubicBezTo>
                  <a:cubicBezTo>
                    <a:pt x="119441" y="102627"/>
                    <a:pt x="146353" y="131403"/>
                    <a:pt x="170527" y="162218"/>
                  </a:cubicBezTo>
                  <a:cubicBezTo>
                    <a:pt x="195052" y="193557"/>
                    <a:pt x="216954" y="226936"/>
                    <a:pt x="235828" y="261945"/>
                  </a:cubicBezTo>
                  <a:cubicBezTo>
                    <a:pt x="244914" y="278779"/>
                    <a:pt x="253186" y="295963"/>
                    <a:pt x="261050" y="313380"/>
                  </a:cubicBezTo>
                  <a:cubicBezTo>
                    <a:pt x="269089" y="331264"/>
                    <a:pt x="274215" y="351826"/>
                    <a:pt x="284118" y="368661"/>
                  </a:cubicBezTo>
                  <a:cubicBezTo>
                    <a:pt x="284875" y="369884"/>
                    <a:pt x="287263" y="369476"/>
                    <a:pt x="287030" y="367845"/>
                  </a:cubicBezTo>
                  <a:cubicBezTo>
                    <a:pt x="284933" y="349322"/>
                    <a:pt x="275671" y="330448"/>
                    <a:pt x="268681" y="313264"/>
                  </a:cubicBezTo>
                  <a:cubicBezTo>
                    <a:pt x="261691" y="296138"/>
                    <a:pt x="253885" y="279420"/>
                    <a:pt x="245380" y="262993"/>
                  </a:cubicBezTo>
                  <a:cubicBezTo>
                    <a:pt x="226449" y="226469"/>
                    <a:pt x="204313" y="191694"/>
                    <a:pt x="179265" y="159073"/>
                  </a:cubicBezTo>
                  <a:cubicBezTo>
                    <a:pt x="155790" y="128432"/>
                    <a:pt x="129810" y="99656"/>
                    <a:pt x="101616" y="73210"/>
                  </a:cubicBezTo>
                  <a:cubicBezTo>
                    <a:pt x="72607" y="46065"/>
                    <a:pt x="40743" y="17639"/>
                    <a:pt x="4686" y="280"/>
                  </a:cubicBezTo>
                  <a:cubicBezTo>
                    <a:pt x="1774" y="-1060"/>
                    <a:pt x="-1780" y="2726"/>
                    <a:pt x="1016" y="50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1" name="Google Shape;2691;p75"/>
            <p:cNvSpPr/>
            <p:nvPr/>
          </p:nvSpPr>
          <p:spPr>
            <a:xfrm rot="9662199">
              <a:off x="1038303" y="4138336"/>
              <a:ext cx="88704" cy="116428"/>
            </a:xfrm>
            <a:custGeom>
              <a:rect b="b" l="l" r="r" t="t"/>
              <a:pathLst>
                <a:path extrusionOk="0" h="194024" w="147824">
                  <a:moveTo>
                    <a:pt x="223" y="3654"/>
                  </a:moveTo>
                  <a:cubicBezTo>
                    <a:pt x="8961" y="20547"/>
                    <a:pt x="22767" y="34702"/>
                    <a:pt x="34650" y="49439"/>
                  </a:cubicBezTo>
                  <a:cubicBezTo>
                    <a:pt x="47174" y="65050"/>
                    <a:pt x="59290" y="80953"/>
                    <a:pt x="71814" y="96564"/>
                  </a:cubicBezTo>
                  <a:cubicBezTo>
                    <a:pt x="97387" y="128544"/>
                    <a:pt x="122609" y="160932"/>
                    <a:pt x="147075" y="193844"/>
                  </a:cubicBezTo>
                  <a:cubicBezTo>
                    <a:pt x="147366" y="194252"/>
                    <a:pt x="148007" y="193902"/>
                    <a:pt x="147774" y="193436"/>
                  </a:cubicBezTo>
                  <a:cubicBezTo>
                    <a:pt x="125872" y="158602"/>
                    <a:pt x="103095" y="124408"/>
                    <a:pt x="78979" y="91089"/>
                  </a:cubicBezTo>
                  <a:cubicBezTo>
                    <a:pt x="67736" y="75536"/>
                    <a:pt x="55737" y="60507"/>
                    <a:pt x="43795" y="45536"/>
                  </a:cubicBezTo>
                  <a:cubicBezTo>
                    <a:pt x="31388" y="29925"/>
                    <a:pt x="19505" y="12682"/>
                    <a:pt x="3544" y="450"/>
                  </a:cubicBezTo>
                  <a:cubicBezTo>
                    <a:pt x="1447" y="-1123"/>
                    <a:pt x="-709" y="1789"/>
                    <a:pt x="223" y="36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2" name="Google Shape;2692;p75"/>
            <p:cNvSpPr/>
            <p:nvPr/>
          </p:nvSpPr>
          <p:spPr>
            <a:xfrm rot="9662199">
              <a:off x="1071247" y="4153871"/>
              <a:ext cx="24074" cy="23188"/>
            </a:xfrm>
            <a:custGeom>
              <a:rect b="b" l="l" r="r" t="t"/>
              <a:pathLst>
                <a:path extrusionOk="0" h="38643" w="40119">
                  <a:moveTo>
                    <a:pt x="8462" y="12679"/>
                  </a:moveTo>
                  <a:cubicBezTo>
                    <a:pt x="11607" y="15941"/>
                    <a:pt x="14811" y="19145"/>
                    <a:pt x="18131" y="22232"/>
                  </a:cubicBezTo>
                  <a:cubicBezTo>
                    <a:pt x="21394" y="25261"/>
                    <a:pt x="24655" y="28290"/>
                    <a:pt x="28267" y="30912"/>
                  </a:cubicBezTo>
                  <a:cubicBezTo>
                    <a:pt x="31995" y="33591"/>
                    <a:pt x="35840" y="36154"/>
                    <a:pt x="39743" y="38600"/>
                  </a:cubicBezTo>
                  <a:cubicBezTo>
                    <a:pt x="39975" y="38775"/>
                    <a:pt x="40267" y="38368"/>
                    <a:pt x="40034" y="38193"/>
                  </a:cubicBezTo>
                  <a:cubicBezTo>
                    <a:pt x="36830" y="35164"/>
                    <a:pt x="33684" y="32076"/>
                    <a:pt x="30655" y="28931"/>
                  </a:cubicBezTo>
                  <a:cubicBezTo>
                    <a:pt x="27509" y="25669"/>
                    <a:pt x="24131" y="22640"/>
                    <a:pt x="20928" y="19436"/>
                  </a:cubicBezTo>
                  <a:cubicBezTo>
                    <a:pt x="17782" y="16290"/>
                    <a:pt x="14753" y="13087"/>
                    <a:pt x="11782" y="9825"/>
                  </a:cubicBezTo>
                  <a:cubicBezTo>
                    <a:pt x="8753" y="6446"/>
                    <a:pt x="5258" y="3533"/>
                    <a:pt x="2054" y="330"/>
                  </a:cubicBezTo>
                  <a:cubicBezTo>
                    <a:pt x="1122" y="-603"/>
                    <a:pt x="-567" y="621"/>
                    <a:pt x="190" y="1786"/>
                  </a:cubicBezTo>
                  <a:cubicBezTo>
                    <a:pt x="2811" y="5514"/>
                    <a:pt x="5316" y="9417"/>
                    <a:pt x="8462" y="1267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3" name="Google Shape;2693;p75"/>
            <p:cNvSpPr/>
            <p:nvPr/>
          </p:nvSpPr>
          <p:spPr>
            <a:xfrm rot="9662199">
              <a:off x="1518029" y="4151635"/>
              <a:ext cx="38544" cy="8814"/>
            </a:xfrm>
            <a:custGeom>
              <a:rect b="b" l="l" r="r" t="t"/>
              <a:pathLst>
                <a:path extrusionOk="0" h="14689" w="64232">
                  <a:moveTo>
                    <a:pt x="3535" y="13476"/>
                  </a:moveTo>
                  <a:cubicBezTo>
                    <a:pt x="23282" y="16854"/>
                    <a:pt x="44660" y="12893"/>
                    <a:pt x="62893" y="5146"/>
                  </a:cubicBezTo>
                  <a:cubicBezTo>
                    <a:pt x="65339" y="4097"/>
                    <a:pt x="64174" y="-330"/>
                    <a:pt x="61494" y="20"/>
                  </a:cubicBezTo>
                  <a:cubicBezTo>
                    <a:pt x="52174" y="1243"/>
                    <a:pt x="42738" y="2408"/>
                    <a:pt x="33418" y="2932"/>
                  </a:cubicBezTo>
                  <a:cubicBezTo>
                    <a:pt x="23923" y="3457"/>
                    <a:pt x="14311" y="3398"/>
                    <a:pt x="4816" y="3981"/>
                  </a:cubicBezTo>
                  <a:cubicBezTo>
                    <a:pt x="2428" y="4097"/>
                    <a:pt x="331" y="5728"/>
                    <a:pt x="39" y="8175"/>
                  </a:cubicBezTo>
                  <a:cubicBezTo>
                    <a:pt x="-252" y="10330"/>
                    <a:pt x="1088" y="13068"/>
                    <a:pt x="3535" y="134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4" name="Google Shape;2694;p75"/>
            <p:cNvSpPr/>
            <p:nvPr/>
          </p:nvSpPr>
          <p:spPr>
            <a:xfrm rot="9662199">
              <a:off x="1453536" y="4173146"/>
              <a:ext cx="168070" cy="42382"/>
            </a:xfrm>
            <a:custGeom>
              <a:rect b="b" l="l" r="r" t="t"/>
              <a:pathLst>
                <a:path extrusionOk="0" h="70628" w="280085">
                  <a:moveTo>
                    <a:pt x="1344" y="67341"/>
                  </a:moveTo>
                  <a:cubicBezTo>
                    <a:pt x="8218" y="71885"/>
                    <a:pt x="14043" y="71128"/>
                    <a:pt x="21674" y="68623"/>
                  </a:cubicBezTo>
                  <a:cubicBezTo>
                    <a:pt x="33848" y="64603"/>
                    <a:pt x="45615" y="59477"/>
                    <a:pt x="57964" y="55750"/>
                  </a:cubicBezTo>
                  <a:cubicBezTo>
                    <a:pt x="82547" y="48351"/>
                    <a:pt x="107769" y="43225"/>
                    <a:pt x="132992" y="38565"/>
                  </a:cubicBezTo>
                  <a:cubicBezTo>
                    <a:pt x="158332" y="33905"/>
                    <a:pt x="183729" y="29653"/>
                    <a:pt x="208894" y="24061"/>
                  </a:cubicBezTo>
                  <a:cubicBezTo>
                    <a:pt x="232019" y="18935"/>
                    <a:pt x="259864" y="14391"/>
                    <a:pt x="279844" y="993"/>
                  </a:cubicBezTo>
                  <a:cubicBezTo>
                    <a:pt x="280252" y="760"/>
                    <a:pt x="280135" y="-55"/>
                    <a:pt x="279553" y="3"/>
                  </a:cubicBezTo>
                  <a:cubicBezTo>
                    <a:pt x="256951" y="2974"/>
                    <a:pt x="234466" y="12119"/>
                    <a:pt x="212039" y="16779"/>
                  </a:cubicBezTo>
                  <a:cubicBezTo>
                    <a:pt x="189263" y="21498"/>
                    <a:pt x="166254" y="25168"/>
                    <a:pt x="143303" y="29129"/>
                  </a:cubicBezTo>
                  <a:cubicBezTo>
                    <a:pt x="120410" y="33148"/>
                    <a:pt x="97575" y="37284"/>
                    <a:pt x="75032" y="42934"/>
                  </a:cubicBezTo>
                  <a:cubicBezTo>
                    <a:pt x="63848" y="45730"/>
                    <a:pt x="52664" y="48876"/>
                    <a:pt x="41712" y="52604"/>
                  </a:cubicBezTo>
                  <a:cubicBezTo>
                    <a:pt x="30586" y="56332"/>
                    <a:pt x="15499" y="65827"/>
                    <a:pt x="3558" y="62099"/>
                  </a:cubicBezTo>
                  <a:cubicBezTo>
                    <a:pt x="296" y="61050"/>
                    <a:pt x="-1335" y="65594"/>
                    <a:pt x="1344" y="673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5" name="Google Shape;2695;p75"/>
            <p:cNvSpPr/>
            <p:nvPr/>
          </p:nvSpPr>
          <p:spPr>
            <a:xfrm rot="9662199">
              <a:off x="1383454" y="4214332"/>
              <a:ext cx="244638" cy="59045"/>
            </a:xfrm>
            <a:custGeom>
              <a:rect b="b" l="l" r="r" t="t"/>
              <a:pathLst>
                <a:path extrusionOk="0" h="98397" w="407684">
                  <a:moveTo>
                    <a:pt x="4943" y="98289"/>
                  </a:moveTo>
                  <a:cubicBezTo>
                    <a:pt x="21195" y="94444"/>
                    <a:pt x="35583" y="84833"/>
                    <a:pt x="50495" y="77493"/>
                  </a:cubicBezTo>
                  <a:cubicBezTo>
                    <a:pt x="66689" y="69571"/>
                    <a:pt x="83232" y="62290"/>
                    <a:pt x="100067" y="55707"/>
                  </a:cubicBezTo>
                  <a:cubicBezTo>
                    <a:pt x="131523" y="43416"/>
                    <a:pt x="163852" y="33513"/>
                    <a:pt x="196764" y="26057"/>
                  </a:cubicBezTo>
                  <a:cubicBezTo>
                    <a:pt x="263520" y="10854"/>
                    <a:pt x="338315" y="2058"/>
                    <a:pt x="406877" y="7999"/>
                  </a:cubicBezTo>
                  <a:cubicBezTo>
                    <a:pt x="407983" y="8116"/>
                    <a:pt x="407925" y="6426"/>
                    <a:pt x="406877" y="6310"/>
                  </a:cubicBezTo>
                  <a:cubicBezTo>
                    <a:pt x="369188" y="2640"/>
                    <a:pt x="333422" y="-1671"/>
                    <a:pt x="295325" y="660"/>
                  </a:cubicBezTo>
                  <a:cubicBezTo>
                    <a:pt x="261190" y="2757"/>
                    <a:pt x="227113" y="7358"/>
                    <a:pt x="193618" y="14582"/>
                  </a:cubicBezTo>
                  <a:cubicBezTo>
                    <a:pt x="158376" y="22213"/>
                    <a:pt x="123717" y="32640"/>
                    <a:pt x="90106" y="45746"/>
                  </a:cubicBezTo>
                  <a:cubicBezTo>
                    <a:pt x="61039" y="57105"/>
                    <a:pt x="23059" y="68930"/>
                    <a:pt x="1098" y="91706"/>
                  </a:cubicBezTo>
                  <a:cubicBezTo>
                    <a:pt x="-1640" y="94561"/>
                    <a:pt x="1156" y="99162"/>
                    <a:pt x="4943" y="982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96" name="Google Shape;2696;p75"/>
          <p:cNvGrpSpPr/>
          <p:nvPr/>
        </p:nvGrpSpPr>
        <p:grpSpPr>
          <a:xfrm rot="10800000">
            <a:off x="435948" y="-209624"/>
            <a:ext cx="1175636" cy="1505152"/>
            <a:chOff x="2490664" y="2893837"/>
            <a:chExt cx="932157" cy="1193334"/>
          </a:xfrm>
        </p:grpSpPr>
        <p:sp>
          <p:nvSpPr>
            <p:cNvPr id="2697" name="Google Shape;2697;p75"/>
            <p:cNvSpPr/>
            <p:nvPr/>
          </p:nvSpPr>
          <p:spPr>
            <a:xfrm rot="1709092">
              <a:off x="2727254" y="2936182"/>
              <a:ext cx="458977" cy="1108644"/>
            </a:xfrm>
            <a:custGeom>
              <a:rect b="b" l="l" r="r" t="t"/>
              <a:pathLst>
                <a:path extrusionOk="0" h="1107313" w="458426">
                  <a:moveTo>
                    <a:pt x="211983" y="279658"/>
                  </a:moveTo>
                  <a:cubicBezTo>
                    <a:pt x="198352" y="261193"/>
                    <a:pt x="187517" y="240980"/>
                    <a:pt x="173595" y="222630"/>
                  </a:cubicBezTo>
                  <a:cubicBezTo>
                    <a:pt x="159499" y="204107"/>
                    <a:pt x="144120" y="186573"/>
                    <a:pt x="129965" y="168165"/>
                  </a:cubicBezTo>
                  <a:cubicBezTo>
                    <a:pt x="104568" y="135137"/>
                    <a:pt x="78296" y="95992"/>
                    <a:pt x="75092" y="53177"/>
                  </a:cubicBezTo>
                  <a:cubicBezTo>
                    <a:pt x="73636" y="33954"/>
                    <a:pt x="78879" y="11236"/>
                    <a:pt x="98393" y="2965"/>
                  </a:cubicBezTo>
                  <a:cubicBezTo>
                    <a:pt x="115286" y="-4200"/>
                    <a:pt x="134625" y="2790"/>
                    <a:pt x="149479" y="11528"/>
                  </a:cubicBezTo>
                  <a:cubicBezTo>
                    <a:pt x="191304" y="36168"/>
                    <a:pt x="218565" y="80381"/>
                    <a:pt x="229750" y="126865"/>
                  </a:cubicBezTo>
                  <a:cubicBezTo>
                    <a:pt x="236157" y="153428"/>
                    <a:pt x="238662" y="181389"/>
                    <a:pt x="237555" y="208708"/>
                  </a:cubicBezTo>
                  <a:cubicBezTo>
                    <a:pt x="236682" y="230786"/>
                    <a:pt x="236274" y="256300"/>
                    <a:pt x="230623" y="278552"/>
                  </a:cubicBezTo>
                  <a:cubicBezTo>
                    <a:pt x="236565" y="305406"/>
                    <a:pt x="241283" y="332551"/>
                    <a:pt x="245070" y="359871"/>
                  </a:cubicBezTo>
                  <a:cubicBezTo>
                    <a:pt x="246992" y="347754"/>
                    <a:pt x="249264" y="335754"/>
                    <a:pt x="251594" y="324162"/>
                  </a:cubicBezTo>
                  <a:cubicBezTo>
                    <a:pt x="255846" y="303192"/>
                    <a:pt x="261205" y="282455"/>
                    <a:pt x="267555" y="262067"/>
                  </a:cubicBezTo>
                  <a:cubicBezTo>
                    <a:pt x="273205" y="243950"/>
                    <a:pt x="278331" y="223329"/>
                    <a:pt x="289341" y="207660"/>
                  </a:cubicBezTo>
                  <a:cubicBezTo>
                    <a:pt x="297962" y="195369"/>
                    <a:pt x="312699" y="185932"/>
                    <a:pt x="328194" y="189544"/>
                  </a:cubicBezTo>
                  <a:cubicBezTo>
                    <a:pt x="345553" y="193621"/>
                    <a:pt x="352077" y="211504"/>
                    <a:pt x="354058" y="227349"/>
                  </a:cubicBezTo>
                  <a:cubicBezTo>
                    <a:pt x="358893" y="265678"/>
                    <a:pt x="349107" y="305347"/>
                    <a:pt x="333612" y="340298"/>
                  </a:cubicBezTo>
                  <a:cubicBezTo>
                    <a:pt x="323534" y="363074"/>
                    <a:pt x="310777" y="384919"/>
                    <a:pt x="296506" y="405307"/>
                  </a:cubicBezTo>
                  <a:cubicBezTo>
                    <a:pt x="288991" y="416083"/>
                    <a:pt x="281069" y="426685"/>
                    <a:pt x="272972" y="436995"/>
                  </a:cubicBezTo>
                  <a:cubicBezTo>
                    <a:pt x="267205" y="444335"/>
                    <a:pt x="261264" y="452432"/>
                    <a:pt x="254273" y="458898"/>
                  </a:cubicBezTo>
                  <a:cubicBezTo>
                    <a:pt x="255788" y="488781"/>
                    <a:pt x="256254" y="518605"/>
                    <a:pt x="255555" y="548197"/>
                  </a:cubicBezTo>
                  <a:cubicBezTo>
                    <a:pt x="254972" y="572663"/>
                    <a:pt x="253574" y="597128"/>
                    <a:pt x="251652" y="621535"/>
                  </a:cubicBezTo>
                  <a:cubicBezTo>
                    <a:pt x="259865" y="579129"/>
                    <a:pt x="278797" y="535848"/>
                    <a:pt x="299069" y="499615"/>
                  </a:cubicBezTo>
                  <a:cubicBezTo>
                    <a:pt x="323476" y="455985"/>
                    <a:pt x="354291" y="412005"/>
                    <a:pt x="395882" y="383229"/>
                  </a:cubicBezTo>
                  <a:cubicBezTo>
                    <a:pt x="410329" y="373210"/>
                    <a:pt x="427979" y="364123"/>
                    <a:pt x="443357" y="377695"/>
                  </a:cubicBezTo>
                  <a:cubicBezTo>
                    <a:pt x="458153" y="390744"/>
                    <a:pt x="456056" y="411598"/>
                    <a:pt x="450580" y="428491"/>
                  </a:cubicBezTo>
                  <a:cubicBezTo>
                    <a:pt x="435785" y="474334"/>
                    <a:pt x="410154" y="518256"/>
                    <a:pt x="379164" y="555071"/>
                  </a:cubicBezTo>
                  <a:cubicBezTo>
                    <a:pt x="361572" y="576041"/>
                    <a:pt x="341825" y="595264"/>
                    <a:pt x="320563" y="612448"/>
                  </a:cubicBezTo>
                  <a:cubicBezTo>
                    <a:pt x="299127" y="629749"/>
                    <a:pt x="275360" y="647457"/>
                    <a:pt x="248623" y="655438"/>
                  </a:cubicBezTo>
                  <a:cubicBezTo>
                    <a:pt x="241808" y="721669"/>
                    <a:pt x="230099" y="787435"/>
                    <a:pt x="213381" y="851861"/>
                  </a:cubicBezTo>
                  <a:cubicBezTo>
                    <a:pt x="235633" y="806367"/>
                    <a:pt x="262196" y="762737"/>
                    <a:pt x="292253" y="722077"/>
                  </a:cubicBezTo>
                  <a:cubicBezTo>
                    <a:pt x="319457" y="685321"/>
                    <a:pt x="351553" y="636215"/>
                    <a:pt x="395649" y="617924"/>
                  </a:cubicBezTo>
                  <a:cubicBezTo>
                    <a:pt x="410795" y="611633"/>
                    <a:pt x="432581" y="608604"/>
                    <a:pt x="447144" y="618157"/>
                  </a:cubicBezTo>
                  <a:cubicBezTo>
                    <a:pt x="464386" y="629458"/>
                    <a:pt x="458269" y="653748"/>
                    <a:pt x="452270" y="669884"/>
                  </a:cubicBezTo>
                  <a:cubicBezTo>
                    <a:pt x="433571" y="719980"/>
                    <a:pt x="391339" y="766057"/>
                    <a:pt x="353068" y="802114"/>
                  </a:cubicBezTo>
                  <a:cubicBezTo>
                    <a:pt x="329709" y="824075"/>
                    <a:pt x="304603" y="844230"/>
                    <a:pt x="277516" y="861356"/>
                  </a:cubicBezTo>
                  <a:cubicBezTo>
                    <a:pt x="254390" y="875977"/>
                    <a:pt x="228410" y="892870"/>
                    <a:pt x="200740" y="896831"/>
                  </a:cubicBezTo>
                  <a:cubicBezTo>
                    <a:pt x="198760" y="903472"/>
                    <a:pt x="196779" y="910171"/>
                    <a:pt x="194682" y="916753"/>
                  </a:cubicBezTo>
                  <a:cubicBezTo>
                    <a:pt x="184139" y="949840"/>
                    <a:pt x="172197" y="982519"/>
                    <a:pt x="158916" y="1014615"/>
                  </a:cubicBezTo>
                  <a:cubicBezTo>
                    <a:pt x="145809" y="1046246"/>
                    <a:pt x="131946" y="1079099"/>
                    <a:pt x="111907" y="1107060"/>
                  </a:cubicBezTo>
                  <a:cubicBezTo>
                    <a:pt x="111441" y="1107701"/>
                    <a:pt x="110626" y="1107002"/>
                    <a:pt x="110859" y="1106361"/>
                  </a:cubicBezTo>
                  <a:cubicBezTo>
                    <a:pt x="120237" y="1077119"/>
                    <a:pt x="133810" y="1049100"/>
                    <a:pt x="145227" y="1020557"/>
                  </a:cubicBezTo>
                  <a:cubicBezTo>
                    <a:pt x="108936" y="995334"/>
                    <a:pt x="76607" y="964694"/>
                    <a:pt x="50394" y="929044"/>
                  </a:cubicBezTo>
                  <a:cubicBezTo>
                    <a:pt x="28666" y="899511"/>
                    <a:pt x="7171" y="865608"/>
                    <a:pt x="1637" y="828677"/>
                  </a:cubicBezTo>
                  <a:cubicBezTo>
                    <a:pt x="-401" y="815279"/>
                    <a:pt x="-2091" y="794309"/>
                    <a:pt x="6647" y="782833"/>
                  </a:cubicBezTo>
                  <a:cubicBezTo>
                    <a:pt x="15851" y="770659"/>
                    <a:pt x="31579" y="776950"/>
                    <a:pt x="42064" y="783591"/>
                  </a:cubicBezTo>
                  <a:cubicBezTo>
                    <a:pt x="76141" y="805144"/>
                    <a:pt x="100140" y="839978"/>
                    <a:pt x="116800" y="876094"/>
                  </a:cubicBezTo>
                  <a:cubicBezTo>
                    <a:pt x="127053" y="898346"/>
                    <a:pt x="134509" y="921821"/>
                    <a:pt x="140509" y="945587"/>
                  </a:cubicBezTo>
                  <a:cubicBezTo>
                    <a:pt x="143421" y="957180"/>
                    <a:pt x="146101" y="968830"/>
                    <a:pt x="148489" y="980538"/>
                  </a:cubicBezTo>
                  <a:cubicBezTo>
                    <a:pt x="149887" y="987237"/>
                    <a:pt x="151693" y="994635"/>
                    <a:pt x="152334" y="1001916"/>
                  </a:cubicBezTo>
                  <a:cubicBezTo>
                    <a:pt x="161013" y="979257"/>
                    <a:pt x="169343" y="956480"/>
                    <a:pt x="176741" y="933355"/>
                  </a:cubicBezTo>
                  <a:cubicBezTo>
                    <a:pt x="188741" y="895899"/>
                    <a:pt x="198760" y="857919"/>
                    <a:pt x="207265" y="819648"/>
                  </a:cubicBezTo>
                  <a:cubicBezTo>
                    <a:pt x="168877" y="808347"/>
                    <a:pt x="132703" y="777591"/>
                    <a:pt x="106082" y="749048"/>
                  </a:cubicBezTo>
                  <a:cubicBezTo>
                    <a:pt x="76898" y="717767"/>
                    <a:pt x="54122" y="680195"/>
                    <a:pt x="39734" y="639885"/>
                  </a:cubicBezTo>
                  <a:cubicBezTo>
                    <a:pt x="33967" y="623633"/>
                    <a:pt x="26336" y="603711"/>
                    <a:pt x="32045" y="586410"/>
                  </a:cubicBezTo>
                  <a:cubicBezTo>
                    <a:pt x="37229" y="570799"/>
                    <a:pt x="51501" y="561012"/>
                    <a:pt x="67927" y="564740"/>
                  </a:cubicBezTo>
                  <a:cubicBezTo>
                    <a:pt x="87325" y="569109"/>
                    <a:pt x="104509" y="586468"/>
                    <a:pt x="117266" y="600681"/>
                  </a:cubicBezTo>
                  <a:cubicBezTo>
                    <a:pt x="133519" y="618798"/>
                    <a:pt x="146450" y="639302"/>
                    <a:pt x="157693" y="660797"/>
                  </a:cubicBezTo>
                  <a:cubicBezTo>
                    <a:pt x="170275" y="684796"/>
                    <a:pt x="181401" y="709553"/>
                    <a:pt x="191595" y="734659"/>
                  </a:cubicBezTo>
                  <a:cubicBezTo>
                    <a:pt x="196721" y="747358"/>
                    <a:pt x="201614" y="760115"/>
                    <a:pt x="206041" y="773105"/>
                  </a:cubicBezTo>
                  <a:cubicBezTo>
                    <a:pt x="208313" y="779746"/>
                    <a:pt x="211167" y="786794"/>
                    <a:pt x="212857" y="794018"/>
                  </a:cubicBezTo>
                  <a:cubicBezTo>
                    <a:pt x="215536" y="780678"/>
                    <a:pt x="218041" y="767280"/>
                    <a:pt x="220313" y="753882"/>
                  </a:cubicBezTo>
                  <a:cubicBezTo>
                    <a:pt x="229225" y="700175"/>
                    <a:pt x="234701" y="645826"/>
                    <a:pt x="236973" y="591303"/>
                  </a:cubicBezTo>
                  <a:cubicBezTo>
                    <a:pt x="215595" y="582507"/>
                    <a:pt x="195556" y="569575"/>
                    <a:pt x="176217" y="557226"/>
                  </a:cubicBezTo>
                  <a:cubicBezTo>
                    <a:pt x="157460" y="545226"/>
                    <a:pt x="138936" y="532819"/>
                    <a:pt x="121169" y="519421"/>
                  </a:cubicBezTo>
                  <a:cubicBezTo>
                    <a:pt x="86510" y="493266"/>
                    <a:pt x="54879" y="461170"/>
                    <a:pt x="36122" y="421559"/>
                  </a:cubicBezTo>
                  <a:cubicBezTo>
                    <a:pt x="29423" y="407404"/>
                    <a:pt x="19637" y="387889"/>
                    <a:pt x="27792" y="372453"/>
                  </a:cubicBezTo>
                  <a:cubicBezTo>
                    <a:pt x="34782" y="359230"/>
                    <a:pt x="51093" y="353871"/>
                    <a:pt x="65248" y="356492"/>
                  </a:cubicBezTo>
                  <a:cubicBezTo>
                    <a:pt x="84354" y="360045"/>
                    <a:pt x="100839" y="375074"/>
                    <a:pt x="115169" y="387190"/>
                  </a:cubicBezTo>
                  <a:cubicBezTo>
                    <a:pt x="132295" y="401637"/>
                    <a:pt x="148023" y="417831"/>
                    <a:pt x="162003" y="435364"/>
                  </a:cubicBezTo>
                  <a:cubicBezTo>
                    <a:pt x="179129" y="456859"/>
                    <a:pt x="194216" y="479926"/>
                    <a:pt x="208138" y="503577"/>
                  </a:cubicBezTo>
                  <a:cubicBezTo>
                    <a:pt x="218274" y="520761"/>
                    <a:pt x="229225" y="538469"/>
                    <a:pt x="237963" y="556760"/>
                  </a:cubicBezTo>
                  <a:cubicBezTo>
                    <a:pt x="238779" y="503635"/>
                    <a:pt x="236565" y="450510"/>
                    <a:pt x="230798" y="397792"/>
                  </a:cubicBezTo>
                  <a:cubicBezTo>
                    <a:pt x="214313" y="390511"/>
                    <a:pt x="198935" y="379152"/>
                    <a:pt x="184430" y="369133"/>
                  </a:cubicBezTo>
                  <a:cubicBezTo>
                    <a:pt x="163227" y="354395"/>
                    <a:pt x="142897" y="338609"/>
                    <a:pt x="122858" y="322298"/>
                  </a:cubicBezTo>
                  <a:cubicBezTo>
                    <a:pt x="89131" y="294862"/>
                    <a:pt x="48937" y="267251"/>
                    <a:pt x="28084" y="227931"/>
                  </a:cubicBezTo>
                  <a:cubicBezTo>
                    <a:pt x="20686" y="214009"/>
                    <a:pt x="12938" y="195252"/>
                    <a:pt x="22200" y="180398"/>
                  </a:cubicBezTo>
                  <a:cubicBezTo>
                    <a:pt x="30996" y="166243"/>
                    <a:pt x="49229" y="163564"/>
                    <a:pt x="63966" y="168224"/>
                  </a:cubicBezTo>
                  <a:cubicBezTo>
                    <a:pt x="83888" y="174457"/>
                    <a:pt x="99383" y="190359"/>
                    <a:pt x="113946" y="204514"/>
                  </a:cubicBezTo>
                  <a:cubicBezTo>
                    <a:pt x="131247" y="221349"/>
                    <a:pt x="148431" y="238242"/>
                    <a:pt x="164683" y="256125"/>
                  </a:cubicBezTo>
                  <a:cubicBezTo>
                    <a:pt x="185653" y="279192"/>
                    <a:pt x="205575" y="304299"/>
                    <a:pt x="221944" y="331327"/>
                  </a:cubicBezTo>
                  <a:cubicBezTo>
                    <a:pt x="219264" y="314376"/>
                    <a:pt x="216294" y="297483"/>
                    <a:pt x="213090" y="280591"/>
                  </a:cubicBezTo>
                  <a:cubicBezTo>
                    <a:pt x="212565" y="280008"/>
                    <a:pt x="212216" y="280008"/>
                    <a:pt x="211983" y="27965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698" name="Google Shape;2698;p75"/>
            <p:cNvGrpSpPr/>
            <p:nvPr/>
          </p:nvGrpSpPr>
          <p:grpSpPr>
            <a:xfrm rot="1706614">
              <a:off x="2759216" y="2946142"/>
              <a:ext cx="439279" cy="1005827"/>
              <a:chOff x="2647930" y="1061666"/>
              <a:chExt cx="439272" cy="1005812"/>
            </a:xfrm>
          </p:grpSpPr>
          <p:sp>
            <p:nvSpPr>
              <p:cNvPr id="2699" name="Google Shape;2699;p75"/>
              <p:cNvSpPr/>
              <p:nvPr/>
            </p:nvSpPr>
            <p:spPr>
              <a:xfrm>
                <a:off x="2867199" y="1669460"/>
                <a:ext cx="211964" cy="267089"/>
              </a:xfrm>
              <a:custGeom>
                <a:rect b="b" l="l" r="r" t="t"/>
                <a:pathLst>
                  <a:path extrusionOk="0" h="267089" w="211964">
                    <a:moveTo>
                      <a:pt x="47" y="266383"/>
                    </a:moveTo>
                    <a:cubicBezTo>
                      <a:pt x="22124" y="213782"/>
                      <a:pt x="55677" y="164909"/>
                      <a:pt x="90627" y="120114"/>
                    </a:cubicBezTo>
                    <a:cubicBezTo>
                      <a:pt x="124180" y="77066"/>
                      <a:pt x="161461" y="36698"/>
                      <a:pt x="201888" y="0"/>
                    </a:cubicBezTo>
                    <a:cubicBezTo>
                      <a:pt x="205382" y="408"/>
                      <a:pt x="208761" y="1165"/>
                      <a:pt x="211965" y="2330"/>
                    </a:cubicBezTo>
                    <a:cubicBezTo>
                      <a:pt x="193849" y="18640"/>
                      <a:pt x="176257" y="35533"/>
                      <a:pt x="159364" y="53242"/>
                    </a:cubicBezTo>
                    <a:cubicBezTo>
                      <a:pt x="120277" y="94251"/>
                      <a:pt x="84744" y="138696"/>
                      <a:pt x="52939" y="185530"/>
                    </a:cubicBezTo>
                    <a:cubicBezTo>
                      <a:pt x="34881" y="212209"/>
                      <a:pt x="18454" y="239937"/>
                      <a:pt x="804" y="266907"/>
                    </a:cubicBezTo>
                    <a:cubicBezTo>
                      <a:pt x="513" y="267373"/>
                      <a:pt x="-186" y="266849"/>
                      <a:pt x="47" y="266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0" name="Google Shape;2700;p75"/>
              <p:cNvSpPr/>
              <p:nvPr/>
            </p:nvSpPr>
            <p:spPr>
              <a:xfrm>
                <a:off x="2674084" y="1416009"/>
                <a:ext cx="181161" cy="207372"/>
              </a:xfrm>
              <a:custGeom>
                <a:rect b="b" l="l" r="r" t="t"/>
                <a:pathLst>
                  <a:path extrusionOk="0" h="207372" w="181161">
                    <a:moveTo>
                      <a:pt x="77125" y="70018"/>
                    </a:moveTo>
                    <a:cubicBezTo>
                      <a:pt x="116095" y="112483"/>
                      <a:pt x="150288" y="157745"/>
                      <a:pt x="181045" y="206384"/>
                    </a:cubicBezTo>
                    <a:cubicBezTo>
                      <a:pt x="181511" y="207083"/>
                      <a:pt x="180463" y="207782"/>
                      <a:pt x="179997" y="207083"/>
                    </a:cubicBezTo>
                    <a:cubicBezTo>
                      <a:pt x="146153" y="160599"/>
                      <a:pt x="109046" y="115571"/>
                      <a:pt x="69960" y="73397"/>
                    </a:cubicBezTo>
                    <a:cubicBezTo>
                      <a:pt x="47591" y="49281"/>
                      <a:pt x="24000" y="26504"/>
                      <a:pt x="0" y="4136"/>
                    </a:cubicBezTo>
                    <a:cubicBezTo>
                      <a:pt x="2097" y="2447"/>
                      <a:pt x="4427" y="1107"/>
                      <a:pt x="6874" y="0"/>
                    </a:cubicBezTo>
                    <a:cubicBezTo>
                      <a:pt x="31514" y="22077"/>
                      <a:pt x="54815" y="45727"/>
                      <a:pt x="77125" y="7001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1" name="Google Shape;2701;p75"/>
              <p:cNvSpPr/>
              <p:nvPr/>
            </p:nvSpPr>
            <p:spPr>
              <a:xfrm>
                <a:off x="2663191" y="1228265"/>
                <a:ext cx="186710" cy="189855"/>
              </a:xfrm>
              <a:custGeom>
                <a:rect b="b" l="l" r="r" t="t"/>
                <a:pathLst>
                  <a:path extrusionOk="0" h="189855" w="186710">
                    <a:moveTo>
                      <a:pt x="78173" y="59242"/>
                    </a:moveTo>
                    <a:cubicBezTo>
                      <a:pt x="98969" y="78523"/>
                      <a:pt x="118833" y="98911"/>
                      <a:pt x="137298" y="120522"/>
                    </a:cubicBezTo>
                    <a:cubicBezTo>
                      <a:pt x="146386" y="131182"/>
                      <a:pt x="155240" y="142075"/>
                      <a:pt x="163744" y="153201"/>
                    </a:cubicBezTo>
                    <a:cubicBezTo>
                      <a:pt x="168346" y="159201"/>
                      <a:pt x="172890" y="165201"/>
                      <a:pt x="177200" y="171434"/>
                    </a:cubicBezTo>
                    <a:cubicBezTo>
                      <a:pt x="180929" y="176793"/>
                      <a:pt x="185356" y="182210"/>
                      <a:pt x="186695" y="188676"/>
                    </a:cubicBezTo>
                    <a:cubicBezTo>
                      <a:pt x="186812" y="189317"/>
                      <a:pt x="186229" y="190191"/>
                      <a:pt x="185530" y="189724"/>
                    </a:cubicBezTo>
                    <a:cubicBezTo>
                      <a:pt x="175395" y="183433"/>
                      <a:pt x="168346" y="170036"/>
                      <a:pt x="161065" y="160832"/>
                    </a:cubicBezTo>
                    <a:cubicBezTo>
                      <a:pt x="152036" y="149356"/>
                      <a:pt x="142716" y="138172"/>
                      <a:pt x="133104" y="127221"/>
                    </a:cubicBezTo>
                    <a:cubicBezTo>
                      <a:pt x="114056" y="105610"/>
                      <a:pt x="94076" y="84872"/>
                      <a:pt x="72931" y="65358"/>
                    </a:cubicBezTo>
                    <a:cubicBezTo>
                      <a:pt x="52310" y="46310"/>
                      <a:pt x="30698" y="28368"/>
                      <a:pt x="8272" y="11534"/>
                    </a:cubicBezTo>
                    <a:cubicBezTo>
                      <a:pt x="5534" y="9495"/>
                      <a:pt x="2738" y="7573"/>
                      <a:pt x="0" y="5592"/>
                    </a:cubicBezTo>
                    <a:cubicBezTo>
                      <a:pt x="1864" y="3379"/>
                      <a:pt x="3903" y="1515"/>
                      <a:pt x="6233" y="0"/>
                    </a:cubicBezTo>
                    <a:cubicBezTo>
                      <a:pt x="31689" y="18233"/>
                      <a:pt x="55747" y="38446"/>
                      <a:pt x="78173" y="5924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2" name="Google Shape;2702;p75"/>
              <p:cNvSpPr/>
              <p:nvPr/>
            </p:nvSpPr>
            <p:spPr>
              <a:xfrm>
                <a:off x="2647930" y="1833554"/>
                <a:ext cx="139569" cy="233924"/>
              </a:xfrm>
              <a:custGeom>
                <a:rect b="b" l="l" r="r" t="t"/>
                <a:pathLst>
                  <a:path extrusionOk="0" h="233924" w="139569">
                    <a:moveTo>
                      <a:pt x="0" y="3553"/>
                    </a:moveTo>
                    <a:cubicBezTo>
                      <a:pt x="2039" y="1748"/>
                      <a:pt x="4311" y="641"/>
                      <a:pt x="6699" y="0"/>
                    </a:cubicBezTo>
                    <a:cubicBezTo>
                      <a:pt x="8796" y="5767"/>
                      <a:pt x="10893" y="11592"/>
                      <a:pt x="13107" y="17301"/>
                    </a:cubicBezTo>
                    <a:cubicBezTo>
                      <a:pt x="23650" y="43980"/>
                      <a:pt x="35708" y="70018"/>
                      <a:pt x="49222" y="95357"/>
                    </a:cubicBezTo>
                    <a:cubicBezTo>
                      <a:pt x="62387" y="120056"/>
                      <a:pt x="76717" y="144114"/>
                      <a:pt x="92328" y="167356"/>
                    </a:cubicBezTo>
                    <a:cubicBezTo>
                      <a:pt x="100134" y="178948"/>
                      <a:pt x="108231" y="190365"/>
                      <a:pt x="116619" y="201550"/>
                    </a:cubicBezTo>
                    <a:cubicBezTo>
                      <a:pt x="124134" y="211510"/>
                      <a:pt x="134269" y="221763"/>
                      <a:pt x="139512" y="233122"/>
                    </a:cubicBezTo>
                    <a:cubicBezTo>
                      <a:pt x="139803" y="233763"/>
                      <a:pt x="138929" y="234112"/>
                      <a:pt x="138463" y="233821"/>
                    </a:cubicBezTo>
                    <a:cubicBezTo>
                      <a:pt x="127396" y="226306"/>
                      <a:pt x="118483" y="212559"/>
                      <a:pt x="110386" y="202132"/>
                    </a:cubicBezTo>
                    <a:cubicBezTo>
                      <a:pt x="101823" y="191064"/>
                      <a:pt x="93610" y="179764"/>
                      <a:pt x="85688" y="168230"/>
                    </a:cubicBezTo>
                    <a:cubicBezTo>
                      <a:pt x="69552" y="144755"/>
                      <a:pt x="54756" y="120405"/>
                      <a:pt x="41475" y="95241"/>
                    </a:cubicBezTo>
                    <a:cubicBezTo>
                      <a:pt x="26096" y="65940"/>
                      <a:pt x="11592" y="35184"/>
                      <a:pt x="0" y="355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3" name="Google Shape;2703;p75"/>
              <p:cNvSpPr/>
              <p:nvPr/>
            </p:nvSpPr>
            <p:spPr>
              <a:xfrm>
                <a:off x="2694356" y="1620892"/>
                <a:ext cx="151598" cy="242424"/>
              </a:xfrm>
              <a:custGeom>
                <a:rect b="b" l="l" r="r" t="t"/>
                <a:pathLst>
                  <a:path extrusionOk="0" h="242424" w="151598">
                    <a:moveTo>
                      <a:pt x="8738" y="220"/>
                    </a:moveTo>
                    <a:cubicBezTo>
                      <a:pt x="25397" y="30161"/>
                      <a:pt x="39203" y="62083"/>
                      <a:pt x="53824" y="92374"/>
                    </a:cubicBezTo>
                    <a:cubicBezTo>
                      <a:pt x="66814" y="119344"/>
                      <a:pt x="80561" y="145965"/>
                      <a:pt x="96522" y="171363"/>
                    </a:cubicBezTo>
                    <a:cubicBezTo>
                      <a:pt x="104328" y="183770"/>
                      <a:pt x="112774" y="195828"/>
                      <a:pt x="121978" y="207245"/>
                    </a:cubicBezTo>
                    <a:cubicBezTo>
                      <a:pt x="131240" y="218663"/>
                      <a:pt x="141725" y="228857"/>
                      <a:pt x="151220" y="240041"/>
                    </a:cubicBezTo>
                    <a:cubicBezTo>
                      <a:pt x="152502" y="241556"/>
                      <a:pt x="150230" y="243070"/>
                      <a:pt x="148832" y="242138"/>
                    </a:cubicBezTo>
                    <a:cubicBezTo>
                      <a:pt x="125532" y="226410"/>
                      <a:pt x="107357" y="200896"/>
                      <a:pt x="92095" y="177712"/>
                    </a:cubicBezTo>
                    <a:cubicBezTo>
                      <a:pt x="76309" y="153771"/>
                      <a:pt x="63261" y="128140"/>
                      <a:pt x="50737" y="102393"/>
                    </a:cubicBezTo>
                    <a:cubicBezTo>
                      <a:pt x="37456" y="75131"/>
                      <a:pt x="24932" y="47579"/>
                      <a:pt x="11009" y="20667"/>
                    </a:cubicBezTo>
                    <a:cubicBezTo>
                      <a:pt x="7456" y="13851"/>
                      <a:pt x="3728" y="7152"/>
                      <a:pt x="0" y="453"/>
                    </a:cubicBezTo>
                    <a:cubicBezTo>
                      <a:pt x="2796" y="-71"/>
                      <a:pt x="5709" y="-129"/>
                      <a:pt x="8738" y="2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4" name="Google Shape;2704;p75"/>
              <p:cNvSpPr/>
              <p:nvPr/>
            </p:nvSpPr>
            <p:spPr>
              <a:xfrm>
                <a:off x="2901372" y="1433776"/>
                <a:ext cx="185830" cy="259692"/>
              </a:xfrm>
              <a:custGeom>
                <a:rect b="b" l="l" r="r" t="t"/>
                <a:pathLst>
                  <a:path extrusionOk="0" h="259692" w="185830">
                    <a:moveTo>
                      <a:pt x="174529" y="20155"/>
                    </a:moveTo>
                    <a:cubicBezTo>
                      <a:pt x="153676" y="45320"/>
                      <a:pt x="133171" y="70775"/>
                      <a:pt x="113482" y="96930"/>
                    </a:cubicBezTo>
                    <a:cubicBezTo>
                      <a:pt x="93851" y="123085"/>
                      <a:pt x="74978" y="149822"/>
                      <a:pt x="56745" y="176909"/>
                    </a:cubicBezTo>
                    <a:cubicBezTo>
                      <a:pt x="38338" y="204229"/>
                      <a:pt x="22086" y="233646"/>
                      <a:pt x="1465" y="259393"/>
                    </a:cubicBezTo>
                    <a:cubicBezTo>
                      <a:pt x="824" y="260150"/>
                      <a:pt x="-283" y="259335"/>
                      <a:pt x="67" y="258461"/>
                    </a:cubicBezTo>
                    <a:cubicBezTo>
                      <a:pt x="12183" y="227879"/>
                      <a:pt x="31581" y="199627"/>
                      <a:pt x="49406" y="172191"/>
                    </a:cubicBezTo>
                    <a:cubicBezTo>
                      <a:pt x="67405" y="144405"/>
                      <a:pt x="86453" y="117318"/>
                      <a:pt x="106201" y="90756"/>
                    </a:cubicBezTo>
                    <a:cubicBezTo>
                      <a:pt x="126064" y="64076"/>
                      <a:pt x="146569" y="37863"/>
                      <a:pt x="168238" y="12641"/>
                    </a:cubicBezTo>
                    <a:cubicBezTo>
                      <a:pt x="171850" y="8446"/>
                      <a:pt x="175578" y="4194"/>
                      <a:pt x="179190" y="0"/>
                    </a:cubicBezTo>
                    <a:cubicBezTo>
                      <a:pt x="179655" y="349"/>
                      <a:pt x="180180" y="583"/>
                      <a:pt x="180646" y="990"/>
                    </a:cubicBezTo>
                    <a:cubicBezTo>
                      <a:pt x="182685" y="2796"/>
                      <a:pt x="184374" y="4835"/>
                      <a:pt x="185830" y="6932"/>
                    </a:cubicBezTo>
                    <a:cubicBezTo>
                      <a:pt x="182102" y="11243"/>
                      <a:pt x="178257" y="15670"/>
                      <a:pt x="174529" y="201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5" name="Google Shape;2705;p75"/>
              <p:cNvSpPr/>
              <p:nvPr/>
            </p:nvSpPr>
            <p:spPr>
              <a:xfrm>
                <a:off x="2727734" y="1061666"/>
                <a:ext cx="127570" cy="251101"/>
              </a:xfrm>
              <a:custGeom>
                <a:rect b="b" l="l" r="r" t="t"/>
                <a:pathLst>
                  <a:path extrusionOk="0" h="251101" w="127570">
                    <a:moveTo>
                      <a:pt x="79746" y="106658"/>
                    </a:moveTo>
                    <a:cubicBezTo>
                      <a:pt x="91222" y="128852"/>
                      <a:pt x="101066" y="151803"/>
                      <a:pt x="109163" y="175453"/>
                    </a:cubicBezTo>
                    <a:cubicBezTo>
                      <a:pt x="113241" y="187336"/>
                      <a:pt x="116910" y="199394"/>
                      <a:pt x="120056" y="211511"/>
                    </a:cubicBezTo>
                    <a:cubicBezTo>
                      <a:pt x="123143" y="223277"/>
                      <a:pt x="127454" y="236908"/>
                      <a:pt x="127571" y="249083"/>
                    </a:cubicBezTo>
                    <a:cubicBezTo>
                      <a:pt x="127571" y="251238"/>
                      <a:pt x="124658" y="251937"/>
                      <a:pt x="123842" y="249840"/>
                    </a:cubicBezTo>
                    <a:cubicBezTo>
                      <a:pt x="119299" y="238481"/>
                      <a:pt x="117551" y="225374"/>
                      <a:pt x="114231" y="213491"/>
                    </a:cubicBezTo>
                    <a:cubicBezTo>
                      <a:pt x="110794" y="201375"/>
                      <a:pt x="107008" y="189433"/>
                      <a:pt x="102755" y="177608"/>
                    </a:cubicBezTo>
                    <a:cubicBezTo>
                      <a:pt x="94192" y="153842"/>
                      <a:pt x="83940" y="130599"/>
                      <a:pt x="72173" y="108231"/>
                    </a:cubicBezTo>
                    <a:cubicBezTo>
                      <a:pt x="52193" y="70484"/>
                      <a:pt x="27087" y="36931"/>
                      <a:pt x="0" y="4427"/>
                    </a:cubicBezTo>
                    <a:cubicBezTo>
                      <a:pt x="1864" y="2738"/>
                      <a:pt x="3903" y="1282"/>
                      <a:pt x="6233" y="0"/>
                    </a:cubicBezTo>
                    <a:cubicBezTo>
                      <a:pt x="35883" y="31456"/>
                      <a:pt x="60115" y="68678"/>
                      <a:pt x="79746" y="10665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6" name="Google Shape;2706;p75"/>
              <p:cNvSpPr/>
              <p:nvPr/>
            </p:nvSpPr>
            <p:spPr>
              <a:xfrm>
                <a:off x="2892401" y="1246090"/>
                <a:ext cx="79813" cy="250077"/>
              </a:xfrm>
              <a:custGeom>
                <a:rect b="b" l="l" r="r" t="t"/>
                <a:pathLst>
                  <a:path extrusionOk="0" h="250077" w="79813">
                    <a:moveTo>
                      <a:pt x="79814" y="2330"/>
                    </a:moveTo>
                    <a:cubicBezTo>
                      <a:pt x="77484" y="8388"/>
                      <a:pt x="75153" y="14446"/>
                      <a:pt x="72998" y="20504"/>
                    </a:cubicBezTo>
                    <a:cubicBezTo>
                      <a:pt x="63911" y="46135"/>
                      <a:pt x="55290" y="71882"/>
                      <a:pt x="47135" y="97804"/>
                    </a:cubicBezTo>
                    <a:cubicBezTo>
                      <a:pt x="39154" y="123027"/>
                      <a:pt x="31698" y="148424"/>
                      <a:pt x="24591" y="173938"/>
                    </a:cubicBezTo>
                    <a:cubicBezTo>
                      <a:pt x="17659" y="199103"/>
                      <a:pt x="12184" y="224850"/>
                      <a:pt x="2805" y="249199"/>
                    </a:cubicBezTo>
                    <a:cubicBezTo>
                      <a:pt x="2165" y="250888"/>
                      <a:pt x="-165" y="249898"/>
                      <a:pt x="9" y="248267"/>
                    </a:cubicBezTo>
                    <a:cubicBezTo>
                      <a:pt x="2689" y="221471"/>
                      <a:pt x="10553" y="195317"/>
                      <a:pt x="17659" y="169395"/>
                    </a:cubicBezTo>
                    <a:cubicBezTo>
                      <a:pt x="24650" y="143881"/>
                      <a:pt x="32048" y="118483"/>
                      <a:pt x="39912" y="93202"/>
                    </a:cubicBezTo>
                    <a:cubicBezTo>
                      <a:pt x="47542" y="68620"/>
                      <a:pt x="55698" y="44213"/>
                      <a:pt x="64202" y="19922"/>
                    </a:cubicBezTo>
                    <a:cubicBezTo>
                      <a:pt x="66474" y="13398"/>
                      <a:pt x="68746" y="6757"/>
                      <a:pt x="71018" y="0"/>
                    </a:cubicBezTo>
                    <a:cubicBezTo>
                      <a:pt x="72183" y="117"/>
                      <a:pt x="73348" y="175"/>
                      <a:pt x="74571" y="466"/>
                    </a:cubicBezTo>
                    <a:cubicBezTo>
                      <a:pt x="76435" y="932"/>
                      <a:pt x="78124" y="1573"/>
                      <a:pt x="79814" y="233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707" name="Google Shape;2707;p75"/>
          <p:cNvSpPr/>
          <p:nvPr/>
        </p:nvSpPr>
        <p:spPr>
          <a:xfrm>
            <a:off x="7744958" y="906624"/>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8" name="Google Shape;2708;p75"/>
          <p:cNvGrpSpPr/>
          <p:nvPr/>
        </p:nvGrpSpPr>
        <p:grpSpPr>
          <a:xfrm>
            <a:off x="7744767" y="1839865"/>
            <a:ext cx="346056" cy="345674"/>
            <a:chOff x="3303268" y="3817349"/>
            <a:chExt cx="346056" cy="345674"/>
          </a:xfrm>
        </p:grpSpPr>
        <p:sp>
          <p:nvSpPr>
            <p:cNvPr id="2709" name="Google Shape;2709;p7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7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7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7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3" name="Google Shape;2713;p75"/>
          <p:cNvGrpSpPr/>
          <p:nvPr/>
        </p:nvGrpSpPr>
        <p:grpSpPr>
          <a:xfrm>
            <a:off x="7744972" y="2772915"/>
            <a:ext cx="345642" cy="345674"/>
            <a:chOff x="5549861" y="3817349"/>
            <a:chExt cx="345642" cy="345674"/>
          </a:xfrm>
        </p:grpSpPr>
        <p:sp>
          <p:nvSpPr>
            <p:cNvPr id="2714" name="Google Shape;2714;p75"/>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75"/>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75"/>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20" name="Shape 2720"/>
        <p:cNvGrpSpPr/>
        <p:nvPr/>
      </p:nvGrpSpPr>
      <p:grpSpPr>
        <a:xfrm>
          <a:off x="0" y="0"/>
          <a:ext cx="0" cy="0"/>
          <a:chOff x="0" y="0"/>
          <a:chExt cx="0" cy="0"/>
        </a:xfrm>
      </p:grpSpPr>
      <p:sp>
        <p:nvSpPr>
          <p:cNvPr id="2721" name="Google Shape;2721;p7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Icon pack</a:t>
            </a:r>
            <a:endParaRPr/>
          </a:p>
        </p:txBody>
      </p:sp>
      <p:grpSp>
        <p:nvGrpSpPr>
          <p:cNvPr id="2722" name="Google Shape;2722;p76"/>
          <p:cNvGrpSpPr/>
          <p:nvPr/>
        </p:nvGrpSpPr>
        <p:grpSpPr>
          <a:xfrm>
            <a:off x="1023251" y="1405643"/>
            <a:ext cx="273505" cy="350593"/>
            <a:chOff x="1023515" y="1552150"/>
            <a:chExt cx="273505" cy="350593"/>
          </a:xfrm>
        </p:grpSpPr>
        <p:sp>
          <p:nvSpPr>
            <p:cNvPr id="2723" name="Google Shape;2723;p76"/>
            <p:cNvSpPr/>
            <p:nvPr/>
          </p:nvSpPr>
          <p:spPr>
            <a:xfrm>
              <a:off x="1023515" y="1552150"/>
              <a:ext cx="273505" cy="350593"/>
            </a:xfrm>
            <a:custGeom>
              <a:rect b="b" l="l" r="r" t="t"/>
              <a:pathLst>
                <a:path extrusionOk="0" h="589232" w="459673">
                  <a:moveTo>
                    <a:pt x="413706" y="394403"/>
                  </a:moveTo>
                  <a:lnTo>
                    <a:pt x="316537" y="365776"/>
                  </a:lnTo>
                  <a:cubicBezTo>
                    <a:pt x="308521" y="363486"/>
                    <a:pt x="302796" y="355961"/>
                    <a:pt x="302796" y="347454"/>
                  </a:cubicBezTo>
                  <a:lnTo>
                    <a:pt x="302796" y="307703"/>
                  </a:lnTo>
                  <a:cubicBezTo>
                    <a:pt x="331587" y="287746"/>
                    <a:pt x="351871" y="256174"/>
                    <a:pt x="356942" y="220022"/>
                  </a:cubicBezTo>
                  <a:lnTo>
                    <a:pt x="363322" y="220022"/>
                  </a:lnTo>
                  <a:cubicBezTo>
                    <a:pt x="380826" y="220022"/>
                    <a:pt x="395058" y="205790"/>
                    <a:pt x="395058" y="188286"/>
                  </a:cubicBezTo>
                  <a:cubicBezTo>
                    <a:pt x="395058" y="172255"/>
                    <a:pt x="382953" y="158841"/>
                    <a:pt x="367412" y="156878"/>
                  </a:cubicBezTo>
                  <a:lnTo>
                    <a:pt x="367412" y="119253"/>
                  </a:lnTo>
                  <a:cubicBezTo>
                    <a:pt x="367412" y="53492"/>
                    <a:pt x="313920" y="0"/>
                    <a:pt x="248158" y="0"/>
                  </a:cubicBezTo>
                  <a:lnTo>
                    <a:pt x="211352" y="0"/>
                  </a:lnTo>
                  <a:cubicBezTo>
                    <a:pt x="145591" y="0"/>
                    <a:pt x="92098" y="53492"/>
                    <a:pt x="92098" y="119253"/>
                  </a:cubicBezTo>
                  <a:lnTo>
                    <a:pt x="92098" y="157042"/>
                  </a:lnTo>
                  <a:cubicBezTo>
                    <a:pt x="76558" y="159005"/>
                    <a:pt x="64452" y="172419"/>
                    <a:pt x="64452" y="188450"/>
                  </a:cubicBezTo>
                  <a:cubicBezTo>
                    <a:pt x="64452" y="205953"/>
                    <a:pt x="78684" y="220185"/>
                    <a:pt x="96188" y="220185"/>
                  </a:cubicBezTo>
                  <a:lnTo>
                    <a:pt x="102568" y="220185"/>
                  </a:lnTo>
                  <a:cubicBezTo>
                    <a:pt x="107639" y="256501"/>
                    <a:pt x="127923" y="287910"/>
                    <a:pt x="156714" y="307867"/>
                  </a:cubicBezTo>
                  <a:lnTo>
                    <a:pt x="156714" y="347618"/>
                  </a:lnTo>
                  <a:cubicBezTo>
                    <a:pt x="156714" y="355961"/>
                    <a:pt x="151153" y="363486"/>
                    <a:pt x="143137" y="365940"/>
                  </a:cubicBezTo>
                  <a:lnTo>
                    <a:pt x="45967" y="394567"/>
                  </a:lnTo>
                  <a:cubicBezTo>
                    <a:pt x="18976" y="402583"/>
                    <a:pt x="0" y="427775"/>
                    <a:pt x="0" y="455911"/>
                  </a:cubicBezTo>
                  <a:lnTo>
                    <a:pt x="0" y="580399"/>
                  </a:lnTo>
                  <a:cubicBezTo>
                    <a:pt x="0" y="583017"/>
                    <a:pt x="1145" y="585471"/>
                    <a:pt x="3108" y="587106"/>
                  </a:cubicBezTo>
                  <a:cubicBezTo>
                    <a:pt x="4417" y="588251"/>
                    <a:pt x="6380" y="588906"/>
                    <a:pt x="8343" y="588906"/>
                  </a:cubicBezTo>
                  <a:cubicBezTo>
                    <a:pt x="8997" y="588906"/>
                    <a:pt x="9488" y="588906"/>
                    <a:pt x="10142" y="588742"/>
                  </a:cubicBezTo>
                  <a:cubicBezTo>
                    <a:pt x="11942" y="588415"/>
                    <a:pt x="55128" y="579418"/>
                    <a:pt x="118926" y="550463"/>
                  </a:cubicBezTo>
                  <a:cubicBezTo>
                    <a:pt x="177163" y="524126"/>
                    <a:pt x="263863" y="475541"/>
                    <a:pt x="348763" y="393422"/>
                  </a:cubicBezTo>
                  <a:lnTo>
                    <a:pt x="370356" y="399802"/>
                  </a:lnTo>
                  <a:cubicBezTo>
                    <a:pt x="276459" y="491573"/>
                    <a:pt x="181089" y="544411"/>
                    <a:pt x="116963" y="572547"/>
                  </a:cubicBezTo>
                  <a:cubicBezTo>
                    <a:pt x="112546" y="574510"/>
                    <a:pt x="110583" y="579581"/>
                    <a:pt x="112546" y="583998"/>
                  </a:cubicBezTo>
                  <a:cubicBezTo>
                    <a:pt x="114019" y="587270"/>
                    <a:pt x="117127" y="589233"/>
                    <a:pt x="120399" y="589233"/>
                  </a:cubicBezTo>
                  <a:cubicBezTo>
                    <a:pt x="121544" y="589233"/>
                    <a:pt x="122689" y="589069"/>
                    <a:pt x="123834" y="588415"/>
                  </a:cubicBezTo>
                  <a:cubicBezTo>
                    <a:pt x="190740" y="558970"/>
                    <a:pt x="291508" y="502860"/>
                    <a:pt x="389169" y="405364"/>
                  </a:cubicBezTo>
                  <a:lnTo>
                    <a:pt x="408635" y="411089"/>
                  </a:lnTo>
                  <a:cubicBezTo>
                    <a:pt x="409126" y="411253"/>
                    <a:pt x="409453" y="411416"/>
                    <a:pt x="409944" y="411580"/>
                  </a:cubicBezTo>
                  <a:cubicBezTo>
                    <a:pt x="346309" y="475705"/>
                    <a:pt x="274986" y="529852"/>
                    <a:pt x="197938" y="573038"/>
                  </a:cubicBezTo>
                  <a:cubicBezTo>
                    <a:pt x="193848" y="575328"/>
                    <a:pt x="192212" y="580563"/>
                    <a:pt x="194666" y="584816"/>
                  </a:cubicBezTo>
                  <a:cubicBezTo>
                    <a:pt x="196302" y="587597"/>
                    <a:pt x="199247" y="589233"/>
                    <a:pt x="202191" y="589233"/>
                  </a:cubicBezTo>
                  <a:cubicBezTo>
                    <a:pt x="203663" y="589233"/>
                    <a:pt x="205136" y="588906"/>
                    <a:pt x="206444" y="588088"/>
                  </a:cubicBezTo>
                  <a:cubicBezTo>
                    <a:pt x="286437" y="543429"/>
                    <a:pt x="360214" y="486992"/>
                    <a:pt x="425648" y="420413"/>
                  </a:cubicBezTo>
                  <a:cubicBezTo>
                    <a:pt x="435954" y="428756"/>
                    <a:pt x="442334" y="441679"/>
                    <a:pt x="442334" y="455748"/>
                  </a:cubicBezTo>
                  <a:lnTo>
                    <a:pt x="442334" y="580236"/>
                  </a:lnTo>
                  <a:cubicBezTo>
                    <a:pt x="442334" y="584980"/>
                    <a:pt x="446260" y="588906"/>
                    <a:pt x="451004" y="588906"/>
                  </a:cubicBezTo>
                  <a:cubicBezTo>
                    <a:pt x="455748" y="588906"/>
                    <a:pt x="459674" y="584980"/>
                    <a:pt x="459674" y="580236"/>
                  </a:cubicBezTo>
                  <a:lnTo>
                    <a:pt x="459674" y="455748"/>
                  </a:lnTo>
                  <a:cubicBezTo>
                    <a:pt x="459510" y="427611"/>
                    <a:pt x="440698" y="402255"/>
                    <a:pt x="413706" y="394403"/>
                  </a:cubicBezTo>
                  <a:lnTo>
                    <a:pt x="413706" y="394403"/>
                  </a:lnTo>
                  <a:close/>
                  <a:moveTo>
                    <a:pt x="118436" y="202191"/>
                  </a:moveTo>
                  <a:cubicBezTo>
                    <a:pt x="118436" y="197447"/>
                    <a:pt x="114510" y="193521"/>
                    <a:pt x="109766" y="193521"/>
                  </a:cubicBezTo>
                  <a:cubicBezTo>
                    <a:pt x="105022" y="193521"/>
                    <a:pt x="101096" y="197447"/>
                    <a:pt x="101096" y="202191"/>
                  </a:cubicBezTo>
                  <a:cubicBezTo>
                    <a:pt x="101096" y="202355"/>
                    <a:pt x="101096" y="202518"/>
                    <a:pt x="101096" y="202845"/>
                  </a:cubicBezTo>
                  <a:lnTo>
                    <a:pt x="96024" y="202845"/>
                  </a:lnTo>
                  <a:cubicBezTo>
                    <a:pt x="88009" y="202845"/>
                    <a:pt x="81629" y="196302"/>
                    <a:pt x="81629" y="188450"/>
                  </a:cubicBezTo>
                  <a:cubicBezTo>
                    <a:pt x="81629" y="180434"/>
                    <a:pt x="88172" y="174054"/>
                    <a:pt x="96024" y="174054"/>
                  </a:cubicBezTo>
                  <a:lnTo>
                    <a:pt x="100605" y="174054"/>
                  </a:lnTo>
                  <a:cubicBezTo>
                    <a:pt x="105349" y="174054"/>
                    <a:pt x="109275" y="170128"/>
                    <a:pt x="109275" y="165384"/>
                  </a:cubicBezTo>
                  <a:lnTo>
                    <a:pt x="109275" y="119253"/>
                  </a:lnTo>
                  <a:cubicBezTo>
                    <a:pt x="109275" y="62980"/>
                    <a:pt x="155079" y="17176"/>
                    <a:pt x="211352" y="17176"/>
                  </a:cubicBezTo>
                  <a:lnTo>
                    <a:pt x="248158" y="17176"/>
                  </a:lnTo>
                  <a:cubicBezTo>
                    <a:pt x="304432" y="17176"/>
                    <a:pt x="350236" y="62980"/>
                    <a:pt x="350236" y="119253"/>
                  </a:cubicBezTo>
                  <a:lnTo>
                    <a:pt x="350236" y="165384"/>
                  </a:lnTo>
                  <a:cubicBezTo>
                    <a:pt x="350236" y="170128"/>
                    <a:pt x="354162" y="174054"/>
                    <a:pt x="358905" y="174054"/>
                  </a:cubicBezTo>
                  <a:lnTo>
                    <a:pt x="363486" y="174054"/>
                  </a:lnTo>
                  <a:cubicBezTo>
                    <a:pt x="371502" y="174054"/>
                    <a:pt x="377881" y="180598"/>
                    <a:pt x="377881" y="188450"/>
                  </a:cubicBezTo>
                  <a:cubicBezTo>
                    <a:pt x="377881" y="196466"/>
                    <a:pt x="371338" y="202845"/>
                    <a:pt x="363486" y="202845"/>
                  </a:cubicBezTo>
                  <a:lnTo>
                    <a:pt x="358251" y="202845"/>
                  </a:lnTo>
                  <a:cubicBezTo>
                    <a:pt x="358251" y="202682"/>
                    <a:pt x="358251" y="202518"/>
                    <a:pt x="358251" y="202191"/>
                  </a:cubicBezTo>
                  <a:cubicBezTo>
                    <a:pt x="358251" y="197447"/>
                    <a:pt x="354325" y="193521"/>
                    <a:pt x="349581" y="193521"/>
                  </a:cubicBezTo>
                  <a:cubicBezTo>
                    <a:pt x="344837" y="193521"/>
                    <a:pt x="340911" y="197447"/>
                    <a:pt x="340911" y="202191"/>
                  </a:cubicBezTo>
                  <a:cubicBezTo>
                    <a:pt x="340911" y="263535"/>
                    <a:pt x="291018" y="313429"/>
                    <a:pt x="229673" y="313429"/>
                  </a:cubicBezTo>
                  <a:cubicBezTo>
                    <a:pt x="168329" y="313429"/>
                    <a:pt x="118436" y="263535"/>
                    <a:pt x="118436" y="202191"/>
                  </a:cubicBezTo>
                  <a:lnTo>
                    <a:pt x="118436" y="202191"/>
                  </a:lnTo>
                  <a:close/>
                  <a:moveTo>
                    <a:pt x="112383" y="534432"/>
                  </a:moveTo>
                  <a:cubicBezTo>
                    <a:pt x="68051" y="554553"/>
                    <a:pt x="33371" y="565022"/>
                    <a:pt x="17013" y="569276"/>
                  </a:cubicBezTo>
                  <a:lnTo>
                    <a:pt x="17013" y="455748"/>
                  </a:lnTo>
                  <a:cubicBezTo>
                    <a:pt x="17013" y="435136"/>
                    <a:pt x="30754" y="416814"/>
                    <a:pt x="50548" y="410925"/>
                  </a:cubicBezTo>
                  <a:lnTo>
                    <a:pt x="110583" y="393258"/>
                  </a:lnTo>
                  <a:cubicBezTo>
                    <a:pt x="135939" y="417796"/>
                    <a:pt x="162931" y="440861"/>
                    <a:pt x="191067" y="461800"/>
                  </a:cubicBezTo>
                  <a:cubicBezTo>
                    <a:pt x="192540" y="462945"/>
                    <a:pt x="194503" y="463600"/>
                    <a:pt x="196302" y="463600"/>
                  </a:cubicBezTo>
                  <a:cubicBezTo>
                    <a:pt x="198919" y="463600"/>
                    <a:pt x="201537" y="462455"/>
                    <a:pt x="203173" y="460164"/>
                  </a:cubicBezTo>
                  <a:cubicBezTo>
                    <a:pt x="205954" y="456402"/>
                    <a:pt x="205299" y="451004"/>
                    <a:pt x="201373" y="448059"/>
                  </a:cubicBezTo>
                  <a:cubicBezTo>
                    <a:pt x="176508" y="429410"/>
                    <a:pt x="152461" y="409290"/>
                    <a:pt x="129723" y="387696"/>
                  </a:cubicBezTo>
                  <a:lnTo>
                    <a:pt x="147881" y="382298"/>
                  </a:lnTo>
                  <a:cubicBezTo>
                    <a:pt x="163258" y="377718"/>
                    <a:pt x="173891" y="363486"/>
                    <a:pt x="173891" y="347454"/>
                  </a:cubicBezTo>
                  <a:lnTo>
                    <a:pt x="173891" y="317846"/>
                  </a:lnTo>
                  <a:cubicBezTo>
                    <a:pt x="190740" y="326025"/>
                    <a:pt x="209716" y="330605"/>
                    <a:pt x="229837" y="330605"/>
                  </a:cubicBezTo>
                  <a:cubicBezTo>
                    <a:pt x="249794" y="330605"/>
                    <a:pt x="268770" y="326025"/>
                    <a:pt x="285783" y="317846"/>
                  </a:cubicBezTo>
                  <a:lnTo>
                    <a:pt x="285783" y="347454"/>
                  </a:lnTo>
                  <a:cubicBezTo>
                    <a:pt x="285783" y="363486"/>
                    <a:pt x="296416" y="377718"/>
                    <a:pt x="311793" y="382298"/>
                  </a:cubicBezTo>
                  <a:lnTo>
                    <a:pt x="329951" y="387696"/>
                  </a:lnTo>
                  <a:cubicBezTo>
                    <a:pt x="249140" y="463763"/>
                    <a:pt x="167511" y="509404"/>
                    <a:pt x="112383" y="534432"/>
                  </a:cubicBezTo>
                  <a:lnTo>
                    <a:pt x="112383" y="53443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4" name="Google Shape;2724;p76"/>
            <p:cNvSpPr/>
            <p:nvPr/>
          </p:nvSpPr>
          <p:spPr>
            <a:xfrm>
              <a:off x="1122264" y="1651093"/>
              <a:ext cx="10317" cy="15767"/>
            </a:xfrm>
            <a:custGeom>
              <a:rect b="b" l="l" r="r" t="t"/>
              <a:pathLst>
                <a:path extrusionOk="0" h="26500" w="17340">
                  <a:moveTo>
                    <a:pt x="8670" y="0"/>
                  </a:moveTo>
                  <a:cubicBezTo>
                    <a:pt x="3926" y="0"/>
                    <a:pt x="0" y="3926"/>
                    <a:pt x="0" y="8670"/>
                  </a:cubicBezTo>
                  <a:lnTo>
                    <a:pt x="0" y="17831"/>
                  </a:lnTo>
                  <a:cubicBezTo>
                    <a:pt x="0" y="22575"/>
                    <a:pt x="3926" y="26501"/>
                    <a:pt x="8670" y="26501"/>
                  </a:cubicBezTo>
                  <a:cubicBezTo>
                    <a:pt x="13414" y="26501"/>
                    <a:pt x="17340" y="22575"/>
                    <a:pt x="17340" y="17831"/>
                  </a:cubicBezTo>
                  <a:lnTo>
                    <a:pt x="17340" y="8670"/>
                  </a:lnTo>
                  <a:cubicBezTo>
                    <a:pt x="17340" y="3762"/>
                    <a:pt x="13414" y="0"/>
                    <a:pt x="8670" y="0"/>
                  </a:cubicBezTo>
                  <a:lnTo>
                    <a:pt x="867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5" name="Google Shape;2725;p76"/>
            <p:cNvSpPr/>
            <p:nvPr/>
          </p:nvSpPr>
          <p:spPr>
            <a:xfrm>
              <a:off x="1188161" y="1651093"/>
              <a:ext cx="10317" cy="15767"/>
            </a:xfrm>
            <a:custGeom>
              <a:rect b="b" l="l" r="r" t="t"/>
              <a:pathLst>
                <a:path extrusionOk="0" h="26500" w="17340">
                  <a:moveTo>
                    <a:pt x="8670" y="0"/>
                  </a:moveTo>
                  <a:cubicBezTo>
                    <a:pt x="3926" y="0"/>
                    <a:pt x="0" y="3926"/>
                    <a:pt x="0" y="8670"/>
                  </a:cubicBezTo>
                  <a:lnTo>
                    <a:pt x="0" y="17831"/>
                  </a:lnTo>
                  <a:cubicBezTo>
                    <a:pt x="0" y="22575"/>
                    <a:pt x="3926" y="26501"/>
                    <a:pt x="8670" y="26501"/>
                  </a:cubicBezTo>
                  <a:cubicBezTo>
                    <a:pt x="13414" y="26501"/>
                    <a:pt x="17340" y="22575"/>
                    <a:pt x="17340" y="17831"/>
                  </a:cubicBezTo>
                  <a:lnTo>
                    <a:pt x="17340" y="8670"/>
                  </a:lnTo>
                  <a:cubicBezTo>
                    <a:pt x="17340" y="3762"/>
                    <a:pt x="13414" y="0"/>
                    <a:pt x="8670" y="0"/>
                  </a:cubicBezTo>
                  <a:lnTo>
                    <a:pt x="867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6" name="Google Shape;2726;p76"/>
            <p:cNvSpPr/>
            <p:nvPr/>
          </p:nvSpPr>
          <p:spPr>
            <a:xfrm>
              <a:off x="1138640" y="1689415"/>
              <a:ext cx="43289" cy="15853"/>
            </a:xfrm>
            <a:custGeom>
              <a:rect b="b" l="l" r="r" t="t"/>
              <a:pathLst>
                <a:path extrusionOk="0" h="26644" w="72754">
                  <a:moveTo>
                    <a:pt x="70178" y="14866"/>
                  </a:moveTo>
                  <a:cubicBezTo>
                    <a:pt x="73613" y="11594"/>
                    <a:pt x="73613" y="6033"/>
                    <a:pt x="70178" y="2597"/>
                  </a:cubicBezTo>
                  <a:cubicBezTo>
                    <a:pt x="66906" y="-838"/>
                    <a:pt x="61344" y="-838"/>
                    <a:pt x="57909" y="2434"/>
                  </a:cubicBezTo>
                  <a:cubicBezTo>
                    <a:pt x="54801" y="5542"/>
                    <a:pt x="47276" y="9141"/>
                    <a:pt x="36316" y="9141"/>
                  </a:cubicBezTo>
                  <a:cubicBezTo>
                    <a:pt x="25356" y="9141"/>
                    <a:pt x="17831" y="5542"/>
                    <a:pt x="14723" y="2434"/>
                  </a:cubicBezTo>
                  <a:cubicBezTo>
                    <a:pt x="11287" y="-838"/>
                    <a:pt x="5889" y="-838"/>
                    <a:pt x="2454" y="2597"/>
                  </a:cubicBezTo>
                  <a:cubicBezTo>
                    <a:pt x="-818" y="6033"/>
                    <a:pt x="-818" y="11431"/>
                    <a:pt x="2454" y="14866"/>
                  </a:cubicBezTo>
                  <a:cubicBezTo>
                    <a:pt x="9815" y="22227"/>
                    <a:pt x="22411" y="26644"/>
                    <a:pt x="36152" y="26644"/>
                  </a:cubicBezTo>
                  <a:cubicBezTo>
                    <a:pt x="50221" y="26644"/>
                    <a:pt x="62817" y="22227"/>
                    <a:pt x="70178" y="14866"/>
                  </a:cubicBezTo>
                  <a:lnTo>
                    <a:pt x="70178" y="1486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7" name="Google Shape;2727;p76"/>
            <p:cNvSpPr/>
            <p:nvPr/>
          </p:nvSpPr>
          <p:spPr>
            <a:xfrm>
              <a:off x="1116707" y="1634521"/>
              <a:ext cx="21316" cy="10317"/>
            </a:xfrm>
            <a:custGeom>
              <a:rect b="b" l="l" r="r" t="t"/>
              <a:pathLst>
                <a:path extrusionOk="0" h="17340" w="35825">
                  <a:moveTo>
                    <a:pt x="27155" y="0"/>
                  </a:moveTo>
                  <a:lnTo>
                    <a:pt x="8670" y="0"/>
                  </a:lnTo>
                  <a:cubicBezTo>
                    <a:pt x="3926" y="0"/>
                    <a:pt x="0" y="3926"/>
                    <a:pt x="0" y="8670"/>
                  </a:cubicBezTo>
                  <a:cubicBezTo>
                    <a:pt x="0" y="13414"/>
                    <a:pt x="3926" y="17340"/>
                    <a:pt x="8670" y="17340"/>
                  </a:cubicBezTo>
                  <a:lnTo>
                    <a:pt x="27155" y="17340"/>
                  </a:lnTo>
                  <a:cubicBezTo>
                    <a:pt x="31899" y="17340"/>
                    <a:pt x="35825" y="13414"/>
                    <a:pt x="35825" y="8670"/>
                  </a:cubicBezTo>
                  <a:cubicBezTo>
                    <a:pt x="35825" y="3926"/>
                    <a:pt x="31899" y="0"/>
                    <a:pt x="27155" y="0"/>
                  </a:cubicBezTo>
                  <a:lnTo>
                    <a:pt x="27155"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8" name="Google Shape;2728;p76"/>
            <p:cNvSpPr/>
            <p:nvPr/>
          </p:nvSpPr>
          <p:spPr>
            <a:xfrm>
              <a:off x="1182702" y="1634521"/>
              <a:ext cx="21316" cy="10317"/>
            </a:xfrm>
            <a:custGeom>
              <a:rect b="b" l="l" r="r" t="t"/>
              <a:pathLst>
                <a:path extrusionOk="0" h="17340" w="35825">
                  <a:moveTo>
                    <a:pt x="8670" y="17340"/>
                  </a:moveTo>
                  <a:lnTo>
                    <a:pt x="27155" y="17340"/>
                  </a:lnTo>
                  <a:cubicBezTo>
                    <a:pt x="31899" y="17340"/>
                    <a:pt x="35825" y="13414"/>
                    <a:pt x="35825" y="8670"/>
                  </a:cubicBezTo>
                  <a:cubicBezTo>
                    <a:pt x="35825" y="3926"/>
                    <a:pt x="31899" y="0"/>
                    <a:pt x="27155" y="0"/>
                  </a:cubicBezTo>
                  <a:lnTo>
                    <a:pt x="8670" y="0"/>
                  </a:lnTo>
                  <a:cubicBezTo>
                    <a:pt x="3926" y="0"/>
                    <a:pt x="0" y="3926"/>
                    <a:pt x="0" y="8670"/>
                  </a:cubicBezTo>
                  <a:cubicBezTo>
                    <a:pt x="0" y="13414"/>
                    <a:pt x="3926" y="17340"/>
                    <a:pt x="8670" y="17340"/>
                  </a:cubicBezTo>
                  <a:lnTo>
                    <a:pt x="8670" y="1734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29" name="Google Shape;2729;p76"/>
          <p:cNvSpPr/>
          <p:nvPr/>
        </p:nvSpPr>
        <p:spPr>
          <a:xfrm>
            <a:off x="7808603" y="3829060"/>
            <a:ext cx="350416" cy="301683"/>
          </a:xfrm>
          <a:custGeom>
            <a:rect b="b" l="l" r="r" t="t"/>
            <a:pathLst>
              <a:path extrusionOk="0" h="507031" w="588935">
                <a:moveTo>
                  <a:pt x="587781" y="230410"/>
                </a:moveTo>
                <a:cubicBezTo>
                  <a:pt x="586636" y="228283"/>
                  <a:pt x="584509" y="226647"/>
                  <a:pt x="582056" y="226156"/>
                </a:cubicBezTo>
                <a:cubicBezTo>
                  <a:pt x="566024" y="222721"/>
                  <a:pt x="549830" y="221085"/>
                  <a:pt x="533635" y="221249"/>
                </a:cubicBezTo>
                <a:cubicBezTo>
                  <a:pt x="547703" y="192294"/>
                  <a:pt x="555228" y="160559"/>
                  <a:pt x="555882" y="128823"/>
                </a:cubicBezTo>
                <a:cubicBezTo>
                  <a:pt x="555882" y="126370"/>
                  <a:pt x="554901" y="123916"/>
                  <a:pt x="553101" y="122280"/>
                </a:cubicBezTo>
                <a:cubicBezTo>
                  <a:pt x="551302" y="120644"/>
                  <a:pt x="548684" y="119826"/>
                  <a:pt x="546231" y="120153"/>
                </a:cubicBezTo>
                <a:cubicBezTo>
                  <a:pt x="519403" y="123425"/>
                  <a:pt x="492738" y="131931"/>
                  <a:pt x="468364" y="144854"/>
                </a:cubicBezTo>
                <a:cubicBezTo>
                  <a:pt x="470491" y="117372"/>
                  <a:pt x="467056" y="89072"/>
                  <a:pt x="458059" y="61263"/>
                </a:cubicBezTo>
                <a:cubicBezTo>
                  <a:pt x="456586" y="57009"/>
                  <a:pt x="452170" y="54392"/>
                  <a:pt x="447753" y="55537"/>
                </a:cubicBezTo>
                <a:cubicBezTo>
                  <a:pt x="420270" y="62244"/>
                  <a:pt x="394751" y="73859"/>
                  <a:pt x="372830" y="89399"/>
                </a:cubicBezTo>
                <a:cubicBezTo>
                  <a:pt x="358762" y="56682"/>
                  <a:pt x="333571" y="26583"/>
                  <a:pt x="299381" y="1718"/>
                </a:cubicBezTo>
                <a:cubicBezTo>
                  <a:pt x="296273" y="-573"/>
                  <a:pt x="292183" y="-573"/>
                  <a:pt x="289239" y="1718"/>
                </a:cubicBezTo>
                <a:cubicBezTo>
                  <a:pt x="255213" y="26583"/>
                  <a:pt x="230021" y="56846"/>
                  <a:pt x="215953" y="89399"/>
                </a:cubicBezTo>
                <a:cubicBezTo>
                  <a:pt x="194196" y="73859"/>
                  <a:pt x="168840" y="62408"/>
                  <a:pt x="141031" y="55537"/>
                </a:cubicBezTo>
                <a:cubicBezTo>
                  <a:pt x="136614" y="54392"/>
                  <a:pt x="132198" y="57009"/>
                  <a:pt x="130725" y="61263"/>
                </a:cubicBezTo>
                <a:cubicBezTo>
                  <a:pt x="121728" y="89072"/>
                  <a:pt x="118292" y="117372"/>
                  <a:pt x="120419" y="144854"/>
                </a:cubicBezTo>
                <a:cubicBezTo>
                  <a:pt x="96045" y="131931"/>
                  <a:pt x="69380" y="123425"/>
                  <a:pt x="42552" y="120153"/>
                </a:cubicBezTo>
                <a:cubicBezTo>
                  <a:pt x="40099" y="119826"/>
                  <a:pt x="37645" y="120644"/>
                  <a:pt x="35682" y="122280"/>
                </a:cubicBezTo>
                <a:cubicBezTo>
                  <a:pt x="33883" y="123916"/>
                  <a:pt x="32738" y="126370"/>
                  <a:pt x="32901" y="128823"/>
                </a:cubicBezTo>
                <a:cubicBezTo>
                  <a:pt x="33555" y="160559"/>
                  <a:pt x="41244" y="192131"/>
                  <a:pt x="55149" y="221249"/>
                </a:cubicBezTo>
                <a:cubicBezTo>
                  <a:pt x="38790" y="221085"/>
                  <a:pt x="22595" y="222721"/>
                  <a:pt x="6727" y="226156"/>
                </a:cubicBezTo>
                <a:cubicBezTo>
                  <a:pt x="4274" y="226647"/>
                  <a:pt x="2147" y="228283"/>
                  <a:pt x="1002" y="230410"/>
                </a:cubicBezTo>
                <a:cubicBezTo>
                  <a:pt x="-143" y="232536"/>
                  <a:pt x="-307" y="235153"/>
                  <a:pt x="512" y="237607"/>
                </a:cubicBezTo>
                <a:cubicBezTo>
                  <a:pt x="19160" y="288155"/>
                  <a:pt x="56130" y="330687"/>
                  <a:pt x="104878" y="357351"/>
                </a:cubicBezTo>
                <a:cubicBezTo>
                  <a:pt x="125163" y="368475"/>
                  <a:pt x="146593" y="376491"/>
                  <a:pt x="168840" y="381071"/>
                </a:cubicBezTo>
                <a:cubicBezTo>
                  <a:pt x="145774" y="400047"/>
                  <a:pt x="128762" y="425566"/>
                  <a:pt x="120255" y="454521"/>
                </a:cubicBezTo>
                <a:cubicBezTo>
                  <a:pt x="119601" y="456811"/>
                  <a:pt x="119929" y="459265"/>
                  <a:pt x="121074" y="461391"/>
                </a:cubicBezTo>
                <a:cubicBezTo>
                  <a:pt x="122218" y="463518"/>
                  <a:pt x="124345" y="464990"/>
                  <a:pt x="126635" y="465481"/>
                </a:cubicBezTo>
                <a:cubicBezTo>
                  <a:pt x="137432" y="467771"/>
                  <a:pt x="148229" y="469080"/>
                  <a:pt x="159025" y="469080"/>
                </a:cubicBezTo>
                <a:cubicBezTo>
                  <a:pt x="185526" y="469080"/>
                  <a:pt x="211700" y="462046"/>
                  <a:pt x="234928" y="448305"/>
                </a:cubicBezTo>
                <a:cubicBezTo>
                  <a:pt x="238528" y="446178"/>
                  <a:pt x="241962" y="443888"/>
                  <a:pt x="245398" y="441434"/>
                </a:cubicBezTo>
                <a:cubicBezTo>
                  <a:pt x="252923" y="464990"/>
                  <a:pt x="267645" y="486911"/>
                  <a:pt x="288911" y="504905"/>
                </a:cubicBezTo>
                <a:cubicBezTo>
                  <a:pt x="290548" y="506214"/>
                  <a:pt x="292511" y="507032"/>
                  <a:pt x="294474" y="507032"/>
                </a:cubicBezTo>
                <a:cubicBezTo>
                  <a:pt x="296436" y="507032"/>
                  <a:pt x="298399" y="506377"/>
                  <a:pt x="300036" y="504905"/>
                </a:cubicBezTo>
                <a:cubicBezTo>
                  <a:pt x="321138" y="486747"/>
                  <a:pt x="336024" y="464990"/>
                  <a:pt x="343549" y="441434"/>
                </a:cubicBezTo>
                <a:cubicBezTo>
                  <a:pt x="346985" y="443888"/>
                  <a:pt x="350419" y="446178"/>
                  <a:pt x="354182" y="448305"/>
                </a:cubicBezTo>
                <a:cubicBezTo>
                  <a:pt x="377411" y="462046"/>
                  <a:pt x="403584" y="469080"/>
                  <a:pt x="430085" y="469080"/>
                </a:cubicBezTo>
                <a:cubicBezTo>
                  <a:pt x="440882" y="469080"/>
                  <a:pt x="451679" y="467935"/>
                  <a:pt x="462476" y="465481"/>
                </a:cubicBezTo>
                <a:cubicBezTo>
                  <a:pt x="464765" y="464990"/>
                  <a:pt x="466892" y="463518"/>
                  <a:pt x="468037" y="461391"/>
                </a:cubicBezTo>
                <a:cubicBezTo>
                  <a:pt x="469182" y="459265"/>
                  <a:pt x="469510" y="456811"/>
                  <a:pt x="468855" y="454521"/>
                </a:cubicBezTo>
                <a:cubicBezTo>
                  <a:pt x="460349" y="425566"/>
                  <a:pt x="443336" y="400047"/>
                  <a:pt x="420270" y="381071"/>
                </a:cubicBezTo>
                <a:cubicBezTo>
                  <a:pt x="442518" y="376327"/>
                  <a:pt x="463947" y="368475"/>
                  <a:pt x="484069" y="357351"/>
                </a:cubicBezTo>
                <a:cubicBezTo>
                  <a:pt x="532653" y="330687"/>
                  <a:pt x="569787" y="288155"/>
                  <a:pt x="588435" y="237607"/>
                </a:cubicBezTo>
                <a:cubicBezTo>
                  <a:pt x="589254" y="235153"/>
                  <a:pt x="589090" y="232536"/>
                  <a:pt x="587781" y="230410"/>
                </a:cubicBezTo>
                <a:lnTo>
                  <a:pt x="587781" y="230410"/>
                </a:lnTo>
                <a:close/>
                <a:moveTo>
                  <a:pt x="465584" y="166121"/>
                </a:moveTo>
                <a:cubicBezTo>
                  <a:pt x="487831" y="152379"/>
                  <a:pt x="512859" y="143055"/>
                  <a:pt x="538216" y="138638"/>
                </a:cubicBezTo>
                <a:cubicBezTo>
                  <a:pt x="536089" y="167593"/>
                  <a:pt x="527746" y="196220"/>
                  <a:pt x="513678" y="222230"/>
                </a:cubicBezTo>
                <a:cubicBezTo>
                  <a:pt x="511060" y="222557"/>
                  <a:pt x="508279" y="222885"/>
                  <a:pt x="505661" y="223212"/>
                </a:cubicBezTo>
                <a:cubicBezTo>
                  <a:pt x="505989" y="216178"/>
                  <a:pt x="506153" y="208980"/>
                  <a:pt x="505825" y="201946"/>
                </a:cubicBezTo>
                <a:cubicBezTo>
                  <a:pt x="505661" y="197365"/>
                  <a:pt x="502063" y="193766"/>
                  <a:pt x="497482" y="193603"/>
                </a:cubicBezTo>
                <a:cubicBezTo>
                  <a:pt x="483905" y="193112"/>
                  <a:pt x="470655" y="193766"/>
                  <a:pt x="457567" y="195566"/>
                </a:cubicBezTo>
                <a:cubicBezTo>
                  <a:pt x="461167" y="185914"/>
                  <a:pt x="463784" y="176099"/>
                  <a:pt x="465584" y="166121"/>
                </a:cubicBezTo>
                <a:lnTo>
                  <a:pt x="465584" y="166121"/>
                </a:lnTo>
                <a:close/>
                <a:moveTo>
                  <a:pt x="294474" y="19221"/>
                </a:moveTo>
                <a:cubicBezTo>
                  <a:pt x="324900" y="42614"/>
                  <a:pt x="346985" y="70424"/>
                  <a:pt x="358762" y="100196"/>
                </a:cubicBezTo>
                <a:cubicBezTo>
                  <a:pt x="356309" y="102323"/>
                  <a:pt x="353855" y="104449"/>
                  <a:pt x="351565" y="106576"/>
                </a:cubicBezTo>
                <a:cubicBezTo>
                  <a:pt x="348130" y="109847"/>
                  <a:pt x="347966" y="115246"/>
                  <a:pt x="351237" y="118845"/>
                </a:cubicBezTo>
                <a:cubicBezTo>
                  <a:pt x="354509" y="122280"/>
                  <a:pt x="359908" y="122443"/>
                  <a:pt x="363506" y="119172"/>
                </a:cubicBezTo>
                <a:cubicBezTo>
                  <a:pt x="385427" y="98560"/>
                  <a:pt x="413073" y="83019"/>
                  <a:pt x="443990" y="74186"/>
                </a:cubicBezTo>
                <a:cubicBezTo>
                  <a:pt x="456096" y="117045"/>
                  <a:pt x="453969" y="160886"/>
                  <a:pt x="437774" y="199165"/>
                </a:cubicBezTo>
                <a:cubicBezTo>
                  <a:pt x="414218" y="204727"/>
                  <a:pt x="392297" y="214215"/>
                  <a:pt x="372830" y="227301"/>
                </a:cubicBezTo>
                <a:cubicBezTo>
                  <a:pt x="363179" y="204890"/>
                  <a:pt x="348293" y="183624"/>
                  <a:pt x="328826" y="164485"/>
                </a:cubicBezTo>
                <a:cubicBezTo>
                  <a:pt x="329317" y="163503"/>
                  <a:pt x="329971" y="162358"/>
                  <a:pt x="330626" y="161377"/>
                </a:cubicBezTo>
                <a:cubicBezTo>
                  <a:pt x="333407" y="156306"/>
                  <a:pt x="336515" y="151398"/>
                  <a:pt x="339787" y="146818"/>
                </a:cubicBezTo>
                <a:cubicBezTo>
                  <a:pt x="342568" y="142892"/>
                  <a:pt x="341586" y="137493"/>
                  <a:pt x="337660" y="134876"/>
                </a:cubicBezTo>
                <a:cubicBezTo>
                  <a:pt x="333734" y="132095"/>
                  <a:pt x="328336" y="133077"/>
                  <a:pt x="325718" y="137002"/>
                </a:cubicBezTo>
                <a:cubicBezTo>
                  <a:pt x="322283" y="142074"/>
                  <a:pt x="319011" y="147308"/>
                  <a:pt x="315903" y="152543"/>
                </a:cubicBezTo>
                <a:cubicBezTo>
                  <a:pt x="310668" y="148126"/>
                  <a:pt x="305270" y="143873"/>
                  <a:pt x="299708" y="139783"/>
                </a:cubicBezTo>
                <a:cubicBezTo>
                  <a:pt x="296600" y="137493"/>
                  <a:pt x="292511" y="137493"/>
                  <a:pt x="289566" y="139783"/>
                </a:cubicBezTo>
                <a:cubicBezTo>
                  <a:pt x="283840" y="143873"/>
                  <a:pt x="278443" y="148126"/>
                  <a:pt x="273371" y="152543"/>
                </a:cubicBezTo>
                <a:cubicBezTo>
                  <a:pt x="262084" y="132586"/>
                  <a:pt x="247688" y="114919"/>
                  <a:pt x="230349" y="100196"/>
                </a:cubicBezTo>
                <a:cubicBezTo>
                  <a:pt x="241962" y="70587"/>
                  <a:pt x="264047" y="42614"/>
                  <a:pt x="294474" y="19221"/>
                </a:cubicBezTo>
                <a:lnTo>
                  <a:pt x="294474" y="19221"/>
                </a:lnTo>
                <a:close/>
                <a:moveTo>
                  <a:pt x="144957" y="74349"/>
                </a:moveTo>
                <a:cubicBezTo>
                  <a:pt x="194687" y="88581"/>
                  <a:pt x="234765" y="119335"/>
                  <a:pt x="258321" y="161540"/>
                </a:cubicBezTo>
                <a:cubicBezTo>
                  <a:pt x="258976" y="162522"/>
                  <a:pt x="259466" y="163667"/>
                  <a:pt x="260121" y="164648"/>
                </a:cubicBezTo>
                <a:cubicBezTo>
                  <a:pt x="240654" y="183788"/>
                  <a:pt x="225768" y="205054"/>
                  <a:pt x="216117" y="227465"/>
                </a:cubicBezTo>
                <a:cubicBezTo>
                  <a:pt x="196486" y="214378"/>
                  <a:pt x="174565" y="204890"/>
                  <a:pt x="151173" y="199328"/>
                </a:cubicBezTo>
                <a:cubicBezTo>
                  <a:pt x="134978" y="161049"/>
                  <a:pt x="132851" y="117045"/>
                  <a:pt x="144957" y="74349"/>
                </a:cubicBezTo>
                <a:lnTo>
                  <a:pt x="144957" y="74349"/>
                </a:lnTo>
                <a:close/>
                <a:moveTo>
                  <a:pt x="50731" y="138638"/>
                </a:moveTo>
                <a:cubicBezTo>
                  <a:pt x="76088" y="143055"/>
                  <a:pt x="100952" y="152379"/>
                  <a:pt x="123363" y="166121"/>
                </a:cubicBezTo>
                <a:cubicBezTo>
                  <a:pt x="125163" y="176099"/>
                  <a:pt x="127780" y="185914"/>
                  <a:pt x="131216" y="195402"/>
                </a:cubicBezTo>
                <a:cubicBezTo>
                  <a:pt x="118292" y="193603"/>
                  <a:pt x="105042" y="192948"/>
                  <a:pt x="91301" y="193439"/>
                </a:cubicBezTo>
                <a:cubicBezTo>
                  <a:pt x="86720" y="193603"/>
                  <a:pt x="83122" y="197202"/>
                  <a:pt x="82958" y="201782"/>
                </a:cubicBezTo>
                <a:cubicBezTo>
                  <a:pt x="82631" y="208980"/>
                  <a:pt x="82795" y="216178"/>
                  <a:pt x="83122" y="223048"/>
                </a:cubicBezTo>
                <a:cubicBezTo>
                  <a:pt x="80504" y="222721"/>
                  <a:pt x="77723" y="222394"/>
                  <a:pt x="75106" y="222067"/>
                </a:cubicBezTo>
                <a:cubicBezTo>
                  <a:pt x="61201" y="196220"/>
                  <a:pt x="52858" y="167593"/>
                  <a:pt x="50731" y="138638"/>
                </a:cubicBezTo>
                <a:lnTo>
                  <a:pt x="50731" y="138638"/>
                </a:lnTo>
                <a:close/>
                <a:moveTo>
                  <a:pt x="113221" y="342138"/>
                </a:moveTo>
                <a:cubicBezTo>
                  <a:pt x="71343" y="319073"/>
                  <a:pt x="38790" y="283411"/>
                  <a:pt x="20632" y="241042"/>
                </a:cubicBezTo>
                <a:cubicBezTo>
                  <a:pt x="41735" y="237607"/>
                  <a:pt x="63328" y="237444"/>
                  <a:pt x="84921" y="240715"/>
                </a:cubicBezTo>
                <a:cubicBezTo>
                  <a:pt x="90810" y="284393"/>
                  <a:pt x="109623" y="323816"/>
                  <a:pt x="139722" y="354407"/>
                </a:cubicBezTo>
                <a:cubicBezTo>
                  <a:pt x="130561" y="350972"/>
                  <a:pt x="121728" y="346882"/>
                  <a:pt x="113221" y="342138"/>
                </a:cubicBezTo>
                <a:lnTo>
                  <a:pt x="113221" y="342138"/>
                </a:lnTo>
                <a:close/>
                <a:moveTo>
                  <a:pt x="226095" y="433255"/>
                </a:moveTo>
                <a:cubicBezTo>
                  <a:pt x="199921" y="448796"/>
                  <a:pt x="169658" y="454684"/>
                  <a:pt x="139722" y="450268"/>
                </a:cubicBezTo>
                <a:cubicBezTo>
                  <a:pt x="148882" y="425893"/>
                  <a:pt x="165078" y="404627"/>
                  <a:pt x="186180" y="389414"/>
                </a:cubicBezTo>
                <a:cubicBezTo>
                  <a:pt x="202866" y="398248"/>
                  <a:pt x="220697" y="404791"/>
                  <a:pt x="239673" y="408881"/>
                </a:cubicBezTo>
                <a:cubicBezTo>
                  <a:pt x="239836" y="413624"/>
                  <a:pt x="240327" y="418205"/>
                  <a:pt x="240981" y="422949"/>
                </a:cubicBezTo>
                <a:cubicBezTo>
                  <a:pt x="236401" y="426712"/>
                  <a:pt x="231330" y="430147"/>
                  <a:pt x="226095" y="433255"/>
                </a:cubicBezTo>
                <a:lnTo>
                  <a:pt x="226095" y="433255"/>
                </a:lnTo>
                <a:close/>
                <a:moveTo>
                  <a:pt x="152972" y="343610"/>
                </a:moveTo>
                <a:cubicBezTo>
                  <a:pt x="118783" y="309421"/>
                  <a:pt x="100134" y="262472"/>
                  <a:pt x="99971" y="210616"/>
                </a:cubicBezTo>
                <a:cubicBezTo>
                  <a:pt x="151664" y="210616"/>
                  <a:pt x="198613" y="229264"/>
                  <a:pt x="232965" y="263617"/>
                </a:cubicBezTo>
                <a:cubicBezTo>
                  <a:pt x="239836" y="270488"/>
                  <a:pt x="246216" y="278013"/>
                  <a:pt x="251942" y="286028"/>
                </a:cubicBezTo>
                <a:cubicBezTo>
                  <a:pt x="254723" y="289954"/>
                  <a:pt x="260121" y="290772"/>
                  <a:pt x="264047" y="287991"/>
                </a:cubicBezTo>
                <a:cubicBezTo>
                  <a:pt x="267973" y="285210"/>
                  <a:pt x="268791" y="279812"/>
                  <a:pt x="266010" y="275886"/>
                </a:cubicBezTo>
                <a:cubicBezTo>
                  <a:pt x="259794" y="267216"/>
                  <a:pt x="252760" y="258873"/>
                  <a:pt x="245234" y="251348"/>
                </a:cubicBezTo>
                <a:cubicBezTo>
                  <a:pt x="240491" y="246604"/>
                  <a:pt x="235583" y="242188"/>
                  <a:pt x="230349" y="237934"/>
                </a:cubicBezTo>
                <a:cubicBezTo>
                  <a:pt x="242126" y="208326"/>
                  <a:pt x="264211" y="180843"/>
                  <a:pt x="294474" y="157614"/>
                </a:cubicBezTo>
                <a:cubicBezTo>
                  <a:pt x="324736" y="180843"/>
                  <a:pt x="346657" y="208489"/>
                  <a:pt x="358599" y="237934"/>
                </a:cubicBezTo>
                <a:cubicBezTo>
                  <a:pt x="353364" y="242188"/>
                  <a:pt x="348456" y="246604"/>
                  <a:pt x="343713" y="251348"/>
                </a:cubicBezTo>
                <a:cubicBezTo>
                  <a:pt x="320484" y="274577"/>
                  <a:pt x="303798" y="303041"/>
                  <a:pt x="294474" y="334777"/>
                </a:cubicBezTo>
                <a:cubicBezTo>
                  <a:pt x="292019" y="326597"/>
                  <a:pt x="289075" y="318418"/>
                  <a:pt x="285640" y="310566"/>
                </a:cubicBezTo>
                <a:cubicBezTo>
                  <a:pt x="283677" y="306149"/>
                  <a:pt x="278606" y="304186"/>
                  <a:pt x="274353" y="306149"/>
                </a:cubicBezTo>
                <a:cubicBezTo>
                  <a:pt x="269936" y="308112"/>
                  <a:pt x="267973" y="313184"/>
                  <a:pt x="269936" y="317437"/>
                </a:cubicBezTo>
                <a:cubicBezTo>
                  <a:pt x="280569" y="341811"/>
                  <a:pt x="286131" y="368312"/>
                  <a:pt x="286131" y="396448"/>
                </a:cubicBezTo>
                <a:cubicBezTo>
                  <a:pt x="234274" y="396448"/>
                  <a:pt x="187326" y="377800"/>
                  <a:pt x="152972" y="343610"/>
                </a:cubicBezTo>
                <a:lnTo>
                  <a:pt x="152972" y="343610"/>
                </a:lnTo>
                <a:close/>
                <a:moveTo>
                  <a:pt x="294474" y="486584"/>
                </a:moveTo>
                <a:cubicBezTo>
                  <a:pt x="272062" y="465317"/>
                  <a:pt x="259140" y="439307"/>
                  <a:pt x="257176" y="411825"/>
                </a:cubicBezTo>
                <a:cubicBezTo>
                  <a:pt x="266664" y="412970"/>
                  <a:pt x="276316" y="413624"/>
                  <a:pt x="286131" y="413624"/>
                </a:cubicBezTo>
                <a:lnTo>
                  <a:pt x="302653" y="413624"/>
                </a:lnTo>
                <a:cubicBezTo>
                  <a:pt x="312468" y="413624"/>
                  <a:pt x="322119" y="412970"/>
                  <a:pt x="331608" y="411825"/>
                </a:cubicBezTo>
                <a:cubicBezTo>
                  <a:pt x="329807" y="439307"/>
                  <a:pt x="316885" y="465317"/>
                  <a:pt x="294474" y="486584"/>
                </a:cubicBezTo>
                <a:lnTo>
                  <a:pt x="294474" y="486584"/>
                </a:lnTo>
                <a:close/>
                <a:moveTo>
                  <a:pt x="449225" y="450268"/>
                </a:moveTo>
                <a:cubicBezTo>
                  <a:pt x="419453" y="454684"/>
                  <a:pt x="389026" y="448632"/>
                  <a:pt x="362852" y="433255"/>
                </a:cubicBezTo>
                <a:cubicBezTo>
                  <a:pt x="357617" y="430147"/>
                  <a:pt x="352546" y="426712"/>
                  <a:pt x="347802" y="422949"/>
                </a:cubicBezTo>
                <a:cubicBezTo>
                  <a:pt x="348456" y="418369"/>
                  <a:pt x="348948" y="413624"/>
                  <a:pt x="349111" y="409044"/>
                </a:cubicBezTo>
                <a:cubicBezTo>
                  <a:pt x="368087" y="404954"/>
                  <a:pt x="386081" y="398411"/>
                  <a:pt x="402767" y="389578"/>
                </a:cubicBezTo>
                <a:cubicBezTo>
                  <a:pt x="423869" y="404627"/>
                  <a:pt x="440065" y="425893"/>
                  <a:pt x="449225" y="450268"/>
                </a:cubicBezTo>
                <a:lnTo>
                  <a:pt x="449225" y="450268"/>
                </a:lnTo>
                <a:close/>
                <a:moveTo>
                  <a:pt x="302980" y="396448"/>
                </a:moveTo>
                <a:cubicBezTo>
                  <a:pt x="302980" y="344755"/>
                  <a:pt x="321628" y="297806"/>
                  <a:pt x="355982" y="263454"/>
                </a:cubicBezTo>
                <a:cubicBezTo>
                  <a:pt x="390170" y="229264"/>
                  <a:pt x="437119" y="210616"/>
                  <a:pt x="488976" y="210452"/>
                </a:cubicBezTo>
                <a:cubicBezTo>
                  <a:pt x="488976" y="262145"/>
                  <a:pt x="470327" y="309094"/>
                  <a:pt x="435975" y="343447"/>
                </a:cubicBezTo>
                <a:cubicBezTo>
                  <a:pt x="401622" y="377800"/>
                  <a:pt x="354673" y="396448"/>
                  <a:pt x="302980" y="396448"/>
                </a:cubicBezTo>
                <a:lnTo>
                  <a:pt x="302980" y="396448"/>
                </a:lnTo>
                <a:close/>
                <a:moveTo>
                  <a:pt x="475726" y="342138"/>
                </a:moveTo>
                <a:cubicBezTo>
                  <a:pt x="467056" y="346882"/>
                  <a:pt x="458222" y="350972"/>
                  <a:pt x="449225" y="354407"/>
                </a:cubicBezTo>
                <a:cubicBezTo>
                  <a:pt x="479161" y="323816"/>
                  <a:pt x="497973" y="284393"/>
                  <a:pt x="504026" y="240715"/>
                </a:cubicBezTo>
                <a:cubicBezTo>
                  <a:pt x="525619" y="237444"/>
                  <a:pt x="547213" y="237444"/>
                  <a:pt x="568315" y="241042"/>
                </a:cubicBezTo>
                <a:cubicBezTo>
                  <a:pt x="550321" y="283575"/>
                  <a:pt x="517604" y="319236"/>
                  <a:pt x="475726" y="342138"/>
                </a:cubicBezTo>
                <a:lnTo>
                  <a:pt x="475726" y="34213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30" name="Google Shape;2730;p76"/>
          <p:cNvGrpSpPr/>
          <p:nvPr/>
        </p:nvGrpSpPr>
        <p:grpSpPr>
          <a:xfrm>
            <a:off x="7028470" y="3825564"/>
            <a:ext cx="351032" cy="308674"/>
            <a:chOff x="7009248" y="3814020"/>
            <a:chExt cx="351032" cy="308674"/>
          </a:xfrm>
        </p:grpSpPr>
        <p:grpSp>
          <p:nvGrpSpPr>
            <p:cNvPr id="2731" name="Google Shape;2731;p76"/>
            <p:cNvGrpSpPr/>
            <p:nvPr/>
          </p:nvGrpSpPr>
          <p:grpSpPr>
            <a:xfrm>
              <a:off x="7009248" y="3814020"/>
              <a:ext cx="351032" cy="308674"/>
              <a:chOff x="10185713" y="5040879"/>
              <a:chExt cx="589078" cy="517997"/>
            </a:xfrm>
          </p:grpSpPr>
          <p:sp>
            <p:nvSpPr>
              <p:cNvPr id="2732" name="Google Shape;2732;p76"/>
              <p:cNvSpPr/>
              <p:nvPr/>
            </p:nvSpPr>
            <p:spPr>
              <a:xfrm>
                <a:off x="10185713" y="5040879"/>
                <a:ext cx="284571" cy="517178"/>
              </a:xfrm>
              <a:custGeom>
                <a:rect b="b" l="l" r="r" t="t"/>
                <a:pathLst>
                  <a:path extrusionOk="0" h="517178" w="284571">
                    <a:moveTo>
                      <a:pt x="221569" y="36075"/>
                    </a:moveTo>
                    <a:cubicBezTo>
                      <a:pt x="217970" y="13664"/>
                      <a:pt x="198176" y="-2204"/>
                      <a:pt x="176583" y="250"/>
                    </a:cubicBezTo>
                    <a:cubicBezTo>
                      <a:pt x="165296" y="1559"/>
                      <a:pt x="155317" y="7121"/>
                      <a:pt x="148447" y="16118"/>
                    </a:cubicBezTo>
                    <a:cubicBezTo>
                      <a:pt x="147138" y="17917"/>
                      <a:pt x="145829" y="19880"/>
                      <a:pt x="144847" y="21843"/>
                    </a:cubicBezTo>
                    <a:cubicBezTo>
                      <a:pt x="140594" y="19062"/>
                      <a:pt x="135687" y="17427"/>
                      <a:pt x="130452" y="17427"/>
                    </a:cubicBezTo>
                    <a:cubicBezTo>
                      <a:pt x="122436" y="17427"/>
                      <a:pt x="114912" y="20862"/>
                      <a:pt x="109677" y="26914"/>
                    </a:cubicBezTo>
                    <a:cubicBezTo>
                      <a:pt x="107714" y="29205"/>
                      <a:pt x="106242" y="31658"/>
                      <a:pt x="105260" y="34276"/>
                    </a:cubicBezTo>
                    <a:cubicBezTo>
                      <a:pt x="99371" y="31986"/>
                      <a:pt x="92828" y="31822"/>
                      <a:pt x="86775" y="33785"/>
                    </a:cubicBezTo>
                    <a:cubicBezTo>
                      <a:pt x="79250" y="36239"/>
                      <a:pt x="73525" y="42128"/>
                      <a:pt x="70580" y="49326"/>
                    </a:cubicBezTo>
                    <a:cubicBezTo>
                      <a:pt x="64691" y="47035"/>
                      <a:pt x="57984" y="46708"/>
                      <a:pt x="51768" y="48835"/>
                    </a:cubicBezTo>
                    <a:cubicBezTo>
                      <a:pt x="41625" y="52270"/>
                      <a:pt x="34755" y="61595"/>
                      <a:pt x="33610" y="72391"/>
                    </a:cubicBezTo>
                    <a:cubicBezTo>
                      <a:pt x="28539" y="71082"/>
                      <a:pt x="23304" y="71246"/>
                      <a:pt x="18233" y="73045"/>
                    </a:cubicBezTo>
                    <a:cubicBezTo>
                      <a:pt x="5800" y="77135"/>
                      <a:pt x="-1888" y="90549"/>
                      <a:pt x="403" y="103963"/>
                    </a:cubicBezTo>
                    <a:lnTo>
                      <a:pt x="15779" y="198842"/>
                    </a:lnTo>
                    <a:cubicBezTo>
                      <a:pt x="21177" y="232541"/>
                      <a:pt x="30993" y="265421"/>
                      <a:pt x="44733" y="296666"/>
                    </a:cubicBezTo>
                    <a:lnTo>
                      <a:pt x="118838" y="465486"/>
                    </a:lnTo>
                    <a:cubicBezTo>
                      <a:pt x="132742" y="497221"/>
                      <a:pt x="164150" y="517178"/>
                      <a:pt x="198013" y="517178"/>
                    </a:cubicBezTo>
                    <a:cubicBezTo>
                      <a:pt x="202593" y="517178"/>
                      <a:pt x="207337" y="516851"/>
                      <a:pt x="211918" y="516033"/>
                    </a:cubicBezTo>
                    <a:cubicBezTo>
                      <a:pt x="234655" y="512271"/>
                      <a:pt x="254777" y="500002"/>
                      <a:pt x="268191" y="481190"/>
                    </a:cubicBezTo>
                    <a:cubicBezTo>
                      <a:pt x="281768" y="462377"/>
                      <a:pt x="287167" y="439476"/>
                      <a:pt x="283404" y="416738"/>
                    </a:cubicBezTo>
                    <a:lnTo>
                      <a:pt x="221569" y="36075"/>
                    </a:lnTo>
                    <a:close/>
                    <a:moveTo>
                      <a:pt x="209136" y="499021"/>
                    </a:moveTo>
                    <a:cubicBezTo>
                      <a:pt x="177892" y="504092"/>
                      <a:pt x="147302" y="487406"/>
                      <a:pt x="134542" y="458452"/>
                    </a:cubicBezTo>
                    <a:lnTo>
                      <a:pt x="60438" y="289632"/>
                    </a:lnTo>
                    <a:cubicBezTo>
                      <a:pt x="47351" y="259696"/>
                      <a:pt x="38027" y="228288"/>
                      <a:pt x="32792" y="196061"/>
                    </a:cubicBezTo>
                    <a:lnTo>
                      <a:pt x="17415" y="101182"/>
                    </a:lnTo>
                    <a:cubicBezTo>
                      <a:pt x="16597" y="95947"/>
                      <a:pt x="19378" y="90876"/>
                      <a:pt x="23631" y="89404"/>
                    </a:cubicBezTo>
                    <a:cubicBezTo>
                      <a:pt x="24777" y="89077"/>
                      <a:pt x="25758" y="88913"/>
                      <a:pt x="26903" y="88913"/>
                    </a:cubicBezTo>
                    <a:cubicBezTo>
                      <a:pt x="28702" y="88913"/>
                      <a:pt x="30338" y="89404"/>
                      <a:pt x="31974" y="90385"/>
                    </a:cubicBezTo>
                    <a:cubicBezTo>
                      <a:pt x="34428" y="91858"/>
                      <a:pt x="36064" y="94312"/>
                      <a:pt x="36554" y="97256"/>
                    </a:cubicBezTo>
                    <a:lnTo>
                      <a:pt x="42443" y="133572"/>
                    </a:lnTo>
                    <a:cubicBezTo>
                      <a:pt x="43098" y="137825"/>
                      <a:pt x="46860" y="140770"/>
                      <a:pt x="50950" y="140770"/>
                    </a:cubicBezTo>
                    <a:cubicBezTo>
                      <a:pt x="51441" y="140770"/>
                      <a:pt x="51931" y="140770"/>
                      <a:pt x="52423" y="140606"/>
                    </a:cubicBezTo>
                    <a:cubicBezTo>
                      <a:pt x="57166" y="139788"/>
                      <a:pt x="60274" y="135371"/>
                      <a:pt x="59620" y="130791"/>
                    </a:cubicBezTo>
                    <a:lnTo>
                      <a:pt x="50950" y="77135"/>
                    </a:lnTo>
                    <a:cubicBezTo>
                      <a:pt x="50132" y="71900"/>
                      <a:pt x="52913" y="66829"/>
                      <a:pt x="57166" y="65357"/>
                    </a:cubicBezTo>
                    <a:cubicBezTo>
                      <a:pt x="59947" y="64375"/>
                      <a:pt x="62891" y="64703"/>
                      <a:pt x="65509" y="66175"/>
                    </a:cubicBezTo>
                    <a:cubicBezTo>
                      <a:pt x="67962" y="67647"/>
                      <a:pt x="69599" y="70101"/>
                      <a:pt x="70089" y="73045"/>
                    </a:cubicBezTo>
                    <a:lnTo>
                      <a:pt x="77450" y="118522"/>
                    </a:lnTo>
                    <a:cubicBezTo>
                      <a:pt x="78105" y="122775"/>
                      <a:pt x="81868" y="125720"/>
                      <a:pt x="85957" y="125720"/>
                    </a:cubicBezTo>
                    <a:cubicBezTo>
                      <a:pt x="86447" y="125720"/>
                      <a:pt x="86939" y="125720"/>
                      <a:pt x="87429" y="125556"/>
                    </a:cubicBezTo>
                    <a:cubicBezTo>
                      <a:pt x="92174" y="124738"/>
                      <a:pt x="95282" y="120321"/>
                      <a:pt x="94627" y="115741"/>
                    </a:cubicBezTo>
                    <a:lnTo>
                      <a:pt x="85957" y="62085"/>
                    </a:lnTo>
                    <a:cubicBezTo>
                      <a:pt x="85140" y="56850"/>
                      <a:pt x="87920" y="51779"/>
                      <a:pt x="92174" y="50307"/>
                    </a:cubicBezTo>
                    <a:cubicBezTo>
                      <a:pt x="94954" y="49326"/>
                      <a:pt x="97899" y="49653"/>
                      <a:pt x="100517" y="51125"/>
                    </a:cubicBezTo>
                    <a:cubicBezTo>
                      <a:pt x="102970" y="52597"/>
                      <a:pt x="104606" y="55051"/>
                      <a:pt x="105096" y="57996"/>
                    </a:cubicBezTo>
                    <a:lnTo>
                      <a:pt x="105096" y="57996"/>
                    </a:lnTo>
                    <a:lnTo>
                      <a:pt x="112458" y="103472"/>
                    </a:lnTo>
                    <a:cubicBezTo>
                      <a:pt x="113112" y="107725"/>
                      <a:pt x="116875" y="110670"/>
                      <a:pt x="120965" y="110670"/>
                    </a:cubicBezTo>
                    <a:cubicBezTo>
                      <a:pt x="121455" y="110670"/>
                      <a:pt x="121946" y="110670"/>
                      <a:pt x="122436" y="110506"/>
                    </a:cubicBezTo>
                    <a:cubicBezTo>
                      <a:pt x="127181" y="109689"/>
                      <a:pt x="130288" y="105272"/>
                      <a:pt x="129634" y="100528"/>
                    </a:cubicBezTo>
                    <a:lnTo>
                      <a:pt x="120801" y="45890"/>
                    </a:lnTo>
                    <a:cubicBezTo>
                      <a:pt x="120310" y="43109"/>
                      <a:pt x="121127" y="40165"/>
                      <a:pt x="123091" y="38038"/>
                    </a:cubicBezTo>
                    <a:cubicBezTo>
                      <a:pt x="125054" y="35748"/>
                      <a:pt x="127671" y="34603"/>
                      <a:pt x="130616" y="34603"/>
                    </a:cubicBezTo>
                    <a:cubicBezTo>
                      <a:pt x="135196" y="34603"/>
                      <a:pt x="139450" y="38692"/>
                      <a:pt x="140268" y="43764"/>
                    </a:cubicBezTo>
                    <a:lnTo>
                      <a:pt x="148937" y="97420"/>
                    </a:lnTo>
                    <a:cubicBezTo>
                      <a:pt x="149592" y="101673"/>
                      <a:pt x="153354" y="104617"/>
                      <a:pt x="157444" y="104617"/>
                    </a:cubicBezTo>
                    <a:cubicBezTo>
                      <a:pt x="157934" y="104617"/>
                      <a:pt x="158425" y="104617"/>
                      <a:pt x="158916" y="104454"/>
                    </a:cubicBezTo>
                    <a:cubicBezTo>
                      <a:pt x="163660" y="103636"/>
                      <a:pt x="166768" y="99219"/>
                      <a:pt x="166113" y="94475"/>
                    </a:cubicBezTo>
                    <a:lnTo>
                      <a:pt x="157934" y="44418"/>
                    </a:lnTo>
                    <a:cubicBezTo>
                      <a:pt x="156953" y="37875"/>
                      <a:pt x="158425" y="31495"/>
                      <a:pt x="162515" y="26260"/>
                    </a:cubicBezTo>
                    <a:cubicBezTo>
                      <a:pt x="166441" y="21026"/>
                      <a:pt x="172330" y="17754"/>
                      <a:pt x="178873" y="17099"/>
                    </a:cubicBezTo>
                    <a:cubicBezTo>
                      <a:pt x="191142" y="15791"/>
                      <a:pt x="202920" y="25442"/>
                      <a:pt x="205047" y="38529"/>
                    </a:cubicBezTo>
                    <a:lnTo>
                      <a:pt x="266882" y="419191"/>
                    </a:lnTo>
                    <a:cubicBezTo>
                      <a:pt x="272444" y="457306"/>
                      <a:pt x="246762" y="492968"/>
                      <a:pt x="209136" y="499021"/>
                    </a:cubicBezTo>
                    <a:lnTo>
                      <a:pt x="209136" y="49902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3" name="Google Shape;2733;p76"/>
              <p:cNvSpPr/>
              <p:nvPr/>
            </p:nvSpPr>
            <p:spPr>
              <a:xfrm>
                <a:off x="10264765" y="5215305"/>
                <a:ext cx="127828" cy="127801"/>
              </a:xfrm>
              <a:custGeom>
                <a:rect b="b" l="l" r="r" t="t"/>
                <a:pathLst>
                  <a:path extrusionOk="0" h="127801" w="127828">
                    <a:moveTo>
                      <a:pt x="103911" y="14274"/>
                    </a:moveTo>
                    <a:cubicBezTo>
                      <a:pt x="100149" y="11329"/>
                      <a:pt x="94750" y="11820"/>
                      <a:pt x="91806" y="15582"/>
                    </a:cubicBezTo>
                    <a:cubicBezTo>
                      <a:pt x="88862" y="19345"/>
                      <a:pt x="89352" y="24743"/>
                      <a:pt x="93115" y="27688"/>
                    </a:cubicBezTo>
                    <a:cubicBezTo>
                      <a:pt x="93441" y="27851"/>
                      <a:pt x="93605" y="28178"/>
                      <a:pt x="93933" y="28342"/>
                    </a:cubicBezTo>
                    <a:lnTo>
                      <a:pt x="70049" y="47972"/>
                    </a:lnTo>
                    <a:lnTo>
                      <a:pt x="65142" y="17382"/>
                    </a:lnTo>
                    <a:cubicBezTo>
                      <a:pt x="65469" y="17382"/>
                      <a:pt x="65632" y="17382"/>
                      <a:pt x="65959" y="17382"/>
                    </a:cubicBezTo>
                    <a:cubicBezTo>
                      <a:pt x="70703" y="17545"/>
                      <a:pt x="74793" y="13946"/>
                      <a:pt x="74956" y="9039"/>
                    </a:cubicBezTo>
                    <a:cubicBezTo>
                      <a:pt x="75120" y="4295"/>
                      <a:pt x="71522" y="205"/>
                      <a:pt x="66613" y="42"/>
                    </a:cubicBezTo>
                    <a:cubicBezTo>
                      <a:pt x="62361" y="-122"/>
                      <a:pt x="57944" y="205"/>
                      <a:pt x="53690" y="860"/>
                    </a:cubicBezTo>
                    <a:cubicBezTo>
                      <a:pt x="18847" y="6585"/>
                      <a:pt x="-4873" y="39466"/>
                      <a:pt x="853" y="74146"/>
                    </a:cubicBezTo>
                    <a:cubicBezTo>
                      <a:pt x="5924" y="105554"/>
                      <a:pt x="33079" y="127801"/>
                      <a:pt x="63833" y="127801"/>
                    </a:cubicBezTo>
                    <a:cubicBezTo>
                      <a:pt x="67268" y="127801"/>
                      <a:pt x="70703" y="127474"/>
                      <a:pt x="74139" y="126984"/>
                    </a:cubicBezTo>
                    <a:cubicBezTo>
                      <a:pt x="108982" y="121258"/>
                      <a:pt x="132702" y="88378"/>
                      <a:pt x="126976" y="53697"/>
                    </a:cubicBezTo>
                    <a:cubicBezTo>
                      <a:pt x="124523" y="38157"/>
                      <a:pt x="116180" y="24089"/>
                      <a:pt x="103911" y="14274"/>
                    </a:cubicBezTo>
                    <a:lnTo>
                      <a:pt x="103911" y="14274"/>
                    </a:lnTo>
                    <a:close/>
                    <a:moveTo>
                      <a:pt x="17865" y="71528"/>
                    </a:moveTo>
                    <a:cubicBezTo>
                      <a:pt x="17048" y="66130"/>
                      <a:pt x="17048" y="60895"/>
                      <a:pt x="18029" y="55824"/>
                    </a:cubicBezTo>
                    <a:lnTo>
                      <a:pt x="46984" y="66784"/>
                    </a:lnTo>
                    <a:lnTo>
                      <a:pt x="23100" y="86414"/>
                    </a:lnTo>
                    <a:cubicBezTo>
                      <a:pt x="20483" y="81834"/>
                      <a:pt x="18683" y="76927"/>
                      <a:pt x="17865" y="71528"/>
                    </a:cubicBezTo>
                    <a:lnTo>
                      <a:pt x="17865" y="71528"/>
                    </a:lnTo>
                    <a:close/>
                    <a:moveTo>
                      <a:pt x="57780" y="80198"/>
                    </a:moveTo>
                    <a:lnTo>
                      <a:pt x="62687" y="110789"/>
                    </a:lnTo>
                    <a:cubicBezTo>
                      <a:pt x="51891" y="110461"/>
                      <a:pt x="41749" y="106536"/>
                      <a:pt x="33734" y="99829"/>
                    </a:cubicBezTo>
                    <a:lnTo>
                      <a:pt x="57780" y="80198"/>
                    </a:lnTo>
                    <a:close/>
                    <a:moveTo>
                      <a:pt x="109964" y="56478"/>
                    </a:moveTo>
                    <a:cubicBezTo>
                      <a:pt x="110781" y="61713"/>
                      <a:pt x="110781" y="67112"/>
                      <a:pt x="109800" y="72183"/>
                    </a:cubicBezTo>
                    <a:lnTo>
                      <a:pt x="80846" y="61223"/>
                    </a:lnTo>
                    <a:lnTo>
                      <a:pt x="104729" y="41592"/>
                    </a:lnTo>
                    <a:cubicBezTo>
                      <a:pt x="107347" y="46336"/>
                      <a:pt x="109146" y="51244"/>
                      <a:pt x="109964" y="56478"/>
                    </a:cubicBezTo>
                    <a:lnTo>
                      <a:pt x="109964" y="56478"/>
                    </a:lnTo>
                    <a:close/>
                    <a:moveTo>
                      <a:pt x="47965" y="20163"/>
                    </a:moveTo>
                    <a:lnTo>
                      <a:pt x="52873" y="50753"/>
                    </a:lnTo>
                    <a:lnTo>
                      <a:pt x="23918" y="39793"/>
                    </a:lnTo>
                    <a:cubicBezTo>
                      <a:pt x="29480" y="30796"/>
                      <a:pt x="37823" y="23761"/>
                      <a:pt x="47965" y="20163"/>
                    </a:cubicBezTo>
                    <a:lnTo>
                      <a:pt x="47965" y="20163"/>
                    </a:lnTo>
                    <a:close/>
                    <a:moveTo>
                      <a:pt x="79701" y="107844"/>
                    </a:moveTo>
                    <a:lnTo>
                      <a:pt x="74793" y="77254"/>
                    </a:lnTo>
                    <a:lnTo>
                      <a:pt x="103747" y="88214"/>
                    </a:lnTo>
                    <a:cubicBezTo>
                      <a:pt x="103093" y="89195"/>
                      <a:pt x="102438" y="90177"/>
                      <a:pt x="101784" y="91159"/>
                    </a:cubicBezTo>
                    <a:cubicBezTo>
                      <a:pt x="96222" y="99011"/>
                      <a:pt x="88534" y="104736"/>
                      <a:pt x="79701" y="107844"/>
                    </a:cubicBezTo>
                    <a:lnTo>
                      <a:pt x="79701" y="10784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4" name="Google Shape;2734;p76"/>
              <p:cNvSpPr/>
              <p:nvPr/>
            </p:nvSpPr>
            <p:spPr>
              <a:xfrm>
                <a:off x="10490361" y="5040908"/>
                <a:ext cx="284430" cy="517968"/>
              </a:xfrm>
              <a:custGeom>
                <a:rect b="b" l="l" r="r" t="t"/>
                <a:pathLst>
                  <a:path extrusionOk="0" h="517968" w="284430">
                    <a:moveTo>
                      <a:pt x="266012" y="73017"/>
                    </a:moveTo>
                    <a:cubicBezTo>
                      <a:pt x="260941" y="71381"/>
                      <a:pt x="255706" y="71217"/>
                      <a:pt x="250635" y="72363"/>
                    </a:cubicBezTo>
                    <a:cubicBezTo>
                      <a:pt x="249654" y="61729"/>
                      <a:pt x="242620" y="52242"/>
                      <a:pt x="232477" y="48806"/>
                    </a:cubicBezTo>
                    <a:cubicBezTo>
                      <a:pt x="226261" y="46680"/>
                      <a:pt x="219554" y="47007"/>
                      <a:pt x="213665" y="49297"/>
                    </a:cubicBezTo>
                    <a:cubicBezTo>
                      <a:pt x="210720" y="42099"/>
                      <a:pt x="204994" y="36210"/>
                      <a:pt x="197470" y="33757"/>
                    </a:cubicBezTo>
                    <a:cubicBezTo>
                      <a:pt x="191417" y="31630"/>
                      <a:pt x="184874" y="31957"/>
                      <a:pt x="178985" y="34247"/>
                    </a:cubicBezTo>
                    <a:cubicBezTo>
                      <a:pt x="177840" y="31630"/>
                      <a:pt x="176367" y="29176"/>
                      <a:pt x="174568" y="26886"/>
                    </a:cubicBezTo>
                    <a:cubicBezTo>
                      <a:pt x="169333" y="20833"/>
                      <a:pt x="161809" y="17398"/>
                      <a:pt x="153793" y="17398"/>
                    </a:cubicBezTo>
                    <a:cubicBezTo>
                      <a:pt x="148558" y="17398"/>
                      <a:pt x="143650" y="19034"/>
                      <a:pt x="139397" y="21815"/>
                    </a:cubicBezTo>
                    <a:cubicBezTo>
                      <a:pt x="138416" y="19852"/>
                      <a:pt x="137107" y="17889"/>
                      <a:pt x="135798" y="16089"/>
                    </a:cubicBezTo>
                    <a:cubicBezTo>
                      <a:pt x="128928" y="7092"/>
                      <a:pt x="118949" y="1367"/>
                      <a:pt x="107662" y="222"/>
                    </a:cubicBezTo>
                    <a:cubicBezTo>
                      <a:pt x="86069" y="-2069"/>
                      <a:pt x="66274" y="13635"/>
                      <a:pt x="62676" y="36047"/>
                    </a:cubicBezTo>
                    <a:lnTo>
                      <a:pt x="60222" y="50769"/>
                    </a:lnTo>
                    <a:cubicBezTo>
                      <a:pt x="59404" y="55513"/>
                      <a:pt x="62676" y="59930"/>
                      <a:pt x="67420" y="60748"/>
                    </a:cubicBezTo>
                    <a:cubicBezTo>
                      <a:pt x="72163" y="61566"/>
                      <a:pt x="76580" y="58294"/>
                      <a:pt x="77234" y="53550"/>
                    </a:cubicBezTo>
                    <a:lnTo>
                      <a:pt x="79689" y="38828"/>
                    </a:lnTo>
                    <a:cubicBezTo>
                      <a:pt x="81815" y="25577"/>
                      <a:pt x="93593" y="15926"/>
                      <a:pt x="105862" y="17398"/>
                    </a:cubicBezTo>
                    <a:cubicBezTo>
                      <a:pt x="112406" y="18052"/>
                      <a:pt x="118131" y="21324"/>
                      <a:pt x="122220" y="26559"/>
                    </a:cubicBezTo>
                    <a:cubicBezTo>
                      <a:pt x="126147" y="31793"/>
                      <a:pt x="127783" y="38173"/>
                      <a:pt x="126801" y="44717"/>
                    </a:cubicBezTo>
                    <a:lnTo>
                      <a:pt x="126801" y="44717"/>
                    </a:lnTo>
                    <a:lnTo>
                      <a:pt x="118622" y="94774"/>
                    </a:lnTo>
                    <a:cubicBezTo>
                      <a:pt x="117804" y="99518"/>
                      <a:pt x="121076" y="103934"/>
                      <a:pt x="125820" y="104589"/>
                    </a:cubicBezTo>
                    <a:cubicBezTo>
                      <a:pt x="126310" y="104589"/>
                      <a:pt x="126801" y="104752"/>
                      <a:pt x="127291" y="104752"/>
                    </a:cubicBezTo>
                    <a:cubicBezTo>
                      <a:pt x="131381" y="104752"/>
                      <a:pt x="135144" y="101808"/>
                      <a:pt x="135798" y="97555"/>
                    </a:cubicBezTo>
                    <a:lnTo>
                      <a:pt x="144469" y="43899"/>
                    </a:lnTo>
                    <a:cubicBezTo>
                      <a:pt x="145286" y="38664"/>
                      <a:pt x="149540" y="34738"/>
                      <a:pt x="154120" y="34738"/>
                    </a:cubicBezTo>
                    <a:cubicBezTo>
                      <a:pt x="157064" y="34738"/>
                      <a:pt x="159846" y="35883"/>
                      <a:pt x="161645" y="38173"/>
                    </a:cubicBezTo>
                    <a:cubicBezTo>
                      <a:pt x="163444" y="40300"/>
                      <a:pt x="164262" y="43244"/>
                      <a:pt x="163935" y="46025"/>
                    </a:cubicBezTo>
                    <a:lnTo>
                      <a:pt x="155101" y="100663"/>
                    </a:lnTo>
                    <a:cubicBezTo>
                      <a:pt x="154283" y="105407"/>
                      <a:pt x="157555" y="109823"/>
                      <a:pt x="162299" y="110641"/>
                    </a:cubicBezTo>
                    <a:cubicBezTo>
                      <a:pt x="162790" y="110641"/>
                      <a:pt x="163280" y="110805"/>
                      <a:pt x="163771" y="110805"/>
                    </a:cubicBezTo>
                    <a:cubicBezTo>
                      <a:pt x="167861" y="110805"/>
                      <a:pt x="171623" y="107861"/>
                      <a:pt x="172277" y="103607"/>
                    </a:cubicBezTo>
                    <a:lnTo>
                      <a:pt x="179639" y="58131"/>
                    </a:lnTo>
                    <a:lnTo>
                      <a:pt x="179639" y="58131"/>
                    </a:lnTo>
                    <a:cubicBezTo>
                      <a:pt x="180130" y="55350"/>
                      <a:pt x="181765" y="52896"/>
                      <a:pt x="184220" y="51260"/>
                    </a:cubicBezTo>
                    <a:cubicBezTo>
                      <a:pt x="186673" y="49788"/>
                      <a:pt x="189617" y="49461"/>
                      <a:pt x="192563" y="50442"/>
                    </a:cubicBezTo>
                    <a:cubicBezTo>
                      <a:pt x="196979" y="51915"/>
                      <a:pt x="199760" y="57149"/>
                      <a:pt x="198779" y="62220"/>
                    </a:cubicBezTo>
                    <a:lnTo>
                      <a:pt x="190108" y="115876"/>
                    </a:lnTo>
                    <a:cubicBezTo>
                      <a:pt x="189291" y="120620"/>
                      <a:pt x="192563" y="125037"/>
                      <a:pt x="197306" y="125855"/>
                    </a:cubicBezTo>
                    <a:cubicBezTo>
                      <a:pt x="197796" y="125855"/>
                      <a:pt x="198288" y="126018"/>
                      <a:pt x="198779" y="126018"/>
                    </a:cubicBezTo>
                    <a:cubicBezTo>
                      <a:pt x="202869" y="126018"/>
                      <a:pt x="206631" y="123074"/>
                      <a:pt x="207285" y="118821"/>
                    </a:cubicBezTo>
                    <a:lnTo>
                      <a:pt x="214646" y="73344"/>
                    </a:lnTo>
                    <a:cubicBezTo>
                      <a:pt x="215137" y="70563"/>
                      <a:pt x="216773" y="67946"/>
                      <a:pt x="219227" y="66474"/>
                    </a:cubicBezTo>
                    <a:cubicBezTo>
                      <a:pt x="221680" y="65001"/>
                      <a:pt x="224625" y="64674"/>
                      <a:pt x="227569" y="65656"/>
                    </a:cubicBezTo>
                    <a:cubicBezTo>
                      <a:pt x="231986" y="67128"/>
                      <a:pt x="234767" y="72363"/>
                      <a:pt x="233785" y="77434"/>
                    </a:cubicBezTo>
                    <a:lnTo>
                      <a:pt x="225116" y="131090"/>
                    </a:lnTo>
                    <a:cubicBezTo>
                      <a:pt x="224298" y="135833"/>
                      <a:pt x="227569" y="140250"/>
                      <a:pt x="232314" y="141068"/>
                    </a:cubicBezTo>
                    <a:cubicBezTo>
                      <a:pt x="232804" y="141068"/>
                      <a:pt x="233295" y="141232"/>
                      <a:pt x="233785" y="141232"/>
                    </a:cubicBezTo>
                    <a:cubicBezTo>
                      <a:pt x="237875" y="141232"/>
                      <a:pt x="241638" y="138287"/>
                      <a:pt x="242292" y="134034"/>
                    </a:cubicBezTo>
                    <a:lnTo>
                      <a:pt x="248181" y="97718"/>
                    </a:lnTo>
                    <a:cubicBezTo>
                      <a:pt x="248672" y="94937"/>
                      <a:pt x="250308" y="92320"/>
                      <a:pt x="252762" y="90848"/>
                    </a:cubicBezTo>
                    <a:cubicBezTo>
                      <a:pt x="255215" y="89375"/>
                      <a:pt x="258159" y="89048"/>
                      <a:pt x="261105" y="90030"/>
                    </a:cubicBezTo>
                    <a:cubicBezTo>
                      <a:pt x="265521" y="91502"/>
                      <a:pt x="268303" y="96737"/>
                      <a:pt x="267320" y="101808"/>
                    </a:cubicBezTo>
                    <a:lnTo>
                      <a:pt x="251944" y="196687"/>
                    </a:lnTo>
                    <a:cubicBezTo>
                      <a:pt x="246709" y="228913"/>
                      <a:pt x="237385" y="260485"/>
                      <a:pt x="224298" y="290258"/>
                    </a:cubicBezTo>
                    <a:lnTo>
                      <a:pt x="150194" y="459077"/>
                    </a:lnTo>
                    <a:cubicBezTo>
                      <a:pt x="137435" y="488032"/>
                      <a:pt x="106843" y="504718"/>
                      <a:pt x="75599" y="499646"/>
                    </a:cubicBezTo>
                    <a:cubicBezTo>
                      <a:pt x="37975" y="493430"/>
                      <a:pt x="12292" y="457932"/>
                      <a:pt x="18344" y="420144"/>
                    </a:cubicBezTo>
                    <a:lnTo>
                      <a:pt x="71673" y="91993"/>
                    </a:lnTo>
                    <a:cubicBezTo>
                      <a:pt x="72491" y="87249"/>
                      <a:pt x="69219" y="82832"/>
                      <a:pt x="64475" y="82178"/>
                    </a:cubicBezTo>
                    <a:cubicBezTo>
                      <a:pt x="59732" y="81360"/>
                      <a:pt x="55315" y="84632"/>
                      <a:pt x="54497" y="89375"/>
                    </a:cubicBezTo>
                    <a:lnTo>
                      <a:pt x="1168" y="417527"/>
                    </a:lnTo>
                    <a:cubicBezTo>
                      <a:pt x="-2595" y="440265"/>
                      <a:pt x="2803" y="463167"/>
                      <a:pt x="16381" y="481979"/>
                    </a:cubicBezTo>
                    <a:cubicBezTo>
                      <a:pt x="29959" y="500791"/>
                      <a:pt x="49916" y="513060"/>
                      <a:pt x="72654" y="516823"/>
                    </a:cubicBezTo>
                    <a:cubicBezTo>
                      <a:pt x="77398" y="517641"/>
                      <a:pt x="81979" y="517968"/>
                      <a:pt x="86559" y="517968"/>
                    </a:cubicBezTo>
                    <a:cubicBezTo>
                      <a:pt x="120421" y="517968"/>
                      <a:pt x="151829" y="498011"/>
                      <a:pt x="165734" y="466275"/>
                    </a:cubicBezTo>
                    <a:lnTo>
                      <a:pt x="239838" y="297455"/>
                    </a:lnTo>
                    <a:cubicBezTo>
                      <a:pt x="253579" y="266211"/>
                      <a:pt x="263230" y="233330"/>
                      <a:pt x="268793" y="199632"/>
                    </a:cubicBezTo>
                    <a:lnTo>
                      <a:pt x="284170" y="104752"/>
                    </a:lnTo>
                    <a:cubicBezTo>
                      <a:pt x="285969" y="90357"/>
                      <a:pt x="278281" y="77106"/>
                      <a:pt x="266012" y="73017"/>
                    </a:cubicBezTo>
                    <a:lnTo>
                      <a:pt x="266012" y="7301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35" name="Google Shape;2735;p76"/>
            <p:cNvSpPr/>
            <p:nvPr/>
          </p:nvSpPr>
          <p:spPr>
            <a:xfrm>
              <a:off x="7236843" y="3918103"/>
              <a:ext cx="76058" cy="76037"/>
            </a:xfrm>
            <a:custGeom>
              <a:rect b="b" l="l" r="r" t="t"/>
              <a:pathLst>
                <a:path extrusionOk="0" h="127794" w="127829">
                  <a:moveTo>
                    <a:pt x="53691" y="126977"/>
                  </a:moveTo>
                  <a:cubicBezTo>
                    <a:pt x="57126" y="127467"/>
                    <a:pt x="60561" y="127795"/>
                    <a:pt x="63996" y="127795"/>
                  </a:cubicBezTo>
                  <a:cubicBezTo>
                    <a:pt x="94751" y="127795"/>
                    <a:pt x="121905" y="105383"/>
                    <a:pt x="126976" y="74139"/>
                  </a:cubicBezTo>
                  <a:cubicBezTo>
                    <a:pt x="132702" y="39295"/>
                    <a:pt x="108982" y="6415"/>
                    <a:pt x="74139" y="853"/>
                  </a:cubicBezTo>
                  <a:cubicBezTo>
                    <a:pt x="57289" y="-1928"/>
                    <a:pt x="40440" y="2161"/>
                    <a:pt x="26535" y="12140"/>
                  </a:cubicBezTo>
                  <a:cubicBezTo>
                    <a:pt x="12631" y="22119"/>
                    <a:pt x="3470" y="36841"/>
                    <a:pt x="853" y="53691"/>
                  </a:cubicBezTo>
                  <a:cubicBezTo>
                    <a:pt x="-1929" y="70540"/>
                    <a:pt x="2161" y="87389"/>
                    <a:pt x="12140" y="101294"/>
                  </a:cubicBezTo>
                  <a:cubicBezTo>
                    <a:pt x="22119" y="115035"/>
                    <a:pt x="36841" y="124196"/>
                    <a:pt x="53691" y="126977"/>
                  </a:cubicBezTo>
                  <a:lnTo>
                    <a:pt x="53691" y="126977"/>
                  </a:lnTo>
                  <a:close/>
                  <a:moveTo>
                    <a:pt x="46983" y="61052"/>
                  </a:moveTo>
                  <a:lnTo>
                    <a:pt x="18029" y="72012"/>
                  </a:lnTo>
                  <a:cubicBezTo>
                    <a:pt x="17048" y="66941"/>
                    <a:pt x="17048" y="61543"/>
                    <a:pt x="17865" y="56308"/>
                  </a:cubicBezTo>
                  <a:cubicBezTo>
                    <a:pt x="18683" y="51073"/>
                    <a:pt x="20482" y="46002"/>
                    <a:pt x="22936" y="41422"/>
                  </a:cubicBezTo>
                  <a:lnTo>
                    <a:pt x="46983" y="61052"/>
                  </a:lnTo>
                  <a:close/>
                  <a:moveTo>
                    <a:pt x="109964" y="71358"/>
                  </a:moveTo>
                  <a:cubicBezTo>
                    <a:pt x="109146" y="76756"/>
                    <a:pt x="107346" y="81664"/>
                    <a:pt x="104893" y="86244"/>
                  </a:cubicBezTo>
                  <a:lnTo>
                    <a:pt x="81009" y="66614"/>
                  </a:lnTo>
                  <a:lnTo>
                    <a:pt x="109964" y="55654"/>
                  </a:lnTo>
                  <a:cubicBezTo>
                    <a:pt x="110782" y="60725"/>
                    <a:pt x="110945" y="65960"/>
                    <a:pt x="109964" y="71358"/>
                  </a:cubicBezTo>
                  <a:lnTo>
                    <a:pt x="109964" y="71358"/>
                  </a:lnTo>
                  <a:close/>
                  <a:moveTo>
                    <a:pt x="70049" y="80028"/>
                  </a:moveTo>
                  <a:lnTo>
                    <a:pt x="93933" y="99494"/>
                  </a:lnTo>
                  <a:cubicBezTo>
                    <a:pt x="85916" y="106201"/>
                    <a:pt x="75774" y="110291"/>
                    <a:pt x="64978" y="110455"/>
                  </a:cubicBezTo>
                  <a:lnTo>
                    <a:pt x="70049" y="80028"/>
                  </a:lnTo>
                  <a:close/>
                  <a:moveTo>
                    <a:pt x="26045" y="91151"/>
                  </a:moveTo>
                  <a:cubicBezTo>
                    <a:pt x="25391" y="90170"/>
                    <a:pt x="24736" y="89189"/>
                    <a:pt x="24082" y="88207"/>
                  </a:cubicBezTo>
                  <a:lnTo>
                    <a:pt x="53037" y="77247"/>
                  </a:lnTo>
                  <a:lnTo>
                    <a:pt x="48128" y="107837"/>
                  </a:lnTo>
                  <a:cubicBezTo>
                    <a:pt x="39295" y="104566"/>
                    <a:pt x="31607" y="98840"/>
                    <a:pt x="26045" y="91151"/>
                  </a:cubicBezTo>
                  <a:lnTo>
                    <a:pt x="26045" y="91151"/>
                  </a:lnTo>
                  <a:close/>
                  <a:moveTo>
                    <a:pt x="103747" y="39622"/>
                  </a:moveTo>
                  <a:lnTo>
                    <a:pt x="74793" y="50582"/>
                  </a:lnTo>
                  <a:lnTo>
                    <a:pt x="79700" y="19992"/>
                  </a:lnTo>
                  <a:cubicBezTo>
                    <a:pt x="90006" y="23591"/>
                    <a:pt x="98349" y="30625"/>
                    <a:pt x="103747" y="39622"/>
                  </a:cubicBezTo>
                  <a:lnTo>
                    <a:pt x="103747" y="39622"/>
                  </a:lnTo>
                  <a:close/>
                  <a:moveTo>
                    <a:pt x="62851" y="17211"/>
                  </a:moveTo>
                  <a:lnTo>
                    <a:pt x="57944" y="47802"/>
                  </a:lnTo>
                  <a:lnTo>
                    <a:pt x="34060" y="28171"/>
                  </a:lnTo>
                  <a:cubicBezTo>
                    <a:pt x="34878" y="27353"/>
                    <a:pt x="35859" y="26699"/>
                    <a:pt x="36841" y="26045"/>
                  </a:cubicBezTo>
                  <a:cubicBezTo>
                    <a:pt x="44366" y="20483"/>
                    <a:pt x="53527" y="17375"/>
                    <a:pt x="62851" y="17211"/>
                  </a:cubicBezTo>
                  <a:lnTo>
                    <a:pt x="62851" y="1721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36" name="Google Shape;2736;p76"/>
          <p:cNvSpPr/>
          <p:nvPr/>
        </p:nvSpPr>
        <p:spPr>
          <a:xfrm>
            <a:off x="6292633" y="3812975"/>
            <a:ext cx="350520" cy="333852"/>
          </a:xfrm>
          <a:custGeom>
            <a:rect b="b" l="l" r="r" t="t"/>
            <a:pathLst>
              <a:path extrusionOk="0" h="561096" w="589109">
                <a:moveTo>
                  <a:pt x="587084" y="417959"/>
                </a:moveTo>
                <a:cubicBezTo>
                  <a:pt x="585449" y="415996"/>
                  <a:pt x="582995" y="415015"/>
                  <a:pt x="580541" y="415015"/>
                </a:cubicBezTo>
                <a:lnTo>
                  <a:pt x="539808" y="415015"/>
                </a:lnTo>
                <a:cubicBezTo>
                  <a:pt x="560092" y="384752"/>
                  <a:pt x="570726" y="349745"/>
                  <a:pt x="570726" y="312938"/>
                </a:cubicBezTo>
                <a:cubicBezTo>
                  <a:pt x="570726" y="245868"/>
                  <a:pt x="534410" y="184360"/>
                  <a:pt x="475683" y="151970"/>
                </a:cubicBezTo>
                <a:cubicBezTo>
                  <a:pt x="460633" y="65761"/>
                  <a:pt x="385057" y="0"/>
                  <a:pt x="294594" y="0"/>
                </a:cubicBezTo>
                <a:cubicBezTo>
                  <a:pt x="204132" y="0"/>
                  <a:pt x="128719" y="65761"/>
                  <a:pt x="113506" y="151970"/>
                </a:cubicBezTo>
                <a:cubicBezTo>
                  <a:pt x="54943" y="184360"/>
                  <a:pt x="18463" y="245868"/>
                  <a:pt x="18463" y="312938"/>
                </a:cubicBezTo>
                <a:cubicBezTo>
                  <a:pt x="18463" y="349745"/>
                  <a:pt x="29096" y="384752"/>
                  <a:pt x="49380" y="415015"/>
                </a:cubicBezTo>
                <a:lnTo>
                  <a:pt x="8648" y="415015"/>
                </a:lnTo>
                <a:cubicBezTo>
                  <a:pt x="6194" y="415015"/>
                  <a:pt x="3741" y="416160"/>
                  <a:pt x="2104" y="417959"/>
                </a:cubicBezTo>
                <a:cubicBezTo>
                  <a:pt x="469" y="419923"/>
                  <a:pt x="-349" y="422376"/>
                  <a:pt x="141" y="424830"/>
                </a:cubicBezTo>
                <a:cubicBezTo>
                  <a:pt x="305" y="425485"/>
                  <a:pt x="2922" y="442988"/>
                  <a:pt x="14047" y="460492"/>
                </a:cubicBezTo>
                <a:cubicBezTo>
                  <a:pt x="24189" y="476196"/>
                  <a:pt x="43164" y="494681"/>
                  <a:pt x="77026" y="496644"/>
                </a:cubicBezTo>
                <a:cubicBezTo>
                  <a:pt x="76372" y="501715"/>
                  <a:pt x="76535" y="506786"/>
                  <a:pt x="78008" y="511857"/>
                </a:cubicBezTo>
                <a:cubicBezTo>
                  <a:pt x="81443" y="523799"/>
                  <a:pt x="90440" y="532960"/>
                  <a:pt x="102218" y="536558"/>
                </a:cubicBezTo>
                <a:lnTo>
                  <a:pt x="146386" y="550136"/>
                </a:lnTo>
                <a:cubicBezTo>
                  <a:pt x="151785" y="551772"/>
                  <a:pt x="157183" y="552590"/>
                  <a:pt x="162581" y="552590"/>
                </a:cubicBezTo>
                <a:cubicBezTo>
                  <a:pt x="180576" y="552590"/>
                  <a:pt x="197752" y="543593"/>
                  <a:pt x="208058" y="528052"/>
                </a:cubicBezTo>
                <a:cubicBezTo>
                  <a:pt x="208712" y="535414"/>
                  <a:pt x="211657" y="542612"/>
                  <a:pt x="216564" y="548337"/>
                </a:cubicBezTo>
                <a:cubicBezTo>
                  <a:pt x="223435" y="556516"/>
                  <a:pt x="233577" y="561096"/>
                  <a:pt x="244210" y="561096"/>
                </a:cubicBezTo>
                <a:lnTo>
                  <a:pt x="344815" y="561096"/>
                </a:lnTo>
                <a:cubicBezTo>
                  <a:pt x="355448" y="561096"/>
                  <a:pt x="365591" y="556353"/>
                  <a:pt x="372461" y="548337"/>
                </a:cubicBezTo>
                <a:cubicBezTo>
                  <a:pt x="377368" y="542612"/>
                  <a:pt x="380313" y="535414"/>
                  <a:pt x="380968" y="528052"/>
                </a:cubicBezTo>
                <a:cubicBezTo>
                  <a:pt x="391274" y="543593"/>
                  <a:pt x="408450" y="552590"/>
                  <a:pt x="426444" y="552590"/>
                </a:cubicBezTo>
                <a:cubicBezTo>
                  <a:pt x="431842" y="552590"/>
                  <a:pt x="437241" y="551772"/>
                  <a:pt x="442638" y="550136"/>
                </a:cubicBezTo>
                <a:lnTo>
                  <a:pt x="486807" y="536558"/>
                </a:lnTo>
                <a:cubicBezTo>
                  <a:pt x="498585" y="532960"/>
                  <a:pt x="507746" y="523636"/>
                  <a:pt x="511017" y="511857"/>
                </a:cubicBezTo>
                <a:cubicBezTo>
                  <a:pt x="512490" y="506786"/>
                  <a:pt x="512817" y="501715"/>
                  <a:pt x="511999" y="496644"/>
                </a:cubicBezTo>
                <a:cubicBezTo>
                  <a:pt x="545861" y="494844"/>
                  <a:pt x="564837" y="476196"/>
                  <a:pt x="574979" y="460492"/>
                </a:cubicBezTo>
                <a:cubicBezTo>
                  <a:pt x="586267" y="442988"/>
                  <a:pt x="588884" y="425485"/>
                  <a:pt x="588884" y="424830"/>
                </a:cubicBezTo>
                <a:cubicBezTo>
                  <a:pt x="589538" y="422376"/>
                  <a:pt x="588720" y="419759"/>
                  <a:pt x="587084" y="417959"/>
                </a:cubicBezTo>
                <a:lnTo>
                  <a:pt x="587084" y="417959"/>
                </a:lnTo>
                <a:close/>
                <a:moveTo>
                  <a:pt x="553550" y="312938"/>
                </a:moveTo>
                <a:cubicBezTo>
                  <a:pt x="553550" y="350235"/>
                  <a:pt x="541444" y="385570"/>
                  <a:pt x="518706" y="415015"/>
                </a:cubicBezTo>
                <a:lnTo>
                  <a:pt x="486479" y="415015"/>
                </a:lnTo>
                <a:cubicBezTo>
                  <a:pt x="482881" y="404382"/>
                  <a:pt x="472739" y="396530"/>
                  <a:pt x="460797" y="396530"/>
                </a:cubicBezTo>
                <a:lnTo>
                  <a:pt x="443457" y="396530"/>
                </a:lnTo>
                <a:cubicBezTo>
                  <a:pt x="470284" y="378372"/>
                  <a:pt x="487952" y="347618"/>
                  <a:pt x="487952" y="312938"/>
                </a:cubicBezTo>
                <a:cubicBezTo>
                  <a:pt x="487952" y="308685"/>
                  <a:pt x="487624" y="304595"/>
                  <a:pt x="487134" y="300342"/>
                </a:cubicBezTo>
                <a:cubicBezTo>
                  <a:pt x="486479" y="295598"/>
                  <a:pt x="482227" y="292326"/>
                  <a:pt x="477482" y="292817"/>
                </a:cubicBezTo>
                <a:cubicBezTo>
                  <a:pt x="472739" y="293471"/>
                  <a:pt x="469467" y="297725"/>
                  <a:pt x="469958" y="302469"/>
                </a:cubicBezTo>
                <a:cubicBezTo>
                  <a:pt x="470448" y="305904"/>
                  <a:pt x="470612" y="309339"/>
                  <a:pt x="470612" y="312938"/>
                </a:cubicBezTo>
                <a:cubicBezTo>
                  <a:pt x="470612" y="359069"/>
                  <a:pt x="433151" y="396530"/>
                  <a:pt x="387020" y="396530"/>
                </a:cubicBezTo>
                <a:cubicBezTo>
                  <a:pt x="340889" y="396530"/>
                  <a:pt x="303428" y="359069"/>
                  <a:pt x="303428" y="312938"/>
                </a:cubicBezTo>
                <a:cubicBezTo>
                  <a:pt x="303428" y="281857"/>
                  <a:pt x="320605" y="254538"/>
                  <a:pt x="345796" y="240143"/>
                </a:cubicBezTo>
                <a:cubicBezTo>
                  <a:pt x="353158" y="255847"/>
                  <a:pt x="369025" y="266153"/>
                  <a:pt x="386856" y="266153"/>
                </a:cubicBezTo>
                <a:cubicBezTo>
                  <a:pt x="404687" y="266153"/>
                  <a:pt x="420719" y="255683"/>
                  <a:pt x="428080" y="239979"/>
                </a:cubicBezTo>
                <a:cubicBezTo>
                  <a:pt x="440349" y="246850"/>
                  <a:pt x="450818" y="256992"/>
                  <a:pt x="458343" y="269588"/>
                </a:cubicBezTo>
                <a:cubicBezTo>
                  <a:pt x="460797" y="273678"/>
                  <a:pt x="466195" y="274986"/>
                  <a:pt x="470121" y="272533"/>
                </a:cubicBezTo>
                <a:cubicBezTo>
                  <a:pt x="474210" y="270079"/>
                  <a:pt x="475519" y="264680"/>
                  <a:pt x="473066" y="260754"/>
                </a:cubicBezTo>
                <a:cubicBezTo>
                  <a:pt x="470939" y="257156"/>
                  <a:pt x="468485" y="253720"/>
                  <a:pt x="466031" y="250449"/>
                </a:cubicBezTo>
                <a:cubicBezTo>
                  <a:pt x="474210" y="229182"/>
                  <a:pt x="478464" y="206771"/>
                  <a:pt x="478464" y="183870"/>
                </a:cubicBezTo>
                <a:cubicBezTo>
                  <a:pt x="478464" y="180434"/>
                  <a:pt x="478300" y="176999"/>
                  <a:pt x="478137" y="173727"/>
                </a:cubicBezTo>
                <a:cubicBezTo>
                  <a:pt x="525086" y="204318"/>
                  <a:pt x="553550" y="256338"/>
                  <a:pt x="553550" y="312938"/>
                </a:cubicBezTo>
                <a:lnTo>
                  <a:pt x="553550" y="312938"/>
                </a:lnTo>
                <a:close/>
                <a:moveTo>
                  <a:pt x="128719" y="433336"/>
                </a:moveTo>
                <a:cubicBezTo>
                  <a:pt x="123321" y="433336"/>
                  <a:pt x="118904" y="428920"/>
                  <a:pt x="118904" y="423522"/>
                </a:cubicBezTo>
                <a:cubicBezTo>
                  <a:pt x="118904" y="418123"/>
                  <a:pt x="123321" y="413706"/>
                  <a:pt x="128719" y="413706"/>
                </a:cubicBezTo>
                <a:lnTo>
                  <a:pt x="460633" y="413706"/>
                </a:lnTo>
                <a:cubicBezTo>
                  <a:pt x="466031" y="413706"/>
                  <a:pt x="470448" y="418123"/>
                  <a:pt x="470448" y="423522"/>
                </a:cubicBezTo>
                <a:cubicBezTo>
                  <a:pt x="470448" y="428920"/>
                  <a:pt x="466031" y="433336"/>
                  <a:pt x="460633" y="433336"/>
                </a:cubicBezTo>
                <a:lnTo>
                  <a:pt x="128719" y="433336"/>
                </a:lnTo>
                <a:close/>
                <a:moveTo>
                  <a:pt x="161436" y="240143"/>
                </a:moveTo>
                <a:cubicBezTo>
                  <a:pt x="168797" y="255847"/>
                  <a:pt x="184666" y="266153"/>
                  <a:pt x="202496" y="266153"/>
                </a:cubicBezTo>
                <a:cubicBezTo>
                  <a:pt x="220327" y="266153"/>
                  <a:pt x="236194" y="255847"/>
                  <a:pt x="243556" y="240143"/>
                </a:cubicBezTo>
                <a:cubicBezTo>
                  <a:pt x="268911" y="254538"/>
                  <a:pt x="285925" y="281693"/>
                  <a:pt x="285925" y="312938"/>
                </a:cubicBezTo>
                <a:cubicBezTo>
                  <a:pt x="285925" y="359069"/>
                  <a:pt x="248463" y="396530"/>
                  <a:pt x="202332" y="396530"/>
                </a:cubicBezTo>
                <a:cubicBezTo>
                  <a:pt x="156202" y="396530"/>
                  <a:pt x="118740" y="359069"/>
                  <a:pt x="118740" y="312938"/>
                </a:cubicBezTo>
                <a:cubicBezTo>
                  <a:pt x="118904" y="281857"/>
                  <a:pt x="136080" y="254538"/>
                  <a:pt x="161436" y="240143"/>
                </a:cubicBezTo>
                <a:lnTo>
                  <a:pt x="161436" y="240143"/>
                </a:lnTo>
                <a:close/>
                <a:moveTo>
                  <a:pt x="202496" y="229346"/>
                </a:moveTo>
                <a:cubicBezTo>
                  <a:pt x="211330" y="229346"/>
                  <a:pt x="219836" y="230655"/>
                  <a:pt x="227851" y="233272"/>
                </a:cubicBezTo>
                <a:cubicBezTo>
                  <a:pt x="223108" y="242760"/>
                  <a:pt x="213457" y="248976"/>
                  <a:pt x="202496" y="248976"/>
                </a:cubicBezTo>
                <a:cubicBezTo>
                  <a:pt x="191536" y="248976"/>
                  <a:pt x="181884" y="242760"/>
                  <a:pt x="177140" y="233272"/>
                </a:cubicBezTo>
                <a:cubicBezTo>
                  <a:pt x="185320" y="230655"/>
                  <a:pt x="193663" y="229346"/>
                  <a:pt x="202496" y="229346"/>
                </a:cubicBezTo>
                <a:lnTo>
                  <a:pt x="202496" y="229346"/>
                </a:lnTo>
                <a:close/>
                <a:moveTo>
                  <a:pt x="294758" y="353671"/>
                </a:moveTo>
                <a:cubicBezTo>
                  <a:pt x="302446" y="371011"/>
                  <a:pt x="315042" y="385897"/>
                  <a:pt x="330583" y="396530"/>
                </a:cubicBezTo>
                <a:lnTo>
                  <a:pt x="258933" y="396530"/>
                </a:lnTo>
                <a:cubicBezTo>
                  <a:pt x="274474" y="385897"/>
                  <a:pt x="287070" y="371174"/>
                  <a:pt x="294758" y="353671"/>
                </a:cubicBezTo>
                <a:lnTo>
                  <a:pt x="294758" y="353671"/>
                </a:lnTo>
                <a:close/>
                <a:moveTo>
                  <a:pt x="387020" y="229346"/>
                </a:moveTo>
                <a:cubicBezTo>
                  <a:pt x="395853" y="229346"/>
                  <a:pt x="404360" y="230655"/>
                  <a:pt x="412376" y="233272"/>
                </a:cubicBezTo>
                <a:cubicBezTo>
                  <a:pt x="407632" y="242760"/>
                  <a:pt x="397980" y="248976"/>
                  <a:pt x="387020" y="248976"/>
                </a:cubicBezTo>
                <a:cubicBezTo>
                  <a:pt x="376059" y="248976"/>
                  <a:pt x="366408" y="242760"/>
                  <a:pt x="361665" y="233272"/>
                </a:cubicBezTo>
                <a:cubicBezTo>
                  <a:pt x="369680" y="230655"/>
                  <a:pt x="378186" y="229346"/>
                  <a:pt x="387020" y="229346"/>
                </a:cubicBezTo>
                <a:lnTo>
                  <a:pt x="387020" y="229346"/>
                </a:lnTo>
                <a:close/>
                <a:moveTo>
                  <a:pt x="294758" y="17340"/>
                </a:moveTo>
                <a:cubicBezTo>
                  <a:pt x="386529" y="17340"/>
                  <a:pt x="461287" y="92098"/>
                  <a:pt x="461287" y="183870"/>
                </a:cubicBezTo>
                <a:cubicBezTo>
                  <a:pt x="461287" y="201864"/>
                  <a:pt x="458507" y="219531"/>
                  <a:pt x="452781" y="236544"/>
                </a:cubicBezTo>
                <a:cubicBezTo>
                  <a:pt x="435932" y="221985"/>
                  <a:pt x="414502" y="213315"/>
                  <a:pt x="391436" y="212333"/>
                </a:cubicBezTo>
                <a:cubicBezTo>
                  <a:pt x="394054" y="203172"/>
                  <a:pt x="395526" y="193685"/>
                  <a:pt x="395526" y="184033"/>
                </a:cubicBezTo>
                <a:cubicBezTo>
                  <a:pt x="395526" y="128414"/>
                  <a:pt x="350377" y="83265"/>
                  <a:pt x="294758" y="83265"/>
                </a:cubicBezTo>
                <a:cubicBezTo>
                  <a:pt x="270220" y="83265"/>
                  <a:pt x="246500" y="92098"/>
                  <a:pt x="228179" y="108293"/>
                </a:cubicBezTo>
                <a:cubicBezTo>
                  <a:pt x="224580" y="111401"/>
                  <a:pt x="224253" y="116963"/>
                  <a:pt x="227361" y="120399"/>
                </a:cubicBezTo>
                <a:cubicBezTo>
                  <a:pt x="230469" y="123997"/>
                  <a:pt x="236031" y="124325"/>
                  <a:pt x="239466" y="121217"/>
                </a:cubicBezTo>
                <a:cubicBezTo>
                  <a:pt x="243883" y="117454"/>
                  <a:pt x="248463" y="114019"/>
                  <a:pt x="253534" y="111238"/>
                </a:cubicBezTo>
                <a:cubicBezTo>
                  <a:pt x="260896" y="126942"/>
                  <a:pt x="276764" y="137248"/>
                  <a:pt x="294594" y="137248"/>
                </a:cubicBezTo>
                <a:cubicBezTo>
                  <a:pt x="312425" y="137248"/>
                  <a:pt x="328293" y="126942"/>
                  <a:pt x="335654" y="111238"/>
                </a:cubicBezTo>
                <a:cubicBezTo>
                  <a:pt x="361010" y="125633"/>
                  <a:pt x="378023" y="152788"/>
                  <a:pt x="378023" y="183870"/>
                </a:cubicBezTo>
                <a:cubicBezTo>
                  <a:pt x="378023" y="194012"/>
                  <a:pt x="376223" y="203827"/>
                  <a:pt x="372788" y="213151"/>
                </a:cubicBezTo>
                <a:cubicBezTo>
                  <a:pt x="337781" y="218059"/>
                  <a:pt x="308336" y="240961"/>
                  <a:pt x="294430" y="272205"/>
                </a:cubicBezTo>
                <a:cubicBezTo>
                  <a:pt x="280526" y="240961"/>
                  <a:pt x="251245" y="217895"/>
                  <a:pt x="216074" y="213151"/>
                </a:cubicBezTo>
                <a:cubicBezTo>
                  <a:pt x="212638" y="203827"/>
                  <a:pt x="210839" y="194012"/>
                  <a:pt x="210839" y="183870"/>
                </a:cubicBezTo>
                <a:cubicBezTo>
                  <a:pt x="210839" y="171437"/>
                  <a:pt x="213457" y="159332"/>
                  <a:pt x="218854" y="148208"/>
                </a:cubicBezTo>
                <a:cubicBezTo>
                  <a:pt x="220817" y="143955"/>
                  <a:pt x="219018" y="138720"/>
                  <a:pt x="214765" y="136757"/>
                </a:cubicBezTo>
                <a:cubicBezTo>
                  <a:pt x="210511" y="134794"/>
                  <a:pt x="205277" y="136594"/>
                  <a:pt x="203314" y="140847"/>
                </a:cubicBezTo>
                <a:cubicBezTo>
                  <a:pt x="196934" y="154424"/>
                  <a:pt x="193663" y="168820"/>
                  <a:pt x="193663" y="183870"/>
                </a:cubicBezTo>
                <a:cubicBezTo>
                  <a:pt x="193663" y="193521"/>
                  <a:pt x="194972" y="203009"/>
                  <a:pt x="197752" y="212170"/>
                </a:cubicBezTo>
                <a:cubicBezTo>
                  <a:pt x="174360" y="213151"/>
                  <a:pt x="153094" y="222312"/>
                  <a:pt x="136572" y="236544"/>
                </a:cubicBezTo>
                <a:cubicBezTo>
                  <a:pt x="130845" y="219531"/>
                  <a:pt x="128065" y="201864"/>
                  <a:pt x="128065" y="183706"/>
                </a:cubicBezTo>
                <a:cubicBezTo>
                  <a:pt x="128229" y="91935"/>
                  <a:pt x="202987" y="17340"/>
                  <a:pt x="294758" y="17340"/>
                </a:cubicBezTo>
                <a:lnTo>
                  <a:pt x="294758" y="17340"/>
                </a:lnTo>
                <a:close/>
                <a:moveTo>
                  <a:pt x="320113" y="104204"/>
                </a:moveTo>
                <a:cubicBezTo>
                  <a:pt x="315370" y="113691"/>
                  <a:pt x="305718" y="119908"/>
                  <a:pt x="294758" y="119908"/>
                </a:cubicBezTo>
                <a:cubicBezTo>
                  <a:pt x="283798" y="119908"/>
                  <a:pt x="274146" y="113691"/>
                  <a:pt x="269403" y="104204"/>
                </a:cubicBezTo>
                <a:cubicBezTo>
                  <a:pt x="277582" y="101586"/>
                  <a:pt x="286087" y="100278"/>
                  <a:pt x="294758" y="100278"/>
                </a:cubicBezTo>
                <a:cubicBezTo>
                  <a:pt x="303591" y="100278"/>
                  <a:pt x="312098" y="101586"/>
                  <a:pt x="320113" y="104204"/>
                </a:cubicBezTo>
                <a:lnTo>
                  <a:pt x="320113" y="104204"/>
                </a:lnTo>
                <a:close/>
                <a:moveTo>
                  <a:pt x="35966" y="312938"/>
                </a:moveTo>
                <a:cubicBezTo>
                  <a:pt x="35966" y="256338"/>
                  <a:pt x="64430" y="204318"/>
                  <a:pt x="111216" y="173564"/>
                </a:cubicBezTo>
                <a:cubicBezTo>
                  <a:pt x="111052" y="176999"/>
                  <a:pt x="110889" y="180271"/>
                  <a:pt x="110889" y="183706"/>
                </a:cubicBezTo>
                <a:cubicBezTo>
                  <a:pt x="110889" y="206771"/>
                  <a:pt x="115142" y="229182"/>
                  <a:pt x="123321" y="250449"/>
                </a:cubicBezTo>
                <a:cubicBezTo>
                  <a:pt x="109743" y="267625"/>
                  <a:pt x="101564" y="289382"/>
                  <a:pt x="101564" y="312938"/>
                </a:cubicBezTo>
                <a:cubicBezTo>
                  <a:pt x="101564" y="347618"/>
                  <a:pt x="119232" y="378372"/>
                  <a:pt x="146059" y="396530"/>
                </a:cubicBezTo>
                <a:lnTo>
                  <a:pt x="128719" y="396530"/>
                </a:lnTo>
                <a:cubicBezTo>
                  <a:pt x="116777" y="396530"/>
                  <a:pt x="106635" y="404219"/>
                  <a:pt x="103037" y="415015"/>
                </a:cubicBezTo>
                <a:lnTo>
                  <a:pt x="70810" y="415015"/>
                </a:lnTo>
                <a:cubicBezTo>
                  <a:pt x="48072" y="385570"/>
                  <a:pt x="35966" y="350235"/>
                  <a:pt x="35966" y="312938"/>
                </a:cubicBezTo>
                <a:lnTo>
                  <a:pt x="35966" y="312938"/>
                </a:lnTo>
                <a:close/>
                <a:moveTo>
                  <a:pt x="82751" y="479467"/>
                </a:moveTo>
                <a:cubicBezTo>
                  <a:pt x="40710" y="479467"/>
                  <a:pt x="25170" y="448550"/>
                  <a:pt x="19935" y="432192"/>
                </a:cubicBezTo>
                <a:lnTo>
                  <a:pt x="103200" y="432192"/>
                </a:lnTo>
                <a:cubicBezTo>
                  <a:pt x="105163" y="437917"/>
                  <a:pt x="108926" y="442825"/>
                  <a:pt x="113833" y="446096"/>
                </a:cubicBezTo>
                <a:lnTo>
                  <a:pt x="85860" y="477995"/>
                </a:lnTo>
                <a:cubicBezTo>
                  <a:pt x="85369" y="478486"/>
                  <a:pt x="85042" y="478977"/>
                  <a:pt x="84552" y="479467"/>
                </a:cubicBezTo>
                <a:cubicBezTo>
                  <a:pt x="83733" y="479467"/>
                  <a:pt x="82915" y="479467"/>
                  <a:pt x="82751" y="479467"/>
                </a:cubicBezTo>
                <a:lnTo>
                  <a:pt x="82751" y="479467"/>
                </a:lnTo>
                <a:close/>
                <a:moveTo>
                  <a:pt x="195134" y="516765"/>
                </a:moveTo>
                <a:cubicBezTo>
                  <a:pt x="186301" y="531815"/>
                  <a:pt x="168471" y="538849"/>
                  <a:pt x="151785" y="533778"/>
                </a:cubicBezTo>
                <a:lnTo>
                  <a:pt x="107617" y="520200"/>
                </a:lnTo>
                <a:cubicBezTo>
                  <a:pt x="101400" y="518237"/>
                  <a:pt x="96657" y="513493"/>
                  <a:pt x="94858" y="507277"/>
                </a:cubicBezTo>
                <a:cubicBezTo>
                  <a:pt x="93057" y="500897"/>
                  <a:pt x="94530" y="494517"/>
                  <a:pt x="98783" y="489610"/>
                </a:cubicBezTo>
                <a:lnTo>
                  <a:pt x="132646" y="450840"/>
                </a:lnTo>
                <a:lnTo>
                  <a:pt x="168797" y="450840"/>
                </a:lnTo>
                <a:lnTo>
                  <a:pt x="149004" y="483884"/>
                </a:lnTo>
                <a:cubicBezTo>
                  <a:pt x="146550" y="487974"/>
                  <a:pt x="147859" y="493209"/>
                  <a:pt x="151949" y="495662"/>
                </a:cubicBezTo>
                <a:cubicBezTo>
                  <a:pt x="153257" y="496480"/>
                  <a:pt x="154893" y="496971"/>
                  <a:pt x="156365" y="496971"/>
                </a:cubicBezTo>
                <a:cubicBezTo>
                  <a:pt x="159309" y="496971"/>
                  <a:pt x="162091" y="495499"/>
                  <a:pt x="163726" y="492718"/>
                </a:cubicBezTo>
                <a:lnTo>
                  <a:pt x="188919" y="450840"/>
                </a:lnTo>
                <a:lnTo>
                  <a:pt x="220000" y="450840"/>
                </a:lnTo>
                <a:lnTo>
                  <a:pt x="214601" y="483557"/>
                </a:lnTo>
                <a:lnTo>
                  <a:pt x="195134" y="516765"/>
                </a:lnTo>
                <a:close/>
                <a:moveTo>
                  <a:pt x="359538" y="537213"/>
                </a:moveTo>
                <a:cubicBezTo>
                  <a:pt x="355939" y="541466"/>
                  <a:pt x="350540" y="543920"/>
                  <a:pt x="344979" y="543920"/>
                </a:cubicBezTo>
                <a:lnTo>
                  <a:pt x="244374" y="543920"/>
                </a:lnTo>
                <a:cubicBezTo>
                  <a:pt x="238812" y="543920"/>
                  <a:pt x="233414" y="541466"/>
                  <a:pt x="229815" y="537213"/>
                </a:cubicBezTo>
                <a:cubicBezTo>
                  <a:pt x="226216" y="532960"/>
                  <a:pt x="224580" y="527234"/>
                  <a:pt x="225562" y="521836"/>
                </a:cubicBezTo>
                <a:lnTo>
                  <a:pt x="237503" y="450676"/>
                </a:lnTo>
                <a:lnTo>
                  <a:pt x="286087" y="450676"/>
                </a:lnTo>
                <a:lnTo>
                  <a:pt x="286087" y="506623"/>
                </a:lnTo>
                <a:cubicBezTo>
                  <a:pt x="286087" y="511367"/>
                  <a:pt x="290014" y="515293"/>
                  <a:pt x="294758" y="515293"/>
                </a:cubicBezTo>
                <a:cubicBezTo>
                  <a:pt x="299502" y="515293"/>
                  <a:pt x="303428" y="511367"/>
                  <a:pt x="303428" y="506623"/>
                </a:cubicBezTo>
                <a:lnTo>
                  <a:pt x="303428" y="450676"/>
                </a:lnTo>
                <a:lnTo>
                  <a:pt x="352013" y="450676"/>
                </a:lnTo>
                <a:lnTo>
                  <a:pt x="363954" y="521836"/>
                </a:lnTo>
                <a:cubicBezTo>
                  <a:pt x="364773" y="527398"/>
                  <a:pt x="363300" y="532960"/>
                  <a:pt x="359538" y="537213"/>
                </a:cubicBezTo>
                <a:lnTo>
                  <a:pt x="359538" y="537213"/>
                </a:lnTo>
                <a:close/>
                <a:moveTo>
                  <a:pt x="494658" y="507113"/>
                </a:moveTo>
                <a:cubicBezTo>
                  <a:pt x="492859" y="513493"/>
                  <a:pt x="488279" y="518237"/>
                  <a:pt x="481899" y="520037"/>
                </a:cubicBezTo>
                <a:lnTo>
                  <a:pt x="437731" y="533614"/>
                </a:lnTo>
                <a:cubicBezTo>
                  <a:pt x="421045" y="538685"/>
                  <a:pt x="403215" y="531815"/>
                  <a:pt x="394382" y="516601"/>
                </a:cubicBezTo>
                <a:lnTo>
                  <a:pt x="374915" y="483230"/>
                </a:lnTo>
                <a:lnTo>
                  <a:pt x="369516" y="450513"/>
                </a:lnTo>
                <a:lnTo>
                  <a:pt x="400597" y="450513"/>
                </a:lnTo>
                <a:lnTo>
                  <a:pt x="425790" y="492391"/>
                </a:lnTo>
                <a:cubicBezTo>
                  <a:pt x="427425" y="495008"/>
                  <a:pt x="430207" y="496644"/>
                  <a:pt x="433151" y="496644"/>
                </a:cubicBezTo>
                <a:cubicBezTo>
                  <a:pt x="434623" y="496644"/>
                  <a:pt x="436259" y="496317"/>
                  <a:pt x="437567" y="495335"/>
                </a:cubicBezTo>
                <a:cubicBezTo>
                  <a:pt x="441657" y="492882"/>
                  <a:pt x="442966" y="487647"/>
                  <a:pt x="440512" y="483557"/>
                </a:cubicBezTo>
                <a:lnTo>
                  <a:pt x="420719" y="450513"/>
                </a:lnTo>
                <a:lnTo>
                  <a:pt x="456870" y="450513"/>
                </a:lnTo>
                <a:lnTo>
                  <a:pt x="490732" y="489283"/>
                </a:lnTo>
                <a:cubicBezTo>
                  <a:pt x="494986" y="494354"/>
                  <a:pt x="496459" y="500733"/>
                  <a:pt x="494658" y="507113"/>
                </a:cubicBezTo>
                <a:lnTo>
                  <a:pt x="494658" y="507113"/>
                </a:lnTo>
                <a:close/>
                <a:moveTo>
                  <a:pt x="506764" y="479467"/>
                </a:moveTo>
                <a:cubicBezTo>
                  <a:pt x="506437" y="479467"/>
                  <a:pt x="505783" y="479467"/>
                  <a:pt x="504802" y="479467"/>
                </a:cubicBezTo>
                <a:cubicBezTo>
                  <a:pt x="504474" y="478977"/>
                  <a:pt x="503983" y="478486"/>
                  <a:pt x="503493" y="477995"/>
                </a:cubicBezTo>
                <a:lnTo>
                  <a:pt x="475519" y="446096"/>
                </a:lnTo>
                <a:cubicBezTo>
                  <a:pt x="480427" y="442825"/>
                  <a:pt x="484190" y="437917"/>
                  <a:pt x="486153" y="432192"/>
                </a:cubicBezTo>
                <a:lnTo>
                  <a:pt x="569417" y="432192"/>
                </a:lnTo>
                <a:cubicBezTo>
                  <a:pt x="564346" y="448550"/>
                  <a:pt x="548969" y="479467"/>
                  <a:pt x="506764" y="479467"/>
                </a:cubicBezTo>
                <a:lnTo>
                  <a:pt x="506764" y="47946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37" name="Google Shape;2737;p76"/>
          <p:cNvGrpSpPr/>
          <p:nvPr/>
        </p:nvGrpSpPr>
        <p:grpSpPr>
          <a:xfrm>
            <a:off x="5564392" y="3804702"/>
            <a:ext cx="295739" cy="350398"/>
            <a:chOff x="5567331" y="3794225"/>
            <a:chExt cx="295739" cy="350398"/>
          </a:xfrm>
        </p:grpSpPr>
        <p:sp>
          <p:nvSpPr>
            <p:cNvPr id="2738" name="Google Shape;2738;p76"/>
            <p:cNvSpPr/>
            <p:nvPr/>
          </p:nvSpPr>
          <p:spPr>
            <a:xfrm>
              <a:off x="5567331" y="3794225"/>
              <a:ext cx="295739" cy="350398"/>
            </a:xfrm>
            <a:custGeom>
              <a:rect b="b" l="l" r="r" t="t"/>
              <a:pathLst>
                <a:path extrusionOk="0" h="588905" w="497040">
                  <a:moveTo>
                    <a:pt x="496928" y="155242"/>
                  </a:moveTo>
                  <a:cubicBezTo>
                    <a:pt x="496765" y="153933"/>
                    <a:pt x="496274" y="152625"/>
                    <a:pt x="495619" y="151480"/>
                  </a:cubicBezTo>
                  <a:lnTo>
                    <a:pt x="431657" y="52020"/>
                  </a:lnTo>
                  <a:cubicBezTo>
                    <a:pt x="418080" y="30918"/>
                    <a:pt x="395178" y="18485"/>
                    <a:pt x="370149" y="18485"/>
                  </a:cubicBezTo>
                  <a:lnTo>
                    <a:pt x="314694" y="18485"/>
                  </a:lnTo>
                  <a:cubicBezTo>
                    <a:pt x="314694" y="18485"/>
                    <a:pt x="314531" y="18321"/>
                    <a:pt x="314531" y="18321"/>
                  </a:cubicBezTo>
                  <a:cubicBezTo>
                    <a:pt x="299972" y="6543"/>
                    <a:pt x="281487" y="0"/>
                    <a:pt x="262674" y="0"/>
                  </a:cubicBezTo>
                  <a:lnTo>
                    <a:pt x="234374" y="0"/>
                  </a:lnTo>
                  <a:cubicBezTo>
                    <a:pt x="215562" y="0"/>
                    <a:pt x="197240" y="6543"/>
                    <a:pt x="182517" y="18321"/>
                  </a:cubicBezTo>
                  <a:cubicBezTo>
                    <a:pt x="182517" y="18321"/>
                    <a:pt x="182354" y="18321"/>
                    <a:pt x="182354" y="18485"/>
                  </a:cubicBezTo>
                  <a:lnTo>
                    <a:pt x="126899" y="18485"/>
                  </a:lnTo>
                  <a:cubicBezTo>
                    <a:pt x="101870" y="18485"/>
                    <a:pt x="78805" y="31081"/>
                    <a:pt x="65390" y="52020"/>
                  </a:cubicBezTo>
                  <a:lnTo>
                    <a:pt x="1429" y="151480"/>
                  </a:lnTo>
                  <a:cubicBezTo>
                    <a:pt x="775" y="152625"/>
                    <a:pt x="284" y="153933"/>
                    <a:pt x="120" y="155242"/>
                  </a:cubicBezTo>
                  <a:cubicBezTo>
                    <a:pt x="120" y="155733"/>
                    <a:pt x="-1352" y="169474"/>
                    <a:pt x="6009" y="185505"/>
                  </a:cubicBezTo>
                  <a:cubicBezTo>
                    <a:pt x="17951" y="211679"/>
                    <a:pt x="43307" y="224602"/>
                    <a:pt x="62610" y="230655"/>
                  </a:cubicBezTo>
                  <a:cubicBezTo>
                    <a:pt x="86166" y="238180"/>
                    <a:pt x="98598" y="247668"/>
                    <a:pt x="108577" y="255193"/>
                  </a:cubicBezTo>
                  <a:cubicBezTo>
                    <a:pt x="119701" y="263699"/>
                    <a:pt x="128861" y="269915"/>
                    <a:pt x="142766" y="269915"/>
                  </a:cubicBezTo>
                  <a:cubicBezTo>
                    <a:pt x="145057" y="269915"/>
                    <a:pt x="147510" y="269752"/>
                    <a:pt x="150128" y="269424"/>
                  </a:cubicBezTo>
                  <a:lnTo>
                    <a:pt x="130170" y="309503"/>
                  </a:lnTo>
                  <a:cubicBezTo>
                    <a:pt x="123136" y="323571"/>
                    <a:pt x="123790" y="339930"/>
                    <a:pt x="131806" y="353344"/>
                  </a:cubicBezTo>
                  <a:lnTo>
                    <a:pt x="148983" y="382134"/>
                  </a:lnTo>
                  <a:cubicBezTo>
                    <a:pt x="150619" y="384752"/>
                    <a:pt x="153399" y="386388"/>
                    <a:pt x="156344" y="386388"/>
                  </a:cubicBezTo>
                  <a:cubicBezTo>
                    <a:pt x="156835" y="386388"/>
                    <a:pt x="157326" y="386388"/>
                    <a:pt x="157816" y="386224"/>
                  </a:cubicBezTo>
                  <a:cubicBezTo>
                    <a:pt x="161252" y="385570"/>
                    <a:pt x="164032" y="382952"/>
                    <a:pt x="164850" y="379354"/>
                  </a:cubicBezTo>
                  <a:lnTo>
                    <a:pt x="173684" y="334858"/>
                  </a:lnTo>
                  <a:lnTo>
                    <a:pt x="196586" y="300342"/>
                  </a:lnTo>
                  <a:lnTo>
                    <a:pt x="212617" y="434482"/>
                  </a:lnTo>
                  <a:cubicBezTo>
                    <a:pt x="215234" y="456075"/>
                    <a:pt x="225213" y="475051"/>
                    <a:pt x="239772" y="489283"/>
                  </a:cubicBezTo>
                  <a:lnTo>
                    <a:pt x="239772" y="571730"/>
                  </a:lnTo>
                  <a:lnTo>
                    <a:pt x="204438" y="571730"/>
                  </a:lnTo>
                  <a:cubicBezTo>
                    <a:pt x="201003" y="571730"/>
                    <a:pt x="197894" y="570094"/>
                    <a:pt x="196095" y="567149"/>
                  </a:cubicBezTo>
                  <a:cubicBezTo>
                    <a:pt x="194295" y="564204"/>
                    <a:pt x="194132" y="560769"/>
                    <a:pt x="195604" y="557661"/>
                  </a:cubicBezTo>
                  <a:lnTo>
                    <a:pt x="210000" y="529034"/>
                  </a:lnTo>
                  <a:cubicBezTo>
                    <a:pt x="210818" y="527398"/>
                    <a:pt x="211145" y="525599"/>
                    <a:pt x="210818" y="523799"/>
                  </a:cubicBezTo>
                  <a:lnTo>
                    <a:pt x="192333" y="403891"/>
                  </a:lnTo>
                  <a:cubicBezTo>
                    <a:pt x="191678" y="399147"/>
                    <a:pt x="187261" y="395876"/>
                    <a:pt x="182517" y="396694"/>
                  </a:cubicBezTo>
                  <a:cubicBezTo>
                    <a:pt x="177774" y="397348"/>
                    <a:pt x="174502" y="401765"/>
                    <a:pt x="175320" y="406509"/>
                  </a:cubicBezTo>
                  <a:lnTo>
                    <a:pt x="193314" y="523636"/>
                  </a:lnTo>
                  <a:lnTo>
                    <a:pt x="180227" y="549809"/>
                  </a:lnTo>
                  <a:cubicBezTo>
                    <a:pt x="175974" y="558316"/>
                    <a:pt x="176465" y="568131"/>
                    <a:pt x="181373" y="576146"/>
                  </a:cubicBezTo>
                  <a:cubicBezTo>
                    <a:pt x="186280" y="584162"/>
                    <a:pt x="194950" y="588906"/>
                    <a:pt x="204438" y="588906"/>
                  </a:cubicBezTo>
                  <a:lnTo>
                    <a:pt x="292283" y="588906"/>
                  </a:lnTo>
                  <a:cubicBezTo>
                    <a:pt x="301771" y="588906"/>
                    <a:pt x="310277" y="584162"/>
                    <a:pt x="315348" y="576146"/>
                  </a:cubicBezTo>
                  <a:cubicBezTo>
                    <a:pt x="320256" y="568131"/>
                    <a:pt x="320747" y="558316"/>
                    <a:pt x="316494" y="549809"/>
                  </a:cubicBezTo>
                  <a:lnTo>
                    <a:pt x="303407" y="523636"/>
                  </a:lnTo>
                  <a:lnTo>
                    <a:pt x="304715" y="515293"/>
                  </a:lnTo>
                  <a:lnTo>
                    <a:pt x="322219" y="515293"/>
                  </a:lnTo>
                  <a:cubicBezTo>
                    <a:pt x="332034" y="515293"/>
                    <a:pt x="340050" y="507277"/>
                    <a:pt x="340050" y="497462"/>
                  </a:cubicBezTo>
                  <a:lnTo>
                    <a:pt x="340050" y="486992"/>
                  </a:lnTo>
                  <a:cubicBezTo>
                    <a:pt x="340050" y="478159"/>
                    <a:pt x="333506" y="470634"/>
                    <a:pt x="324673" y="469325"/>
                  </a:cubicBezTo>
                  <a:lnTo>
                    <a:pt x="313713" y="467689"/>
                  </a:lnTo>
                  <a:cubicBezTo>
                    <a:pt x="313222" y="467689"/>
                    <a:pt x="312568" y="467526"/>
                    <a:pt x="312077" y="467362"/>
                  </a:cubicBezTo>
                  <a:lnTo>
                    <a:pt x="321401" y="406345"/>
                  </a:lnTo>
                  <a:cubicBezTo>
                    <a:pt x="322055" y="401601"/>
                    <a:pt x="318947" y="397184"/>
                    <a:pt x="314204" y="396530"/>
                  </a:cubicBezTo>
                  <a:cubicBezTo>
                    <a:pt x="309459" y="395876"/>
                    <a:pt x="305043" y="398984"/>
                    <a:pt x="304388" y="403728"/>
                  </a:cubicBezTo>
                  <a:lnTo>
                    <a:pt x="295718" y="459837"/>
                  </a:lnTo>
                  <a:cubicBezTo>
                    <a:pt x="293265" y="457874"/>
                    <a:pt x="290974" y="455584"/>
                    <a:pt x="289011" y="452967"/>
                  </a:cubicBezTo>
                  <a:cubicBezTo>
                    <a:pt x="282959" y="444951"/>
                    <a:pt x="280505" y="435136"/>
                    <a:pt x="281977" y="425157"/>
                  </a:cubicBezTo>
                  <a:lnTo>
                    <a:pt x="299972" y="299524"/>
                  </a:lnTo>
                  <a:lnTo>
                    <a:pt x="323364" y="334695"/>
                  </a:lnTo>
                  <a:lnTo>
                    <a:pt x="332198" y="379190"/>
                  </a:lnTo>
                  <a:cubicBezTo>
                    <a:pt x="332852" y="382625"/>
                    <a:pt x="335633" y="385406"/>
                    <a:pt x="339232" y="386061"/>
                  </a:cubicBezTo>
                  <a:cubicBezTo>
                    <a:pt x="339723" y="386224"/>
                    <a:pt x="340214" y="386224"/>
                    <a:pt x="340704" y="386224"/>
                  </a:cubicBezTo>
                  <a:cubicBezTo>
                    <a:pt x="343649" y="386224"/>
                    <a:pt x="346593" y="384588"/>
                    <a:pt x="348065" y="381971"/>
                  </a:cubicBezTo>
                  <a:lnTo>
                    <a:pt x="365242" y="353180"/>
                  </a:lnTo>
                  <a:cubicBezTo>
                    <a:pt x="373258" y="339766"/>
                    <a:pt x="373912" y="323408"/>
                    <a:pt x="366878" y="309339"/>
                  </a:cubicBezTo>
                  <a:lnTo>
                    <a:pt x="338414" y="252248"/>
                  </a:lnTo>
                  <a:cubicBezTo>
                    <a:pt x="343649" y="242597"/>
                    <a:pt x="345121" y="231146"/>
                    <a:pt x="342340" y="219694"/>
                  </a:cubicBezTo>
                  <a:lnTo>
                    <a:pt x="331544" y="176508"/>
                  </a:lnTo>
                  <a:lnTo>
                    <a:pt x="344139" y="159659"/>
                  </a:lnTo>
                  <a:cubicBezTo>
                    <a:pt x="353628" y="147063"/>
                    <a:pt x="357227" y="130868"/>
                    <a:pt x="353791" y="115327"/>
                  </a:cubicBezTo>
                  <a:lnTo>
                    <a:pt x="342994" y="65107"/>
                  </a:lnTo>
                  <a:cubicBezTo>
                    <a:pt x="340704" y="54474"/>
                    <a:pt x="336288" y="44495"/>
                    <a:pt x="330235" y="35661"/>
                  </a:cubicBezTo>
                  <a:lnTo>
                    <a:pt x="369822" y="35661"/>
                  </a:lnTo>
                  <a:cubicBezTo>
                    <a:pt x="388962" y="35661"/>
                    <a:pt x="406465" y="45313"/>
                    <a:pt x="416935" y="61344"/>
                  </a:cubicBezTo>
                  <a:lnTo>
                    <a:pt x="479588" y="158841"/>
                  </a:lnTo>
                  <a:cubicBezTo>
                    <a:pt x="479588" y="166693"/>
                    <a:pt x="476643" y="199083"/>
                    <a:pt x="429040" y="214133"/>
                  </a:cubicBezTo>
                  <a:cubicBezTo>
                    <a:pt x="399922" y="223293"/>
                    <a:pt x="381928" y="236707"/>
                    <a:pt x="368023" y="248649"/>
                  </a:cubicBezTo>
                  <a:cubicBezTo>
                    <a:pt x="364424" y="251757"/>
                    <a:pt x="363933" y="257156"/>
                    <a:pt x="367041" y="260754"/>
                  </a:cubicBezTo>
                  <a:cubicBezTo>
                    <a:pt x="368677" y="262717"/>
                    <a:pt x="371131" y="263699"/>
                    <a:pt x="373585" y="263699"/>
                  </a:cubicBezTo>
                  <a:cubicBezTo>
                    <a:pt x="375548" y="263699"/>
                    <a:pt x="377511" y="263045"/>
                    <a:pt x="379147" y="261572"/>
                  </a:cubicBezTo>
                  <a:cubicBezTo>
                    <a:pt x="387326" y="254538"/>
                    <a:pt x="404502" y="239816"/>
                    <a:pt x="434111" y="230328"/>
                  </a:cubicBezTo>
                  <a:cubicBezTo>
                    <a:pt x="453414" y="224275"/>
                    <a:pt x="478770" y="211352"/>
                    <a:pt x="490711" y="185178"/>
                  </a:cubicBezTo>
                  <a:cubicBezTo>
                    <a:pt x="498400" y="169474"/>
                    <a:pt x="496928" y="155733"/>
                    <a:pt x="496928" y="155242"/>
                  </a:cubicBezTo>
                  <a:lnTo>
                    <a:pt x="496928" y="155242"/>
                  </a:lnTo>
                  <a:close/>
                  <a:moveTo>
                    <a:pt x="119210" y="241451"/>
                  </a:moveTo>
                  <a:cubicBezTo>
                    <a:pt x="108741" y="233436"/>
                    <a:pt x="94345" y="222476"/>
                    <a:pt x="68008" y="214133"/>
                  </a:cubicBezTo>
                  <a:cubicBezTo>
                    <a:pt x="20241" y="198919"/>
                    <a:pt x="17297" y="166857"/>
                    <a:pt x="17460" y="158841"/>
                  </a:cubicBezTo>
                  <a:lnTo>
                    <a:pt x="80113" y="61344"/>
                  </a:lnTo>
                  <a:cubicBezTo>
                    <a:pt x="90419" y="45313"/>
                    <a:pt x="108086" y="35661"/>
                    <a:pt x="127226" y="35661"/>
                  </a:cubicBezTo>
                  <a:lnTo>
                    <a:pt x="166813" y="35661"/>
                  </a:lnTo>
                  <a:cubicBezTo>
                    <a:pt x="160761" y="44495"/>
                    <a:pt x="156344" y="54474"/>
                    <a:pt x="154054" y="65107"/>
                  </a:cubicBezTo>
                  <a:lnTo>
                    <a:pt x="143257" y="115327"/>
                  </a:lnTo>
                  <a:cubicBezTo>
                    <a:pt x="139986" y="130868"/>
                    <a:pt x="143421" y="146899"/>
                    <a:pt x="152909" y="159659"/>
                  </a:cubicBezTo>
                  <a:lnTo>
                    <a:pt x="165505" y="176508"/>
                  </a:lnTo>
                  <a:lnTo>
                    <a:pt x="154708" y="219858"/>
                  </a:lnTo>
                  <a:cubicBezTo>
                    <a:pt x="152091" y="230328"/>
                    <a:pt x="153236" y="240961"/>
                    <a:pt x="157653" y="250285"/>
                  </a:cubicBezTo>
                  <a:cubicBezTo>
                    <a:pt x="138186" y="256010"/>
                    <a:pt x="131970" y="251266"/>
                    <a:pt x="119210" y="241451"/>
                  </a:cubicBezTo>
                  <a:lnTo>
                    <a:pt x="119210" y="241451"/>
                  </a:lnTo>
                  <a:close/>
                  <a:moveTo>
                    <a:pt x="158470" y="326516"/>
                  </a:moveTo>
                  <a:cubicBezTo>
                    <a:pt x="157816" y="327497"/>
                    <a:pt x="157489" y="328479"/>
                    <a:pt x="157162" y="329624"/>
                  </a:cubicBezTo>
                  <a:lnTo>
                    <a:pt x="152255" y="353834"/>
                  </a:lnTo>
                  <a:lnTo>
                    <a:pt x="146529" y="344183"/>
                  </a:lnTo>
                  <a:cubicBezTo>
                    <a:pt x="141458" y="335840"/>
                    <a:pt x="141130" y="325698"/>
                    <a:pt x="145547" y="317028"/>
                  </a:cubicBezTo>
                  <a:lnTo>
                    <a:pt x="170739" y="266644"/>
                  </a:lnTo>
                  <a:cubicBezTo>
                    <a:pt x="172211" y="267788"/>
                    <a:pt x="173684" y="268934"/>
                    <a:pt x="175320" y="269915"/>
                  </a:cubicBezTo>
                  <a:lnTo>
                    <a:pt x="190206" y="278912"/>
                  </a:lnTo>
                  <a:lnTo>
                    <a:pt x="158470" y="326516"/>
                  </a:lnTo>
                  <a:close/>
                  <a:moveTo>
                    <a:pt x="300953" y="566986"/>
                  </a:moveTo>
                  <a:cubicBezTo>
                    <a:pt x="299154" y="569930"/>
                    <a:pt x="296045" y="571566"/>
                    <a:pt x="292610" y="571566"/>
                  </a:cubicBezTo>
                  <a:lnTo>
                    <a:pt x="257276" y="571566"/>
                  </a:lnTo>
                  <a:lnTo>
                    <a:pt x="257276" y="502369"/>
                  </a:lnTo>
                  <a:cubicBezTo>
                    <a:pt x="266600" y="507931"/>
                    <a:pt x="276906" y="511694"/>
                    <a:pt x="287703" y="513657"/>
                  </a:cubicBezTo>
                  <a:lnTo>
                    <a:pt x="286230" y="523636"/>
                  </a:lnTo>
                  <a:cubicBezTo>
                    <a:pt x="285903" y="525435"/>
                    <a:pt x="286230" y="527234"/>
                    <a:pt x="287048" y="528870"/>
                  </a:cubicBezTo>
                  <a:lnTo>
                    <a:pt x="301280" y="557497"/>
                  </a:lnTo>
                  <a:cubicBezTo>
                    <a:pt x="302916" y="560605"/>
                    <a:pt x="302752" y="564041"/>
                    <a:pt x="300953" y="566986"/>
                  </a:cubicBezTo>
                  <a:lnTo>
                    <a:pt x="300953" y="566986"/>
                  </a:lnTo>
                  <a:close/>
                  <a:moveTo>
                    <a:pt x="350683" y="344183"/>
                  </a:moveTo>
                  <a:lnTo>
                    <a:pt x="344958" y="353834"/>
                  </a:lnTo>
                  <a:lnTo>
                    <a:pt x="340050" y="329624"/>
                  </a:lnTo>
                  <a:cubicBezTo>
                    <a:pt x="339886" y="328479"/>
                    <a:pt x="339395" y="327497"/>
                    <a:pt x="338741" y="326516"/>
                  </a:cubicBezTo>
                  <a:lnTo>
                    <a:pt x="306842" y="278749"/>
                  </a:lnTo>
                  <a:lnTo>
                    <a:pt x="321728" y="269752"/>
                  </a:lnTo>
                  <a:cubicBezTo>
                    <a:pt x="323364" y="268770"/>
                    <a:pt x="324837" y="267788"/>
                    <a:pt x="326309" y="266644"/>
                  </a:cubicBezTo>
                  <a:lnTo>
                    <a:pt x="351501" y="317028"/>
                  </a:lnTo>
                  <a:cubicBezTo>
                    <a:pt x="356081" y="325698"/>
                    <a:pt x="355754" y="336003"/>
                    <a:pt x="350683" y="344183"/>
                  </a:cubicBezTo>
                  <a:lnTo>
                    <a:pt x="350683" y="344183"/>
                  </a:lnTo>
                  <a:close/>
                  <a:moveTo>
                    <a:pt x="330562" y="149353"/>
                  </a:moveTo>
                  <a:lnTo>
                    <a:pt x="315512" y="169474"/>
                  </a:lnTo>
                  <a:cubicBezTo>
                    <a:pt x="313876" y="171601"/>
                    <a:pt x="313385" y="174218"/>
                    <a:pt x="314040" y="176672"/>
                  </a:cubicBezTo>
                  <a:lnTo>
                    <a:pt x="325818" y="223948"/>
                  </a:lnTo>
                  <a:cubicBezTo>
                    <a:pt x="328926" y="236053"/>
                    <a:pt x="323691" y="248649"/>
                    <a:pt x="312895" y="255029"/>
                  </a:cubicBezTo>
                  <a:lnTo>
                    <a:pt x="290157" y="268606"/>
                  </a:lnTo>
                  <a:cubicBezTo>
                    <a:pt x="287866" y="269915"/>
                    <a:pt x="286394" y="272205"/>
                    <a:pt x="286067" y="274823"/>
                  </a:cubicBezTo>
                  <a:lnTo>
                    <a:pt x="264964" y="422867"/>
                  </a:lnTo>
                  <a:cubicBezTo>
                    <a:pt x="262838" y="437263"/>
                    <a:pt x="266600" y="451822"/>
                    <a:pt x="275434" y="463436"/>
                  </a:cubicBezTo>
                  <a:cubicBezTo>
                    <a:pt x="284267" y="475214"/>
                    <a:pt x="297027" y="482739"/>
                    <a:pt x="311422" y="484702"/>
                  </a:cubicBezTo>
                  <a:lnTo>
                    <a:pt x="322383" y="486338"/>
                  </a:lnTo>
                  <a:cubicBezTo>
                    <a:pt x="322710" y="486338"/>
                    <a:pt x="322874" y="486665"/>
                    <a:pt x="322874" y="486992"/>
                  </a:cubicBezTo>
                  <a:lnTo>
                    <a:pt x="322874" y="497462"/>
                  </a:lnTo>
                  <a:cubicBezTo>
                    <a:pt x="322874" y="497789"/>
                    <a:pt x="322546" y="498116"/>
                    <a:pt x="322219" y="498116"/>
                  </a:cubicBezTo>
                  <a:lnTo>
                    <a:pt x="303571" y="498116"/>
                  </a:lnTo>
                  <a:cubicBezTo>
                    <a:pt x="265946" y="498116"/>
                    <a:pt x="234210" y="469980"/>
                    <a:pt x="229794" y="432682"/>
                  </a:cubicBezTo>
                  <a:lnTo>
                    <a:pt x="210981" y="275314"/>
                  </a:lnTo>
                  <a:cubicBezTo>
                    <a:pt x="210654" y="272696"/>
                    <a:pt x="209182" y="270242"/>
                    <a:pt x="206892" y="268934"/>
                  </a:cubicBezTo>
                  <a:lnTo>
                    <a:pt x="184153" y="255356"/>
                  </a:lnTo>
                  <a:cubicBezTo>
                    <a:pt x="173357" y="248976"/>
                    <a:pt x="168286" y="236380"/>
                    <a:pt x="171230" y="224275"/>
                  </a:cubicBezTo>
                  <a:lnTo>
                    <a:pt x="183008" y="176999"/>
                  </a:lnTo>
                  <a:cubicBezTo>
                    <a:pt x="183663" y="174545"/>
                    <a:pt x="183172" y="171764"/>
                    <a:pt x="181536" y="169801"/>
                  </a:cubicBezTo>
                  <a:lnTo>
                    <a:pt x="166486" y="149680"/>
                  </a:lnTo>
                  <a:cubicBezTo>
                    <a:pt x="159943" y="141010"/>
                    <a:pt x="157489" y="129886"/>
                    <a:pt x="159779" y="119417"/>
                  </a:cubicBezTo>
                  <a:lnTo>
                    <a:pt x="170576" y="69196"/>
                  </a:lnTo>
                  <a:cubicBezTo>
                    <a:pt x="176956" y="39424"/>
                    <a:pt x="203784" y="17667"/>
                    <a:pt x="234210" y="17667"/>
                  </a:cubicBezTo>
                  <a:lnTo>
                    <a:pt x="262511" y="17667"/>
                  </a:lnTo>
                  <a:cubicBezTo>
                    <a:pt x="293101" y="17667"/>
                    <a:pt x="319765" y="39260"/>
                    <a:pt x="326145" y="69196"/>
                  </a:cubicBezTo>
                  <a:lnTo>
                    <a:pt x="336942" y="119417"/>
                  </a:lnTo>
                  <a:cubicBezTo>
                    <a:pt x="339559" y="129559"/>
                    <a:pt x="337105" y="140683"/>
                    <a:pt x="330562" y="149353"/>
                  </a:cubicBezTo>
                  <a:lnTo>
                    <a:pt x="330562" y="149353"/>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9" name="Google Shape;2739;p76"/>
            <p:cNvSpPr/>
            <p:nvPr/>
          </p:nvSpPr>
          <p:spPr>
            <a:xfrm>
              <a:off x="5677361" y="3871138"/>
              <a:ext cx="10317" cy="15768"/>
            </a:xfrm>
            <a:custGeom>
              <a:rect b="b" l="l" r="r" t="t"/>
              <a:pathLst>
                <a:path extrusionOk="0" h="26500" w="17339">
                  <a:moveTo>
                    <a:pt x="8670" y="0"/>
                  </a:moveTo>
                  <a:cubicBezTo>
                    <a:pt x="3926" y="0"/>
                    <a:pt x="0" y="3926"/>
                    <a:pt x="0" y="8670"/>
                  </a:cubicBezTo>
                  <a:lnTo>
                    <a:pt x="0" y="17831"/>
                  </a:lnTo>
                  <a:cubicBezTo>
                    <a:pt x="0" y="22575"/>
                    <a:pt x="3926" y="26501"/>
                    <a:pt x="8670" y="26501"/>
                  </a:cubicBezTo>
                  <a:cubicBezTo>
                    <a:pt x="13414" y="26501"/>
                    <a:pt x="17340" y="22575"/>
                    <a:pt x="17340" y="17831"/>
                  </a:cubicBezTo>
                  <a:lnTo>
                    <a:pt x="17340" y="8670"/>
                  </a:lnTo>
                  <a:cubicBezTo>
                    <a:pt x="17340" y="3926"/>
                    <a:pt x="13414" y="0"/>
                    <a:pt x="8670" y="0"/>
                  </a:cubicBezTo>
                  <a:lnTo>
                    <a:pt x="867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0" name="Google Shape;2740;p76"/>
            <p:cNvSpPr/>
            <p:nvPr/>
          </p:nvSpPr>
          <p:spPr>
            <a:xfrm>
              <a:off x="5743258" y="3871138"/>
              <a:ext cx="10317" cy="15768"/>
            </a:xfrm>
            <a:custGeom>
              <a:rect b="b" l="l" r="r" t="t"/>
              <a:pathLst>
                <a:path extrusionOk="0" h="26500" w="17339">
                  <a:moveTo>
                    <a:pt x="8670" y="0"/>
                  </a:moveTo>
                  <a:cubicBezTo>
                    <a:pt x="3926" y="0"/>
                    <a:pt x="0" y="3926"/>
                    <a:pt x="0" y="8670"/>
                  </a:cubicBezTo>
                  <a:lnTo>
                    <a:pt x="0" y="17831"/>
                  </a:lnTo>
                  <a:cubicBezTo>
                    <a:pt x="0" y="22575"/>
                    <a:pt x="3926" y="26501"/>
                    <a:pt x="8670" y="26501"/>
                  </a:cubicBezTo>
                  <a:cubicBezTo>
                    <a:pt x="13414" y="26501"/>
                    <a:pt x="17340" y="22575"/>
                    <a:pt x="17340" y="17831"/>
                  </a:cubicBezTo>
                  <a:lnTo>
                    <a:pt x="17340" y="8670"/>
                  </a:lnTo>
                  <a:cubicBezTo>
                    <a:pt x="17340" y="3926"/>
                    <a:pt x="13414" y="0"/>
                    <a:pt x="8670" y="0"/>
                  </a:cubicBezTo>
                  <a:lnTo>
                    <a:pt x="867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1" name="Google Shape;2741;p76"/>
            <p:cNvSpPr/>
            <p:nvPr/>
          </p:nvSpPr>
          <p:spPr>
            <a:xfrm>
              <a:off x="5707580" y="3986556"/>
              <a:ext cx="15768" cy="10317"/>
            </a:xfrm>
            <a:custGeom>
              <a:rect b="b" l="l" r="r" t="t"/>
              <a:pathLst>
                <a:path extrusionOk="0" h="17339" w="26500">
                  <a:moveTo>
                    <a:pt x="17831" y="0"/>
                  </a:moveTo>
                  <a:lnTo>
                    <a:pt x="8670" y="0"/>
                  </a:lnTo>
                  <a:cubicBezTo>
                    <a:pt x="3926" y="0"/>
                    <a:pt x="0" y="3926"/>
                    <a:pt x="0" y="8670"/>
                  </a:cubicBezTo>
                  <a:cubicBezTo>
                    <a:pt x="0" y="13414"/>
                    <a:pt x="3926" y="17340"/>
                    <a:pt x="8670" y="17340"/>
                  </a:cubicBezTo>
                  <a:lnTo>
                    <a:pt x="17831" y="17340"/>
                  </a:lnTo>
                  <a:cubicBezTo>
                    <a:pt x="22575" y="17340"/>
                    <a:pt x="26501" y="13414"/>
                    <a:pt x="26501" y="8670"/>
                  </a:cubicBezTo>
                  <a:cubicBezTo>
                    <a:pt x="26501" y="3763"/>
                    <a:pt x="22575" y="0"/>
                    <a:pt x="17831" y="0"/>
                  </a:cubicBezTo>
                  <a:lnTo>
                    <a:pt x="17831"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2" name="Google Shape;2742;p76"/>
            <p:cNvSpPr/>
            <p:nvPr/>
          </p:nvSpPr>
          <p:spPr>
            <a:xfrm>
              <a:off x="5704753" y="3942592"/>
              <a:ext cx="21316" cy="10317"/>
            </a:xfrm>
            <a:custGeom>
              <a:rect b="b" l="l" r="r" t="t"/>
              <a:pathLst>
                <a:path extrusionOk="0" h="17339" w="35825">
                  <a:moveTo>
                    <a:pt x="27155" y="0"/>
                  </a:moveTo>
                  <a:lnTo>
                    <a:pt x="8670" y="0"/>
                  </a:lnTo>
                  <a:cubicBezTo>
                    <a:pt x="3926" y="0"/>
                    <a:pt x="0" y="3926"/>
                    <a:pt x="0" y="8670"/>
                  </a:cubicBezTo>
                  <a:cubicBezTo>
                    <a:pt x="0" y="13414"/>
                    <a:pt x="3926" y="17340"/>
                    <a:pt x="8670" y="17340"/>
                  </a:cubicBezTo>
                  <a:lnTo>
                    <a:pt x="27155" y="17340"/>
                  </a:lnTo>
                  <a:cubicBezTo>
                    <a:pt x="31899" y="17340"/>
                    <a:pt x="35825" y="13414"/>
                    <a:pt x="35825" y="8670"/>
                  </a:cubicBezTo>
                  <a:cubicBezTo>
                    <a:pt x="35825" y="3762"/>
                    <a:pt x="32063" y="0"/>
                    <a:pt x="27155" y="0"/>
                  </a:cubicBezTo>
                  <a:lnTo>
                    <a:pt x="27155"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3" name="Google Shape;2743;p76"/>
            <p:cNvSpPr/>
            <p:nvPr/>
          </p:nvSpPr>
          <p:spPr>
            <a:xfrm>
              <a:off x="5699392" y="3920561"/>
              <a:ext cx="32217" cy="10317"/>
            </a:xfrm>
            <a:custGeom>
              <a:rect b="b" l="l" r="r" t="t"/>
              <a:pathLst>
                <a:path extrusionOk="0" h="17339" w="54146">
                  <a:moveTo>
                    <a:pt x="45477" y="0"/>
                  </a:moveTo>
                  <a:lnTo>
                    <a:pt x="8670" y="0"/>
                  </a:lnTo>
                  <a:cubicBezTo>
                    <a:pt x="3926" y="0"/>
                    <a:pt x="0" y="3926"/>
                    <a:pt x="0" y="8670"/>
                  </a:cubicBezTo>
                  <a:cubicBezTo>
                    <a:pt x="0" y="13414"/>
                    <a:pt x="3926" y="17340"/>
                    <a:pt x="8670" y="17340"/>
                  </a:cubicBezTo>
                  <a:lnTo>
                    <a:pt x="45477" y="17340"/>
                  </a:lnTo>
                  <a:cubicBezTo>
                    <a:pt x="50221" y="17340"/>
                    <a:pt x="54147" y="13414"/>
                    <a:pt x="54147" y="8670"/>
                  </a:cubicBezTo>
                  <a:cubicBezTo>
                    <a:pt x="54147" y="3926"/>
                    <a:pt x="50221" y="0"/>
                    <a:pt x="45477" y="0"/>
                  </a:cubicBezTo>
                  <a:lnTo>
                    <a:pt x="45477"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4" name="Google Shape;2744;p76"/>
            <p:cNvSpPr/>
            <p:nvPr/>
          </p:nvSpPr>
          <p:spPr>
            <a:xfrm>
              <a:off x="5704851" y="3898530"/>
              <a:ext cx="21316" cy="10317"/>
            </a:xfrm>
            <a:custGeom>
              <a:rect b="b" l="l" r="r" t="t"/>
              <a:pathLst>
                <a:path extrusionOk="0" h="17339" w="35825">
                  <a:moveTo>
                    <a:pt x="8670" y="17340"/>
                  </a:moveTo>
                  <a:lnTo>
                    <a:pt x="27155" y="17340"/>
                  </a:lnTo>
                  <a:cubicBezTo>
                    <a:pt x="31899" y="17340"/>
                    <a:pt x="35825" y="13414"/>
                    <a:pt x="35825" y="8670"/>
                  </a:cubicBezTo>
                  <a:cubicBezTo>
                    <a:pt x="35825" y="3926"/>
                    <a:pt x="31899" y="0"/>
                    <a:pt x="27155" y="0"/>
                  </a:cubicBezTo>
                  <a:lnTo>
                    <a:pt x="8670" y="0"/>
                  </a:lnTo>
                  <a:cubicBezTo>
                    <a:pt x="3926" y="0"/>
                    <a:pt x="0" y="3926"/>
                    <a:pt x="0" y="8670"/>
                  </a:cubicBezTo>
                  <a:cubicBezTo>
                    <a:pt x="0" y="13578"/>
                    <a:pt x="3926" y="17340"/>
                    <a:pt x="8670" y="17340"/>
                  </a:cubicBezTo>
                  <a:lnTo>
                    <a:pt x="8670" y="1734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5" name="Google Shape;2745;p76"/>
            <p:cNvSpPr/>
            <p:nvPr/>
          </p:nvSpPr>
          <p:spPr>
            <a:xfrm>
              <a:off x="5706118" y="3964525"/>
              <a:ext cx="18590" cy="10317"/>
            </a:xfrm>
            <a:custGeom>
              <a:rect b="b" l="l" r="r" t="t"/>
              <a:pathLst>
                <a:path extrusionOk="0" h="17339" w="31244">
                  <a:moveTo>
                    <a:pt x="22575" y="0"/>
                  </a:moveTo>
                  <a:lnTo>
                    <a:pt x="8670" y="0"/>
                  </a:lnTo>
                  <a:cubicBezTo>
                    <a:pt x="3926" y="0"/>
                    <a:pt x="0" y="3926"/>
                    <a:pt x="0" y="8670"/>
                  </a:cubicBezTo>
                  <a:cubicBezTo>
                    <a:pt x="0" y="13414"/>
                    <a:pt x="3926" y="17340"/>
                    <a:pt x="8670" y="17340"/>
                  </a:cubicBezTo>
                  <a:lnTo>
                    <a:pt x="22575" y="17340"/>
                  </a:lnTo>
                  <a:cubicBezTo>
                    <a:pt x="27318" y="17340"/>
                    <a:pt x="31245" y="13414"/>
                    <a:pt x="31245" y="8670"/>
                  </a:cubicBezTo>
                  <a:cubicBezTo>
                    <a:pt x="31245" y="3926"/>
                    <a:pt x="27482" y="0"/>
                    <a:pt x="22575" y="0"/>
                  </a:cubicBezTo>
                  <a:lnTo>
                    <a:pt x="22575"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46" name="Google Shape;2746;p76"/>
          <p:cNvGrpSpPr/>
          <p:nvPr/>
        </p:nvGrpSpPr>
        <p:grpSpPr>
          <a:xfrm>
            <a:off x="4777051" y="3804751"/>
            <a:ext cx="350301" cy="350301"/>
            <a:chOff x="4777026" y="3794225"/>
            <a:chExt cx="350301" cy="350301"/>
          </a:xfrm>
        </p:grpSpPr>
        <p:sp>
          <p:nvSpPr>
            <p:cNvPr id="2747" name="Google Shape;2747;p76"/>
            <p:cNvSpPr/>
            <p:nvPr/>
          </p:nvSpPr>
          <p:spPr>
            <a:xfrm>
              <a:off x="4777026" y="3794225"/>
              <a:ext cx="350301" cy="350301"/>
            </a:xfrm>
            <a:custGeom>
              <a:rect b="b" l="l" r="r" t="t"/>
              <a:pathLst>
                <a:path extrusionOk="0" h="588742" w="588742">
                  <a:moveTo>
                    <a:pt x="586289" y="169965"/>
                  </a:moveTo>
                  <a:lnTo>
                    <a:pt x="418777" y="2454"/>
                  </a:lnTo>
                  <a:cubicBezTo>
                    <a:pt x="417142" y="818"/>
                    <a:pt x="415015" y="0"/>
                    <a:pt x="412725" y="0"/>
                  </a:cubicBezTo>
                  <a:lnTo>
                    <a:pt x="176017" y="0"/>
                  </a:lnTo>
                  <a:cubicBezTo>
                    <a:pt x="173727" y="0"/>
                    <a:pt x="171601" y="981"/>
                    <a:pt x="169965" y="2454"/>
                  </a:cubicBezTo>
                  <a:lnTo>
                    <a:pt x="2454" y="169965"/>
                  </a:lnTo>
                  <a:cubicBezTo>
                    <a:pt x="818" y="171601"/>
                    <a:pt x="0" y="173727"/>
                    <a:pt x="0" y="176017"/>
                  </a:cubicBezTo>
                  <a:lnTo>
                    <a:pt x="0" y="412725"/>
                  </a:lnTo>
                  <a:cubicBezTo>
                    <a:pt x="0" y="415015"/>
                    <a:pt x="981" y="417142"/>
                    <a:pt x="2454" y="418778"/>
                  </a:cubicBezTo>
                  <a:lnTo>
                    <a:pt x="169965" y="586288"/>
                  </a:lnTo>
                  <a:cubicBezTo>
                    <a:pt x="171601" y="587924"/>
                    <a:pt x="173727" y="588742"/>
                    <a:pt x="176017" y="588742"/>
                  </a:cubicBezTo>
                  <a:lnTo>
                    <a:pt x="412725" y="588742"/>
                  </a:lnTo>
                  <a:cubicBezTo>
                    <a:pt x="415015" y="588742"/>
                    <a:pt x="417142" y="587761"/>
                    <a:pt x="418777" y="586288"/>
                  </a:cubicBezTo>
                  <a:lnTo>
                    <a:pt x="586289" y="418778"/>
                  </a:lnTo>
                  <a:cubicBezTo>
                    <a:pt x="587925" y="417142"/>
                    <a:pt x="588742" y="415015"/>
                    <a:pt x="588742" y="412725"/>
                  </a:cubicBezTo>
                  <a:lnTo>
                    <a:pt x="588742" y="176017"/>
                  </a:lnTo>
                  <a:cubicBezTo>
                    <a:pt x="588742" y="173727"/>
                    <a:pt x="587761" y="171601"/>
                    <a:pt x="586289" y="169965"/>
                  </a:cubicBezTo>
                  <a:lnTo>
                    <a:pt x="586289" y="169965"/>
                  </a:lnTo>
                  <a:close/>
                  <a:moveTo>
                    <a:pt x="23720" y="415833"/>
                  </a:moveTo>
                  <a:lnTo>
                    <a:pt x="43350" y="407654"/>
                  </a:lnTo>
                  <a:lnTo>
                    <a:pt x="106167" y="470470"/>
                  </a:lnTo>
                  <a:lnTo>
                    <a:pt x="92262" y="484375"/>
                  </a:lnTo>
                  <a:lnTo>
                    <a:pt x="23720" y="415833"/>
                  </a:lnTo>
                  <a:close/>
                  <a:moveTo>
                    <a:pt x="92262" y="104531"/>
                  </a:moveTo>
                  <a:lnTo>
                    <a:pt x="106167" y="118436"/>
                  </a:lnTo>
                  <a:lnTo>
                    <a:pt x="43350" y="181252"/>
                  </a:lnTo>
                  <a:lnTo>
                    <a:pt x="23720" y="173073"/>
                  </a:lnTo>
                  <a:lnTo>
                    <a:pt x="92262" y="104531"/>
                  </a:lnTo>
                  <a:close/>
                  <a:moveTo>
                    <a:pt x="564859" y="173073"/>
                  </a:moveTo>
                  <a:lnTo>
                    <a:pt x="545229" y="181252"/>
                  </a:lnTo>
                  <a:lnTo>
                    <a:pt x="482412" y="118599"/>
                  </a:lnTo>
                  <a:lnTo>
                    <a:pt x="496317" y="104694"/>
                  </a:lnTo>
                  <a:lnTo>
                    <a:pt x="564859" y="173073"/>
                  </a:lnTo>
                  <a:close/>
                  <a:moveTo>
                    <a:pt x="204154" y="534759"/>
                  </a:moveTo>
                  <a:lnTo>
                    <a:pt x="212333" y="515129"/>
                  </a:lnTo>
                  <a:lnTo>
                    <a:pt x="376573" y="515129"/>
                  </a:lnTo>
                  <a:lnTo>
                    <a:pt x="384752" y="534759"/>
                  </a:lnTo>
                  <a:lnTo>
                    <a:pt x="204154" y="534759"/>
                  </a:lnTo>
                  <a:close/>
                  <a:moveTo>
                    <a:pt x="188123" y="60690"/>
                  </a:moveTo>
                  <a:lnTo>
                    <a:pt x="196302" y="80320"/>
                  </a:lnTo>
                  <a:lnTo>
                    <a:pt x="80157" y="196465"/>
                  </a:lnTo>
                  <a:lnTo>
                    <a:pt x="60526" y="188286"/>
                  </a:lnTo>
                  <a:lnTo>
                    <a:pt x="188123" y="60690"/>
                  </a:lnTo>
                  <a:close/>
                  <a:moveTo>
                    <a:pt x="384425" y="54147"/>
                  </a:moveTo>
                  <a:lnTo>
                    <a:pt x="376246" y="73777"/>
                  </a:lnTo>
                  <a:lnTo>
                    <a:pt x="302796" y="73777"/>
                  </a:lnTo>
                  <a:lnTo>
                    <a:pt x="302796" y="54147"/>
                  </a:lnTo>
                  <a:lnTo>
                    <a:pt x="384425" y="54147"/>
                  </a:lnTo>
                  <a:close/>
                  <a:moveTo>
                    <a:pt x="470307" y="130541"/>
                  </a:moveTo>
                  <a:lnTo>
                    <a:pt x="528052" y="188286"/>
                  </a:lnTo>
                  <a:lnTo>
                    <a:pt x="508422" y="196465"/>
                  </a:lnTo>
                  <a:lnTo>
                    <a:pt x="456402" y="144446"/>
                  </a:lnTo>
                  <a:lnTo>
                    <a:pt x="470307" y="130541"/>
                  </a:lnTo>
                  <a:close/>
                  <a:moveTo>
                    <a:pt x="219368" y="497953"/>
                  </a:moveTo>
                  <a:lnTo>
                    <a:pt x="227547" y="478322"/>
                  </a:lnTo>
                  <a:lnTo>
                    <a:pt x="285783" y="478322"/>
                  </a:lnTo>
                  <a:lnTo>
                    <a:pt x="285783" y="497953"/>
                  </a:lnTo>
                  <a:lnTo>
                    <a:pt x="219368" y="497953"/>
                  </a:lnTo>
                  <a:close/>
                  <a:moveTo>
                    <a:pt x="97497" y="385243"/>
                  </a:moveTo>
                  <a:lnTo>
                    <a:pt x="117127" y="377063"/>
                  </a:lnTo>
                  <a:lnTo>
                    <a:pt x="134303" y="394240"/>
                  </a:lnTo>
                  <a:cubicBezTo>
                    <a:pt x="137738" y="397675"/>
                    <a:pt x="143137" y="397675"/>
                    <a:pt x="146572" y="394240"/>
                  </a:cubicBezTo>
                  <a:cubicBezTo>
                    <a:pt x="150007" y="390804"/>
                    <a:pt x="150007" y="385406"/>
                    <a:pt x="146572" y="381971"/>
                  </a:cubicBezTo>
                  <a:lnTo>
                    <a:pt x="127760" y="363159"/>
                  </a:lnTo>
                  <a:lnTo>
                    <a:pt x="127760" y="225257"/>
                  </a:lnTo>
                  <a:lnTo>
                    <a:pt x="225256" y="127760"/>
                  </a:lnTo>
                  <a:lnTo>
                    <a:pt x="363158" y="127760"/>
                  </a:lnTo>
                  <a:lnTo>
                    <a:pt x="460655" y="225257"/>
                  </a:lnTo>
                  <a:lnTo>
                    <a:pt x="460655" y="363159"/>
                  </a:lnTo>
                  <a:lnTo>
                    <a:pt x="363158" y="460655"/>
                  </a:lnTo>
                  <a:lnTo>
                    <a:pt x="225256" y="460655"/>
                  </a:lnTo>
                  <a:lnTo>
                    <a:pt x="172255" y="407654"/>
                  </a:lnTo>
                  <a:cubicBezTo>
                    <a:pt x="168819" y="404219"/>
                    <a:pt x="163421" y="404219"/>
                    <a:pt x="159986" y="407654"/>
                  </a:cubicBezTo>
                  <a:cubicBezTo>
                    <a:pt x="156550" y="411089"/>
                    <a:pt x="156550" y="416487"/>
                    <a:pt x="159986" y="419923"/>
                  </a:cubicBezTo>
                  <a:lnTo>
                    <a:pt x="211352" y="471288"/>
                  </a:lnTo>
                  <a:lnTo>
                    <a:pt x="203172" y="490919"/>
                  </a:lnTo>
                  <a:lnTo>
                    <a:pt x="97497" y="385243"/>
                  </a:lnTo>
                  <a:close/>
                  <a:moveTo>
                    <a:pt x="369211" y="90953"/>
                  </a:moveTo>
                  <a:lnTo>
                    <a:pt x="361032" y="110583"/>
                  </a:lnTo>
                  <a:lnTo>
                    <a:pt x="227383" y="110583"/>
                  </a:lnTo>
                  <a:lnTo>
                    <a:pt x="219204" y="90953"/>
                  </a:lnTo>
                  <a:lnTo>
                    <a:pt x="369211" y="90953"/>
                  </a:lnTo>
                  <a:close/>
                  <a:moveTo>
                    <a:pt x="211515" y="117290"/>
                  </a:moveTo>
                  <a:lnTo>
                    <a:pt x="116963" y="211842"/>
                  </a:lnTo>
                  <a:lnTo>
                    <a:pt x="97333" y="203663"/>
                  </a:lnTo>
                  <a:lnTo>
                    <a:pt x="203336" y="97660"/>
                  </a:lnTo>
                  <a:lnTo>
                    <a:pt x="211515" y="117290"/>
                  </a:lnTo>
                  <a:close/>
                  <a:moveTo>
                    <a:pt x="110420" y="227710"/>
                  </a:moveTo>
                  <a:lnTo>
                    <a:pt x="110420" y="285946"/>
                  </a:lnTo>
                  <a:lnTo>
                    <a:pt x="90789" y="285946"/>
                  </a:lnTo>
                  <a:lnTo>
                    <a:pt x="90789" y="219694"/>
                  </a:lnTo>
                  <a:lnTo>
                    <a:pt x="110420" y="227710"/>
                  </a:lnTo>
                  <a:close/>
                  <a:moveTo>
                    <a:pt x="110420" y="303123"/>
                  </a:moveTo>
                  <a:lnTo>
                    <a:pt x="110420" y="361359"/>
                  </a:lnTo>
                  <a:lnTo>
                    <a:pt x="90789" y="369538"/>
                  </a:lnTo>
                  <a:lnTo>
                    <a:pt x="90789" y="303286"/>
                  </a:lnTo>
                  <a:lnTo>
                    <a:pt x="110420" y="303286"/>
                  </a:lnTo>
                  <a:close/>
                  <a:moveTo>
                    <a:pt x="302959" y="478322"/>
                  </a:moveTo>
                  <a:lnTo>
                    <a:pt x="361195" y="478322"/>
                  </a:lnTo>
                  <a:lnTo>
                    <a:pt x="369375" y="497953"/>
                  </a:lnTo>
                  <a:lnTo>
                    <a:pt x="303123" y="497953"/>
                  </a:lnTo>
                  <a:lnTo>
                    <a:pt x="303123" y="478322"/>
                  </a:lnTo>
                  <a:close/>
                  <a:moveTo>
                    <a:pt x="377063" y="471615"/>
                  </a:moveTo>
                  <a:lnTo>
                    <a:pt x="471615" y="377063"/>
                  </a:lnTo>
                  <a:lnTo>
                    <a:pt x="491246" y="385243"/>
                  </a:lnTo>
                  <a:lnTo>
                    <a:pt x="385242" y="491246"/>
                  </a:lnTo>
                  <a:lnTo>
                    <a:pt x="377063" y="471615"/>
                  </a:lnTo>
                  <a:close/>
                  <a:moveTo>
                    <a:pt x="478159" y="361196"/>
                  </a:moveTo>
                  <a:lnTo>
                    <a:pt x="478159" y="302959"/>
                  </a:lnTo>
                  <a:lnTo>
                    <a:pt x="497789" y="302959"/>
                  </a:lnTo>
                  <a:lnTo>
                    <a:pt x="497789" y="369211"/>
                  </a:lnTo>
                  <a:lnTo>
                    <a:pt x="478159" y="361196"/>
                  </a:lnTo>
                  <a:close/>
                  <a:moveTo>
                    <a:pt x="497789" y="285783"/>
                  </a:moveTo>
                  <a:lnTo>
                    <a:pt x="478159" y="285783"/>
                  </a:lnTo>
                  <a:lnTo>
                    <a:pt x="478159" y="227547"/>
                  </a:lnTo>
                  <a:lnTo>
                    <a:pt x="497789" y="219367"/>
                  </a:lnTo>
                  <a:lnTo>
                    <a:pt x="497789" y="285783"/>
                  </a:lnTo>
                  <a:close/>
                  <a:moveTo>
                    <a:pt x="491082" y="203500"/>
                  </a:moveTo>
                  <a:lnTo>
                    <a:pt x="471452" y="211679"/>
                  </a:lnTo>
                  <a:lnTo>
                    <a:pt x="430392" y="170619"/>
                  </a:lnTo>
                  <a:lnTo>
                    <a:pt x="444297" y="156714"/>
                  </a:lnTo>
                  <a:lnTo>
                    <a:pt x="491082" y="203500"/>
                  </a:lnTo>
                  <a:close/>
                  <a:moveTo>
                    <a:pt x="418123" y="158350"/>
                  </a:moveTo>
                  <a:lnTo>
                    <a:pt x="377063" y="117290"/>
                  </a:lnTo>
                  <a:lnTo>
                    <a:pt x="385242" y="97660"/>
                  </a:lnTo>
                  <a:lnTo>
                    <a:pt x="432191" y="144609"/>
                  </a:lnTo>
                  <a:lnTo>
                    <a:pt x="418123" y="158350"/>
                  </a:lnTo>
                  <a:close/>
                  <a:moveTo>
                    <a:pt x="285619" y="73777"/>
                  </a:moveTo>
                  <a:lnTo>
                    <a:pt x="212170" y="73777"/>
                  </a:lnTo>
                  <a:lnTo>
                    <a:pt x="203991" y="54147"/>
                  </a:lnTo>
                  <a:lnTo>
                    <a:pt x="285619" y="54147"/>
                  </a:lnTo>
                  <a:lnTo>
                    <a:pt x="285619" y="73777"/>
                  </a:lnTo>
                  <a:close/>
                  <a:moveTo>
                    <a:pt x="73613" y="212333"/>
                  </a:moveTo>
                  <a:lnTo>
                    <a:pt x="73613" y="285783"/>
                  </a:lnTo>
                  <a:lnTo>
                    <a:pt x="53983" y="285783"/>
                  </a:lnTo>
                  <a:lnTo>
                    <a:pt x="53983" y="204154"/>
                  </a:lnTo>
                  <a:lnTo>
                    <a:pt x="73613" y="212333"/>
                  </a:lnTo>
                  <a:close/>
                  <a:moveTo>
                    <a:pt x="53983" y="303123"/>
                  </a:moveTo>
                  <a:lnTo>
                    <a:pt x="73613" y="303123"/>
                  </a:lnTo>
                  <a:lnTo>
                    <a:pt x="73613" y="376573"/>
                  </a:lnTo>
                  <a:lnTo>
                    <a:pt x="53983" y="384752"/>
                  </a:lnTo>
                  <a:lnTo>
                    <a:pt x="53983" y="303123"/>
                  </a:lnTo>
                  <a:close/>
                  <a:moveTo>
                    <a:pt x="80157" y="392440"/>
                  </a:moveTo>
                  <a:lnTo>
                    <a:pt x="132013" y="444461"/>
                  </a:lnTo>
                  <a:lnTo>
                    <a:pt x="118108" y="458365"/>
                  </a:lnTo>
                  <a:lnTo>
                    <a:pt x="60363" y="400620"/>
                  </a:lnTo>
                  <a:lnTo>
                    <a:pt x="80157" y="392440"/>
                  </a:lnTo>
                  <a:close/>
                  <a:moveTo>
                    <a:pt x="144282" y="456566"/>
                  </a:moveTo>
                  <a:lnTo>
                    <a:pt x="196302" y="508586"/>
                  </a:lnTo>
                  <a:lnTo>
                    <a:pt x="188123" y="528216"/>
                  </a:lnTo>
                  <a:lnTo>
                    <a:pt x="130377" y="470470"/>
                  </a:lnTo>
                  <a:lnTo>
                    <a:pt x="144282" y="456566"/>
                  </a:lnTo>
                  <a:close/>
                  <a:moveTo>
                    <a:pt x="392277" y="508586"/>
                  </a:moveTo>
                  <a:lnTo>
                    <a:pt x="508422" y="392440"/>
                  </a:lnTo>
                  <a:lnTo>
                    <a:pt x="528052" y="400620"/>
                  </a:lnTo>
                  <a:lnTo>
                    <a:pt x="400456" y="528216"/>
                  </a:lnTo>
                  <a:lnTo>
                    <a:pt x="392277" y="508586"/>
                  </a:lnTo>
                  <a:close/>
                  <a:moveTo>
                    <a:pt x="514965" y="376573"/>
                  </a:moveTo>
                  <a:lnTo>
                    <a:pt x="514965" y="212333"/>
                  </a:lnTo>
                  <a:lnTo>
                    <a:pt x="534596" y="204154"/>
                  </a:lnTo>
                  <a:lnTo>
                    <a:pt x="534596" y="384588"/>
                  </a:lnTo>
                  <a:lnTo>
                    <a:pt x="514965" y="376573"/>
                  </a:lnTo>
                  <a:close/>
                  <a:moveTo>
                    <a:pt x="444297" y="132340"/>
                  </a:moveTo>
                  <a:lnTo>
                    <a:pt x="392277" y="80484"/>
                  </a:lnTo>
                  <a:lnTo>
                    <a:pt x="400456" y="60854"/>
                  </a:lnTo>
                  <a:lnTo>
                    <a:pt x="438571" y="98969"/>
                  </a:lnTo>
                  <a:cubicBezTo>
                    <a:pt x="442007" y="102404"/>
                    <a:pt x="447405" y="102404"/>
                    <a:pt x="450840" y="98969"/>
                  </a:cubicBezTo>
                  <a:cubicBezTo>
                    <a:pt x="454275" y="95534"/>
                    <a:pt x="454275" y="90135"/>
                    <a:pt x="450840" y="86700"/>
                  </a:cubicBezTo>
                  <a:lnTo>
                    <a:pt x="407654" y="43514"/>
                  </a:lnTo>
                  <a:lnTo>
                    <a:pt x="415833" y="23884"/>
                  </a:lnTo>
                  <a:lnTo>
                    <a:pt x="484375" y="92425"/>
                  </a:lnTo>
                  <a:lnTo>
                    <a:pt x="444297" y="132340"/>
                  </a:lnTo>
                  <a:close/>
                  <a:moveTo>
                    <a:pt x="391623" y="36807"/>
                  </a:moveTo>
                  <a:lnTo>
                    <a:pt x="196956" y="36807"/>
                  </a:lnTo>
                  <a:lnTo>
                    <a:pt x="188777" y="17176"/>
                  </a:lnTo>
                  <a:lnTo>
                    <a:pt x="399802" y="17176"/>
                  </a:lnTo>
                  <a:lnTo>
                    <a:pt x="391623" y="36807"/>
                  </a:lnTo>
                  <a:close/>
                  <a:moveTo>
                    <a:pt x="172909" y="23884"/>
                  </a:moveTo>
                  <a:lnTo>
                    <a:pt x="181088" y="43514"/>
                  </a:lnTo>
                  <a:lnTo>
                    <a:pt x="118435" y="106330"/>
                  </a:lnTo>
                  <a:lnTo>
                    <a:pt x="104531" y="92425"/>
                  </a:lnTo>
                  <a:lnTo>
                    <a:pt x="172909" y="23884"/>
                  </a:lnTo>
                  <a:close/>
                  <a:moveTo>
                    <a:pt x="36643" y="197120"/>
                  </a:moveTo>
                  <a:lnTo>
                    <a:pt x="36643" y="391786"/>
                  </a:lnTo>
                  <a:lnTo>
                    <a:pt x="17012" y="399965"/>
                  </a:lnTo>
                  <a:lnTo>
                    <a:pt x="17012" y="188941"/>
                  </a:lnTo>
                  <a:lnTo>
                    <a:pt x="36643" y="197120"/>
                  </a:lnTo>
                  <a:close/>
                  <a:moveTo>
                    <a:pt x="118272" y="482739"/>
                  </a:moveTo>
                  <a:lnTo>
                    <a:pt x="180925" y="545556"/>
                  </a:lnTo>
                  <a:lnTo>
                    <a:pt x="172746" y="565186"/>
                  </a:lnTo>
                  <a:lnTo>
                    <a:pt x="104204" y="496644"/>
                  </a:lnTo>
                  <a:lnTo>
                    <a:pt x="118272" y="482739"/>
                  </a:lnTo>
                  <a:close/>
                  <a:moveTo>
                    <a:pt x="196956" y="552099"/>
                  </a:moveTo>
                  <a:lnTo>
                    <a:pt x="285619" y="552099"/>
                  </a:lnTo>
                  <a:lnTo>
                    <a:pt x="285619" y="571730"/>
                  </a:lnTo>
                  <a:lnTo>
                    <a:pt x="188777" y="571730"/>
                  </a:lnTo>
                  <a:lnTo>
                    <a:pt x="196956" y="552099"/>
                  </a:lnTo>
                  <a:close/>
                  <a:moveTo>
                    <a:pt x="302959" y="552099"/>
                  </a:moveTo>
                  <a:lnTo>
                    <a:pt x="391623" y="552099"/>
                  </a:lnTo>
                  <a:lnTo>
                    <a:pt x="399802" y="571730"/>
                  </a:lnTo>
                  <a:lnTo>
                    <a:pt x="302959" y="571730"/>
                  </a:lnTo>
                  <a:lnTo>
                    <a:pt x="302959" y="552099"/>
                  </a:lnTo>
                  <a:close/>
                  <a:moveTo>
                    <a:pt x="407654" y="545392"/>
                  </a:moveTo>
                  <a:lnTo>
                    <a:pt x="545392" y="407654"/>
                  </a:lnTo>
                  <a:lnTo>
                    <a:pt x="565022" y="415833"/>
                  </a:lnTo>
                  <a:lnTo>
                    <a:pt x="415833" y="565023"/>
                  </a:lnTo>
                  <a:lnTo>
                    <a:pt x="407654" y="545392"/>
                  </a:lnTo>
                  <a:close/>
                  <a:moveTo>
                    <a:pt x="551936" y="391786"/>
                  </a:moveTo>
                  <a:lnTo>
                    <a:pt x="551936" y="197120"/>
                  </a:lnTo>
                  <a:lnTo>
                    <a:pt x="571566" y="188941"/>
                  </a:lnTo>
                  <a:lnTo>
                    <a:pt x="571566" y="399965"/>
                  </a:lnTo>
                  <a:lnTo>
                    <a:pt x="551936" y="39178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8" name="Google Shape;2748;p76"/>
            <p:cNvSpPr/>
            <p:nvPr/>
          </p:nvSpPr>
          <p:spPr>
            <a:xfrm>
              <a:off x="4881330" y="3898628"/>
              <a:ext cx="141912" cy="141911"/>
            </a:xfrm>
            <a:custGeom>
              <a:rect b="b" l="l" r="r" t="t"/>
              <a:pathLst>
                <a:path extrusionOk="0" h="238506" w="238507">
                  <a:moveTo>
                    <a:pt x="119254" y="238507"/>
                  </a:moveTo>
                  <a:cubicBezTo>
                    <a:pt x="185015" y="238507"/>
                    <a:pt x="238507" y="185015"/>
                    <a:pt x="238507" y="119253"/>
                  </a:cubicBezTo>
                  <a:cubicBezTo>
                    <a:pt x="238507" y="53492"/>
                    <a:pt x="185015" y="0"/>
                    <a:pt x="119254" y="0"/>
                  </a:cubicBezTo>
                  <a:cubicBezTo>
                    <a:pt x="53493" y="0"/>
                    <a:pt x="0" y="53492"/>
                    <a:pt x="0" y="119253"/>
                  </a:cubicBezTo>
                  <a:cubicBezTo>
                    <a:pt x="0" y="185015"/>
                    <a:pt x="53493" y="238507"/>
                    <a:pt x="119254" y="238507"/>
                  </a:cubicBezTo>
                  <a:lnTo>
                    <a:pt x="119254" y="238507"/>
                  </a:lnTo>
                  <a:close/>
                  <a:moveTo>
                    <a:pt x="221330" y="119253"/>
                  </a:moveTo>
                  <a:cubicBezTo>
                    <a:pt x="221330" y="154588"/>
                    <a:pt x="203337" y="185669"/>
                    <a:pt x="176018" y="203990"/>
                  </a:cubicBezTo>
                  <a:cubicBezTo>
                    <a:pt x="180598" y="195157"/>
                    <a:pt x="183215" y="185178"/>
                    <a:pt x="183215" y="174545"/>
                  </a:cubicBezTo>
                  <a:cubicBezTo>
                    <a:pt x="183215" y="139211"/>
                    <a:pt x="154588" y="110583"/>
                    <a:pt x="119254" y="110583"/>
                  </a:cubicBezTo>
                  <a:cubicBezTo>
                    <a:pt x="93571" y="110583"/>
                    <a:pt x="72632" y="89644"/>
                    <a:pt x="72632" y="63962"/>
                  </a:cubicBezTo>
                  <a:cubicBezTo>
                    <a:pt x="72632" y="38279"/>
                    <a:pt x="93571" y="17340"/>
                    <a:pt x="119254" y="17340"/>
                  </a:cubicBezTo>
                  <a:cubicBezTo>
                    <a:pt x="175527" y="17176"/>
                    <a:pt x="221330" y="62980"/>
                    <a:pt x="221330" y="119253"/>
                  </a:cubicBezTo>
                  <a:lnTo>
                    <a:pt x="221330" y="119253"/>
                  </a:lnTo>
                  <a:close/>
                  <a:moveTo>
                    <a:pt x="62490" y="34516"/>
                  </a:moveTo>
                  <a:cubicBezTo>
                    <a:pt x="57909" y="43350"/>
                    <a:pt x="55292" y="53329"/>
                    <a:pt x="55292" y="63962"/>
                  </a:cubicBezTo>
                  <a:cubicBezTo>
                    <a:pt x="55292" y="99296"/>
                    <a:pt x="83919" y="127923"/>
                    <a:pt x="119254" y="127923"/>
                  </a:cubicBezTo>
                  <a:cubicBezTo>
                    <a:pt x="144937" y="127923"/>
                    <a:pt x="165875" y="148862"/>
                    <a:pt x="165875" y="174545"/>
                  </a:cubicBezTo>
                  <a:cubicBezTo>
                    <a:pt x="165875" y="200228"/>
                    <a:pt x="144937" y="221167"/>
                    <a:pt x="119254" y="221167"/>
                  </a:cubicBezTo>
                  <a:cubicBezTo>
                    <a:pt x="62980" y="221167"/>
                    <a:pt x="17177" y="175363"/>
                    <a:pt x="17177" y="119090"/>
                  </a:cubicBezTo>
                  <a:cubicBezTo>
                    <a:pt x="17177" y="83919"/>
                    <a:pt x="35171" y="52838"/>
                    <a:pt x="62490" y="34516"/>
                  </a:cubicBezTo>
                  <a:lnTo>
                    <a:pt x="62490" y="3451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9" name="Google Shape;2749;p76"/>
            <p:cNvSpPr/>
            <p:nvPr/>
          </p:nvSpPr>
          <p:spPr>
            <a:xfrm>
              <a:off x="4936310" y="3920657"/>
              <a:ext cx="32119" cy="32120"/>
            </a:xfrm>
            <a:custGeom>
              <a:rect b="b" l="l" r="r" t="t"/>
              <a:pathLst>
                <a:path extrusionOk="0" h="53984" w="53982">
                  <a:moveTo>
                    <a:pt x="0" y="26993"/>
                  </a:moveTo>
                  <a:cubicBezTo>
                    <a:pt x="0" y="41879"/>
                    <a:pt x="12105" y="53985"/>
                    <a:pt x="26991" y="53985"/>
                  </a:cubicBezTo>
                  <a:cubicBezTo>
                    <a:pt x="41878" y="53985"/>
                    <a:pt x="53983" y="41879"/>
                    <a:pt x="53983" y="26993"/>
                  </a:cubicBezTo>
                  <a:cubicBezTo>
                    <a:pt x="53983" y="12107"/>
                    <a:pt x="41878" y="2"/>
                    <a:pt x="26991" y="2"/>
                  </a:cubicBezTo>
                  <a:cubicBezTo>
                    <a:pt x="12105" y="-162"/>
                    <a:pt x="0" y="12107"/>
                    <a:pt x="0" y="26993"/>
                  </a:cubicBezTo>
                  <a:lnTo>
                    <a:pt x="0" y="26993"/>
                  </a:lnTo>
                  <a:close/>
                  <a:moveTo>
                    <a:pt x="36807" y="26993"/>
                  </a:moveTo>
                  <a:cubicBezTo>
                    <a:pt x="36807" y="32391"/>
                    <a:pt x="32390" y="36808"/>
                    <a:pt x="26991" y="36808"/>
                  </a:cubicBezTo>
                  <a:cubicBezTo>
                    <a:pt x="21593" y="36808"/>
                    <a:pt x="17176" y="32391"/>
                    <a:pt x="17176" y="26993"/>
                  </a:cubicBezTo>
                  <a:cubicBezTo>
                    <a:pt x="17176" y="21595"/>
                    <a:pt x="21593" y="17178"/>
                    <a:pt x="26991" y="17178"/>
                  </a:cubicBezTo>
                  <a:cubicBezTo>
                    <a:pt x="32390" y="17178"/>
                    <a:pt x="36807" y="21595"/>
                    <a:pt x="36807" y="26993"/>
                  </a:cubicBezTo>
                  <a:lnTo>
                    <a:pt x="36807" y="26993"/>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0" name="Google Shape;2750;p76"/>
            <p:cNvSpPr/>
            <p:nvPr/>
          </p:nvSpPr>
          <p:spPr>
            <a:xfrm>
              <a:off x="4936310" y="3986654"/>
              <a:ext cx="32119" cy="32119"/>
            </a:xfrm>
            <a:custGeom>
              <a:rect b="b" l="l" r="r" t="t"/>
              <a:pathLst>
                <a:path extrusionOk="0" h="53982" w="53982">
                  <a:moveTo>
                    <a:pt x="26991" y="53983"/>
                  </a:moveTo>
                  <a:cubicBezTo>
                    <a:pt x="41878" y="53983"/>
                    <a:pt x="53983" y="41878"/>
                    <a:pt x="53983" y="26991"/>
                  </a:cubicBezTo>
                  <a:cubicBezTo>
                    <a:pt x="53983" y="12105"/>
                    <a:pt x="41878" y="0"/>
                    <a:pt x="26991" y="0"/>
                  </a:cubicBezTo>
                  <a:cubicBezTo>
                    <a:pt x="12105" y="0"/>
                    <a:pt x="0" y="12105"/>
                    <a:pt x="0" y="26991"/>
                  </a:cubicBezTo>
                  <a:cubicBezTo>
                    <a:pt x="0" y="41714"/>
                    <a:pt x="12105" y="53983"/>
                    <a:pt x="26991" y="53983"/>
                  </a:cubicBezTo>
                  <a:lnTo>
                    <a:pt x="26991" y="53983"/>
                  </a:lnTo>
                  <a:close/>
                  <a:moveTo>
                    <a:pt x="26991" y="17013"/>
                  </a:moveTo>
                  <a:cubicBezTo>
                    <a:pt x="32390" y="17013"/>
                    <a:pt x="36807" y="21430"/>
                    <a:pt x="36807" y="26828"/>
                  </a:cubicBezTo>
                  <a:cubicBezTo>
                    <a:pt x="36807" y="32226"/>
                    <a:pt x="32390" y="36643"/>
                    <a:pt x="26991" y="36643"/>
                  </a:cubicBezTo>
                  <a:cubicBezTo>
                    <a:pt x="21593" y="36643"/>
                    <a:pt x="17176" y="32226"/>
                    <a:pt x="17176" y="26828"/>
                  </a:cubicBezTo>
                  <a:cubicBezTo>
                    <a:pt x="17176" y="21430"/>
                    <a:pt x="21593" y="17013"/>
                    <a:pt x="26991" y="17013"/>
                  </a:cubicBezTo>
                  <a:lnTo>
                    <a:pt x="26991" y="17013"/>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51" name="Google Shape;2751;p76"/>
          <p:cNvSpPr/>
          <p:nvPr/>
        </p:nvSpPr>
        <p:spPr>
          <a:xfrm>
            <a:off x="4109992" y="3804751"/>
            <a:ext cx="163811" cy="350301"/>
          </a:xfrm>
          <a:custGeom>
            <a:rect b="b" l="l" r="r" t="t"/>
            <a:pathLst>
              <a:path extrusionOk="0" h="588742" w="275313">
                <a:moveTo>
                  <a:pt x="275313" y="119253"/>
                </a:moveTo>
                <a:cubicBezTo>
                  <a:pt x="275313" y="109438"/>
                  <a:pt x="270079" y="100932"/>
                  <a:pt x="262390" y="96188"/>
                </a:cubicBezTo>
                <a:cubicBezTo>
                  <a:pt x="264844" y="92098"/>
                  <a:pt x="266153" y="87518"/>
                  <a:pt x="266153" y="82447"/>
                </a:cubicBezTo>
                <a:cubicBezTo>
                  <a:pt x="266153" y="67561"/>
                  <a:pt x="254047" y="55455"/>
                  <a:pt x="239161" y="55455"/>
                </a:cubicBezTo>
                <a:cubicBezTo>
                  <a:pt x="238998" y="55455"/>
                  <a:pt x="238834" y="55455"/>
                  <a:pt x="238507" y="55455"/>
                </a:cubicBezTo>
                <a:cubicBezTo>
                  <a:pt x="238507" y="55292"/>
                  <a:pt x="238507" y="55128"/>
                  <a:pt x="238507" y="54801"/>
                </a:cubicBezTo>
                <a:cubicBezTo>
                  <a:pt x="238507" y="39915"/>
                  <a:pt x="226402" y="27646"/>
                  <a:pt x="211515" y="27646"/>
                </a:cubicBezTo>
                <a:cubicBezTo>
                  <a:pt x="207753" y="27646"/>
                  <a:pt x="204154" y="28464"/>
                  <a:pt x="200882" y="29773"/>
                </a:cubicBezTo>
                <a:cubicBezTo>
                  <a:pt x="197938" y="17994"/>
                  <a:pt x="187305" y="9161"/>
                  <a:pt x="174545" y="9161"/>
                </a:cubicBezTo>
                <a:cubicBezTo>
                  <a:pt x="169474" y="9161"/>
                  <a:pt x="164730" y="10469"/>
                  <a:pt x="160804" y="12923"/>
                </a:cubicBezTo>
                <a:cubicBezTo>
                  <a:pt x="156060" y="5071"/>
                  <a:pt x="147390" y="0"/>
                  <a:pt x="137739" y="0"/>
                </a:cubicBezTo>
                <a:cubicBezTo>
                  <a:pt x="128087" y="0"/>
                  <a:pt x="119417" y="5235"/>
                  <a:pt x="114673" y="12923"/>
                </a:cubicBezTo>
                <a:cubicBezTo>
                  <a:pt x="110584" y="10469"/>
                  <a:pt x="106003" y="9161"/>
                  <a:pt x="100932" y="9161"/>
                </a:cubicBezTo>
                <a:cubicBezTo>
                  <a:pt x="88173" y="9161"/>
                  <a:pt x="77539" y="17994"/>
                  <a:pt x="74595" y="29773"/>
                </a:cubicBezTo>
                <a:cubicBezTo>
                  <a:pt x="71323" y="28464"/>
                  <a:pt x="67724" y="27646"/>
                  <a:pt x="63962" y="27646"/>
                </a:cubicBezTo>
                <a:cubicBezTo>
                  <a:pt x="49076" y="27646"/>
                  <a:pt x="36970" y="39751"/>
                  <a:pt x="36970" y="54637"/>
                </a:cubicBezTo>
                <a:cubicBezTo>
                  <a:pt x="36970" y="54801"/>
                  <a:pt x="36970" y="54965"/>
                  <a:pt x="36970" y="55292"/>
                </a:cubicBezTo>
                <a:cubicBezTo>
                  <a:pt x="36807" y="55292"/>
                  <a:pt x="36643" y="55292"/>
                  <a:pt x="36316" y="55292"/>
                </a:cubicBezTo>
                <a:cubicBezTo>
                  <a:pt x="21430" y="55292"/>
                  <a:pt x="9324" y="67397"/>
                  <a:pt x="9324" y="82283"/>
                </a:cubicBezTo>
                <a:cubicBezTo>
                  <a:pt x="9324" y="87354"/>
                  <a:pt x="10633" y="92098"/>
                  <a:pt x="13087" y="96024"/>
                </a:cubicBezTo>
                <a:cubicBezTo>
                  <a:pt x="5235" y="100768"/>
                  <a:pt x="0" y="109438"/>
                  <a:pt x="0" y="119090"/>
                </a:cubicBezTo>
                <a:cubicBezTo>
                  <a:pt x="0" y="126288"/>
                  <a:pt x="2781" y="132667"/>
                  <a:pt x="7362" y="137575"/>
                </a:cubicBezTo>
                <a:cubicBezTo>
                  <a:pt x="2781" y="142483"/>
                  <a:pt x="0" y="148862"/>
                  <a:pt x="0" y="156060"/>
                </a:cubicBezTo>
                <a:cubicBezTo>
                  <a:pt x="0" y="165875"/>
                  <a:pt x="5235" y="174382"/>
                  <a:pt x="13087" y="179125"/>
                </a:cubicBezTo>
                <a:cubicBezTo>
                  <a:pt x="10633" y="183215"/>
                  <a:pt x="9324" y="187795"/>
                  <a:pt x="9324" y="192867"/>
                </a:cubicBezTo>
                <a:cubicBezTo>
                  <a:pt x="9324" y="207753"/>
                  <a:pt x="21430" y="219858"/>
                  <a:pt x="36316" y="219858"/>
                </a:cubicBezTo>
                <a:cubicBezTo>
                  <a:pt x="36480" y="219858"/>
                  <a:pt x="36643" y="219858"/>
                  <a:pt x="36970" y="219858"/>
                </a:cubicBezTo>
                <a:cubicBezTo>
                  <a:pt x="36970" y="220022"/>
                  <a:pt x="36970" y="220185"/>
                  <a:pt x="36970" y="220512"/>
                </a:cubicBezTo>
                <a:cubicBezTo>
                  <a:pt x="36970" y="230328"/>
                  <a:pt x="42205" y="238834"/>
                  <a:pt x="49893" y="243578"/>
                </a:cubicBezTo>
                <a:cubicBezTo>
                  <a:pt x="47440" y="247668"/>
                  <a:pt x="46131" y="252248"/>
                  <a:pt x="46131" y="257319"/>
                </a:cubicBezTo>
                <a:cubicBezTo>
                  <a:pt x="46131" y="264517"/>
                  <a:pt x="48912" y="270897"/>
                  <a:pt x="53492" y="275804"/>
                </a:cubicBezTo>
                <a:cubicBezTo>
                  <a:pt x="48912" y="280712"/>
                  <a:pt x="46131" y="287092"/>
                  <a:pt x="46131" y="294289"/>
                </a:cubicBezTo>
                <a:cubicBezTo>
                  <a:pt x="46131" y="301487"/>
                  <a:pt x="48912" y="307867"/>
                  <a:pt x="53492" y="312774"/>
                </a:cubicBezTo>
                <a:cubicBezTo>
                  <a:pt x="48912" y="317682"/>
                  <a:pt x="46131" y="324062"/>
                  <a:pt x="46131" y="331260"/>
                </a:cubicBezTo>
                <a:cubicBezTo>
                  <a:pt x="46131" y="341075"/>
                  <a:pt x="51366" y="349581"/>
                  <a:pt x="59054" y="354325"/>
                </a:cubicBezTo>
                <a:cubicBezTo>
                  <a:pt x="56600" y="358415"/>
                  <a:pt x="55292" y="362995"/>
                  <a:pt x="55292" y="368066"/>
                </a:cubicBezTo>
                <a:cubicBezTo>
                  <a:pt x="55292" y="382952"/>
                  <a:pt x="67397" y="395221"/>
                  <a:pt x="82283" y="395221"/>
                </a:cubicBezTo>
                <a:cubicBezTo>
                  <a:pt x="82447" y="395221"/>
                  <a:pt x="82610" y="395221"/>
                  <a:pt x="82938" y="395221"/>
                </a:cubicBezTo>
                <a:cubicBezTo>
                  <a:pt x="82938" y="395385"/>
                  <a:pt x="82938" y="395548"/>
                  <a:pt x="82938" y="395876"/>
                </a:cubicBezTo>
                <a:cubicBezTo>
                  <a:pt x="82938" y="410762"/>
                  <a:pt x="95043" y="422867"/>
                  <a:pt x="109929" y="422867"/>
                </a:cubicBezTo>
                <a:cubicBezTo>
                  <a:pt x="110093" y="422867"/>
                  <a:pt x="110256" y="422867"/>
                  <a:pt x="110584" y="422867"/>
                </a:cubicBezTo>
                <a:cubicBezTo>
                  <a:pt x="110584" y="423031"/>
                  <a:pt x="110584" y="423194"/>
                  <a:pt x="110584" y="423521"/>
                </a:cubicBezTo>
                <a:cubicBezTo>
                  <a:pt x="110584" y="429247"/>
                  <a:pt x="112383" y="434645"/>
                  <a:pt x="115491" y="438898"/>
                </a:cubicBezTo>
                <a:cubicBezTo>
                  <a:pt x="112547" y="442170"/>
                  <a:pt x="110584" y="446423"/>
                  <a:pt x="110584" y="451167"/>
                </a:cubicBezTo>
                <a:lnTo>
                  <a:pt x="110584" y="488137"/>
                </a:lnTo>
                <a:cubicBezTo>
                  <a:pt x="110584" y="490100"/>
                  <a:pt x="110911" y="492063"/>
                  <a:pt x="111565" y="494027"/>
                </a:cubicBezTo>
                <a:cubicBezTo>
                  <a:pt x="110420" y="495008"/>
                  <a:pt x="109111" y="496153"/>
                  <a:pt x="107802" y="497298"/>
                </a:cubicBezTo>
                <a:cubicBezTo>
                  <a:pt x="100441" y="504496"/>
                  <a:pt x="93244" y="515129"/>
                  <a:pt x="88009" y="527071"/>
                </a:cubicBezTo>
                <a:cubicBezTo>
                  <a:pt x="82610" y="539176"/>
                  <a:pt x="79503" y="551445"/>
                  <a:pt x="79175" y="561751"/>
                </a:cubicBezTo>
                <a:cubicBezTo>
                  <a:pt x="78684" y="579254"/>
                  <a:pt x="86209" y="585307"/>
                  <a:pt x="90789" y="587270"/>
                </a:cubicBezTo>
                <a:cubicBezTo>
                  <a:pt x="92425" y="587924"/>
                  <a:pt x="94716" y="588742"/>
                  <a:pt x="97660" y="588742"/>
                </a:cubicBezTo>
                <a:cubicBezTo>
                  <a:pt x="102731" y="588742"/>
                  <a:pt x="109602" y="586615"/>
                  <a:pt x="117618" y="578764"/>
                </a:cubicBezTo>
                <a:cubicBezTo>
                  <a:pt x="124979" y="571566"/>
                  <a:pt x="132176" y="560933"/>
                  <a:pt x="137411" y="548991"/>
                </a:cubicBezTo>
                <a:cubicBezTo>
                  <a:pt x="137411" y="548827"/>
                  <a:pt x="137575" y="548664"/>
                  <a:pt x="137575" y="548500"/>
                </a:cubicBezTo>
                <a:cubicBezTo>
                  <a:pt x="137575" y="548664"/>
                  <a:pt x="137739" y="548827"/>
                  <a:pt x="137739" y="548991"/>
                </a:cubicBezTo>
                <a:cubicBezTo>
                  <a:pt x="143137" y="561096"/>
                  <a:pt x="150171" y="571730"/>
                  <a:pt x="157532" y="578764"/>
                </a:cubicBezTo>
                <a:cubicBezTo>
                  <a:pt x="165548" y="586615"/>
                  <a:pt x="172419" y="588742"/>
                  <a:pt x="177490" y="588742"/>
                </a:cubicBezTo>
                <a:cubicBezTo>
                  <a:pt x="180270" y="588742"/>
                  <a:pt x="182561" y="588088"/>
                  <a:pt x="184360" y="587270"/>
                </a:cubicBezTo>
                <a:cubicBezTo>
                  <a:pt x="188940" y="585307"/>
                  <a:pt x="196629" y="579254"/>
                  <a:pt x="195975" y="561751"/>
                </a:cubicBezTo>
                <a:cubicBezTo>
                  <a:pt x="195648" y="551445"/>
                  <a:pt x="192539" y="539013"/>
                  <a:pt x="187141" y="527071"/>
                </a:cubicBezTo>
                <a:cubicBezTo>
                  <a:pt x="185505" y="523472"/>
                  <a:pt x="183706" y="519873"/>
                  <a:pt x="181906" y="516601"/>
                </a:cubicBezTo>
                <a:cubicBezTo>
                  <a:pt x="179617" y="512511"/>
                  <a:pt x="174218" y="511039"/>
                  <a:pt x="170128" y="513330"/>
                </a:cubicBezTo>
                <a:cubicBezTo>
                  <a:pt x="166039" y="515620"/>
                  <a:pt x="164566" y="521018"/>
                  <a:pt x="166857" y="525108"/>
                </a:cubicBezTo>
                <a:cubicBezTo>
                  <a:pt x="168492" y="527888"/>
                  <a:pt x="169965" y="530997"/>
                  <a:pt x="171437" y="534105"/>
                </a:cubicBezTo>
                <a:cubicBezTo>
                  <a:pt x="180598" y="554553"/>
                  <a:pt x="179453" y="568948"/>
                  <a:pt x="177326" y="571566"/>
                </a:cubicBezTo>
                <a:cubicBezTo>
                  <a:pt x="174055" y="571402"/>
                  <a:pt x="162604" y="562569"/>
                  <a:pt x="153443" y="541957"/>
                </a:cubicBezTo>
                <a:cubicBezTo>
                  <a:pt x="145427" y="523963"/>
                  <a:pt x="145427" y="510548"/>
                  <a:pt x="146900" y="505968"/>
                </a:cubicBezTo>
                <a:cubicBezTo>
                  <a:pt x="156714" y="505805"/>
                  <a:pt x="164566" y="497953"/>
                  <a:pt x="164566" y="488137"/>
                </a:cubicBezTo>
                <a:lnTo>
                  <a:pt x="164566" y="451167"/>
                </a:lnTo>
                <a:cubicBezTo>
                  <a:pt x="164566" y="446423"/>
                  <a:pt x="162767" y="442170"/>
                  <a:pt x="159659" y="438898"/>
                </a:cubicBezTo>
                <a:cubicBezTo>
                  <a:pt x="162767" y="434482"/>
                  <a:pt x="164566" y="429247"/>
                  <a:pt x="164566" y="423358"/>
                </a:cubicBezTo>
                <a:cubicBezTo>
                  <a:pt x="164566" y="423194"/>
                  <a:pt x="164566" y="423031"/>
                  <a:pt x="164566" y="422703"/>
                </a:cubicBezTo>
                <a:cubicBezTo>
                  <a:pt x="164730" y="422703"/>
                  <a:pt x="164893" y="422703"/>
                  <a:pt x="165221" y="422703"/>
                </a:cubicBezTo>
                <a:cubicBezTo>
                  <a:pt x="180107" y="422703"/>
                  <a:pt x="192212" y="410598"/>
                  <a:pt x="192212" y="395712"/>
                </a:cubicBezTo>
                <a:cubicBezTo>
                  <a:pt x="192212" y="395548"/>
                  <a:pt x="192212" y="395385"/>
                  <a:pt x="192212" y="395058"/>
                </a:cubicBezTo>
                <a:cubicBezTo>
                  <a:pt x="192376" y="395058"/>
                  <a:pt x="192539" y="395058"/>
                  <a:pt x="192867" y="395058"/>
                </a:cubicBezTo>
                <a:cubicBezTo>
                  <a:pt x="207753" y="395058"/>
                  <a:pt x="219858" y="382952"/>
                  <a:pt x="219858" y="368066"/>
                </a:cubicBezTo>
                <a:cubicBezTo>
                  <a:pt x="219858" y="362995"/>
                  <a:pt x="218550" y="358251"/>
                  <a:pt x="216096" y="354325"/>
                </a:cubicBezTo>
                <a:cubicBezTo>
                  <a:pt x="223948" y="349581"/>
                  <a:pt x="229019" y="340911"/>
                  <a:pt x="229019" y="331260"/>
                </a:cubicBezTo>
                <a:cubicBezTo>
                  <a:pt x="229019" y="324062"/>
                  <a:pt x="226238" y="317682"/>
                  <a:pt x="221821" y="312774"/>
                </a:cubicBezTo>
                <a:cubicBezTo>
                  <a:pt x="226402" y="307867"/>
                  <a:pt x="229019" y="301487"/>
                  <a:pt x="229019" y="294289"/>
                </a:cubicBezTo>
                <a:cubicBezTo>
                  <a:pt x="229019" y="287092"/>
                  <a:pt x="226238" y="280712"/>
                  <a:pt x="221821" y="275804"/>
                </a:cubicBezTo>
                <a:cubicBezTo>
                  <a:pt x="226402" y="270897"/>
                  <a:pt x="229019" y="264517"/>
                  <a:pt x="229019" y="257319"/>
                </a:cubicBezTo>
                <a:cubicBezTo>
                  <a:pt x="229019" y="252248"/>
                  <a:pt x="227711" y="247504"/>
                  <a:pt x="225256" y="243578"/>
                </a:cubicBezTo>
                <a:cubicBezTo>
                  <a:pt x="233109" y="238834"/>
                  <a:pt x="238180" y="230164"/>
                  <a:pt x="238180" y="220512"/>
                </a:cubicBezTo>
                <a:cubicBezTo>
                  <a:pt x="238180" y="220349"/>
                  <a:pt x="238180" y="220185"/>
                  <a:pt x="238180" y="219858"/>
                </a:cubicBezTo>
                <a:cubicBezTo>
                  <a:pt x="238343" y="219858"/>
                  <a:pt x="238507" y="219858"/>
                  <a:pt x="238834" y="219858"/>
                </a:cubicBezTo>
                <a:cubicBezTo>
                  <a:pt x="253721" y="219858"/>
                  <a:pt x="265826" y="207753"/>
                  <a:pt x="265826" y="192867"/>
                </a:cubicBezTo>
                <a:cubicBezTo>
                  <a:pt x="265826" y="187795"/>
                  <a:pt x="264517" y="183052"/>
                  <a:pt x="262063" y="179125"/>
                </a:cubicBezTo>
                <a:cubicBezTo>
                  <a:pt x="269915" y="174382"/>
                  <a:pt x="274986" y="165712"/>
                  <a:pt x="274986" y="156060"/>
                </a:cubicBezTo>
                <a:cubicBezTo>
                  <a:pt x="274986" y="148862"/>
                  <a:pt x="272206" y="142483"/>
                  <a:pt x="267789" y="137575"/>
                </a:cubicBezTo>
                <a:cubicBezTo>
                  <a:pt x="272533" y="132831"/>
                  <a:pt x="275313" y="126451"/>
                  <a:pt x="275313" y="119253"/>
                </a:cubicBezTo>
                <a:lnTo>
                  <a:pt x="275313" y="119253"/>
                </a:lnTo>
                <a:close/>
                <a:moveTo>
                  <a:pt x="257973" y="156224"/>
                </a:moveTo>
                <a:cubicBezTo>
                  <a:pt x="257973" y="161622"/>
                  <a:pt x="253557" y="166039"/>
                  <a:pt x="248159" y="166039"/>
                </a:cubicBezTo>
                <a:cubicBezTo>
                  <a:pt x="242760" y="166039"/>
                  <a:pt x="238343" y="161622"/>
                  <a:pt x="238343" y="156224"/>
                </a:cubicBezTo>
                <a:cubicBezTo>
                  <a:pt x="238343" y="150825"/>
                  <a:pt x="242760" y="146408"/>
                  <a:pt x="248159" y="146408"/>
                </a:cubicBezTo>
                <a:cubicBezTo>
                  <a:pt x="253557" y="146408"/>
                  <a:pt x="257973" y="150825"/>
                  <a:pt x="257973" y="156224"/>
                </a:cubicBezTo>
                <a:lnTo>
                  <a:pt x="257973" y="156224"/>
                </a:lnTo>
                <a:close/>
                <a:moveTo>
                  <a:pt x="202028" y="267461"/>
                </a:moveTo>
                <a:cubicBezTo>
                  <a:pt x="196629" y="267461"/>
                  <a:pt x="192212" y="263045"/>
                  <a:pt x="192212" y="257646"/>
                </a:cubicBezTo>
                <a:cubicBezTo>
                  <a:pt x="192212" y="252248"/>
                  <a:pt x="196629" y="247831"/>
                  <a:pt x="202028" y="247831"/>
                </a:cubicBezTo>
                <a:cubicBezTo>
                  <a:pt x="207426" y="247831"/>
                  <a:pt x="211843" y="252248"/>
                  <a:pt x="211843" y="257646"/>
                </a:cubicBezTo>
                <a:cubicBezTo>
                  <a:pt x="211843" y="263045"/>
                  <a:pt x="207589" y="267461"/>
                  <a:pt x="202028" y="267461"/>
                </a:cubicBezTo>
                <a:lnTo>
                  <a:pt x="202028" y="267461"/>
                </a:lnTo>
                <a:close/>
                <a:moveTo>
                  <a:pt x="211843" y="294453"/>
                </a:moveTo>
                <a:cubicBezTo>
                  <a:pt x="211843" y="299851"/>
                  <a:pt x="207426" y="304268"/>
                  <a:pt x="202028" y="304268"/>
                </a:cubicBezTo>
                <a:cubicBezTo>
                  <a:pt x="196629" y="304268"/>
                  <a:pt x="192212" y="299851"/>
                  <a:pt x="192212" y="294453"/>
                </a:cubicBezTo>
                <a:cubicBezTo>
                  <a:pt x="192212" y="289055"/>
                  <a:pt x="196629" y="284638"/>
                  <a:pt x="202028" y="284638"/>
                </a:cubicBezTo>
                <a:cubicBezTo>
                  <a:pt x="207589" y="284638"/>
                  <a:pt x="211843" y="289055"/>
                  <a:pt x="211843" y="294453"/>
                </a:cubicBezTo>
                <a:lnTo>
                  <a:pt x="211843" y="294453"/>
                </a:lnTo>
                <a:close/>
                <a:moveTo>
                  <a:pt x="211843" y="331423"/>
                </a:moveTo>
                <a:cubicBezTo>
                  <a:pt x="211843" y="336821"/>
                  <a:pt x="207426" y="341238"/>
                  <a:pt x="202028" y="341238"/>
                </a:cubicBezTo>
                <a:cubicBezTo>
                  <a:pt x="196629" y="341238"/>
                  <a:pt x="192212" y="336821"/>
                  <a:pt x="192212" y="331423"/>
                </a:cubicBezTo>
                <a:cubicBezTo>
                  <a:pt x="192212" y="326025"/>
                  <a:pt x="196629" y="321608"/>
                  <a:pt x="202028" y="321608"/>
                </a:cubicBezTo>
                <a:cubicBezTo>
                  <a:pt x="207589" y="321608"/>
                  <a:pt x="211843" y="326025"/>
                  <a:pt x="211843" y="331423"/>
                </a:cubicBezTo>
                <a:lnTo>
                  <a:pt x="211843" y="331423"/>
                </a:lnTo>
                <a:close/>
                <a:moveTo>
                  <a:pt x="211352" y="230491"/>
                </a:moveTo>
                <a:cubicBezTo>
                  <a:pt x="205953" y="230491"/>
                  <a:pt x="201537" y="226075"/>
                  <a:pt x="201537" y="220676"/>
                </a:cubicBezTo>
                <a:cubicBezTo>
                  <a:pt x="201537" y="215278"/>
                  <a:pt x="205953" y="210861"/>
                  <a:pt x="211352" y="210861"/>
                </a:cubicBezTo>
                <a:cubicBezTo>
                  <a:pt x="216750" y="210861"/>
                  <a:pt x="221167" y="215278"/>
                  <a:pt x="221167" y="220676"/>
                </a:cubicBezTo>
                <a:cubicBezTo>
                  <a:pt x="221167" y="226238"/>
                  <a:pt x="216750" y="230491"/>
                  <a:pt x="211352" y="230491"/>
                </a:cubicBezTo>
                <a:lnTo>
                  <a:pt x="211352" y="230491"/>
                </a:lnTo>
                <a:close/>
                <a:moveTo>
                  <a:pt x="211352" y="193685"/>
                </a:moveTo>
                <a:cubicBezTo>
                  <a:pt x="196466" y="193685"/>
                  <a:pt x="184360" y="205790"/>
                  <a:pt x="184360" y="220676"/>
                </a:cubicBezTo>
                <a:cubicBezTo>
                  <a:pt x="184360" y="225747"/>
                  <a:pt x="185669" y="230491"/>
                  <a:pt x="188123" y="234417"/>
                </a:cubicBezTo>
                <a:cubicBezTo>
                  <a:pt x="180270" y="239161"/>
                  <a:pt x="175199" y="247831"/>
                  <a:pt x="175199" y="257483"/>
                </a:cubicBezTo>
                <a:cubicBezTo>
                  <a:pt x="175199" y="264680"/>
                  <a:pt x="177981" y="271060"/>
                  <a:pt x="182397" y="275968"/>
                </a:cubicBezTo>
                <a:cubicBezTo>
                  <a:pt x="177817" y="280875"/>
                  <a:pt x="175199" y="287255"/>
                  <a:pt x="175199" y="294453"/>
                </a:cubicBezTo>
                <a:cubicBezTo>
                  <a:pt x="175199" y="301487"/>
                  <a:pt x="177981" y="308030"/>
                  <a:pt x="182397" y="312938"/>
                </a:cubicBezTo>
                <a:cubicBezTo>
                  <a:pt x="177817" y="317845"/>
                  <a:pt x="175199" y="324225"/>
                  <a:pt x="175199" y="331423"/>
                </a:cubicBezTo>
                <a:cubicBezTo>
                  <a:pt x="175199" y="336494"/>
                  <a:pt x="176508" y="341238"/>
                  <a:pt x="178962" y="345164"/>
                </a:cubicBezTo>
                <a:cubicBezTo>
                  <a:pt x="171110" y="349908"/>
                  <a:pt x="166039" y="358578"/>
                  <a:pt x="166039" y="368230"/>
                </a:cubicBezTo>
                <a:cubicBezTo>
                  <a:pt x="166039" y="368393"/>
                  <a:pt x="166039" y="368557"/>
                  <a:pt x="166039" y="368884"/>
                </a:cubicBezTo>
                <a:cubicBezTo>
                  <a:pt x="165875" y="368884"/>
                  <a:pt x="165712" y="368884"/>
                  <a:pt x="165385" y="368884"/>
                </a:cubicBezTo>
                <a:cubicBezTo>
                  <a:pt x="150498" y="368884"/>
                  <a:pt x="138230" y="380989"/>
                  <a:pt x="138230" y="396039"/>
                </a:cubicBezTo>
                <a:cubicBezTo>
                  <a:pt x="138230" y="396203"/>
                  <a:pt x="138230" y="396366"/>
                  <a:pt x="138230" y="396694"/>
                </a:cubicBezTo>
                <a:cubicBezTo>
                  <a:pt x="138066" y="396694"/>
                  <a:pt x="137902" y="396694"/>
                  <a:pt x="137575" y="396694"/>
                </a:cubicBezTo>
                <a:cubicBezTo>
                  <a:pt x="137411" y="396694"/>
                  <a:pt x="137248" y="396694"/>
                  <a:pt x="136921" y="396694"/>
                </a:cubicBezTo>
                <a:cubicBezTo>
                  <a:pt x="136921" y="396530"/>
                  <a:pt x="136921" y="396366"/>
                  <a:pt x="136921" y="396039"/>
                </a:cubicBezTo>
                <a:cubicBezTo>
                  <a:pt x="136921" y="381153"/>
                  <a:pt x="124815" y="368884"/>
                  <a:pt x="109929" y="368884"/>
                </a:cubicBezTo>
                <a:cubicBezTo>
                  <a:pt x="109765" y="368884"/>
                  <a:pt x="109602" y="368884"/>
                  <a:pt x="109275" y="368884"/>
                </a:cubicBezTo>
                <a:cubicBezTo>
                  <a:pt x="109275" y="368720"/>
                  <a:pt x="109275" y="368557"/>
                  <a:pt x="109275" y="368230"/>
                </a:cubicBezTo>
                <a:cubicBezTo>
                  <a:pt x="109275" y="358415"/>
                  <a:pt x="104040" y="349908"/>
                  <a:pt x="96352" y="345164"/>
                </a:cubicBezTo>
                <a:cubicBezTo>
                  <a:pt x="98805" y="341075"/>
                  <a:pt x="100114" y="336494"/>
                  <a:pt x="100114" y="331423"/>
                </a:cubicBezTo>
                <a:cubicBezTo>
                  <a:pt x="100114" y="324225"/>
                  <a:pt x="97333" y="317845"/>
                  <a:pt x="92753" y="312938"/>
                </a:cubicBezTo>
                <a:cubicBezTo>
                  <a:pt x="97333" y="308030"/>
                  <a:pt x="100114" y="301651"/>
                  <a:pt x="100114" y="294453"/>
                </a:cubicBezTo>
                <a:cubicBezTo>
                  <a:pt x="100114" y="287255"/>
                  <a:pt x="97333" y="280875"/>
                  <a:pt x="92753" y="275968"/>
                </a:cubicBezTo>
                <a:cubicBezTo>
                  <a:pt x="97333" y="271060"/>
                  <a:pt x="100114" y="264680"/>
                  <a:pt x="100114" y="257483"/>
                </a:cubicBezTo>
                <a:cubicBezTo>
                  <a:pt x="100114" y="247668"/>
                  <a:pt x="94879" y="239161"/>
                  <a:pt x="87191" y="234417"/>
                </a:cubicBezTo>
                <a:cubicBezTo>
                  <a:pt x="89645" y="230328"/>
                  <a:pt x="90953" y="225747"/>
                  <a:pt x="90953" y="220676"/>
                </a:cubicBezTo>
                <a:cubicBezTo>
                  <a:pt x="90953" y="205790"/>
                  <a:pt x="78848" y="193685"/>
                  <a:pt x="63962" y="193685"/>
                </a:cubicBezTo>
                <a:cubicBezTo>
                  <a:pt x="63798" y="193685"/>
                  <a:pt x="63635" y="193685"/>
                  <a:pt x="63307" y="193685"/>
                </a:cubicBezTo>
                <a:cubicBezTo>
                  <a:pt x="63307" y="193521"/>
                  <a:pt x="63307" y="193358"/>
                  <a:pt x="63307" y="193030"/>
                </a:cubicBezTo>
                <a:cubicBezTo>
                  <a:pt x="63307" y="183215"/>
                  <a:pt x="58072" y="174709"/>
                  <a:pt x="50384" y="169965"/>
                </a:cubicBezTo>
                <a:cubicBezTo>
                  <a:pt x="52838" y="165875"/>
                  <a:pt x="54147" y="161295"/>
                  <a:pt x="54147" y="156224"/>
                </a:cubicBezTo>
                <a:cubicBezTo>
                  <a:pt x="54147" y="149026"/>
                  <a:pt x="51366" y="142646"/>
                  <a:pt x="46786" y="137739"/>
                </a:cubicBezTo>
                <a:cubicBezTo>
                  <a:pt x="51366" y="132831"/>
                  <a:pt x="54147" y="126451"/>
                  <a:pt x="54147" y="119253"/>
                </a:cubicBezTo>
                <a:cubicBezTo>
                  <a:pt x="54147" y="114182"/>
                  <a:pt x="52838" y="109438"/>
                  <a:pt x="50384" y="105512"/>
                </a:cubicBezTo>
                <a:cubicBezTo>
                  <a:pt x="58236" y="100768"/>
                  <a:pt x="63307" y="92098"/>
                  <a:pt x="63307" y="82447"/>
                </a:cubicBezTo>
                <a:cubicBezTo>
                  <a:pt x="63307" y="82283"/>
                  <a:pt x="63307" y="82120"/>
                  <a:pt x="63307" y="81792"/>
                </a:cubicBezTo>
                <a:cubicBezTo>
                  <a:pt x="63471" y="81792"/>
                  <a:pt x="63635" y="81792"/>
                  <a:pt x="63962" y="81792"/>
                </a:cubicBezTo>
                <a:cubicBezTo>
                  <a:pt x="76721" y="81792"/>
                  <a:pt x="87354" y="72959"/>
                  <a:pt x="90299" y="61181"/>
                </a:cubicBezTo>
                <a:cubicBezTo>
                  <a:pt x="93571" y="62653"/>
                  <a:pt x="97170" y="63307"/>
                  <a:pt x="100932" y="63307"/>
                </a:cubicBezTo>
                <a:cubicBezTo>
                  <a:pt x="110747" y="63307"/>
                  <a:pt x="119254" y="58073"/>
                  <a:pt x="123997" y="50384"/>
                </a:cubicBezTo>
                <a:cubicBezTo>
                  <a:pt x="128087" y="52838"/>
                  <a:pt x="132668" y="54147"/>
                  <a:pt x="137739" y="54147"/>
                </a:cubicBezTo>
                <a:cubicBezTo>
                  <a:pt x="142810" y="54147"/>
                  <a:pt x="147553" y="52838"/>
                  <a:pt x="151480" y="50384"/>
                </a:cubicBezTo>
                <a:cubicBezTo>
                  <a:pt x="156223" y="58236"/>
                  <a:pt x="164893" y="63307"/>
                  <a:pt x="174545" y="63307"/>
                </a:cubicBezTo>
                <a:cubicBezTo>
                  <a:pt x="178308" y="63307"/>
                  <a:pt x="181906" y="62490"/>
                  <a:pt x="185178" y="61181"/>
                </a:cubicBezTo>
                <a:cubicBezTo>
                  <a:pt x="188123" y="72959"/>
                  <a:pt x="198756" y="81792"/>
                  <a:pt x="211515" y="81792"/>
                </a:cubicBezTo>
                <a:cubicBezTo>
                  <a:pt x="211679" y="81792"/>
                  <a:pt x="211843" y="81792"/>
                  <a:pt x="212170" y="81792"/>
                </a:cubicBezTo>
                <a:cubicBezTo>
                  <a:pt x="212170" y="81956"/>
                  <a:pt x="212170" y="82120"/>
                  <a:pt x="212170" y="82447"/>
                </a:cubicBezTo>
                <a:cubicBezTo>
                  <a:pt x="212170" y="92262"/>
                  <a:pt x="217405" y="100768"/>
                  <a:pt x="225093" y="105512"/>
                </a:cubicBezTo>
                <a:cubicBezTo>
                  <a:pt x="222639" y="109602"/>
                  <a:pt x="221330" y="114182"/>
                  <a:pt x="221330" y="119253"/>
                </a:cubicBezTo>
                <a:cubicBezTo>
                  <a:pt x="221330" y="126451"/>
                  <a:pt x="224112" y="132831"/>
                  <a:pt x="228528" y="137739"/>
                </a:cubicBezTo>
                <a:cubicBezTo>
                  <a:pt x="223948" y="142646"/>
                  <a:pt x="221330" y="149026"/>
                  <a:pt x="221330" y="156224"/>
                </a:cubicBezTo>
                <a:cubicBezTo>
                  <a:pt x="221330" y="161295"/>
                  <a:pt x="222639" y="165875"/>
                  <a:pt x="225093" y="169965"/>
                </a:cubicBezTo>
                <a:cubicBezTo>
                  <a:pt x="217241" y="174709"/>
                  <a:pt x="212170" y="183379"/>
                  <a:pt x="212170" y="193030"/>
                </a:cubicBezTo>
                <a:cubicBezTo>
                  <a:pt x="212170" y="193194"/>
                  <a:pt x="212170" y="193358"/>
                  <a:pt x="212170" y="193685"/>
                </a:cubicBezTo>
                <a:cubicBezTo>
                  <a:pt x="211679" y="193685"/>
                  <a:pt x="211515" y="193685"/>
                  <a:pt x="211352" y="193685"/>
                </a:cubicBezTo>
                <a:lnTo>
                  <a:pt x="211352" y="193685"/>
                </a:lnTo>
                <a:close/>
                <a:moveTo>
                  <a:pt x="146736" y="450677"/>
                </a:moveTo>
                <a:cubicBezTo>
                  <a:pt x="147063" y="450677"/>
                  <a:pt x="147390" y="451004"/>
                  <a:pt x="147390" y="451331"/>
                </a:cubicBezTo>
                <a:lnTo>
                  <a:pt x="147390" y="488301"/>
                </a:lnTo>
                <a:cubicBezTo>
                  <a:pt x="147390" y="488628"/>
                  <a:pt x="147063" y="488956"/>
                  <a:pt x="146736" y="488956"/>
                </a:cubicBezTo>
                <a:lnTo>
                  <a:pt x="128251" y="488956"/>
                </a:lnTo>
                <a:cubicBezTo>
                  <a:pt x="127924" y="488956"/>
                  <a:pt x="127596" y="488628"/>
                  <a:pt x="127596" y="488301"/>
                </a:cubicBezTo>
                <a:lnTo>
                  <a:pt x="127596" y="451331"/>
                </a:lnTo>
                <a:cubicBezTo>
                  <a:pt x="127596" y="451004"/>
                  <a:pt x="127924" y="450677"/>
                  <a:pt x="128251" y="450677"/>
                </a:cubicBezTo>
                <a:lnTo>
                  <a:pt x="146736" y="450677"/>
                </a:lnTo>
                <a:close/>
                <a:moveTo>
                  <a:pt x="137575" y="433500"/>
                </a:moveTo>
                <a:cubicBezTo>
                  <a:pt x="132176" y="433500"/>
                  <a:pt x="127760" y="429083"/>
                  <a:pt x="127760" y="423685"/>
                </a:cubicBezTo>
                <a:cubicBezTo>
                  <a:pt x="127760" y="418287"/>
                  <a:pt x="132176" y="413870"/>
                  <a:pt x="137575" y="413870"/>
                </a:cubicBezTo>
                <a:cubicBezTo>
                  <a:pt x="142973" y="413870"/>
                  <a:pt x="147390" y="418287"/>
                  <a:pt x="147390" y="423685"/>
                </a:cubicBezTo>
                <a:cubicBezTo>
                  <a:pt x="147390" y="429083"/>
                  <a:pt x="142973" y="433500"/>
                  <a:pt x="137575" y="433500"/>
                </a:cubicBezTo>
                <a:lnTo>
                  <a:pt x="137575" y="433500"/>
                </a:lnTo>
                <a:close/>
                <a:moveTo>
                  <a:pt x="72959" y="321608"/>
                </a:moveTo>
                <a:cubicBezTo>
                  <a:pt x="78357" y="321608"/>
                  <a:pt x="82774" y="326025"/>
                  <a:pt x="82774" y="331423"/>
                </a:cubicBezTo>
                <a:cubicBezTo>
                  <a:pt x="82774" y="336821"/>
                  <a:pt x="78357" y="341238"/>
                  <a:pt x="72959" y="341238"/>
                </a:cubicBezTo>
                <a:cubicBezTo>
                  <a:pt x="67561" y="341238"/>
                  <a:pt x="63144" y="336821"/>
                  <a:pt x="63144" y="331423"/>
                </a:cubicBezTo>
                <a:cubicBezTo>
                  <a:pt x="63144" y="326025"/>
                  <a:pt x="67561" y="321608"/>
                  <a:pt x="72959" y="321608"/>
                </a:cubicBezTo>
                <a:lnTo>
                  <a:pt x="72959" y="321608"/>
                </a:lnTo>
                <a:close/>
                <a:moveTo>
                  <a:pt x="63144" y="294453"/>
                </a:moveTo>
                <a:cubicBezTo>
                  <a:pt x="63144" y="289055"/>
                  <a:pt x="67561" y="284638"/>
                  <a:pt x="72959" y="284638"/>
                </a:cubicBezTo>
                <a:cubicBezTo>
                  <a:pt x="78357" y="284638"/>
                  <a:pt x="82774" y="289055"/>
                  <a:pt x="82774" y="294453"/>
                </a:cubicBezTo>
                <a:cubicBezTo>
                  <a:pt x="82774" y="299851"/>
                  <a:pt x="78357" y="304268"/>
                  <a:pt x="72959" y="304268"/>
                </a:cubicBezTo>
                <a:cubicBezTo>
                  <a:pt x="67561" y="304268"/>
                  <a:pt x="63144" y="300015"/>
                  <a:pt x="63144" y="294453"/>
                </a:cubicBezTo>
                <a:lnTo>
                  <a:pt x="63144" y="294453"/>
                </a:lnTo>
                <a:close/>
                <a:moveTo>
                  <a:pt x="63144" y="257646"/>
                </a:moveTo>
                <a:cubicBezTo>
                  <a:pt x="63144" y="252248"/>
                  <a:pt x="67561" y="247831"/>
                  <a:pt x="72959" y="247831"/>
                </a:cubicBezTo>
                <a:cubicBezTo>
                  <a:pt x="78357" y="247831"/>
                  <a:pt x="82774" y="252248"/>
                  <a:pt x="82774" y="257646"/>
                </a:cubicBezTo>
                <a:cubicBezTo>
                  <a:pt x="82774" y="263045"/>
                  <a:pt x="78357" y="267461"/>
                  <a:pt x="72959" y="267461"/>
                </a:cubicBezTo>
                <a:cubicBezTo>
                  <a:pt x="67561" y="267461"/>
                  <a:pt x="63144" y="263045"/>
                  <a:pt x="63144" y="257646"/>
                </a:cubicBezTo>
                <a:lnTo>
                  <a:pt x="63144" y="257646"/>
                </a:lnTo>
                <a:close/>
                <a:moveTo>
                  <a:pt x="53983" y="220676"/>
                </a:moveTo>
                <a:cubicBezTo>
                  <a:pt x="53983" y="215278"/>
                  <a:pt x="58400" y="210861"/>
                  <a:pt x="63798" y="210861"/>
                </a:cubicBezTo>
                <a:cubicBezTo>
                  <a:pt x="69197" y="210861"/>
                  <a:pt x="73613" y="215278"/>
                  <a:pt x="73613" y="220676"/>
                </a:cubicBezTo>
                <a:cubicBezTo>
                  <a:pt x="73613" y="226075"/>
                  <a:pt x="69197" y="230491"/>
                  <a:pt x="63798" y="230491"/>
                </a:cubicBezTo>
                <a:cubicBezTo>
                  <a:pt x="58400" y="230491"/>
                  <a:pt x="53983" y="226238"/>
                  <a:pt x="53983" y="220676"/>
                </a:cubicBezTo>
                <a:lnTo>
                  <a:pt x="53983" y="220676"/>
                </a:lnTo>
                <a:close/>
                <a:moveTo>
                  <a:pt x="26828" y="146408"/>
                </a:moveTo>
                <a:cubicBezTo>
                  <a:pt x="32226" y="146408"/>
                  <a:pt x="36643" y="150825"/>
                  <a:pt x="36643" y="156224"/>
                </a:cubicBezTo>
                <a:cubicBezTo>
                  <a:pt x="36643" y="161622"/>
                  <a:pt x="32226" y="166039"/>
                  <a:pt x="26828" y="166039"/>
                </a:cubicBezTo>
                <a:cubicBezTo>
                  <a:pt x="21430" y="166039"/>
                  <a:pt x="17013" y="161622"/>
                  <a:pt x="17013" y="156224"/>
                </a:cubicBezTo>
                <a:cubicBezTo>
                  <a:pt x="17013" y="150825"/>
                  <a:pt x="21430" y="146408"/>
                  <a:pt x="26828" y="146408"/>
                </a:cubicBezTo>
                <a:lnTo>
                  <a:pt x="26828" y="146408"/>
                </a:lnTo>
                <a:close/>
                <a:moveTo>
                  <a:pt x="17013" y="119253"/>
                </a:moveTo>
                <a:cubicBezTo>
                  <a:pt x="17013" y="113855"/>
                  <a:pt x="21430" y="109438"/>
                  <a:pt x="26828" y="109438"/>
                </a:cubicBezTo>
                <a:cubicBezTo>
                  <a:pt x="32226" y="109438"/>
                  <a:pt x="36643" y="113855"/>
                  <a:pt x="36643" y="119253"/>
                </a:cubicBezTo>
                <a:cubicBezTo>
                  <a:pt x="36643" y="124652"/>
                  <a:pt x="32226" y="129069"/>
                  <a:pt x="26828" y="129069"/>
                </a:cubicBezTo>
                <a:cubicBezTo>
                  <a:pt x="21430" y="129069"/>
                  <a:pt x="17013" y="124652"/>
                  <a:pt x="17013" y="119253"/>
                </a:cubicBezTo>
                <a:lnTo>
                  <a:pt x="17013" y="119253"/>
                </a:lnTo>
                <a:close/>
                <a:moveTo>
                  <a:pt x="238343" y="119253"/>
                </a:moveTo>
                <a:cubicBezTo>
                  <a:pt x="238343" y="113855"/>
                  <a:pt x="242760" y="109438"/>
                  <a:pt x="248159" y="109438"/>
                </a:cubicBezTo>
                <a:cubicBezTo>
                  <a:pt x="253557" y="109438"/>
                  <a:pt x="257973" y="113855"/>
                  <a:pt x="257973" y="119253"/>
                </a:cubicBezTo>
                <a:cubicBezTo>
                  <a:pt x="257973" y="124652"/>
                  <a:pt x="253557" y="129069"/>
                  <a:pt x="248159" y="129069"/>
                </a:cubicBezTo>
                <a:cubicBezTo>
                  <a:pt x="242760" y="129069"/>
                  <a:pt x="238343" y="124652"/>
                  <a:pt x="238343" y="119253"/>
                </a:cubicBezTo>
                <a:lnTo>
                  <a:pt x="238343" y="119253"/>
                </a:lnTo>
                <a:close/>
                <a:moveTo>
                  <a:pt x="248813" y="82447"/>
                </a:moveTo>
                <a:cubicBezTo>
                  <a:pt x="248813" y="87845"/>
                  <a:pt x="244396" y="92262"/>
                  <a:pt x="238998" y="92262"/>
                </a:cubicBezTo>
                <a:cubicBezTo>
                  <a:pt x="233599" y="92262"/>
                  <a:pt x="229183" y="87845"/>
                  <a:pt x="229183" y="82447"/>
                </a:cubicBezTo>
                <a:cubicBezTo>
                  <a:pt x="229183" y="77049"/>
                  <a:pt x="233599" y="72632"/>
                  <a:pt x="238998" y="72632"/>
                </a:cubicBezTo>
                <a:cubicBezTo>
                  <a:pt x="244396" y="72632"/>
                  <a:pt x="248813" y="77049"/>
                  <a:pt x="248813" y="82447"/>
                </a:cubicBezTo>
                <a:lnTo>
                  <a:pt x="248813" y="82447"/>
                </a:lnTo>
                <a:close/>
                <a:moveTo>
                  <a:pt x="211352" y="44986"/>
                </a:moveTo>
                <a:cubicBezTo>
                  <a:pt x="216750" y="44986"/>
                  <a:pt x="221167" y="49403"/>
                  <a:pt x="221167" y="54801"/>
                </a:cubicBezTo>
                <a:cubicBezTo>
                  <a:pt x="221167" y="60199"/>
                  <a:pt x="216750" y="64616"/>
                  <a:pt x="211352" y="64616"/>
                </a:cubicBezTo>
                <a:cubicBezTo>
                  <a:pt x="205953" y="64616"/>
                  <a:pt x="201537" y="60199"/>
                  <a:pt x="201537" y="54801"/>
                </a:cubicBezTo>
                <a:cubicBezTo>
                  <a:pt x="201537" y="49403"/>
                  <a:pt x="205953" y="44986"/>
                  <a:pt x="211352" y="44986"/>
                </a:cubicBezTo>
                <a:lnTo>
                  <a:pt x="211352" y="44986"/>
                </a:lnTo>
                <a:close/>
                <a:moveTo>
                  <a:pt x="174382" y="26501"/>
                </a:moveTo>
                <a:cubicBezTo>
                  <a:pt x="179780" y="26501"/>
                  <a:pt x="184197" y="30918"/>
                  <a:pt x="184197" y="36316"/>
                </a:cubicBezTo>
                <a:cubicBezTo>
                  <a:pt x="184197" y="41714"/>
                  <a:pt x="179780" y="46131"/>
                  <a:pt x="174382" y="46131"/>
                </a:cubicBezTo>
                <a:cubicBezTo>
                  <a:pt x="168983" y="46131"/>
                  <a:pt x="164566" y="41714"/>
                  <a:pt x="164566" y="36316"/>
                </a:cubicBezTo>
                <a:cubicBezTo>
                  <a:pt x="164566" y="30918"/>
                  <a:pt x="168983" y="26501"/>
                  <a:pt x="174382" y="26501"/>
                </a:cubicBezTo>
                <a:lnTo>
                  <a:pt x="174382" y="26501"/>
                </a:lnTo>
                <a:close/>
                <a:moveTo>
                  <a:pt x="137575" y="17176"/>
                </a:moveTo>
                <a:cubicBezTo>
                  <a:pt x="142973" y="17176"/>
                  <a:pt x="147390" y="21593"/>
                  <a:pt x="147390" y="26991"/>
                </a:cubicBezTo>
                <a:cubicBezTo>
                  <a:pt x="147390" y="32390"/>
                  <a:pt x="142973" y="36807"/>
                  <a:pt x="137575" y="36807"/>
                </a:cubicBezTo>
                <a:cubicBezTo>
                  <a:pt x="132176" y="36807"/>
                  <a:pt x="127760" y="32390"/>
                  <a:pt x="127760" y="26991"/>
                </a:cubicBezTo>
                <a:cubicBezTo>
                  <a:pt x="127760" y="21593"/>
                  <a:pt x="132176" y="17176"/>
                  <a:pt x="137575" y="17176"/>
                </a:cubicBezTo>
                <a:lnTo>
                  <a:pt x="137575" y="17176"/>
                </a:lnTo>
                <a:close/>
                <a:moveTo>
                  <a:pt x="100605" y="26501"/>
                </a:moveTo>
                <a:cubicBezTo>
                  <a:pt x="106003" y="26501"/>
                  <a:pt x="110420" y="30918"/>
                  <a:pt x="110420" y="36316"/>
                </a:cubicBezTo>
                <a:cubicBezTo>
                  <a:pt x="110420" y="41714"/>
                  <a:pt x="106003" y="46131"/>
                  <a:pt x="100605" y="46131"/>
                </a:cubicBezTo>
                <a:cubicBezTo>
                  <a:pt x="95207" y="46131"/>
                  <a:pt x="90789" y="41714"/>
                  <a:pt x="90789" y="36316"/>
                </a:cubicBezTo>
                <a:cubicBezTo>
                  <a:pt x="90789" y="30918"/>
                  <a:pt x="95207" y="26501"/>
                  <a:pt x="100605" y="26501"/>
                </a:cubicBezTo>
                <a:lnTo>
                  <a:pt x="100605" y="26501"/>
                </a:lnTo>
                <a:close/>
                <a:moveTo>
                  <a:pt x="63798" y="44986"/>
                </a:moveTo>
                <a:cubicBezTo>
                  <a:pt x="69197" y="44986"/>
                  <a:pt x="73613" y="49403"/>
                  <a:pt x="73613" y="54801"/>
                </a:cubicBezTo>
                <a:cubicBezTo>
                  <a:pt x="73613" y="60199"/>
                  <a:pt x="69197" y="64616"/>
                  <a:pt x="63798" y="64616"/>
                </a:cubicBezTo>
                <a:cubicBezTo>
                  <a:pt x="58400" y="64616"/>
                  <a:pt x="53983" y="60199"/>
                  <a:pt x="53983" y="54801"/>
                </a:cubicBezTo>
                <a:cubicBezTo>
                  <a:pt x="53983" y="49403"/>
                  <a:pt x="58400" y="44986"/>
                  <a:pt x="63798" y="44986"/>
                </a:cubicBezTo>
                <a:lnTo>
                  <a:pt x="63798" y="44986"/>
                </a:lnTo>
                <a:close/>
                <a:moveTo>
                  <a:pt x="36152" y="72632"/>
                </a:moveTo>
                <a:cubicBezTo>
                  <a:pt x="41551" y="72632"/>
                  <a:pt x="45967" y="77049"/>
                  <a:pt x="45967" y="82447"/>
                </a:cubicBezTo>
                <a:cubicBezTo>
                  <a:pt x="45967" y="87845"/>
                  <a:pt x="41551" y="92262"/>
                  <a:pt x="36152" y="92262"/>
                </a:cubicBezTo>
                <a:cubicBezTo>
                  <a:pt x="30754" y="92262"/>
                  <a:pt x="26337" y="87845"/>
                  <a:pt x="26337" y="82447"/>
                </a:cubicBezTo>
                <a:cubicBezTo>
                  <a:pt x="26337" y="77049"/>
                  <a:pt x="30590" y="72632"/>
                  <a:pt x="36152" y="72632"/>
                </a:cubicBezTo>
                <a:lnTo>
                  <a:pt x="36152" y="72632"/>
                </a:lnTo>
                <a:close/>
                <a:moveTo>
                  <a:pt x="26337" y="193030"/>
                </a:moveTo>
                <a:cubicBezTo>
                  <a:pt x="26337" y="187632"/>
                  <a:pt x="30754" y="183215"/>
                  <a:pt x="36152" y="183215"/>
                </a:cubicBezTo>
                <a:cubicBezTo>
                  <a:pt x="41551" y="183215"/>
                  <a:pt x="45967" y="187632"/>
                  <a:pt x="45967" y="193030"/>
                </a:cubicBezTo>
                <a:cubicBezTo>
                  <a:pt x="45967" y="198429"/>
                  <a:pt x="41551" y="202845"/>
                  <a:pt x="36152" y="202845"/>
                </a:cubicBezTo>
                <a:cubicBezTo>
                  <a:pt x="30590" y="202845"/>
                  <a:pt x="26337" y="198429"/>
                  <a:pt x="26337" y="193030"/>
                </a:cubicBezTo>
                <a:lnTo>
                  <a:pt x="26337" y="193030"/>
                </a:lnTo>
                <a:close/>
                <a:moveTo>
                  <a:pt x="72305" y="368393"/>
                </a:moveTo>
                <a:cubicBezTo>
                  <a:pt x="72305" y="362995"/>
                  <a:pt x="76721" y="358578"/>
                  <a:pt x="82119" y="358578"/>
                </a:cubicBezTo>
                <a:cubicBezTo>
                  <a:pt x="87518" y="358578"/>
                  <a:pt x="91935" y="362995"/>
                  <a:pt x="91935" y="368393"/>
                </a:cubicBezTo>
                <a:cubicBezTo>
                  <a:pt x="91935" y="373792"/>
                  <a:pt x="87518" y="378208"/>
                  <a:pt x="82119" y="378208"/>
                </a:cubicBezTo>
                <a:cubicBezTo>
                  <a:pt x="76721" y="378208"/>
                  <a:pt x="72305" y="373792"/>
                  <a:pt x="72305" y="368393"/>
                </a:cubicBezTo>
                <a:lnTo>
                  <a:pt x="72305" y="368393"/>
                </a:lnTo>
                <a:close/>
                <a:moveTo>
                  <a:pt x="100114" y="396039"/>
                </a:moveTo>
                <a:cubicBezTo>
                  <a:pt x="100114" y="390641"/>
                  <a:pt x="104531" y="386224"/>
                  <a:pt x="109929" y="386224"/>
                </a:cubicBezTo>
                <a:cubicBezTo>
                  <a:pt x="115327" y="386224"/>
                  <a:pt x="119744" y="390641"/>
                  <a:pt x="119744" y="396039"/>
                </a:cubicBezTo>
                <a:cubicBezTo>
                  <a:pt x="119744" y="401437"/>
                  <a:pt x="115327" y="405854"/>
                  <a:pt x="109929" y="405854"/>
                </a:cubicBezTo>
                <a:cubicBezTo>
                  <a:pt x="104531" y="405854"/>
                  <a:pt x="100114" y="401437"/>
                  <a:pt x="100114" y="396039"/>
                </a:cubicBezTo>
                <a:lnTo>
                  <a:pt x="100114" y="396039"/>
                </a:lnTo>
                <a:close/>
                <a:moveTo>
                  <a:pt x="121544" y="542121"/>
                </a:moveTo>
                <a:cubicBezTo>
                  <a:pt x="112383" y="562569"/>
                  <a:pt x="100932" y="571402"/>
                  <a:pt x="97660" y="571730"/>
                </a:cubicBezTo>
                <a:cubicBezTo>
                  <a:pt x="95697" y="569112"/>
                  <a:pt x="94388" y="554717"/>
                  <a:pt x="103549" y="534269"/>
                </a:cubicBezTo>
                <a:cubicBezTo>
                  <a:pt x="112710" y="513820"/>
                  <a:pt x="124161" y="504987"/>
                  <a:pt x="127433" y="504660"/>
                </a:cubicBezTo>
                <a:cubicBezTo>
                  <a:pt x="129560" y="507277"/>
                  <a:pt x="130704" y="521673"/>
                  <a:pt x="121544" y="542121"/>
                </a:cubicBezTo>
                <a:lnTo>
                  <a:pt x="121544" y="542121"/>
                </a:lnTo>
                <a:close/>
                <a:moveTo>
                  <a:pt x="165221" y="405854"/>
                </a:moveTo>
                <a:cubicBezTo>
                  <a:pt x="159822" y="405854"/>
                  <a:pt x="155406" y="401437"/>
                  <a:pt x="155406" y="396039"/>
                </a:cubicBezTo>
                <a:cubicBezTo>
                  <a:pt x="155406" y="390641"/>
                  <a:pt x="159822" y="386224"/>
                  <a:pt x="165221" y="386224"/>
                </a:cubicBezTo>
                <a:cubicBezTo>
                  <a:pt x="170619" y="386224"/>
                  <a:pt x="175036" y="390641"/>
                  <a:pt x="175036" y="396039"/>
                </a:cubicBezTo>
                <a:cubicBezTo>
                  <a:pt x="175036" y="401437"/>
                  <a:pt x="170619" y="405854"/>
                  <a:pt x="165221" y="405854"/>
                </a:cubicBezTo>
                <a:lnTo>
                  <a:pt x="165221" y="405854"/>
                </a:lnTo>
                <a:close/>
                <a:moveTo>
                  <a:pt x="192867" y="378208"/>
                </a:moveTo>
                <a:cubicBezTo>
                  <a:pt x="187468" y="378208"/>
                  <a:pt x="183052" y="373792"/>
                  <a:pt x="183052" y="368393"/>
                </a:cubicBezTo>
                <a:cubicBezTo>
                  <a:pt x="183052" y="362995"/>
                  <a:pt x="187468" y="358578"/>
                  <a:pt x="192867" y="358578"/>
                </a:cubicBezTo>
                <a:cubicBezTo>
                  <a:pt x="198265" y="358578"/>
                  <a:pt x="202682" y="362995"/>
                  <a:pt x="202682" y="368393"/>
                </a:cubicBezTo>
                <a:cubicBezTo>
                  <a:pt x="202682" y="373792"/>
                  <a:pt x="198265" y="378208"/>
                  <a:pt x="192867" y="378208"/>
                </a:cubicBezTo>
                <a:lnTo>
                  <a:pt x="192867" y="378208"/>
                </a:lnTo>
                <a:close/>
                <a:moveTo>
                  <a:pt x="238998" y="202845"/>
                </a:moveTo>
                <a:cubicBezTo>
                  <a:pt x="233599" y="202845"/>
                  <a:pt x="229183" y="198429"/>
                  <a:pt x="229183" y="193030"/>
                </a:cubicBezTo>
                <a:cubicBezTo>
                  <a:pt x="229183" y="187632"/>
                  <a:pt x="233599" y="183215"/>
                  <a:pt x="238998" y="183215"/>
                </a:cubicBezTo>
                <a:cubicBezTo>
                  <a:pt x="244396" y="183215"/>
                  <a:pt x="248813" y="187632"/>
                  <a:pt x="248813" y="193030"/>
                </a:cubicBezTo>
                <a:cubicBezTo>
                  <a:pt x="248813" y="198429"/>
                  <a:pt x="244396" y="202845"/>
                  <a:pt x="238998" y="202845"/>
                </a:cubicBezTo>
                <a:lnTo>
                  <a:pt x="238998" y="20284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52" name="Google Shape;2752;p76"/>
          <p:cNvGrpSpPr/>
          <p:nvPr/>
        </p:nvGrpSpPr>
        <p:grpSpPr>
          <a:xfrm>
            <a:off x="3261475" y="3804800"/>
            <a:ext cx="350204" cy="350204"/>
            <a:chOff x="3256418" y="3804070"/>
            <a:chExt cx="350204" cy="350204"/>
          </a:xfrm>
        </p:grpSpPr>
        <p:sp>
          <p:nvSpPr>
            <p:cNvPr id="2753" name="Google Shape;2753;p76"/>
            <p:cNvSpPr/>
            <p:nvPr/>
          </p:nvSpPr>
          <p:spPr>
            <a:xfrm>
              <a:off x="3410048" y="3957799"/>
              <a:ext cx="43215" cy="43215"/>
            </a:xfrm>
            <a:custGeom>
              <a:rect b="b" l="l" r="r" t="t"/>
              <a:pathLst>
                <a:path extrusionOk="0" h="72631" w="72631">
                  <a:moveTo>
                    <a:pt x="63962" y="27646"/>
                  </a:moveTo>
                  <a:cubicBezTo>
                    <a:pt x="59218" y="27646"/>
                    <a:pt x="55292" y="31572"/>
                    <a:pt x="55292" y="36316"/>
                  </a:cubicBezTo>
                  <a:cubicBezTo>
                    <a:pt x="55292" y="46785"/>
                    <a:pt x="46785" y="55292"/>
                    <a:pt x="36316" y="55292"/>
                  </a:cubicBezTo>
                  <a:cubicBezTo>
                    <a:pt x="25846" y="55292"/>
                    <a:pt x="17340" y="46785"/>
                    <a:pt x="17340" y="36316"/>
                  </a:cubicBezTo>
                  <a:cubicBezTo>
                    <a:pt x="17340" y="25846"/>
                    <a:pt x="25846" y="17340"/>
                    <a:pt x="36316" y="17340"/>
                  </a:cubicBezTo>
                  <a:cubicBezTo>
                    <a:pt x="41060" y="17340"/>
                    <a:pt x="44986" y="13414"/>
                    <a:pt x="44986" y="8670"/>
                  </a:cubicBezTo>
                  <a:cubicBezTo>
                    <a:pt x="44986" y="3926"/>
                    <a:pt x="41060" y="0"/>
                    <a:pt x="36316" y="0"/>
                  </a:cubicBezTo>
                  <a:cubicBezTo>
                    <a:pt x="16359" y="0"/>
                    <a:pt x="0" y="16195"/>
                    <a:pt x="0" y="36316"/>
                  </a:cubicBezTo>
                  <a:cubicBezTo>
                    <a:pt x="0" y="56437"/>
                    <a:pt x="16195" y="72632"/>
                    <a:pt x="36316" y="72632"/>
                  </a:cubicBezTo>
                  <a:cubicBezTo>
                    <a:pt x="56437" y="72632"/>
                    <a:pt x="72632" y="56437"/>
                    <a:pt x="72632" y="36316"/>
                  </a:cubicBezTo>
                  <a:cubicBezTo>
                    <a:pt x="72632" y="31572"/>
                    <a:pt x="68706" y="27646"/>
                    <a:pt x="63962" y="27646"/>
                  </a:cubicBezTo>
                  <a:lnTo>
                    <a:pt x="63962" y="2764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4" name="Google Shape;2754;p76"/>
            <p:cNvSpPr/>
            <p:nvPr/>
          </p:nvSpPr>
          <p:spPr>
            <a:xfrm>
              <a:off x="3256418" y="3804070"/>
              <a:ext cx="350204" cy="350204"/>
            </a:xfrm>
            <a:custGeom>
              <a:rect b="b" l="l" r="r" t="t"/>
              <a:pathLst>
                <a:path extrusionOk="0" h="588578" w="588578">
                  <a:moveTo>
                    <a:pt x="561587" y="267298"/>
                  </a:moveTo>
                  <a:cubicBezTo>
                    <a:pt x="549645" y="267298"/>
                    <a:pt x="539503" y="274987"/>
                    <a:pt x="535904" y="285783"/>
                  </a:cubicBezTo>
                  <a:lnTo>
                    <a:pt x="514639" y="285783"/>
                  </a:lnTo>
                  <a:cubicBezTo>
                    <a:pt x="512512" y="231473"/>
                    <a:pt x="490755" y="182070"/>
                    <a:pt x="456075" y="144609"/>
                  </a:cubicBezTo>
                  <a:lnTo>
                    <a:pt x="471125" y="129559"/>
                  </a:lnTo>
                  <a:cubicBezTo>
                    <a:pt x="474887" y="131359"/>
                    <a:pt x="478977" y="132340"/>
                    <a:pt x="483230" y="132340"/>
                  </a:cubicBezTo>
                  <a:cubicBezTo>
                    <a:pt x="490428" y="132340"/>
                    <a:pt x="497299" y="129559"/>
                    <a:pt x="502370" y="124488"/>
                  </a:cubicBezTo>
                  <a:cubicBezTo>
                    <a:pt x="507441" y="119417"/>
                    <a:pt x="510221" y="112547"/>
                    <a:pt x="510221" y="105349"/>
                  </a:cubicBezTo>
                  <a:cubicBezTo>
                    <a:pt x="510221" y="98151"/>
                    <a:pt x="507441" y="91280"/>
                    <a:pt x="502370" y="86209"/>
                  </a:cubicBezTo>
                  <a:cubicBezTo>
                    <a:pt x="497299" y="81138"/>
                    <a:pt x="490428" y="78357"/>
                    <a:pt x="483230" y="78357"/>
                  </a:cubicBezTo>
                  <a:cubicBezTo>
                    <a:pt x="476032" y="78357"/>
                    <a:pt x="469162" y="81138"/>
                    <a:pt x="464091" y="86209"/>
                  </a:cubicBezTo>
                  <a:cubicBezTo>
                    <a:pt x="455748" y="94552"/>
                    <a:pt x="453948" y="107312"/>
                    <a:pt x="459019" y="117454"/>
                  </a:cubicBezTo>
                  <a:lnTo>
                    <a:pt x="443970" y="132504"/>
                  </a:lnTo>
                  <a:cubicBezTo>
                    <a:pt x="406509" y="97824"/>
                    <a:pt x="357270" y="76067"/>
                    <a:pt x="302796" y="73940"/>
                  </a:cubicBezTo>
                  <a:lnTo>
                    <a:pt x="302796" y="52674"/>
                  </a:lnTo>
                  <a:cubicBezTo>
                    <a:pt x="313429" y="49075"/>
                    <a:pt x="321281" y="38933"/>
                    <a:pt x="321281" y="26992"/>
                  </a:cubicBezTo>
                  <a:cubicBezTo>
                    <a:pt x="321281" y="12105"/>
                    <a:pt x="309176" y="0"/>
                    <a:pt x="294289" y="0"/>
                  </a:cubicBezTo>
                  <a:cubicBezTo>
                    <a:pt x="279403" y="0"/>
                    <a:pt x="267298" y="12105"/>
                    <a:pt x="267298" y="26992"/>
                  </a:cubicBezTo>
                  <a:cubicBezTo>
                    <a:pt x="267298" y="38933"/>
                    <a:pt x="274986" y="49075"/>
                    <a:pt x="285783" y="52674"/>
                  </a:cubicBezTo>
                  <a:lnTo>
                    <a:pt x="285783" y="73940"/>
                  </a:lnTo>
                  <a:cubicBezTo>
                    <a:pt x="231473" y="76067"/>
                    <a:pt x="182070" y="97824"/>
                    <a:pt x="144609" y="132504"/>
                  </a:cubicBezTo>
                  <a:lnTo>
                    <a:pt x="129559" y="117454"/>
                  </a:lnTo>
                  <a:cubicBezTo>
                    <a:pt x="134630" y="107312"/>
                    <a:pt x="132831" y="94716"/>
                    <a:pt x="124488" y="86209"/>
                  </a:cubicBezTo>
                  <a:cubicBezTo>
                    <a:pt x="119417" y="81138"/>
                    <a:pt x="112546" y="78357"/>
                    <a:pt x="105349" y="78357"/>
                  </a:cubicBezTo>
                  <a:cubicBezTo>
                    <a:pt x="98151" y="78357"/>
                    <a:pt x="91280" y="81138"/>
                    <a:pt x="86209" y="86209"/>
                  </a:cubicBezTo>
                  <a:cubicBezTo>
                    <a:pt x="81138" y="91280"/>
                    <a:pt x="78357" y="98151"/>
                    <a:pt x="78357" y="105349"/>
                  </a:cubicBezTo>
                  <a:cubicBezTo>
                    <a:pt x="78357" y="112547"/>
                    <a:pt x="81138" y="119417"/>
                    <a:pt x="86209" y="124488"/>
                  </a:cubicBezTo>
                  <a:cubicBezTo>
                    <a:pt x="91280" y="129559"/>
                    <a:pt x="98151" y="132340"/>
                    <a:pt x="105349" y="132340"/>
                  </a:cubicBezTo>
                  <a:cubicBezTo>
                    <a:pt x="109602" y="132340"/>
                    <a:pt x="113692" y="131359"/>
                    <a:pt x="117454" y="129559"/>
                  </a:cubicBezTo>
                  <a:lnTo>
                    <a:pt x="132504" y="144609"/>
                  </a:lnTo>
                  <a:cubicBezTo>
                    <a:pt x="97824" y="182070"/>
                    <a:pt x="76067" y="231309"/>
                    <a:pt x="73940" y="285783"/>
                  </a:cubicBezTo>
                  <a:lnTo>
                    <a:pt x="52674" y="285783"/>
                  </a:lnTo>
                  <a:cubicBezTo>
                    <a:pt x="49076" y="275150"/>
                    <a:pt x="38933" y="267298"/>
                    <a:pt x="26991" y="267298"/>
                  </a:cubicBezTo>
                  <a:cubicBezTo>
                    <a:pt x="12105" y="267298"/>
                    <a:pt x="0" y="279403"/>
                    <a:pt x="0" y="294289"/>
                  </a:cubicBezTo>
                  <a:cubicBezTo>
                    <a:pt x="0" y="309176"/>
                    <a:pt x="12105" y="321281"/>
                    <a:pt x="26991" y="321281"/>
                  </a:cubicBezTo>
                  <a:cubicBezTo>
                    <a:pt x="38933" y="321281"/>
                    <a:pt x="49076" y="313592"/>
                    <a:pt x="52674" y="302796"/>
                  </a:cubicBezTo>
                  <a:lnTo>
                    <a:pt x="73940" y="302796"/>
                  </a:lnTo>
                  <a:cubicBezTo>
                    <a:pt x="76067" y="357106"/>
                    <a:pt x="97824" y="406509"/>
                    <a:pt x="132504" y="443970"/>
                  </a:cubicBezTo>
                  <a:lnTo>
                    <a:pt x="117454" y="459020"/>
                  </a:lnTo>
                  <a:cubicBezTo>
                    <a:pt x="113692" y="457220"/>
                    <a:pt x="109602" y="456238"/>
                    <a:pt x="105349" y="456238"/>
                  </a:cubicBezTo>
                  <a:cubicBezTo>
                    <a:pt x="98151" y="456238"/>
                    <a:pt x="91280" y="459020"/>
                    <a:pt x="86209" y="464091"/>
                  </a:cubicBezTo>
                  <a:cubicBezTo>
                    <a:pt x="81138" y="469162"/>
                    <a:pt x="78357" y="476032"/>
                    <a:pt x="78357" y="483230"/>
                  </a:cubicBezTo>
                  <a:cubicBezTo>
                    <a:pt x="78357" y="490428"/>
                    <a:pt x="81138" y="497298"/>
                    <a:pt x="86209" y="502369"/>
                  </a:cubicBezTo>
                  <a:cubicBezTo>
                    <a:pt x="91280" y="507441"/>
                    <a:pt x="98151" y="510222"/>
                    <a:pt x="105349" y="510222"/>
                  </a:cubicBezTo>
                  <a:cubicBezTo>
                    <a:pt x="112546" y="510222"/>
                    <a:pt x="119417" y="507441"/>
                    <a:pt x="124488" y="502369"/>
                  </a:cubicBezTo>
                  <a:cubicBezTo>
                    <a:pt x="132831" y="494026"/>
                    <a:pt x="134630" y="481267"/>
                    <a:pt x="129559" y="471125"/>
                  </a:cubicBezTo>
                  <a:lnTo>
                    <a:pt x="144609" y="456075"/>
                  </a:lnTo>
                  <a:cubicBezTo>
                    <a:pt x="182070" y="490755"/>
                    <a:pt x="231309" y="512512"/>
                    <a:pt x="285783" y="514638"/>
                  </a:cubicBezTo>
                  <a:lnTo>
                    <a:pt x="285783" y="535904"/>
                  </a:lnTo>
                  <a:cubicBezTo>
                    <a:pt x="275150" y="539503"/>
                    <a:pt x="267298" y="549645"/>
                    <a:pt x="267298" y="561587"/>
                  </a:cubicBezTo>
                  <a:cubicBezTo>
                    <a:pt x="267298" y="576473"/>
                    <a:pt x="279403" y="588579"/>
                    <a:pt x="294289" y="588579"/>
                  </a:cubicBezTo>
                  <a:cubicBezTo>
                    <a:pt x="309176" y="588579"/>
                    <a:pt x="321281" y="576473"/>
                    <a:pt x="321281" y="561587"/>
                  </a:cubicBezTo>
                  <a:cubicBezTo>
                    <a:pt x="321281" y="549645"/>
                    <a:pt x="313592" y="539503"/>
                    <a:pt x="302796" y="535904"/>
                  </a:cubicBezTo>
                  <a:lnTo>
                    <a:pt x="302796" y="514638"/>
                  </a:lnTo>
                  <a:cubicBezTo>
                    <a:pt x="357106" y="512512"/>
                    <a:pt x="406509" y="490755"/>
                    <a:pt x="443970" y="456075"/>
                  </a:cubicBezTo>
                  <a:lnTo>
                    <a:pt x="459019" y="471125"/>
                  </a:lnTo>
                  <a:cubicBezTo>
                    <a:pt x="453948" y="481267"/>
                    <a:pt x="455748" y="493863"/>
                    <a:pt x="464091" y="502369"/>
                  </a:cubicBezTo>
                  <a:cubicBezTo>
                    <a:pt x="469162" y="507441"/>
                    <a:pt x="476032" y="510222"/>
                    <a:pt x="483230" y="510222"/>
                  </a:cubicBezTo>
                  <a:cubicBezTo>
                    <a:pt x="490428" y="510222"/>
                    <a:pt x="497299" y="507441"/>
                    <a:pt x="502370" y="502369"/>
                  </a:cubicBezTo>
                  <a:cubicBezTo>
                    <a:pt x="507441" y="497298"/>
                    <a:pt x="510221" y="490428"/>
                    <a:pt x="510221" y="483230"/>
                  </a:cubicBezTo>
                  <a:cubicBezTo>
                    <a:pt x="510221" y="476032"/>
                    <a:pt x="507441" y="469162"/>
                    <a:pt x="502370" y="464091"/>
                  </a:cubicBezTo>
                  <a:cubicBezTo>
                    <a:pt x="497299" y="459020"/>
                    <a:pt x="490428" y="456238"/>
                    <a:pt x="483230" y="456238"/>
                  </a:cubicBezTo>
                  <a:cubicBezTo>
                    <a:pt x="478977" y="456238"/>
                    <a:pt x="474887" y="457220"/>
                    <a:pt x="471125" y="459020"/>
                  </a:cubicBezTo>
                  <a:lnTo>
                    <a:pt x="456075" y="443970"/>
                  </a:lnTo>
                  <a:cubicBezTo>
                    <a:pt x="490755" y="406509"/>
                    <a:pt x="512512" y="357270"/>
                    <a:pt x="514639" y="302796"/>
                  </a:cubicBezTo>
                  <a:lnTo>
                    <a:pt x="535904" y="302796"/>
                  </a:lnTo>
                  <a:cubicBezTo>
                    <a:pt x="539503" y="313429"/>
                    <a:pt x="549645" y="321281"/>
                    <a:pt x="561587" y="321281"/>
                  </a:cubicBezTo>
                  <a:cubicBezTo>
                    <a:pt x="576474" y="321281"/>
                    <a:pt x="588579" y="309176"/>
                    <a:pt x="588579" y="294289"/>
                  </a:cubicBezTo>
                  <a:cubicBezTo>
                    <a:pt x="588579" y="279403"/>
                    <a:pt x="576474" y="267298"/>
                    <a:pt x="561587" y="267298"/>
                  </a:cubicBezTo>
                  <a:lnTo>
                    <a:pt x="561587" y="267298"/>
                  </a:lnTo>
                  <a:close/>
                  <a:moveTo>
                    <a:pt x="476196" y="98315"/>
                  </a:moveTo>
                  <a:cubicBezTo>
                    <a:pt x="477995" y="96515"/>
                    <a:pt x="480449" y="95370"/>
                    <a:pt x="483066" y="95370"/>
                  </a:cubicBezTo>
                  <a:cubicBezTo>
                    <a:pt x="485684" y="95370"/>
                    <a:pt x="488137" y="96352"/>
                    <a:pt x="489937" y="98315"/>
                  </a:cubicBezTo>
                  <a:cubicBezTo>
                    <a:pt x="491736" y="100114"/>
                    <a:pt x="492881" y="102568"/>
                    <a:pt x="492881" y="105185"/>
                  </a:cubicBezTo>
                  <a:cubicBezTo>
                    <a:pt x="492881" y="107803"/>
                    <a:pt x="491900" y="110256"/>
                    <a:pt x="489937" y="112056"/>
                  </a:cubicBezTo>
                  <a:cubicBezTo>
                    <a:pt x="488137" y="113855"/>
                    <a:pt x="485684" y="115000"/>
                    <a:pt x="483066" y="115000"/>
                  </a:cubicBezTo>
                  <a:cubicBezTo>
                    <a:pt x="480449" y="115000"/>
                    <a:pt x="477995" y="114019"/>
                    <a:pt x="476196" y="112056"/>
                  </a:cubicBezTo>
                  <a:cubicBezTo>
                    <a:pt x="472433" y="108293"/>
                    <a:pt x="472433" y="102077"/>
                    <a:pt x="476196" y="98315"/>
                  </a:cubicBezTo>
                  <a:lnTo>
                    <a:pt x="476196" y="98315"/>
                  </a:lnTo>
                  <a:close/>
                  <a:moveTo>
                    <a:pt x="294126" y="17013"/>
                  </a:moveTo>
                  <a:cubicBezTo>
                    <a:pt x="299524" y="17013"/>
                    <a:pt x="303941" y="21430"/>
                    <a:pt x="303941" y="26828"/>
                  </a:cubicBezTo>
                  <a:cubicBezTo>
                    <a:pt x="303941" y="32226"/>
                    <a:pt x="299524" y="36643"/>
                    <a:pt x="294126" y="36643"/>
                  </a:cubicBezTo>
                  <a:cubicBezTo>
                    <a:pt x="288727" y="36643"/>
                    <a:pt x="284311" y="32226"/>
                    <a:pt x="284311" y="26828"/>
                  </a:cubicBezTo>
                  <a:cubicBezTo>
                    <a:pt x="284311" y="21430"/>
                    <a:pt x="288727" y="17013"/>
                    <a:pt x="294126" y="17013"/>
                  </a:cubicBezTo>
                  <a:lnTo>
                    <a:pt x="294126" y="17013"/>
                  </a:lnTo>
                  <a:close/>
                  <a:moveTo>
                    <a:pt x="98151" y="112219"/>
                  </a:moveTo>
                  <a:cubicBezTo>
                    <a:pt x="96352" y="110420"/>
                    <a:pt x="95206" y="107966"/>
                    <a:pt x="95206" y="105349"/>
                  </a:cubicBezTo>
                  <a:cubicBezTo>
                    <a:pt x="95206" y="102731"/>
                    <a:pt x="96188" y="100278"/>
                    <a:pt x="98151" y="98478"/>
                  </a:cubicBezTo>
                  <a:cubicBezTo>
                    <a:pt x="99950" y="96679"/>
                    <a:pt x="102404" y="95534"/>
                    <a:pt x="105022" y="95534"/>
                  </a:cubicBezTo>
                  <a:cubicBezTo>
                    <a:pt x="107639" y="95534"/>
                    <a:pt x="110093" y="96515"/>
                    <a:pt x="111892" y="98478"/>
                  </a:cubicBezTo>
                  <a:cubicBezTo>
                    <a:pt x="115654" y="102241"/>
                    <a:pt x="115654" y="108457"/>
                    <a:pt x="111892" y="112383"/>
                  </a:cubicBezTo>
                  <a:cubicBezTo>
                    <a:pt x="110093" y="114182"/>
                    <a:pt x="107639" y="115327"/>
                    <a:pt x="105022" y="115327"/>
                  </a:cubicBezTo>
                  <a:cubicBezTo>
                    <a:pt x="102404" y="115327"/>
                    <a:pt x="99950" y="114019"/>
                    <a:pt x="98151" y="112219"/>
                  </a:cubicBezTo>
                  <a:lnTo>
                    <a:pt x="98151" y="112219"/>
                  </a:lnTo>
                  <a:close/>
                  <a:moveTo>
                    <a:pt x="26664" y="304105"/>
                  </a:moveTo>
                  <a:cubicBezTo>
                    <a:pt x="21266" y="304105"/>
                    <a:pt x="16849" y="299688"/>
                    <a:pt x="16849" y="294289"/>
                  </a:cubicBezTo>
                  <a:cubicBezTo>
                    <a:pt x="16849" y="288891"/>
                    <a:pt x="21266" y="284474"/>
                    <a:pt x="26664" y="284474"/>
                  </a:cubicBezTo>
                  <a:cubicBezTo>
                    <a:pt x="32063" y="284474"/>
                    <a:pt x="36479" y="288891"/>
                    <a:pt x="36479" y="294289"/>
                  </a:cubicBezTo>
                  <a:cubicBezTo>
                    <a:pt x="36479" y="299688"/>
                    <a:pt x="32226" y="304105"/>
                    <a:pt x="26664" y="304105"/>
                  </a:cubicBezTo>
                  <a:lnTo>
                    <a:pt x="26664" y="304105"/>
                  </a:lnTo>
                  <a:close/>
                  <a:moveTo>
                    <a:pt x="112056" y="490264"/>
                  </a:moveTo>
                  <a:cubicBezTo>
                    <a:pt x="110256" y="492064"/>
                    <a:pt x="107802" y="493209"/>
                    <a:pt x="105185" y="493209"/>
                  </a:cubicBezTo>
                  <a:cubicBezTo>
                    <a:pt x="102568" y="493209"/>
                    <a:pt x="100114" y="492227"/>
                    <a:pt x="98314" y="490264"/>
                  </a:cubicBezTo>
                  <a:cubicBezTo>
                    <a:pt x="96515" y="488465"/>
                    <a:pt x="95370" y="486011"/>
                    <a:pt x="95370" y="483394"/>
                  </a:cubicBezTo>
                  <a:cubicBezTo>
                    <a:pt x="95370" y="480776"/>
                    <a:pt x="96352" y="478322"/>
                    <a:pt x="98314" y="476523"/>
                  </a:cubicBezTo>
                  <a:cubicBezTo>
                    <a:pt x="100114" y="474724"/>
                    <a:pt x="102568" y="473578"/>
                    <a:pt x="105185" y="473578"/>
                  </a:cubicBezTo>
                  <a:cubicBezTo>
                    <a:pt x="107802" y="473578"/>
                    <a:pt x="110256" y="474560"/>
                    <a:pt x="112056" y="476523"/>
                  </a:cubicBezTo>
                  <a:cubicBezTo>
                    <a:pt x="115818" y="480285"/>
                    <a:pt x="115818" y="486502"/>
                    <a:pt x="112056" y="490264"/>
                  </a:cubicBezTo>
                  <a:lnTo>
                    <a:pt x="112056" y="490264"/>
                  </a:lnTo>
                  <a:close/>
                  <a:moveTo>
                    <a:pt x="294126" y="571566"/>
                  </a:moveTo>
                  <a:cubicBezTo>
                    <a:pt x="288727" y="571566"/>
                    <a:pt x="284311" y="567149"/>
                    <a:pt x="284311" y="561751"/>
                  </a:cubicBezTo>
                  <a:cubicBezTo>
                    <a:pt x="284311" y="556352"/>
                    <a:pt x="288727" y="551936"/>
                    <a:pt x="294126" y="551936"/>
                  </a:cubicBezTo>
                  <a:cubicBezTo>
                    <a:pt x="299524" y="551936"/>
                    <a:pt x="303941" y="556352"/>
                    <a:pt x="303941" y="561751"/>
                  </a:cubicBezTo>
                  <a:cubicBezTo>
                    <a:pt x="303941" y="567149"/>
                    <a:pt x="299524" y="571566"/>
                    <a:pt x="294126" y="571566"/>
                  </a:cubicBezTo>
                  <a:lnTo>
                    <a:pt x="294126" y="571566"/>
                  </a:lnTo>
                  <a:close/>
                  <a:moveTo>
                    <a:pt x="490101" y="476360"/>
                  </a:moveTo>
                  <a:cubicBezTo>
                    <a:pt x="491900" y="478159"/>
                    <a:pt x="493045" y="480613"/>
                    <a:pt x="493045" y="483230"/>
                  </a:cubicBezTo>
                  <a:cubicBezTo>
                    <a:pt x="493045" y="485847"/>
                    <a:pt x="492064" y="488301"/>
                    <a:pt x="490101" y="490101"/>
                  </a:cubicBezTo>
                  <a:cubicBezTo>
                    <a:pt x="488301" y="491900"/>
                    <a:pt x="485847" y="493045"/>
                    <a:pt x="483230" y="493045"/>
                  </a:cubicBezTo>
                  <a:cubicBezTo>
                    <a:pt x="480613" y="493045"/>
                    <a:pt x="478159" y="492064"/>
                    <a:pt x="476360" y="490101"/>
                  </a:cubicBezTo>
                  <a:cubicBezTo>
                    <a:pt x="472597" y="486338"/>
                    <a:pt x="472597" y="480122"/>
                    <a:pt x="476360" y="476196"/>
                  </a:cubicBezTo>
                  <a:cubicBezTo>
                    <a:pt x="478159" y="474397"/>
                    <a:pt x="480613" y="473251"/>
                    <a:pt x="483230" y="473251"/>
                  </a:cubicBezTo>
                  <a:cubicBezTo>
                    <a:pt x="485847" y="473578"/>
                    <a:pt x="488301" y="474560"/>
                    <a:pt x="490101" y="476360"/>
                  </a:cubicBezTo>
                  <a:lnTo>
                    <a:pt x="490101" y="476360"/>
                  </a:lnTo>
                  <a:close/>
                  <a:moveTo>
                    <a:pt x="294126" y="497789"/>
                  </a:moveTo>
                  <a:cubicBezTo>
                    <a:pt x="181906" y="497789"/>
                    <a:pt x="90626" y="406509"/>
                    <a:pt x="90626" y="294289"/>
                  </a:cubicBezTo>
                  <a:cubicBezTo>
                    <a:pt x="90626" y="182070"/>
                    <a:pt x="181906" y="90790"/>
                    <a:pt x="294126" y="90790"/>
                  </a:cubicBezTo>
                  <a:cubicBezTo>
                    <a:pt x="406345" y="90790"/>
                    <a:pt x="497626" y="182070"/>
                    <a:pt x="497626" y="294289"/>
                  </a:cubicBezTo>
                  <a:cubicBezTo>
                    <a:pt x="497626" y="406509"/>
                    <a:pt x="406345" y="497789"/>
                    <a:pt x="294126" y="497789"/>
                  </a:cubicBezTo>
                  <a:lnTo>
                    <a:pt x="294126" y="497789"/>
                  </a:lnTo>
                  <a:close/>
                  <a:moveTo>
                    <a:pt x="561587" y="304105"/>
                  </a:moveTo>
                  <a:cubicBezTo>
                    <a:pt x="556189" y="304105"/>
                    <a:pt x="551772" y="299688"/>
                    <a:pt x="551772" y="294289"/>
                  </a:cubicBezTo>
                  <a:cubicBezTo>
                    <a:pt x="551772" y="288891"/>
                    <a:pt x="556189" y="284474"/>
                    <a:pt x="561587" y="284474"/>
                  </a:cubicBezTo>
                  <a:cubicBezTo>
                    <a:pt x="566985" y="284474"/>
                    <a:pt x="571403" y="288891"/>
                    <a:pt x="571403" y="294289"/>
                  </a:cubicBezTo>
                  <a:cubicBezTo>
                    <a:pt x="571403" y="299688"/>
                    <a:pt x="566985" y="304105"/>
                    <a:pt x="561587" y="304105"/>
                  </a:cubicBezTo>
                  <a:lnTo>
                    <a:pt x="561587" y="30410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5" name="Google Shape;2755;p76"/>
            <p:cNvSpPr/>
            <p:nvPr/>
          </p:nvSpPr>
          <p:spPr>
            <a:xfrm>
              <a:off x="3322120" y="3870014"/>
              <a:ext cx="218804" cy="218661"/>
            </a:xfrm>
            <a:custGeom>
              <a:rect b="b" l="l" r="r" t="t"/>
              <a:pathLst>
                <a:path extrusionOk="0" h="367498" w="367738">
                  <a:moveTo>
                    <a:pt x="276458" y="24952"/>
                  </a:moveTo>
                  <a:cubicBezTo>
                    <a:pt x="272369" y="22498"/>
                    <a:pt x="267134" y="23970"/>
                    <a:pt x="264680" y="28060"/>
                  </a:cubicBezTo>
                  <a:cubicBezTo>
                    <a:pt x="262226" y="32149"/>
                    <a:pt x="263699" y="37384"/>
                    <a:pt x="267788" y="39838"/>
                  </a:cubicBezTo>
                  <a:cubicBezTo>
                    <a:pt x="277767" y="45563"/>
                    <a:pt x="286928" y="52434"/>
                    <a:pt x="295434" y="59959"/>
                  </a:cubicBezTo>
                  <a:lnTo>
                    <a:pt x="275149" y="80243"/>
                  </a:lnTo>
                  <a:cubicBezTo>
                    <a:pt x="271551" y="76971"/>
                    <a:pt x="266807" y="75336"/>
                    <a:pt x="261899" y="75663"/>
                  </a:cubicBezTo>
                  <a:cubicBezTo>
                    <a:pt x="256665" y="75990"/>
                    <a:pt x="251921" y="78607"/>
                    <a:pt x="248813" y="82697"/>
                  </a:cubicBezTo>
                  <a:lnTo>
                    <a:pt x="220512" y="120485"/>
                  </a:lnTo>
                  <a:cubicBezTo>
                    <a:pt x="214950" y="117213"/>
                    <a:pt x="209061" y="114760"/>
                    <a:pt x="202681" y="113124"/>
                  </a:cubicBezTo>
                  <a:lnTo>
                    <a:pt x="209388" y="66502"/>
                  </a:lnTo>
                  <a:cubicBezTo>
                    <a:pt x="210043" y="61431"/>
                    <a:pt x="208570" y="56196"/>
                    <a:pt x="205135" y="52270"/>
                  </a:cubicBezTo>
                  <a:cubicBezTo>
                    <a:pt x="201864" y="48508"/>
                    <a:pt x="197283" y="46381"/>
                    <a:pt x="192539" y="46218"/>
                  </a:cubicBezTo>
                  <a:lnTo>
                    <a:pt x="192539" y="17590"/>
                  </a:lnTo>
                  <a:cubicBezTo>
                    <a:pt x="207098" y="18408"/>
                    <a:pt x="221821" y="21025"/>
                    <a:pt x="235889" y="25769"/>
                  </a:cubicBezTo>
                  <a:cubicBezTo>
                    <a:pt x="240470" y="27242"/>
                    <a:pt x="245214" y="24788"/>
                    <a:pt x="246850" y="20207"/>
                  </a:cubicBezTo>
                  <a:cubicBezTo>
                    <a:pt x="248322" y="15627"/>
                    <a:pt x="245868" y="10883"/>
                    <a:pt x="241287" y="9247"/>
                  </a:cubicBezTo>
                  <a:cubicBezTo>
                    <a:pt x="198428" y="-4985"/>
                    <a:pt x="151806" y="-2694"/>
                    <a:pt x="110256" y="15464"/>
                  </a:cubicBezTo>
                  <a:cubicBezTo>
                    <a:pt x="68378" y="33785"/>
                    <a:pt x="35007" y="66829"/>
                    <a:pt x="16195" y="108380"/>
                  </a:cubicBezTo>
                  <a:cubicBezTo>
                    <a:pt x="-2618" y="150094"/>
                    <a:pt x="-5071" y="197043"/>
                    <a:pt x="8997" y="240393"/>
                  </a:cubicBezTo>
                  <a:cubicBezTo>
                    <a:pt x="23065" y="283579"/>
                    <a:pt x="52183" y="319732"/>
                    <a:pt x="91280" y="342470"/>
                  </a:cubicBezTo>
                  <a:cubicBezTo>
                    <a:pt x="92589" y="343288"/>
                    <a:pt x="94061" y="343615"/>
                    <a:pt x="95533" y="343615"/>
                  </a:cubicBezTo>
                  <a:cubicBezTo>
                    <a:pt x="98478" y="343615"/>
                    <a:pt x="101423" y="342143"/>
                    <a:pt x="103058" y="339362"/>
                  </a:cubicBezTo>
                  <a:cubicBezTo>
                    <a:pt x="105512" y="335272"/>
                    <a:pt x="104040" y="330038"/>
                    <a:pt x="99950" y="327583"/>
                  </a:cubicBezTo>
                  <a:cubicBezTo>
                    <a:pt x="89971" y="321858"/>
                    <a:pt x="80811" y="314988"/>
                    <a:pt x="72304" y="307463"/>
                  </a:cubicBezTo>
                  <a:lnTo>
                    <a:pt x="92589" y="287178"/>
                  </a:lnTo>
                  <a:cubicBezTo>
                    <a:pt x="95860" y="290123"/>
                    <a:pt x="100114" y="291922"/>
                    <a:pt x="104530" y="291922"/>
                  </a:cubicBezTo>
                  <a:cubicBezTo>
                    <a:pt x="105021" y="291922"/>
                    <a:pt x="105348" y="291922"/>
                    <a:pt x="105839" y="291922"/>
                  </a:cubicBezTo>
                  <a:cubicBezTo>
                    <a:pt x="111074" y="291595"/>
                    <a:pt x="115818" y="288978"/>
                    <a:pt x="118926" y="284888"/>
                  </a:cubicBezTo>
                  <a:lnTo>
                    <a:pt x="147226" y="247100"/>
                  </a:lnTo>
                  <a:cubicBezTo>
                    <a:pt x="152788" y="250372"/>
                    <a:pt x="158677" y="252825"/>
                    <a:pt x="165057" y="254461"/>
                  </a:cubicBezTo>
                  <a:lnTo>
                    <a:pt x="158350" y="301083"/>
                  </a:lnTo>
                  <a:cubicBezTo>
                    <a:pt x="157532" y="306154"/>
                    <a:pt x="159168" y="311389"/>
                    <a:pt x="162603" y="315315"/>
                  </a:cubicBezTo>
                  <a:cubicBezTo>
                    <a:pt x="165875" y="319077"/>
                    <a:pt x="170455" y="321204"/>
                    <a:pt x="175199" y="321368"/>
                  </a:cubicBezTo>
                  <a:lnTo>
                    <a:pt x="175199" y="349995"/>
                  </a:lnTo>
                  <a:cubicBezTo>
                    <a:pt x="160640" y="349177"/>
                    <a:pt x="145917" y="346559"/>
                    <a:pt x="131849" y="341816"/>
                  </a:cubicBezTo>
                  <a:cubicBezTo>
                    <a:pt x="127269" y="340343"/>
                    <a:pt x="122525" y="342797"/>
                    <a:pt x="120889" y="347378"/>
                  </a:cubicBezTo>
                  <a:cubicBezTo>
                    <a:pt x="119417" y="351958"/>
                    <a:pt x="121871" y="356702"/>
                    <a:pt x="126451" y="358337"/>
                  </a:cubicBezTo>
                  <a:cubicBezTo>
                    <a:pt x="145100" y="364554"/>
                    <a:pt x="164403" y="367498"/>
                    <a:pt x="183869" y="367498"/>
                  </a:cubicBezTo>
                  <a:cubicBezTo>
                    <a:pt x="208898" y="367498"/>
                    <a:pt x="234090" y="362264"/>
                    <a:pt x="257483" y="352121"/>
                  </a:cubicBezTo>
                  <a:cubicBezTo>
                    <a:pt x="299360" y="333800"/>
                    <a:pt x="332732" y="300756"/>
                    <a:pt x="351544" y="259205"/>
                  </a:cubicBezTo>
                  <a:cubicBezTo>
                    <a:pt x="370356" y="217491"/>
                    <a:pt x="372810" y="170542"/>
                    <a:pt x="358742" y="127192"/>
                  </a:cubicBezTo>
                  <a:cubicBezTo>
                    <a:pt x="344673" y="83842"/>
                    <a:pt x="315555" y="47526"/>
                    <a:pt x="276458" y="24952"/>
                  </a:cubicBezTo>
                  <a:lnTo>
                    <a:pt x="276458" y="24952"/>
                  </a:lnTo>
                  <a:close/>
                  <a:moveTo>
                    <a:pt x="262554" y="93003"/>
                  </a:moveTo>
                  <a:cubicBezTo>
                    <a:pt x="262554" y="93003"/>
                    <a:pt x="262717" y="92839"/>
                    <a:pt x="263044" y="92839"/>
                  </a:cubicBezTo>
                  <a:cubicBezTo>
                    <a:pt x="263372" y="92839"/>
                    <a:pt x="263535" y="93003"/>
                    <a:pt x="263535" y="93003"/>
                  </a:cubicBezTo>
                  <a:lnTo>
                    <a:pt x="274659" y="104127"/>
                  </a:lnTo>
                  <a:cubicBezTo>
                    <a:pt x="274659" y="104127"/>
                    <a:pt x="274822" y="104290"/>
                    <a:pt x="274822" y="104617"/>
                  </a:cubicBezTo>
                  <a:cubicBezTo>
                    <a:pt x="274822" y="104945"/>
                    <a:pt x="274659" y="104945"/>
                    <a:pt x="274659" y="105108"/>
                  </a:cubicBezTo>
                  <a:lnTo>
                    <a:pt x="236871" y="133408"/>
                  </a:lnTo>
                  <a:cubicBezTo>
                    <a:pt x="236053" y="132590"/>
                    <a:pt x="235235" y="131772"/>
                    <a:pt x="234417" y="130955"/>
                  </a:cubicBezTo>
                  <a:lnTo>
                    <a:pt x="262554" y="93003"/>
                  </a:lnTo>
                  <a:close/>
                  <a:moveTo>
                    <a:pt x="304268" y="191481"/>
                  </a:moveTo>
                  <a:cubicBezTo>
                    <a:pt x="304268" y="191481"/>
                    <a:pt x="304268" y="191808"/>
                    <a:pt x="304104" y="191972"/>
                  </a:cubicBezTo>
                  <a:cubicBezTo>
                    <a:pt x="303941" y="192135"/>
                    <a:pt x="303777" y="192135"/>
                    <a:pt x="303614" y="192135"/>
                  </a:cubicBezTo>
                  <a:lnTo>
                    <a:pt x="256992" y="185428"/>
                  </a:lnTo>
                  <a:cubicBezTo>
                    <a:pt x="256992" y="184774"/>
                    <a:pt x="256992" y="184283"/>
                    <a:pt x="256992" y="183629"/>
                  </a:cubicBezTo>
                  <a:cubicBezTo>
                    <a:pt x="256992" y="182975"/>
                    <a:pt x="256992" y="182484"/>
                    <a:pt x="256992" y="181829"/>
                  </a:cubicBezTo>
                  <a:lnTo>
                    <a:pt x="303614" y="175122"/>
                  </a:lnTo>
                  <a:cubicBezTo>
                    <a:pt x="303614" y="175122"/>
                    <a:pt x="303941" y="175122"/>
                    <a:pt x="304104" y="175286"/>
                  </a:cubicBezTo>
                  <a:cubicBezTo>
                    <a:pt x="304268" y="175450"/>
                    <a:pt x="304268" y="175613"/>
                    <a:pt x="304268" y="175777"/>
                  </a:cubicBezTo>
                  <a:lnTo>
                    <a:pt x="304268" y="191481"/>
                  </a:lnTo>
                  <a:close/>
                  <a:moveTo>
                    <a:pt x="274495" y="263295"/>
                  </a:moveTo>
                  <a:lnTo>
                    <a:pt x="263372" y="274419"/>
                  </a:lnTo>
                  <a:cubicBezTo>
                    <a:pt x="263372" y="274419"/>
                    <a:pt x="263208" y="274582"/>
                    <a:pt x="262881" y="274582"/>
                  </a:cubicBezTo>
                  <a:cubicBezTo>
                    <a:pt x="262554" y="274582"/>
                    <a:pt x="262554" y="274419"/>
                    <a:pt x="262390" y="274419"/>
                  </a:cubicBezTo>
                  <a:lnTo>
                    <a:pt x="234090" y="236630"/>
                  </a:lnTo>
                  <a:cubicBezTo>
                    <a:pt x="234908" y="235813"/>
                    <a:pt x="235726" y="234995"/>
                    <a:pt x="236544" y="234177"/>
                  </a:cubicBezTo>
                  <a:lnTo>
                    <a:pt x="274332" y="262477"/>
                  </a:lnTo>
                  <a:cubicBezTo>
                    <a:pt x="274332" y="262477"/>
                    <a:pt x="274495" y="262640"/>
                    <a:pt x="274495" y="262968"/>
                  </a:cubicBezTo>
                  <a:cubicBezTo>
                    <a:pt x="274822" y="263131"/>
                    <a:pt x="274659" y="263295"/>
                    <a:pt x="274495" y="263295"/>
                  </a:cubicBezTo>
                  <a:lnTo>
                    <a:pt x="274495" y="263295"/>
                  </a:lnTo>
                  <a:close/>
                  <a:moveTo>
                    <a:pt x="183869" y="239575"/>
                  </a:moveTo>
                  <a:cubicBezTo>
                    <a:pt x="153115" y="239575"/>
                    <a:pt x="127923" y="214546"/>
                    <a:pt x="127923" y="183629"/>
                  </a:cubicBezTo>
                  <a:cubicBezTo>
                    <a:pt x="127923" y="152711"/>
                    <a:pt x="152952" y="127683"/>
                    <a:pt x="183869" y="127683"/>
                  </a:cubicBezTo>
                  <a:cubicBezTo>
                    <a:pt x="214787" y="127683"/>
                    <a:pt x="239815" y="152711"/>
                    <a:pt x="239815" y="183629"/>
                  </a:cubicBezTo>
                  <a:cubicBezTo>
                    <a:pt x="239815" y="214546"/>
                    <a:pt x="214623" y="239575"/>
                    <a:pt x="183869" y="239575"/>
                  </a:cubicBezTo>
                  <a:lnTo>
                    <a:pt x="183869" y="239575"/>
                  </a:lnTo>
                  <a:close/>
                  <a:moveTo>
                    <a:pt x="63471" y="175777"/>
                  </a:moveTo>
                  <a:cubicBezTo>
                    <a:pt x="63471" y="175777"/>
                    <a:pt x="63471" y="175450"/>
                    <a:pt x="63634" y="175286"/>
                  </a:cubicBezTo>
                  <a:cubicBezTo>
                    <a:pt x="63798" y="175122"/>
                    <a:pt x="63961" y="175122"/>
                    <a:pt x="64125" y="175122"/>
                  </a:cubicBezTo>
                  <a:lnTo>
                    <a:pt x="110747" y="181829"/>
                  </a:lnTo>
                  <a:cubicBezTo>
                    <a:pt x="110747" y="182484"/>
                    <a:pt x="110747" y="182975"/>
                    <a:pt x="110747" y="183629"/>
                  </a:cubicBezTo>
                  <a:cubicBezTo>
                    <a:pt x="110747" y="184283"/>
                    <a:pt x="110747" y="184774"/>
                    <a:pt x="110747" y="185428"/>
                  </a:cubicBezTo>
                  <a:lnTo>
                    <a:pt x="64125" y="192135"/>
                  </a:lnTo>
                  <a:cubicBezTo>
                    <a:pt x="64125" y="192135"/>
                    <a:pt x="63798" y="192135"/>
                    <a:pt x="63634" y="191972"/>
                  </a:cubicBezTo>
                  <a:cubicBezTo>
                    <a:pt x="63471" y="191808"/>
                    <a:pt x="63471" y="191645"/>
                    <a:pt x="63471" y="191481"/>
                  </a:cubicBezTo>
                  <a:lnTo>
                    <a:pt x="63471" y="175777"/>
                  </a:lnTo>
                  <a:close/>
                  <a:moveTo>
                    <a:pt x="93243" y="103963"/>
                  </a:moveTo>
                  <a:lnTo>
                    <a:pt x="104367" y="92839"/>
                  </a:lnTo>
                  <a:cubicBezTo>
                    <a:pt x="104367" y="92839"/>
                    <a:pt x="104530" y="92676"/>
                    <a:pt x="104858" y="92676"/>
                  </a:cubicBezTo>
                  <a:cubicBezTo>
                    <a:pt x="105185" y="92676"/>
                    <a:pt x="105185" y="92839"/>
                    <a:pt x="105348" y="92839"/>
                  </a:cubicBezTo>
                  <a:lnTo>
                    <a:pt x="133649" y="130627"/>
                  </a:lnTo>
                  <a:cubicBezTo>
                    <a:pt x="132831" y="131445"/>
                    <a:pt x="132013" y="132263"/>
                    <a:pt x="131195" y="133081"/>
                  </a:cubicBezTo>
                  <a:lnTo>
                    <a:pt x="93407" y="104781"/>
                  </a:lnTo>
                  <a:cubicBezTo>
                    <a:pt x="93407" y="104781"/>
                    <a:pt x="93243" y="104617"/>
                    <a:pt x="93243" y="104290"/>
                  </a:cubicBezTo>
                  <a:cubicBezTo>
                    <a:pt x="92916" y="104127"/>
                    <a:pt x="93080" y="103963"/>
                    <a:pt x="93243" y="103963"/>
                  </a:cubicBezTo>
                  <a:lnTo>
                    <a:pt x="93243" y="103963"/>
                  </a:lnTo>
                  <a:close/>
                  <a:moveTo>
                    <a:pt x="183869" y="110506"/>
                  </a:moveTo>
                  <a:cubicBezTo>
                    <a:pt x="183215" y="110506"/>
                    <a:pt x="182724" y="110506"/>
                    <a:pt x="182070" y="110506"/>
                  </a:cubicBezTo>
                  <a:lnTo>
                    <a:pt x="175363" y="63885"/>
                  </a:lnTo>
                  <a:cubicBezTo>
                    <a:pt x="175363" y="63885"/>
                    <a:pt x="175363" y="63558"/>
                    <a:pt x="175527" y="63394"/>
                  </a:cubicBezTo>
                  <a:cubicBezTo>
                    <a:pt x="175690" y="63230"/>
                    <a:pt x="175853" y="63230"/>
                    <a:pt x="176017" y="63230"/>
                  </a:cubicBezTo>
                  <a:lnTo>
                    <a:pt x="191558" y="63230"/>
                  </a:lnTo>
                  <a:cubicBezTo>
                    <a:pt x="191558" y="63230"/>
                    <a:pt x="191885" y="63230"/>
                    <a:pt x="192049" y="63394"/>
                  </a:cubicBezTo>
                  <a:cubicBezTo>
                    <a:pt x="192212" y="63558"/>
                    <a:pt x="192212" y="63721"/>
                    <a:pt x="192212" y="63885"/>
                  </a:cubicBezTo>
                  <a:lnTo>
                    <a:pt x="185505" y="110506"/>
                  </a:lnTo>
                  <a:cubicBezTo>
                    <a:pt x="185014" y="110506"/>
                    <a:pt x="184523" y="110506"/>
                    <a:pt x="183869" y="110506"/>
                  </a:cubicBezTo>
                  <a:lnTo>
                    <a:pt x="183869" y="110506"/>
                  </a:lnTo>
                  <a:close/>
                  <a:moveTo>
                    <a:pt x="117127" y="31004"/>
                  </a:moveTo>
                  <a:cubicBezTo>
                    <a:pt x="135775" y="22825"/>
                    <a:pt x="155405" y="18244"/>
                    <a:pt x="175199" y="17263"/>
                  </a:cubicBezTo>
                  <a:lnTo>
                    <a:pt x="175199" y="45890"/>
                  </a:lnTo>
                  <a:cubicBezTo>
                    <a:pt x="170292" y="46054"/>
                    <a:pt x="165711" y="48344"/>
                    <a:pt x="162603" y="51943"/>
                  </a:cubicBezTo>
                  <a:cubicBezTo>
                    <a:pt x="159168" y="55869"/>
                    <a:pt x="157696" y="61104"/>
                    <a:pt x="158350" y="66175"/>
                  </a:cubicBezTo>
                  <a:lnTo>
                    <a:pt x="165057" y="112797"/>
                  </a:lnTo>
                  <a:cubicBezTo>
                    <a:pt x="158677" y="114433"/>
                    <a:pt x="152788" y="117050"/>
                    <a:pt x="147226" y="120158"/>
                  </a:cubicBezTo>
                  <a:lnTo>
                    <a:pt x="118926" y="82370"/>
                  </a:lnTo>
                  <a:cubicBezTo>
                    <a:pt x="115818" y="78280"/>
                    <a:pt x="111074" y="75663"/>
                    <a:pt x="105839" y="75336"/>
                  </a:cubicBezTo>
                  <a:cubicBezTo>
                    <a:pt x="100932" y="75008"/>
                    <a:pt x="96188" y="76644"/>
                    <a:pt x="92589" y="79916"/>
                  </a:cubicBezTo>
                  <a:lnTo>
                    <a:pt x="72304" y="59631"/>
                  </a:lnTo>
                  <a:cubicBezTo>
                    <a:pt x="85555" y="48017"/>
                    <a:pt x="100605" y="38202"/>
                    <a:pt x="117127" y="31004"/>
                  </a:cubicBezTo>
                  <a:lnTo>
                    <a:pt x="117127" y="31004"/>
                  </a:lnTo>
                  <a:close/>
                  <a:moveTo>
                    <a:pt x="60199" y="72064"/>
                  </a:moveTo>
                  <a:lnTo>
                    <a:pt x="80483" y="92348"/>
                  </a:lnTo>
                  <a:cubicBezTo>
                    <a:pt x="77212" y="95947"/>
                    <a:pt x="75576" y="100691"/>
                    <a:pt x="75903" y="105599"/>
                  </a:cubicBezTo>
                  <a:cubicBezTo>
                    <a:pt x="76230" y="110834"/>
                    <a:pt x="78848" y="115577"/>
                    <a:pt x="82937" y="118686"/>
                  </a:cubicBezTo>
                  <a:lnTo>
                    <a:pt x="120725" y="146986"/>
                  </a:lnTo>
                  <a:cubicBezTo>
                    <a:pt x="117454" y="152548"/>
                    <a:pt x="115000" y="158437"/>
                    <a:pt x="113364" y="164817"/>
                  </a:cubicBezTo>
                  <a:lnTo>
                    <a:pt x="66742" y="158110"/>
                  </a:lnTo>
                  <a:cubicBezTo>
                    <a:pt x="61671" y="157455"/>
                    <a:pt x="56437" y="158928"/>
                    <a:pt x="52511" y="162363"/>
                  </a:cubicBezTo>
                  <a:cubicBezTo>
                    <a:pt x="48748" y="165634"/>
                    <a:pt x="46621" y="170215"/>
                    <a:pt x="46458" y="174959"/>
                  </a:cubicBezTo>
                  <a:lnTo>
                    <a:pt x="17831" y="174959"/>
                  </a:lnTo>
                  <a:cubicBezTo>
                    <a:pt x="18812" y="154511"/>
                    <a:pt x="23720" y="134226"/>
                    <a:pt x="32226" y="115250"/>
                  </a:cubicBezTo>
                  <a:cubicBezTo>
                    <a:pt x="39096" y="99383"/>
                    <a:pt x="48748" y="84824"/>
                    <a:pt x="60199" y="72064"/>
                  </a:cubicBezTo>
                  <a:lnTo>
                    <a:pt x="60199" y="72064"/>
                  </a:lnTo>
                  <a:close/>
                  <a:moveTo>
                    <a:pt x="17503" y="192299"/>
                  </a:moveTo>
                  <a:lnTo>
                    <a:pt x="46131" y="192299"/>
                  </a:lnTo>
                  <a:cubicBezTo>
                    <a:pt x="46294" y="197206"/>
                    <a:pt x="48584" y="201787"/>
                    <a:pt x="52183" y="204895"/>
                  </a:cubicBezTo>
                  <a:cubicBezTo>
                    <a:pt x="55455" y="207676"/>
                    <a:pt x="59545" y="209312"/>
                    <a:pt x="63798" y="209312"/>
                  </a:cubicBezTo>
                  <a:cubicBezTo>
                    <a:pt x="64616" y="209312"/>
                    <a:pt x="65434" y="209312"/>
                    <a:pt x="66252" y="209148"/>
                  </a:cubicBezTo>
                  <a:lnTo>
                    <a:pt x="112873" y="202441"/>
                  </a:lnTo>
                  <a:cubicBezTo>
                    <a:pt x="114509" y="208821"/>
                    <a:pt x="117127" y="214710"/>
                    <a:pt x="120235" y="220272"/>
                  </a:cubicBezTo>
                  <a:lnTo>
                    <a:pt x="82447" y="248572"/>
                  </a:lnTo>
                  <a:cubicBezTo>
                    <a:pt x="78357" y="251680"/>
                    <a:pt x="75740" y="256424"/>
                    <a:pt x="75412" y="261659"/>
                  </a:cubicBezTo>
                  <a:cubicBezTo>
                    <a:pt x="75085" y="266567"/>
                    <a:pt x="76721" y="271310"/>
                    <a:pt x="79993" y="274909"/>
                  </a:cubicBezTo>
                  <a:lnTo>
                    <a:pt x="59708" y="295194"/>
                  </a:lnTo>
                  <a:cubicBezTo>
                    <a:pt x="44168" y="278017"/>
                    <a:pt x="32226" y="257569"/>
                    <a:pt x="25028" y="234995"/>
                  </a:cubicBezTo>
                  <a:cubicBezTo>
                    <a:pt x="20938" y="220926"/>
                    <a:pt x="18321" y="206694"/>
                    <a:pt x="17503" y="192299"/>
                  </a:cubicBezTo>
                  <a:lnTo>
                    <a:pt x="17503" y="192299"/>
                  </a:lnTo>
                  <a:close/>
                  <a:moveTo>
                    <a:pt x="105185" y="274255"/>
                  </a:moveTo>
                  <a:cubicBezTo>
                    <a:pt x="105185" y="274255"/>
                    <a:pt x="105021" y="274419"/>
                    <a:pt x="104694" y="274419"/>
                  </a:cubicBezTo>
                  <a:cubicBezTo>
                    <a:pt x="104367" y="274419"/>
                    <a:pt x="104203" y="274255"/>
                    <a:pt x="104203" y="274255"/>
                  </a:cubicBezTo>
                  <a:lnTo>
                    <a:pt x="93080" y="263131"/>
                  </a:lnTo>
                  <a:cubicBezTo>
                    <a:pt x="93080" y="263131"/>
                    <a:pt x="92916" y="262968"/>
                    <a:pt x="92916" y="262640"/>
                  </a:cubicBezTo>
                  <a:cubicBezTo>
                    <a:pt x="92916" y="262313"/>
                    <a:pt x="93080" y="262313"/>
                    <a:pt x="93080" y="262150"/>
                  </a:cubicBezTo>
                  <a:lnTo>
                    <a:pt x="130868" y="233850"/>
                  </a:lnTo>
                  <a:cubicBezTo>
                    <a:pt x="131686" y="234667"/>
                    <a:pt x="132504" y="235485"/>
                    <a:pt x="133322" y="236303"/>
                  </a:cubicBezTo>
                  <a:lnTo>
                    <a:pt x="105185" y="274255"/>
                  </a:lnTo>
                  <a:close/>
                  <a:moveTo>
                    <a:pt x="183869" y="256751"/>
                  </a:moveTo>
                  <a:cubicBezTo>
                    <a:pt x="184523" y="256751"/>
                    <a:pt x="185014" y="256751"/>
                    <a:pt x="185669" y="256751"/>
                  </a:cubicBezTo>
                  <a:lnTo>
                    <a:pt x="192376" y="303373"/>
                  </a:lnTo>
                  <a:cubicBezTo>
                    <a:pt x="192376" y="303373"/>
                    <a:pt x="192376" y="303700"/>
                    <a:pt x="192212" y="303864"/>
                  </a:cubicBezTo>
                  <a:cubicBezTo>
                    <a:pt x="192049" y="304027"/>
                    <a:pt x="191885" y="304027"/>
                    <a:pt x="191721" y="304027"/>
                  </a:cubicBezTo>
                  <a:lnTo>
                    <a:pt x="176181" y="304027"/>
                  </a:lnTo>
                  <a:cubicBezTo>
                    <a:pt x="176181" y="304027"/>
                    <a:pt x="175853" y="304027"/>
                    <a:pt x="175690" y="303864"/>
                  </a:cubicBezTo>
                  <a:cubicBezTo>
                    <a:pt x="175527" y="303700"/>
                    <a:pt x="175527" y="303536"/>
                    <a:pt x="175527" y="303373"/>
                  </a:cubicBezTo>
                  <a:lnTo>
                    <a:pt x="182233" y="256751"/>
                  </a:lnTo>
                  <a:cubicBezTo>
                    <a:pt x="182724" y="256751"/>
                    <a:pt x="183215" y="256751"/>
                    <a:pt x="183869" y="256751"/>
                  </a:cubicBezTo>
                  <a:lnTo>
                    <a:pt x="183869" y="256751"/>
                  </a:lnTo>
                  <a:close/>
                  <a:moveTo>
                    <a:pt x="250612" y="336253"/>
                  </a:moveTo>
                  <a:cubicBezTo>
                    <a:pt x="231963" y="344433"/>
                    <a:pt x="212333" y="349013"/>
                    <a:pt x="192539" y="349995"/>
                  </a:cubicBezTo>
                  <a:lnTo>
                    <a:pt x="192539" y="321368"/>
                  </a:lnTo>
                  <a:cubicBezTo>
                    <a:pt x="197447" y="321204"/>
                    <a:pt x="202027" y="318913"/>
                    <a:pt x="205135" y="315315"/>
                  </a:cubicBezTo>
                  <a:cubicBezTo>
                    <a:pt x="208570" y="311389"/>
                    <a:pt x="210043" y="306154"/>
                    <a:pt x="209388" y="301083"/>
                  </a:cubicBezTo>
                  <a:lnTo>
                    <a:pt x="202681" y="254461"/>
                  </a:lnTo>
                  <a:cubicBezTo>
                    <a:pt x="209061" y="252825"/>
                    <a:pt x="214950" y="250208"/>
                    <a:pt x="220512" y="247100"/>
                  </a:cubicBezTo>
                  <a:lnTo>
                    <a:pt x="248813" y="284888"/>
                  </a:lnTo>
                  <a:cubicBezTo>
                    <a:pt x="251921" y="288978"/>
                    <a:pt x="256665" y="291595"/>
                    <a:pt x="261899" y="291922"/>
                  </a:cubicBezTo>
                  <a:cubicBezTo>
                    <a:pt x="262390" y="291922"/>
                    <a:pt x="262717" y="291922"/>
                    <a:pt x="263208" y="291922"/>
                  </a:cubicBezTo>
                  <a:cubicBezTo>
                    <a:pt x="267625" y="291922"/>
                    <a:pt x="271878" y="290286"/>
                    <a:pt x="275149" y="287178"/>
                  </a:cubicBezTo>
                  <a:lnTo>
                    <a:pt x="295434" y="307463"/>
                  </a:lnTo>
                  <a:cubicBezTo>
                    <a:pt x="282184" y="319241"/>
                    <a:pt x="267134" y="329056"/>
                    <a:pt x="250612" y="336253"/>
                  </a:cubicBezTo>
                  <a:lnTo>
                    <a:pt x="250612" y="336253"/>
                  </a:lnTo>
                  <a:close/>
                  <a:moveTo>
                    <a:pt x="307539" y="295194"/>
                  </a:moveTo>
                  <a:lnTo>
                    <a:pt x="287255" y="274909"/>
                  </a:lnTo>
                  <a:cubicBezTo>
                    <a:pt x="290526" y="271310"/>
                    <a:pt x="292162" y="266567"/>
                    <a:pt x="291835" y="261659"/>
                  </a:cubicBezTo>
                  <a:cubicBezTo>
                    <a:pt x="291508" y="256424"/>
                    <a:pt x="288891" y="251680"/>
                    <a:pt x="284801" y="248572"/>
                  </a:cubicBezTo>
                  <a:lnTo>
                    <a:pt x="247013" y="220272"/>
                  </a:lnTo>
                  <a:cubicBezTo>
                    <a:pt x="250285" y="214710"/>
                    <a:pt x="252739" y="208821"/>
                    <a:pt x="254374" y="202441"/>
                  </a:cubicBezTo>
                  <a:lnTo>
                    <a:pt x="300996" y="209148"/>
                  </a:lnTo>
                  <a:cubicBezTo>
                    <a:pt x="301814" y="209312"/>
                    <a:pt x="302632" y="209312"/>
                    <a:pt x="303450" y="209312"/>
                  </a:cubicBezTo>
                  <a:cubicBezTo>
                    <a:pt x="307703" y="209312"/>
                    <a:pt x="311793" y="207839"/>
                    <a:pt x="315064" y="204895"/>
                  </a:cubicBezTo>
                  <a:cubicBezTo>
                    <a:pt x="318827" y="201623"/>
                    <a:pt x="320954" y="197043"/>
                    <a:pt x="321117" y="192299"/>
                  </a:cubicBezTo>
                  <a:lnTo>
                    <a:pt x="349745" y="192299"/>
                  </a:lnTo>
                  <a:cubicBezTo>
                    <a:pt x="348763" y="212747"/>
                    <a:pt x="343855" y="233032"/>
                    <a:pt x="335349" y="252007"/>
                  </a:cubicBezTo>
                  <a:cubicBezTo>
                    <a:pt x="328642" y="267875"/>
                    <a:pt x="318991" y="282434"/>
                    <a:pt x="307539" y="295194"/>
                  </a:cubicBezTo>
                  <a:lnTo>
                    <a:pt x="307539" y="295194"/>
                  </a:lnTo>
                  <a:close/>
                  <a:moveTo>
                    <a:pt x="350235" y="174959"/>
                  </a:moveTo>
                  <a:lnTo>
                    <a:pt x="321608" y="174959"/>
                  </a:lnTo>
                  <a:cubicBezTo>
                    <a:pt x="321444" y="170051"/>
                    <a:pt x="319154" y="165471"/>
                    <a:pt x="315555" y="162363"/>
                  </a:cubicBezTo>
                  <a:cubicBezTo>
                    <a:pt x="311629" y="158928"/>
                    <a:pt x="306394" y="157455"/>
                    <a:pt x="301323" y="158110"/>
                  </a:cubicBezTo>
                  <a:lnTo>
                    <a:pt x="254702" y="164817"/>
                  </a:lnTo>
                  <a:cubicBezTo>
                    <a:pt x="253066" y="158437"/>
                    <a:pt x="250448" y="152548"/>
                    <a:pt x="247340" y="146986"/>
                  </a:cubicBezTo>
                  <a:lnTo>
                    <a:pt x="285128" y="118686"/>
                  </a:lnTo>
                  <a:cubicBezTo>
                    <a:pt x="289218" y="115577"/>
                    <a:pt x="291835" y="110834"/>
                    <a:pt x="292162" y="105599"/>
                  </a:cubicBezTo>
                  <a:cubicBezTo>
                    <a:pt x="292490" y="100691"/>
                    <a:pt x="290854" y="95947"/>
                    <a:pt x="287582" y="92348"/>
                  </a:cubicBezTo>
                  <a:lnTo>
                    <a:pt x="307866" y="72064"/>
                  </a:lnTo>
                  <a:cubicBezTo>
                    <a:pt x="323407" y="89240"/>
                    <a:pt x="335349" y="109688"/>
                    <a:pt x="342547" y="132263"/>
                  </a:cubicBezTo>
                  <a:cubicBezTo>
                    <a:pt x="346800" y="146332"/>
                    <a:pt x="349417" y="160563"/>
                    <a:pt x="350235" y="174959"/>
                  </a:cubicBezTo>
                  <a:lnTo>
                    <a:pt x="350235" y="17495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56" name="Google Shape;2756;p76"/>
          <p:cNvGrpSpPr/>
          <p:nvPr/>
        </p:nvGrpSpPr>
        <p:grpSpPr>
          <a:xfrm>
            <a:off x="2571473" y="3804627"/>
            <a:ext cx="218740" cy="350550"/>
            <a:chOff x="2573985" y="3794225"/>
            <a:chExt cx="218740" cy="350550"/>
          </a:xfrm>
        </p:grpSpPr>
        <p:sp>
          <p:nvSpPr>
            <p:cNvPr id="2757" name="Google Shape;2757;p76"/>
            <p:cNvSpPr/>
            <p:nvPr/>
          </p:nvSpPr>
          <p:spPr>
            <a:xfrm>
              <a:off x="2573985" y="3893267"/>
              <a:ext cx="218740" cy="251508"/>
            </a:xfrm>
            <a:custGeom>
              <a:rect b="b" l="l" r="r" t="t"/>
              <a:pathLst>
                <a:path extrusionOk="0" h="422703" w="367630">
                  <a:moveTo>
                    <a:pt x="366049" y="261572"/>
                  </a:moveTo>
                  <a:cubicBezTo>
                    <a:pt x="364249" y="258955"/>
                    <a:pt x="360978" y="257646"/>
                    <a:pt x="357870" y="258137"/>
                  </a:cubicBezTo>
                  <a:cubicBezTo>
                    <a:pt x="355416" y="258464"/>
                    <a:pt x="304705" y="266153"/>
                    <a:pt x="266262" y="300505"/>
                  </a:cubicBezTo>
                  <a:lnTo>
                    <a:pt x="266262" y="63962"/>
                  </a:lnTo>
                  <a:cubicBezTo>
                    <a:pt x="266262" y="59218"/>
                    <a:pt x="262336" y="55292"/>
                    <a:pt x="257592" y="55292"/>
                  </a:cubicBezTo>
                  <a:cubicBezTo>
                    <a:pt x="252848" y="55292"/>
                    <a:pt x="248922" y="59218"/>
                    <a:pt x="248922" y="63962"/>
                  </a:cubicBezTo>
                  <a:lnTo>
                    <a:pt x="248922" y="300505"/>
                  </a:lnTo>
                  <a:cubicBezTo>
                    <a:pt x="236980" y="289382"/>
                    <a:pt x="218168" y="274496"/>
                    <a:pt x="192485" y="261409"/>
                  </a:cubicBezTo>
                  <a:lnTo>
                    <a:pt x="192485" y="8670"/>
                  </a:lnTo>
                  <a:cubicBezTo>
                    <a:pt x="192485" y="3926"/>
                    <a:pt x="188559" y="0"/>
                    <a:pt x="183815" y="0"/>
                  </a:cubicBezTo>
                  <a:cubicBezTo>
                    <a:pt x="179071" y="0"/>
                    <a:pt x="175145" y="3926"/>
                    <a:pt x="175145" y="8670"/>
                  </a:cubicBezTo>
                  <a:lnTo>
                    <a:pt x="175145" y="261409"/>
                  </a:lnTo>
                  <a:cubicBezTo>
                    <a:pt x="149299" y="274496"/>
                    <a:pt x="130487" y="289545"/>
                    <a:pt x="118708" y="300505"/>
                  </a:cubicBezTo>
                  <a:lnTo>
                    <a:pt x="118708" y="45477"/>
                  </a:lnTo>
                  <a:cubicBezTo>
                    <a:pt x="118708" y="40732"/>
                    <a:pt x="114782" y="36807"/>
                    <a:pt x="110038" y="36807"/>
                  </a:cubicBezTo>
                  <a:cubicBezTo>
                    <a:pt x="105294" y="36807"/>
                    <a:pt x="101368" y="40732"/>
                    <a:pt x="101368" y="45477"/>
                  </a:cubicBezTo>
                  <a:lnTo>
                    <a:pt x="101368" y="300505"/>
                  </a:lnTo>
                  <a:cubicBezTo>
                    <a:pt x="62926" y="266153"/>
                    <a:pt x="12214" y="258464"/>
                    <a:pt x="9761" y="258137"/>
                  </a:cubicBezTo>
                  <a:cubicBezTo>
                    <a:pt x="6653" y="257646"/>
                    <a:pt x="3381" y="258955"/>
                    <a:pt x="1582" y="261572"/>
                  </a:cubicBezTo>
                  <a:cubicBezTo>
                    <a:pt x="-218" y="264190"/>
                    <a:pt x="-545" y="267625"/>
                    <a:pt x="927" y="270406"/>
                  </a:cubicBezTo>
                  <a:lnTo>
                    <a:pt x="74704" y="417959"/>
                  </a:lnTo>
                  <a:cubicBezTo>
                    <a:pt x="76176" y="420904"/>
                    <a:pt x="79121" y="422703"/>
                    <a:pt x="82393" y="422703"/>
                  </a:cubicBezTo>
                  <a:lnTo>
                    <a:pt x="285238" y="422703"/>
                  </a:lnTo>
                  <a:cubicBezTo>
                    <a:pt x="288510" y="422703"/>
                    <a:pt x="291454" y="420904"/>
                    <a:pt x="292926" y="417959"/>
                  </a:cubicBezTo>
                  <a:lnTo>
                    <a:pt x="366703" y="270406"/>
                  </a:lnTo>
                  <a:cubicBezTo>
                    <a:pt x="368176" y="267461"/>
                    <a:pt x="367848" y="264190"/>
                    <a:pt x="366049" y="261572"/>
                  </a:cubicBezTo>
                  <a:lnTo>
                    <a:pt x="366049" y="261572"/>
                  </a:lnTo>
                  <a:close/>
                  <a:moveTo>
                    <a:pt x="307485" y="350072"/>
                  </a:moveTo>
                  <a:lnTo>
                    <a:pt x="294399" y="350072"/>
                  </a:lnTo>
                  <a:cubicBezTo>
                    <a:pt x="289655" y="350072"/>
                    <a:pt x="285729" y="353998"/>
                    <a:pt x="285729" y="358742"/>
                  </a:cubicBezTo>
                  <a:cubicBezTo>
                    <a:pt x="285729" y="363486"/>
                    <a:pt x="289655" y="367412"/>
                    <a:pt x="294399" y="367412"/>
                  </a:cubicBezTo>
                  <a:lnTo>
                    <a:pt x="298815" y="367412"/>
                  </a:lnTo>
                  <a:lnTo>
                    <a:pt x="279840" y="405527"/>
                  </a:lnTo>
                  <a:lnTo>
                    <a:pt x="87627" y="405527"/>
                  </a:lnTo>
                  <a:lnTo>
                    <a:pt x="68651" y="367412"/>
                  </a:lnTo>
                  <a:lnTo>
                    <a:pt x="257592" y="367412"/>
                  </a:lnTo>
                  <a:cubicBezTo>
                    <a:pt x="262336" y="367412"/>
                    <a:pt x="266262" y="363486"/>
                    <a:pt x="266262" y="358742"/>
                  </a:cubicBezTo>
                  <a:cubicBezTo>
                    <a:pt x="266262" y="353998"/>
                    <a:pt x="262336" y="350072"/>
                    <a:pt x="257592" y="350072"/>
                  </a:cubicBezTo>
                  <a:lnTo>
                    <a:pt x="243360" y="350072"/>
                  </a:lnTo>
                  <a:cubicBezTo>
                    <a:pt x="236653" y="341729"/>
                    <a:pt x="218332" y="321281"/>
                    <a:pt x="187905" y="304922"/>
                  </a:cubicBezTo>
                  <a:cubicBezTo>
                    <a:pt x="185287" y="303614"/>
                    <a:pt x="182343" y="303614"/>
                    <a:pt x="179726" y="304922"/>
                  </a:cubicBezTo>
                  <a:cubicBezTo>
                    <a:pt x="149299" y="321281"/>
                    <a:pt x="130814" y="341729"/>
                    <a:pt x="124270" y="350072"/>
                  </a:cubicBezTo>
                  <a:lnTo>
                    <a:pt x="60145" y="350072"/>
                  </a:lnTo>
                  <a:lnTo>
                    <a:pt x="24647" y="278912"/>
                  </a:lnTo>
                  <a:cubicBezTo>
                    <a:pt x="45422" y="284801"/>
                    <a:pt x="80429" y="298379"/>
                    <a:pt x="103495" y="327170"/>
                  </a:cubicBezTo>
                  <a:cubicBezTo>
                    <a:pt x="105131" y="329297"/>
                    <a:pt x="107585" y="330441"/>
                    <a:pt x="110365" y="330441"/>
                  </a:cubicBezTo>
                  <a:cubicBezTo>
                    <a:pt x="112983" y="330441"/>
                    <a:pt x="115437" y="329133"/>
                    <a:pt x="117073" y="327170"/>
                  </a:cubicBezTo>
                  <a:cubicBezTo>
                    <a:pt x="117236" y="326843"/>
                    <a:pt x="139647" y="298543"/>
                    <a:pt x="183979" y="276131"/>
                  </a:cubicBezTo>
                  <a:cubicBezTo>
                    <a:pt x="228147" y="298379"/>
                    <a:pt x="250721" y="326843"/>
                    <a:pt x="250885" y="327170"/>
                  </a:cubicBezTo>
                  <a:cubicBezTo>
                    <a:pt x="252521" y="329297"/>
                    <a:pt x="254975" y="330441"/>
                    <a:pt x="257592" y="330441"/>
                  </a:cubicBezTo>
                  <a:cubicBezTo>
                    <a:pt x="260209" y="330441"/>
                    <a:pt x="262663" y="329297"/>
                    <a:pt x="264463" y="327170"/>
                  </a:cubicBezTo>
                  <a:cubicBezTo>
                    <a:pt x="287365" y="298379"/>
                    <a:pt x="322535" y="284801"/>
                    <a:pt x="343311" y="278912"/>
                  </a:cubicBezTo>
                  <a:lnTo>
                    <a:pt x="307485" y="350072"/>
                  </a:lnTo>
                  <a:close/>
                  <a:moveTo>
                    <a:pt x="147499" y="350072"/>
                  </a:moveTo>
                  <a:cubicBezTo>
                    <a:pt x="155515" y="342056"/>
                    <a:pt x="167620" y="331587"/>
                    <a:pt x="183815" y="322426"/>
                  </a:cubicBezTo>
                  <a:cubicBezTo>
                    <a:pt x="199846" y="331587"/>
                    <a:pt x="211952" y="342056"/>
                    <a:pt x="220131" y="350072"/>
                  </a:cubicBezTo>
                  <a:lnTo>
                    <a:pt x="147499" y="35007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8" name="Google Shape;2758;p76"/>
            <p:cNvSpPr/>
            <p:nvPr/>
          </p:nvSpPr>
          <p:spPr>
            <a:xfrm>
              <a:off x="2678257" y="3794225"/>
              <a:ext cx="21519" cy="87113"/>
            </a:xfrm>
            <a:custGeom>
              <a:rect b="b" l="l" r="r" t="t"/>
              <a:pathLst>
                <a:path extrusionOk="0" h="146408" w="36166">
                  <a:moveTo>
                    <a:pt x="8833" y="146408"/>
                  </a:moveTo>
                  <a:cubicBezTo>
                    <a:pt x="13577" y="146408"/>
                    <a:pt x="17503" y="142483"/>
                    <a:pt x="17503" y="137739"/>
                  </a:cubicBezTo>
                  <a:lnTo>
                    <a:pt x="17503" y="113037"/>
                  </a:lnTo>
                  <a:cubicBezTo>
                    <a:pt x="17503" y="106984"/>
                    <a:pt x="19466" y="101095"/>
                    <a:pt x="23065" y="96352"/>
                  </a:cubicBezTo>
                  <a:lnTo>
                    <a:pt x="28954" y="88336"/>
                  </a:lnTo>
                  <a:cubicBezTo>
                    <a:pt x="39751" y="73940"/>
                    <a:pt x="38279" y="53656"/>
                    <a:pt x="25519" y="40896"/>
                  </a:cubicBezTo>
                  <a:cubicBezTo>
                    <a:pt x="25519" y="40896"/>
                    <a:pt x="25519" y="40896"/>
                    <a:pt x="25519" y="40896"/>
                  </a:cubicBezTo>
                  <a:cubicBezTo>
                    <a:pt x="20284" y="35661"/>
                    <a:pt x="17340" y="28627"/>
                    <a:pt x="17340" y="21266"/>
                  </a:cubicBezTo>
                  <a:lnTo>
                    <a:pt x="17340" y="8670"/>
                  </a:lnTo>
                  <a:cubicBezTo>
                    <a:pt x="17340" y="3926"/>
                    <a:pt x="13414" y="0"/>
                    <a:pt x="8670" y="0"/>
                  </a:cubicBezTo>
                  <a:cubicBezTo>
                    <a:pt x="3926" y="0"/>
                    <a:pt x="0" y="3926"/>
                    <a:pt x="0" y="8670"/>
                  </a:cubicBezTo>
                  <a:lnTo>
                    <a:pt x="0" y="21266"/>
                  </a:lnTo>
                  <a:cubicBezTo>
                    <a:pt x="0" y="33371"/>
                    <a:pt x="4744" y="44659"/>
                    <a:pt x="13250" y="53165"/>
                  </a:cubicBezTo>
                  <a:cubicBezTo>
                    <a:pt x="13250" y="53165"/>
                    <a:pt x="13250" y="53165"/>
                    <a:pt x="13250" y="53165"/>
                  </a:cubicBezTo>
                  <a:cubicBezTo>
                    <a:pt x="19794" y="59872"/>
                    <a:pt x="20612" y="70505"/>
                    <a:pt x="15050" y="78030"/>
                  </a:cubicBezTo>
                  <a:lnTo>
                    <a:pt x="9161" y="86046"/>
                  </a:lnTo>
                  <a:cubicBezTo>
                    <a:pt x="3272" y="93734"/>
                    <a:pt x="163" y="103386"/>
                    <a:pt x="163" y="113201"/>
                  </a:cubicBezTo>
                  <a:lnTo>
                    <a:pt x="163" y="137902"/>
                  </a:lnTo>
                  <a:cubicBezTo>
                    <a:pt x="163" y="142483"/>
                    <a:pt x="4090" y="146408"/>
                    <a:pt x="8833" y="146408"/>
                  </a:cubicBezTo>
                  <a:lnTo>
                    <a:pt x="8833" y="14640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9" name="Google Shape;2759;p76"/>
            <p:cNvSpPr/>
            <p:nvPr/>
          </p:nvSpPr>
          <p:spPr>
            <a:xfrm>
              <a:off x="2722319" y="3843551"/>
              <a:ext cx="21430" cy="65213"/>
            </a:xfrm>
            <a:custGeom>
              <a:rect b="b" l="l" r="r" t="t"/>
              <a:pathLst>
                <a:path extrusionOk="0" h="109601" w="36017">
                  <a:moveTo>
                    <a:pt x="8670" y="109602"/>
                  </a:moveTo>
                  <a:cubicBezTo>
                    <a:pt x="13414" y="109602"/>
                    <a:pt x="17340" y="105676"/>
                    <a:pt x="17340" y="100932"/>
                  </a:cubicBezTo>
                  <a:lnTo>
                    <a:pt x="17340" y="100605"/>
                  </a:lnTo>
                  <a:cubicBezTo>
                    <a:pt x="17340" y="94552"/>
                    <a:pt x="19303" y="88663"/>
                    <a:pt x="22902" y="83919"/>
                  </a:cubicBezTo>
                  <a:lnTo>
                    <a:pt x="28791" y="75903"/>
                  </a:lnTo>
                  <a:cubicBezTo>
                    <a:pt x="39588" y="61508"/>
                    <a:pt x="38115" y="41223"/>
                    <a:pt x="25519" y="28464"/>
                  </a:cubicBezTo>
                  <a:cubicBezTo>
                    <a:pt x="25519" y="28464"/>
                    <a:pt x="25519" y="28464"/>
                    <a:pt x="25519" y="28464"/>
                  </a:cubicBezTo>
                  <a:cubicBezTo>
                    <a:pt x="20285" y="23229"/>
                    <a:pt x="17340" y="16195"/>
                    <a:pt x="17340" y="8670"/>
                  </a:cubicBezTo>
                  <a:cubicBezTo>
                    <a:pt x="17340" y="3926"/>
                    <a:pt x="13414" y="0"/>
                    <a:pt x="8670" y="0"/>
                  </a:cubicBezTo>
                  <a:cubicBezTo>
                    <a:pt x="3926" y="0"/>
                    <a:pt x="0" y="3926"/>
                    <a:pt x="0" y="8670"/>
                  </a:cubicBezTo>
                  <a:cubicBezTo>
                    <a:pt x="0" y="20775"/>
                    <a:pt x="4744" y="32063"/>
                    <a:pt x="13087" y="40569"/>
                  </a:cubicBezTo>
                  <a:cubicBezTo>
                    <a:pt x="13087" y="40569"/>
                    <a:pt x="13087" y="40569"/>
                    <a:pt x="13087" y="40569"/>
                  </a:cubicBezTo>
                  <a:cubicBezTo>
                    <a:pt x="19794" y="47276"/>
                    <a:pt x="20448" y="57909"/>
                    <a:pt x="14886" y="65434"/>
                  </a:cubicBezTo>
                  <a:lnTo>
                    <a:pt x="8997" y="73450"/>
                  </a:lnTo>
                  <a:cubicBezTo>
                    <a:pt x="3108" y="81138"/>
                    <a:pt x="0" y="90790"/>
                    <a:pt x="0" y="100605"/>
                  </a:cubicBezTo>
                  <a:lnTo>
                    <a:pt x="0" y="100932"/>
                  </a:lnTo>
                  <a:cubicBezTo>
                    <a:pt x="0" y="105839"/>
                    <a:pt x="3926" y="109602"/>
                    <a:pt x="8670" y="109602"/>
                  </a:cubicBezTo>
                  <a:lnTo>
                    <a:pt x="8670" y="10960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0" name="Google Shape;2760;p76"/>
            <p:cNvSpPr/>
            <p:nvPr/>
          </p:nvSpPr>
          <p:spPr>
            <a:xfrm>
              <a:off x="2634293" y="3838091"/>
              <a:ext cx="21519" cy="65213"/>
            </a:xfrm>
            <a:custGeom>
              <a:rect b="b" l="l" r="r" t="t"/>
              <a:pathLst>
                <a:path extrusionOk="0" h="109601" w="36166">
                  <a:moveTo>
                    <a:pt x="8834" y="109602"/>
                  </a:moveTo>
                  <a:cubicBezTo>
                    <a:pt x="13578" y="109602"/>
                    <a:pt x="17504" y="105676"/>
                    <a:pt x="17504" y="100932"/>
                  </a:cubicBezTo>
                  <a:lnTo>
                    <a:pt x="17504" y="100605"/>
                  </a:lnTo>
                  <a:cubicBezTo>
                    <a:pt x="17504" y="94552"/>
                    <a:pt x="19467" y="88663"/>
                    <a:pt x="23066" y="83919"/>
                  </a:cubicBezTo>
                  <a:lnTo>
                    <a:pt x="28955" y="75903"/>
                  </a:lnTo>
                  <a:cubicBezTo>
                    <a:pt x="39751" y="61508"/>
                    <a:pt x="38279" y="41223"/>
                    <a:pt x="25519" y="28464"/>
                  </a:cubicBezTo>
                  <a:cubicBezTo>
                    <a:pt x="20285" y="23229"/>
                    <a:pt x="17340" y="16195"/>
                    <a:pt x="17340" y="8670"/>
                  </a:cubicBezTo>
                  <a:cubicBezTo>
                    <a:pt x="17340" y="3926"/>
                    <a:pt x="13414" y="0"/>
                    <a:pt x="8670" y="0"/>
                  </a:cubicBezTo>
                  <a:cubicBezTo>
                    <a:pt x="3926" y="0"/>
                    <a:pt x="0" y="3926"/>
                    <a:pt x="0" y="8670"/>
                  </a:cubicBezTo>
                  <a:cubicBezTo>
                    <a:pt x="0" y="20775"/>
                    <a:pt x="4744" y="32063"/>
                    <a:pt x="13250" y="40569"/>
                  </a:cubicBezTo>
                  <a:cubicBezTo>
                    <a:pt x="19957" y="47276"/>
                    <a:pt x="20612" y="57909"/>
                    <a:pt x="15050" y="65434"/>
                  </a:cubicBezTo>
                  <a:lnTo>
                    <a:pt x="9161" y="73450"/>
                  </a:lnTo>
                  <a:cubicBezTo>
                    <a:pt x="3272" y="81138"/>
                    <a:pt x="164" y="90790"/>
                    <a:pt x="164" y="100605"/>
                  </a:cubicBezTo>
                  <a:lnTo>
                    <a:pt x="164" y="100932"/>
                  </a:lnTo>
                  <a:cubicBezTo>
                    <a:pt x="164" y="105676"/>
                    <a:pt x="4090" y="109602"/>
                    <a:pt x="8834" y="109602"/>
                  </a:cubicBezTo>
                  <a:lnTo>
                    <a:pt x="8834" y="10960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61" name="Google Shape;2761;p76"/>
          <p:cNvSpPr/>
          <p:nvPr/>
        </p:nvSpPr>
        <p:spPr>
          <a:xfrm>
            <a:off x="1745385" y="3884175"/>
            <a:ext cx="350496" cy="191454"/>
          </a:xfrm>
          <a:custGeom>
            <a:rect b="b" l="l" r="r" t="t"/>
            <a:pathLst>
              <a:path extrusionOk="0" h="321771" w="589069">
                <a:moveTo>
                  <a:pt x="580400" y="304268"/>
                </a:moveTo>
                <a:lnTo>
                  <a:pt x="570585" y="304268"/>
                </a:lnTo>
                <a:lnTo>
                  <a:pt x="570585" y="239161"/>
                </a:lnTo>
                <a:cubicBezTo>
                  <a:pt x="570585" y="234417"/>
                  <a:pt x="566658" y="230491"/>
                  <a:pt x="561914" y="230491"/>
                </a:cubicBezTo>
                <a:lnTo>
                  <a:pt x="496808" y="230491"/>
                </a:lnTo>
                <a:lnTo>
                  <a:pt x="496808" y="183215"/>
                </a:lnTo>
                <a:lnTo>
                  <a:pt x="506623" y="183215"/>
                </a:lnTo>
                <a:cubicBezTo>
                  <a:pt x="531815" y="183215"/>
                  <a:pt x="554062" y="172582"/>
                  <a:pt x="570912" y="152461"/>
                </a:cubicBezTo>
                <a:cubicBezTo>
                  <a:pt x="583344" y="137575"/>
                  <a:pt x="588415" y="122689"/>
                  <a:pt x="588579" y="122034"/>
                </a:cubicBezTo>
                <a:cubicBezTo>
                  <a:pt x="589724" y="118599"/>
                  <a:pt x="588579" y="114673"/>
                  <a:pt x="585634" y="112383"/>
                </a:cubicBezTo>
                <a:cubicBezTo>
                  <a:pt x="582690" y="110093"/>
                  <a:pt x="578600" y="110093"/>
                  <a:pt x="575656" y="112056"/>
                </a:cubicBezTo>
                <a:cubicBezTo>
                  <a:pt x="575329" y="112219"/>
                  <a:pt x="549646" y="129069"/>
                  <a:pt x="506623" y="129069"/>
                </a:cubicBezTo>
                <a:lnTo>
                  <a:pt x="496808" y="129069"/>
                </a:lnTo>
                <a:lnTo>
                  <a:pt x="496808" y="99787"/>
                </a:lnTo>
                <a:cubicBezTo>
                  <a:pt x="518565" y="97660"/>
                  <a:pt x="537540" y="87191"/>
                  <a:pt x="552427" y="69524"/>
                </a:cubicBezTo>
                <a:cubicBezTo>
                  <a:pt x="564859" y="54637"/>
                  <a:pt x="569930" y="39751"/>
                  <a:pt x="570094" y="39097"/>
                </a:cubicBezTo>
                <a:cubicBezTo>
                  <a:pt x="571239" y="35661"/>
                  <a:pt x="570094" y="31736"/>
                  <a:pt x="567149" y="29609"/>
                </a:cubicBezTo>
                <a:cubicBezTo>
                  <a:pt x="564205" y="27319"/>
                  <a:pt x="560279" y="27155"/>
                  <a:pt x="557171" y="29282"/>
                </a:cubicBezTo>
                <a:cubicBezTo>
                  <a:pt x="557171" y="29282"/>
                  <a:pt x="554390" y="31081"/>
                  <a:pt x="549318" y="33371"/>
                </a:cubicBezTo>
                <a:cubicBezTo>
                  <a:pt x="522000" y="46295"/>
                  <a:pt x="488956" y="45640"/>
                  <a:pt x="460983" y="31572"/>
                </a:cubicBezTo>
                <a:lnTo>
                  <a:pt x="441516" y="21757"/>
                </a:lnTo>
                <a:lnTo>
                  <a:pt x="441516" y="8670"/>
                </a:lnTo>
                <a:cubicBezTo>
                  <a:pt x="441516" y="3926"/>
                  <a:pt x="437590" y="0"/>
                  <a:pt x="432846" y="0"/>
                </a:cubicBezTo>
                <a:cubicBezTo>
                  <a:pt x="428102" y="0"/>
                  <a:pt x="424176" y="3926"/>
                  <a:pt x="424176" y="8670"/>
                </a:cubicBezTo>
                <a:lnTo>
                  <a:pt x="424176" y="18485"/>
                </a:lnTo>
                <a:lnTo>
                  <a:pt x="405200" y="18485"/>
                </a:lnTo>
                <a:cubicBezTo>
                  <a:pt x="400456" y="18485"/>
                  <a:pt x="396530" y="22411"/>
                  <a:pt x="396530" y="27155"/>
                </a:cubicBezTo>
                <a:cubicBezTo>
                  <a:pt x="396530" y="31899"/>
                  <a:pt x="400456" y="35825"/>
                  <a:pt x="405200" y="35825"/>
                </a:cubicBezTo>
                <a:lnTo>
                  <a:pt x="430883" y="35825"/>
                </a:lnTo>
                <a:lnTo>
                  <a:pt x="453294" y="47112"/>
                </a:lnTo>
                <a:cubicBezTo>
                  <a:pt x="481104" y="61017"/>
                  <a:pt x="513330" y="63635"/>
                  <a:pt x="542284" y="54637"/>
                </a:cubicBezTo>
                <a:cubicBezTo>
                  <a:pt x="532306" y="68051"/>
                  <a:pt x="515129" y="83101"/>
                  <a:pt x="488301" y="83101"/>
                </a:cubicBezTo>
                <a:lnTo>
                  <a:pt x="100932" y="83101"/>
                </a:lnTo>
                <a:cubicBezTo>
                  <a:pt x="73777" y="83101"/>
                  <a:pt x="56600" y="68051"/>
                  <a:pt x="46622" y="54637"/>
                </a:cubicBezTo>
                <a:cubicBezTo>
                  <a:pt x="75413" y="63635"/>
                  <a:pt x="107803" y="61181"/>
                  <a:pt x="135776" y="47112"/>
                </a:cubicBezTo>
                <a:lnTo>
                  <a:pt x="158187" y="35825"/>
                </a:lnTo>
                <a:lnTo>
                  <a:pt x="368230" y="35825"/>
                </a:lnTo>
                <a:cubicBezTo>
                  <a:pt x="372974" y="35825"/>
                  <a:pt x="376900" y="31899"/>
                  <a:pt x="376900" y="27155"/>
                </a:cubicBezTo>
                <a:cubicBezTo>
                  <a:pt x="376900" y="22411"/>
                  <a:pt x="372974" y="18485"/>
                  <a:pt x="368230" y="18485"/>
                </a:cubicBezTo>
                <a:lnTo>
                  <a:pt x="164894" y="18485"/>
                </a:lnTo>
                <a:lnTo>
                  <a:pt x="164894" y="8670"/>
                </a:lnTo>
                <a:cubicBezTo>
                  <a:pt x="164894" y="3926"/>
                  <a:pt x="160968" y="0"/>
                  <a:pt x="156224" y="0"/>
                </a:cubicBezTo>
                <a:cubicBezTo>
                  <a:pt x="151480" y="0"/>
                  <a:pt x="147554" y="3926"/>
                  <a:pt x="147554" y="8670"/>
                </a:cubicBezTo>
                <a:lnTo>
                  <a:pt x="147554" y="21757"/>
                </a:lnTo>
                <a:lnTo>
                  <a:pt x="128087" y="31572"/>
                </a:lnTo>
                <a:cubicBezTo>
                  <a:pt x="100114" y="45477"/>
                  <a:pt x="67070" y="46295"/>
                  <a:pt x="39751" y="33371"/>
                </a:cubicBezTo>
                <a:cubicBezTo>
                  <a:pt x="34680" y="30918"/>
                  <a:pt x="32063" y="29282"/>
                  <a:pt x="32063" y="29282"/>
                </a:cubicBezTo>
                <a:cubicBezTo>
                  <a:pt x="28955" y="27319"/>
                  <a:pt x="25028" y="27319"/>
                  <a:pt x="22084" y="29609"/>
                </a:cubicBezTo>
                <a:cubicBezTo>
                  <a:pt x="19140" y="31899"/>
                  <a:pt x="17994" y="35661"/>
                  <a:pt x="19140" y="39260"/>
                </a:cubicBezTo>
                <a:cubicBezTo>
                  <a:pt x="19303" y="39915"/>
                  <a:pt x="24374" y="54801"/>
                  <a:pt x="36807" y="69687"/>
                </a:cubicBezTo>
                <a:cubicBezTo>
                  <a:pt x="51693" y="87518"/>
                  <a:pt x="70669" y="97824"/>
                  <a:pt x="92426" y="99950"/>
                </a:cubicBezTo>
                <a:lnTo>
                  <a:pt x="92426" y="129232"/>
                </a:lnTo>
                <a:lnTo>
                  <a:pt x="82610" y="129232"/>
                </a:lnTo>
                <a:cubicBezTo>
                  <a:pt x="48421" y="129232"/>
                  <a:pt x="22575" y="118108"/>
                  <a:pt x="13578" y="112219"/>
                </a:cubicBezTo>
                <a:cubicBezTo>
                  <a:pt x="10469" y="110093"/>
                  <a:pt x="6543" y="110256"/>
                  <a:pt x="3599" y="112546"/>
                </a:cubicBezTo>
                <a:cubicBezTo>
                  <a:pt x="654" y="114836"/>
                  <a:pt x="-491" y="118599"/>
                  <a:pt x="654" y="122198"/>
                </a:cubicBezTo>
                <a:cubicBezTo>
                  <a:pt x="818" y="122852"/>
                  <a:pt x="5889" y="137739"/>
                  <a:pt x="18322" y="152625"/>
                </a:cubicBezTo>
                <a:cubicBezTo>
                  <a:pt x="35171" y="172746"/>
                  <a:pt x="57255" y="183379"/>
                  <a:pt x="82610" y="183379"/>
                </a:cubicBezTo>
                <a:lnTo>
                  <a:pt x="92426" y="183379"/>
                </a:lnTo>
                <a:lnTo>
                  <a:pt x="92426" y="230655"/>
                </a:lnTo>
                <a:lnTo>
                  <a:pt x="82610" y="230655"/>
                </a:lnTo>
                <a:cubicBezTo>
                  <a:pt x="77866" y="230655"/>
                  <a:pt x="73940" y="234581"/>
                  <a:pt x="73940" y="239325"/>
                </a:cubicBezTo>
                <a:cubicBezTo>
                  <a:pt x="73940" y="244069"/>
                  <a:pt x="77866" y="247995"/>
                  <a:pt x="82610" y="247995"/>
                </a:cubicBezTo>
                <a:lnTo>
                  <a:pt x="199247" y="247995"/>
                </a:lnTo>
                <a:lnTo>
                  <a:pt x="177981" y="304432"/>
                </a:lnTo>
                <a:lnTo>
                  <a:pt x="35825" y="304432"/>
                </a:lnTo>
                <a:lnTo>
                  <a:pt x="35825" y="247995"/>
                </a:lnTo>
                <a:lnTo>
                  <a:pt x="45640" y="247995"/>
                </a:lnTo>
                <a:cubicBezTo>
                  <a:pt x="50384" y="247995"/>
                  <a:pt x="54310" y="244069"/>
                  <a:pt x="54310" y="239325"/>
                </a:cubicBezTo>
                <a:cubicBezTo>
                  <a:pt x="54310" y="234581"/>
                  <a:pt x="50384" y="230655"/>
                  <a:pt x="45640" y="230655"/>
                </a:cubicBezTo>
                <a:lnTo>
                  <a:pt x="27155" y="230655"/>
                </a:lnTo>
                <a:cubicBezTo>
                  <a:pt x="22411" y="230655"/>
                  <a:pt x="18485" y="234581"/>
                  <a:pt x="18485" y="239325"/>
                </a:cubicBezTo>
                <a:lnTo>
                  <a:pt x="18485" y="304432"/>
                </a:lnTo>
                <a:lnTo>
                  <a:pt x="8670" y="304432"/>
                </a:lnTo>
                <a:cubicBezTo>
                  <a:pt x="3926" y="304432"/>
                  <a:pt x="0" y="308357"/>
                  <a:pt x="0" y="313102"/>
                </a:cubicBezTo>
                <a:cubicBezTo>
                  <a:pt x="0" y="317845"/>
                  <a:pt x="3926" y="321772"/>
                  <a:pt x="8670" y="321772"/>
                </a:cubicBezTo>
                <a:lnTo>
                  <a:pt x="580400" y="321772"/>
                </a:lnTo>
                <a:cubicBezTo>
                  <a:pt x="585144" y="321772"/>
                  <a:pt x="589070" y="317845"/>
                  <a:pt x="589070" y="313102"/>
                </a:cubicBezTo>
                <a:cubicBezTo>
                  <a:pt x="589070" y="308030"/>
                  <a:pt x="585144" y="304268"/>
                  <a:pt x="580400" y="304268"/>
                </a:cubicBezTo>
                <a:lnTo>
                  <a:pt x="580400" y="304268"/>
                </a:lnTo>
                <a:close/>
                <a:moveTo>
                  <a:pt x="553408" y="304268"/>
                </a:moveTo>
                <a:lnTo>
                  <a:pt x="411253" y="304268"/>
                </a:lnTo>
                <a:lnTo>
                  <a:pt x="389987" y="247831"/>
                </a:lnTo>
                <a:lnTo>
                  <a:pt x="553244" y="247831"/>
                </a:lnTo>
                <a:lnTo>
                  <a:pt x="553244" y="304268"/>
                </a:lnTo>
                <a:close/>
                <a:moveTo>
                  <a:pt x="203009" y="183215"/>
                </a:moveTo>
                <a:lnTo>
                  <a:pt x="203009" y="230491"/>
                </a:lnTo>
                <a:lnTo>
                  <a:pt x="164894" y="230491"/>
                </a:lnTo>
                <a:lnTo>
                  <a:pt x="164894" y="183215"/>
                </a:lnTo>
                <a:lnTo>
                  <a:pt x="203009" y="183215"/>
                </a:lnTo>
                <a:close/>
                <a:moveTo>
                  <a:pt x="220185" y="183215"/>
                </a:moveTo>
                <a:lnTo>
                  <a:pt x="258301" y="183215"/>
                </a:lnTo>
                <a:lnTo>
                  <a:pt x="258301" y="230491"/>
                </a:lnTo>
                <a:lnTo>
                  <a:pt x="220185" y="230491"/>
                </a:lnTo>
                <a:lnTo>
                  <a:pt x="220185" y="183215"/>
                </a:lnTo>
                <a:close/>
                <a:moveTo>
                  <a:pt x="313593" y="183215"/>
                </a:moveTo>
                <a:lnTo>
                  <a:pt x="313593" y="230491"/>
                </a:lnTo>
                <a:lnTo>
                  <a:pt x="275477" y="230491"/>
                </a:lnTo>
                <a:lnTo>
                  <a:pt x="275477" y="183215"/>
                </a:lnTo>
                <a:lnTo>
                  <a:pt x="313593" y="183215"/>
                </a:lnTo>
                <a:close/>
                <a:moveTo>
                  <a:pt x="369048" y="183215"/>
                </a:moveTo>
                <a:lnTo>
                  <a:pt x="369048" y="230491"/>
                </a:lnTo>
                <a:lnTo>
                  <a:pt x="330933" y="230491"/>
                </a:lnTo>
                <a:lnTo>
                  <a:pt x="330933" y="183215"/>
                </a:lnTo>
                <a:lnTo>
                  <a:pt x="369048" y="183215"/>
                </a:lnTo>
                <a:close/>
                <a:moveTo>
                  <a:pt x="424340" y="183215"/>
                </a:moveTo>
                <a:lnTo>
                  <a:pt x="424340" y="230491"/>
                </a:lnTo>
                <a:lnTo>
                  <a:pt x="386224" y="230491"/>
                </a:lnTo>
                <a:lnTo>
                  <a:pt x="386224" y="183215"/>
                </a:lnTo>
                <a:lnTo>
                  <a:pt x="424340" y="183215"/>
                </a:lnTo>
                <a:close/>
                <a:moveTo>
                  <a:pt x="330933" y="247668"/>
                </a:moveTo>
                <a:lnTo>
                  <a:pt x="371665" y="247668"/>
                </a:lnTo>
                <a:lnTo>
                  <a:pt x="379027" y="267298"/>
                </a:lnTo>
                <a:lnTo>
                  <a:pt x="330933" y="267298"/>
                </a:lnTo>
                <a:lnTo>
                  <a:pt x="330933" y="247668"/>
                </a:lnTo>
                <a:close/>
                <a:moveTo>
                  <a:pt x="258301" y="247668"/>
                </a:moveTo>
                <a:lnTo>
                  <a:pt x="258301" y="267298"/>
                </a:lnTo>
                <a:lnTo>
                  <a:pt x="210207" y="267298"/>
                </a:lnTo>
                <a:lnTo>
                  <a:pt x="217568" y="247668"/>
                </a:lnTo>
                <a:lnTo>
                  <a:pt x="258301" y="247668"/>
                </a:lnTo>
                <a:close/>
                <a:moveTo>
                  <a:pt x="275641" y="247668"/>
                </a:moveTo>
                <a:lnTo>
                  <a:pt x="313756" y="247668"/>
                </a:lnTo>
                <a:lnTo>
                  <a:pt x="313756" y="304104"/>
                </a:lnTo>
                <a:lnTo>
                  <a:pt x="275641" y="304104"/>
                </a:lnTo>
                <a:lnTo>
                  <a:pt x="275641" y="247668"/>
                </a:lnTo>
                <a:close/>
                <a:moveTo>
                  <a:pt x="330933" y="284638"/>
                </a:moveTo>
                <a:lnTo>
                  <a:pt x="385406" y="284638"/>
                </a:lnTo>
                <a:lnTo>
                  <a:pt x="392768" y="304268"/>
                </a:lnTo>
                <a:lnTo>
                  <a:pt x="330933" y="304268"/>
                </a:lnTo>
                <a:lnTo>
                  <a:pt x="330933" y="284638"/>
                </a:lnTo>
                <a:close/>
                <a:moveTo>
                  <a:pt x="479631" y="230491"/>
                </a:moveTo>
                <a:lnTo>
                  <a:pt x="441516" y="230491"/>
                </a:lnTo>
                <a:lnTo>
                  <a:pt x="441516" y="183215"/>
                </a:lnTo>
                <a:lnTo>
                  <a:pt x="479631" y="183215"/>
                </a:lnTo>
                <a:lnTo>
                  <a:pt x="479631" y="230491"/>
                </a:lnTo>
                <a:close/>
                <a:moveTo>
                  <a:pt x="441516" y="129069"/>
                </a:moveTo>
                <a:lnTo>
                  <a:pt x="441516" y="100277"/>
                </a:lnTo>
                <a:lnTo>
                  <a:pt x="479631" y="100277"/>
                </a:lnTo>
                <a:lnTo>
                  <a:pt x="479631" y="129069"/>
                </a:lnTo>
                <a:lnTo>
                  <a:pt x="441516" y="129069"/>
                </a:lnTo>
                <a:close/>
                <a:moveTo>
                  <a:pt x="386224" y="129069"/>
                </a:moveTo>
                <a:lnTo>
                  <a:pt x="386224" y="100277"/>
                </a:lnTo>
                <a:lnTo>
                  <a:pt x="424340" y="100277"/>
                </a:lnTo>
                <a:lnTo>
                  <a:pt x="424340" y="129069"/>
                </a:lnTo>
                <a:lnTo>
                  <a:pt x="386224" y="129069"/>
                </a:lnTo>
                <a:close/>
                <a:moveTo>
                  <a:pt x="330933" y="129069"/>
                </a:moveTo>
                <a:lnTo>
                  <a:pt x="330933" y="100277"/>
                </a:lnTo>
                <a:lnTo>
                  <a:pt x="369048" y="100277"/>
                </a:lnTo>
                <a:lnTo>
                  <a:pt x="369048" y="129069"/>
                </a:lnTo>
                <a:lnTo>
                  <a:pt x="330933" y="129069"/>
                </a:lnTo>
                <a:close/>
                <a:moveTo>
                  <a:pt x="275641" y="129069"/>
                </a:moveTo>
                <a:lnTo>
                  <a:pt x="275641" y="100277"/>
                </a:lnTo>
                <a:lnTo>
                  <a:pt x="313756" y="100277"/>
                </a:lnTo>
                <a:lnTo>
                  <a:pt x="313756" y="129069"/>
                </a:lnTo>
                <a:lnTo>
                  <a:pt x="275641" y="129069"/>
                </a:lnTo>
                <a:close/>
                <a:moveTo>
                  <a:pt x="220185" y="129069"/>
                </a:moveTo>
                <a:lnTo>
                  <a:pt x="220185" y="100277"/>
                </a:lnTo>
                <a:lnTo>
                  <a:pt x="258301" y="100277"/>
                </a:lnTo>
                <a:lnTo>
                  <a:pt x="258301" y="129069"/>
                </a:lnTo>
                <a:lnTo>
                  <a:pt x="220185" y="129069"/>
                </a:lnTo>
                <a:close/>
                <a:moveTo>
                  <a:pt x="164894" y="129069"/>
                </a:moveTo>
                <a:lnTo>
                  <a:pt x="164894" y="100277"/>
                </a:lnTo>
                <a:lnTo>
                  <a:pt x="203009" y="100277"/>
                </a:lnTo>
                <a:lnTo>
                  <a:pt x="203009" y="129069"/>
                </a:lnTo>
                <a:lnTo>
                  <a:pt x="164894" y="129069"/>
                </a:lnTo>
                <a:close/>
                <a:moveTo>
                  <a:pt x="109602" y="100114"/>
                </a:moveTo>
                <a:lnTo>
                  <a:pt x="147717" y="100114"/>
                </a:lnTo>
                <a:lnTo>
                  <a:pt x="147717" y="128905"/>
                </a:lnTo>
                <a:lnTo>
                  <a:pt x="109602" y="128905"/>
                </a:lnTo>
                <a:lnTo>
                  <a:pt x="109602" y="100114"/>
                </a:lnTo>
                <a:close/>
                <a:moveTo>
                  <a:pt x="28464" y="137575"/>
                </a:moveTo>
                <a:cubicBezTo>
                  <a:pt x="41714" y="142155"/>
                  <a:pt x="60036" y="146245"/>
                  <a:pt x="82447" y="146245"/>
                </a:cubicBezTo>
                <a:lnTo>
                  <a:pt x="506623" y="146245"/>
                </a:lnTo>
                <a:cubicBezTo>
                  <a:pt x="528870" y="146245"/>
                  <a:pt x="547192" y="142155"/>
                  <a:pt x="560442" y="137739"/>
                </a:cubicBezTo>
                <a:cubicBezTo>
                  <a:pt x="550464" y="151152"/>
                  <a:pt x="533287" y="165875"/>
                  <a:pt x="506623" y="165875"/>
                </a:cubicBezTo>
                <a:lnTo>
                  <a:pt x="82610" y="165875"/>
                </a:lnTo>
                <a:cubicBezTo>
                  <a:pt x="55619" y="165875"/>
                  <a:pt x="38442" y="150989"/>
                  <a:pt x="28464" y="137575"/>
                </a:cubicBezTo>
                <a:lnTo>
                  <a:pt x="28464" y="137575"/>
                </a:lnTo>
                <a:close/>
                <a:moveTo>
                  <a:pt x="109602" y="183215"/>
                </a:moveTo>
                <a:lnTo>
                  <a:pt x="147717" y="183215"/>
                </a:lnTo>
                <a:lnTo>
                  <a:pt x="147717" y="230491"/>
                </a:lnTo>
                <a:lnTo>
                  <a:pt x="109602" y="230491"/>
                </a:lnTo>
                <a:lnTo>
                  <a:pt x="109602" y="183215"/>
                </a:lnTo>
                <a:close/>
                <a:moveTo>
                  <a:pt x="203827" y="284638"/>
                </a:moveTo>
                <a:lnTo>
                  <a:pt x="258301" y="284638"/>
                </a:lnTo>
                <a:lnTo>
                  <a:pt x="258301" y="304268"/>
                </a:lnTo>
                <a:lnTo>
                  <a:pt x="196466" y="304268"/>
                </a:lnTo>
                <a:lnTo>
                  <a:pt x="203827" y="28463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2" name="Google Shape;2762;p76"/>
          <p:cNvSpPr/>
          <p:nvPr/>
        </p:nvSpPr>
        <p:spPr>
          <a:xfrm>
            <a:off x="984938" y="3804800"/>
            <a:ext cx="350131" cy="350204"/>
          </a:xfrm>
          <a:custGeom>
            <a:rect b="b" l="l" r="r" t="t"/>
            <a:pathLst>
              <a:path extrusionOk="0" h="588578" w="588456">
                <a:moveTo>
                  <a:pt x="580236" y="285619"/>
                </a:moveTo>
                <a:cubicBezTo>
                  <a:pt x="562078" y="285619"/>
                  <a:pt x="548337" y="275150"/>
                  <a:pt x="532469" y="263208"/>
                </a:cubicBezTo>
                <a:cubicBezTo>
                  <a:pt x="512185" y="247831"/>
                  <a:pt x="489119" y="230328"/>
                  <a:pt x="451167" y="230328"/>
                </a:cubicBezTo>
                <a:cubicBezTo>
                  <a:pt x="450350" y="230328"/>
                  <a:pt x="449532" y="230328"/>
                  <a:pt x="448714" y="230328"/>
                </a:cubicBezTo>
                <a:cubicBezTo>
                  <a:pt x="449368" y="229837"/>
                  <a:pt x="449859" y="229183"/>
                  <a:pt x="450513" y="228692"/>
                </a:cubicBezTo>
                <a:cubicBezTo>
                  <a:pt x="477341" y="201864"/>
                  <a:pt x="481267" y="173237"/>
                  <a:pt x="484702" y="148044"/>
                </a:cubicBezTo>
                <a:cubicBezTo>
                  <a:pt x="487483" y="128251"/>
                  <a:pt x="489774" y="111238"/>
                  <a:pt x="502697" y="98315"/>
                </a:cubicBezTo>
                <a:cubicBezTo>
                  <a:pt x="504333" y="96679"/>
                  <a:pt x="505150" y="94389"/>
                  <a:pt x="505150" y="92262"/>
                </a:cubicBezTo>
                <a:cubicBezTo>
                  <a:pt x="505150" y="89972"/>
                  <a:pt x="504333" y="87845"/>
                  <a:pt x="502697" y="86209"/>
                </a:cubicBezTo>
                <a:cubicBezTo>
                  <a:pt x="499261" y="82774"/>
                  <a:pt x="493863" y="82774"/>
                  <a:pt x="490428" y="86209"/>
                </a:cubicBezTo>
                <a:cubicBezTo>
                  <a:pt x="478813" y="97824"/>
                  <a:pt x="463763" y="100932"/>
                  <a:pt x="446751" y="103386"/>
                </a:cubicBezTo>
                <a:cubicBezTo>
                  <a:pt x="442007" y="104040"/>
                  <a:pt x="438735" y="108457"/>
                  <a:pt x="439389" y="113201"/>
                </a:cubicBezTo>
                <a:cubicBezTo>
                  <a:pt x="440044" y="117945"/>
                  <a:pt x="444460" y="121217"/>
                  <a:pt x="449204" y="120562"/>
                </a:cubicBezTo>
                <a:cubicBezTo>
                  <a:pt x="457547" y="119417"/>
                  <a:pt x="465726" y="117945"/>
                  <a:pt x="473415" y="115655"/>
                </a:cubicBezTo>
                <a:cubicBezTo>
                  <a:pt x="470470" y="125470"/>
                  <a:pt x="468998" y="135776"/>
                  <a:pt x="467526" y="145918"/>
                </a:cubicBezTo>
                <a:cubicBezTo>
                  <a:pt x="464254" y="169638"/>
                  <a:pt x="460819" y="194176"/>
                  <a:pt x="438244" y="216750"/>
                </a:cubicBezTo>
                <a:cubicBezTo>
                  <a:pt x="410271" y="244723"/>
                  <a:pt x="373955" y="248813"/>
                  <a:pt x="352689" y="248486"/>
                </a:cubicBezTo>
                <a:lnTo>
                  <a:pt x="378699" y="222476"/>
                </a:lnTo>
                <a:cubicBezTo>
                  <a:pt x="382135" y="219040"/>
                  <a:pt x="382135" y="213642"/>
                  <a:pt x="378699" y="210207"/>
                </a:cubicBezTo>
                <a:cubicBezTo>
                  <a:pt x="375264" y="206771"/>
                  <a:pt x="369866" y="206771"/>
                  <a:pt x="366430" y="210207"/>
                </a:cubicBezTo>
                <a:lnTo>
                  <a:pt x="340420" y="236217"/>
                </a:lnTo>
                <a:cubicBezTo>
                  <a:pt x="340093" y="214951"/>
                  <a:pt x="344183" y="178635"/>
                  <a:pt x="372156" y="150662"/>
                </a:cubicBezTo>
                <a:cubicBezTo>
                  <a:pt x="383934" y="138884"/>
                  <a:pt x="397348" y="131195"/>
                  <a:pt x="414034" y="126615"/>
                </a:cubicBezTo>
                <a:cubicBezTo>
                  <a:pt x="418614" y="125306"/>
                  <a:pt x="421395" y="120562"/>
                  <a:pt x="420086" y="115982"/>
                </a:cubicBezTo>
                <a:cubicBezTo>
                  <a:pt x="418778" y="111402"/>
                  <a:pt x="414034" y="108620"/>
                  <a:pt x="409453" y="109929"/>
                </a:cubicBezTo>
                <a:cubicBezTo>
                  <a:pt x="389823" y="115327"/>
                  <a:pt x="374119" y="124325"/>
                  <a:pt x="360051" y="138393"/>
                </a:cubicBezTo>
                <a:cubicBezTo>
                  <a:pt x="359396" y="139047"/>
                  <a:pt x="358906" y="139538"/>
                  <a:pt x="358415" y="140192"/>
                </a:cubicBezTo>
                <a:cubicBezTo>
                  <a:pt x="358415" y="139374"/>
                  <a:pt x="358415" y="138556"/>
                  <a:pt x="358415" y="137739"/>
                </a:cubicBezTo>
                <a:cubicBezTo>
                  <a:pt x="358415" y="99787"/>
                  <a:pt x="340911" y="76885"/>
                  <a:pt x="325534" y="56437"/>
                </a:cubicBezTo>
                <a:cubicBezTo>
                  <a:pt x="313429" y="40569"/>
                  <a:pt x="303123" y="26828"/>
                  <a:pt x="303123" y="8670"/>
                </a:cubicBezTo>
                <a:cubicBezTo>
                  <a:pt x="303123" y="3926"/>
                  <a:pt x="299197" y="0"/>
                  <a:pt x="294453" y="0"/>
                </a:cubicBezTo>
                <a:cubicBezTo>
                  <a:pt x="289709" y="0"/>
                  <a:pt x="285783" y="3926"/>
                  <a:pt x="285783" y="8670"/>
                </a:cubicBezTo>
                <a:cubicBezTo>
                  <a:pt x="285783" y="26828"/>
                  <a:pt x="275314" y="40569"/>
                  <a:pt x="263372" y="56437"/>
                </a:cubicBezTo>
                <a:cubicBezTo>
                  <a:pt x="247995" y="76721"/>
                  <a:pt x="230491" y="99787"/>
                  <a:pt x="230491" y="137739"/>
                </a:cubicBezTo>
                <a:cubicBezTo>
                  <a:pt x="230491" y="138556"/>
                  <a:pt x="230491" y="139374"/>
                  <a:pt x="230491" y="140192"/>
                </a:cubicBezTo>
                <a:cubicBezTo>
                  <a:pt x="230001" y="139538"/>
                  <a:pt x="229346" y="139047"/>
                  <a:pt x="228855" y="138393"/>
                </a:cubicBezTo>
                <a:cubicBezTo>
                  <a:pt x="202027" y="111565"/>
                  <a:pt x="173400" y="107639"/>
                  <a:pt x="148208" y="104204"/>
                </a:cubicBezTo>
                <a:cubicBezTo>
                  <a:pt x="128414" y="101423"/>
                  <a:pt x="111401" y="99133"/>
                  <a:pt x="98478" y="86209"/>
                </a:cubicBezTo>
                <a:cubicBezTo>
                  <a:pt x="95043" y="82774"/>
                  <a:pt x="89645" y="82774"/>
                  <a:pt x="86209" y="86209"/>
                </a:cubicBezTo>
                <a:cubicBezTo>
                  <a:pt x="84573" y="87845"/>
                  <a:pt x="83756" y="90135"/>
                  <a:pt x="83756" y="92262"/>
                </a:cubicBezTo>
                <a:cubicBezTo>
                  <a:pt x="83756" y="94389"/>
                  <a:pt x="84573" y="96679"/>
                  <a:pt x="86209" y="98315"/>
                </a:cubicBezTo>
                <a:cubicBezTo>
                  <a:pt x="99133" y="111238"/>
                  <a:pt x="101423" y="128251"/>
                  <a:pt x="104204" y="148044"/>
                </a:cubicBezTo>
                <a:cubicBezTo>
                  <a:pt x="107639" y="173400"/>
                  <a:pt x="111565" y="202028"/>
                  <a:pt x="138393" y="228692"/>
                </a:cubicBezTo>
                <a:cubicBezTo>
                  <a:pt x="139047" y="229346"/>
                  <a:pt x="139538" y="229837"/>
                  <a:pt x="140192" y="230328"/>
                </a:cubicBezTo>
                <a:cubicBezTo>
                  <a:pt x="139374" y="230328"/>
                  <a:pt x="138557" y="230328"/>
                  <a:pt x="137739" y="230328"/>
                </a:cubicBezTo>
                <a:cubicBezTo>
                  <a:pt x="99787" y="230328"/>
                  <a:pt x="76885" y="247831"/>
                  <a:pt x="56437" y="263208"/>
                </a:cubicBezTo>
                <a:cubicBezTo>
                  <a:pt x="40569" y="275314"/>
                  <a:pt x="26828" y="285619"/>
                  <a:pt x="8670" y="285619"/>
                </a:cubicBezTo>
                <a:cubicBezTo>
                  <a:pt x="3926" y="285619"/>
                  <a:pt x="0" y="289546"/>
                  <a:pt x="0" y="294289"/>
                </a:cubicBezTo>
                <a:cubicBezTo>
                  <a:pt x="0" y="299033"/>
                  <a:pt x="3926" y="302959"/>
                  <a:pt x="8670" y="302959"/>
                </a:cubicBezTo>
                <a:cubicBezTo>
                  <a:pt x="26828" y="302959"/>
                  <a:pt x="40569" y="313429"/>
                  <a:pt x="56437" y="325370"/>
                </a:cubicBezTo>
                <a:cubicBezTo>
                  <a:pt x="76721" y="340747"/>
                  <a:pt x="99787" y="358251"/>
                  <a:pt x="137739" y="358251"/>
                </a:cubicBezTo>
                <a:cubicBezTo>
                  <a:pt x="138557" y="358251"/>
                  <a:pt x="139374" y="358251"/>
                  <a:pt x="140192" y="358251"/>
                </a:cubicBezTo>
                <a:cubicBezTo>
                  <a:pt x="139538" y="358742"/>
                  <a:pt x="139047" y="359396"/>
                  <a:pt x="138393" y="359887"/>
                </a:cubicBezTo>
                <a:cubicBezTo>
                  <a:pt x="111565" y="386715"/>
                  <a:pt x="107639" y="415342"/>
                  <a:pt x="104204" y="440534"/>
                </a:cubicBezTo>
                <a:cubicBezTo>
                  <a:pt x="101423" y="460328"/>
                  <a:pt x="99133" y="477341"/>
                  <a:pt x="86209" y="490264"/>
                </a:cubicBezTo>
                <a:cubicBezTo>
                  <a:pt x="84573" y="491900"/>
                  <a:pt x="83756" y="494190"/>
                  <a:pt x="83756" y="496317"/>
                </a:cubicBezTo>
                <a:cubicBezTo>
                  <a:pt x="83756" y="498607"/>
                  <a:pt x="84573" y="500734"/>
                  <a:pt x="86209" y="502369"/>
                </a:cubicBezTo>
                <a:cubicBezTo>
                  <a:pt x="87845" y="504005"/>
                  <a:pt x="90135" y="504823"/>
                  <a:pt x="92262" y="504823"/>
                </a:cubicBezTo>
                <a:cubicBezTo>
                  <a:pt x="94389" y="504823"/>
                  <a:pt x="96679" y="504005"/>
                  <a:pt x="98315" y="502369"/>
                </a:cubicBezTo>
                <a:cubicBezTo>
                  <a:pt x="111238" y="489446"/>
                  <a:pt x="128251" y="487156"/>
                  <a:pt x="148044" y="484375"/>
                </a:cubicBezTo>
                <a:cubicBezTo>
                  <a:pt x="150007" y="484048"/>
                  <a:pt x="151807" y="483884"/>
                  <a:pt x="153770" y="483557"/>
                </a:cubicBezTo>
                <a:cubicBezTo>
                  <a:pt x="158514" y="482903"/>
                  <a:pt x="161786" y="478486"/>
                  <a:pt x="161131" y="473742"/>
                </a:cubicBezTo>
                <a:cubicBezTo>
                  <a:pt x="160477" y="468998"/>
                  <a:pt x="156060" y="465727"/>
                  <a:pt x="151316" y="466381"/>
                </a:cubicBezTo>
                <a:cubicBezTo>
                  <a:pt x="149353" y="466708"/>
                  <a:pt x="147554" y="466871"/>
                  <a:pt x="145591" y="467199"/>
                </a:cubicBezTo>
                <a:cubicBezTo>
                  <a:pt x="135448" y="468671"/>
                  <a:pt x="125143" y="469979"/>
                  <a:pt x="115327" y="473088"/>
                </a:cubicBezTo>
                <a:cubicBezTo>
                  <a:pt x="118436" y="463272"/>
                  <a:pt x="119744" y="452967"/>
                  <a:pt x="121216" y="442824"/>
                </a:cubicBezTo>
                <a:cubicBezTo>
                  <a:pt x="124488" y="419105"/>
                  <a:pt x="127923" y="394567"/>
                  <a:pt x="150498" y="371992"/>
                </a:cubicBezTo>
                <a:cubicBezTo>
                  <a:pt x="178471" y="344019"/>
                  <a:pt x="214787" y="339930"/>
                  <a:pt x="236053" y="340257"/>
                </a:cubicBezTo>
                <a:lnTo>
                  <a:pt x="210043" y="366267"/>
                </a:lnTo>
                <a:cubicBezTo>
                  <a:pt x="206608" y="369702"/>
                  <a:pt x="206608" y="375100"/>
                  <a:pt x="210043" y="378536"/>
                </a:cubicBezTo>
                <a:cubicBezTo>
                  <a:pt x="211679" y="380172"/>
                  <a:pt x="213969" y="380989"/>
                  <a:pt x="216096" y="380989"/>
                </a:cubicBezTo>
                <a:cubicBezTo>
                  <a:pt x="218386" y="380989"/>
                  <a:pt x="220513" y="380172"/>
                  <a:pt x="222148" y="378536"/>
                </a:cubicBezTo>
                <a:lnTo>
                  <a:pt x="248158" y="352526"/>
                </a:lnTo>
                <a:cubicBezTo>
                  <a:pt x="248486" y="373792"/>
                  <a:pt x="244396" y="410108"/>
                  <a:pt x="216423" y="438081"/>
                </a:cubicBezTo>
                <a:cubicBezTo>
                  <a:pt x="206935" y="447568"/>
                  <a:pt x="196466" y="454275"/>
                  <a:pt x="184360" y="458856"/>
                </a:cubicBezTo>
                <a:cubicBezTo>
                  <a:pt x="179944" y="460492"/>
                  <a:pt x="177653" y="465563"/>
                  <a:pt x="179289" y="469979"/>
                </a:cubicBezTo>
                <a:cubicBezTo>
                  <a:pt x="180925" y="474397"/>
                  <a:pt x="185996" y="476687"/>
                  <a:pt x="190413" y="475051"/>
                </a:cubicBezTo>
                <a:cubicBezTo>
                  <a:pt x="204808" y="469652"/>
                  <a:pt x="217241" y="461473"/>
                  <a:pt x="228528" y="450186"/>
                </a:cubicBezTo>
                <a:cubicBezTo>
                  <a:pt x="229183" y="449531"/>
                  <a:pt x="229673" y="449041"/>
                  <a:pt x="230164" y="448387"/>
                </a:cubicBezTo>
                <a:cubicBezTo>
                  <a:pt x="230164" y="449204"/>
                  <a:pt x="230164" y="450022"/>
                  <a:pt x="230164" y="450840"/>
                </a:cubicBezTo>
                <a:cubicBezTo>
                  <a:pt x="230164" y="488792"/>
                  <a:pt x="247668" y="511694"/>
                  <a:pt x="263045" y="532142"/>
                </a:cubicBezTo>
                <a:cubicBezTo>
                  <a:pt x="275150" y="548010"/>
                  <a:pt x="285456" y="561751"/>
                  <a:pt x="285456" y="579909"/>
                </a:cubicBezTo>
                <a:cubicBezTo>
                  <a:pt x="285456" y="584653"/>
                  <a:pt x="289382" y="588579"/>
                  <a:pt x="294126" y="588579"/>
                </a:cubicBezTo>
                <a:cubicBezTo>
                  <a:pt x="298870" y="588579"/>
                  <a:pt x="302796" y="584653"/>
                  <a:pt x="302796" y="579909"/>
                </a:cubicBezTo>
                <a:cubicBezTo>
                  <a:pt x="302796" y="561751"/>
                  <a:pt x="313265" y="548010"/>
                  <a:pt x="325207" y="532142"/>
                </a:cubicBezTo>
                <a:cubicBezTo>
                  <a:pt x="340584" y="511857"/>
                  <a:pt x="358088" y="488792"/>
                  <a:pt x="358088" y="450840"/>
                </a:cubicBezTo>
                <a:cubicBezTo>
                  <a:pt x="358088" y="450022"/>
                  <a:pt x="358088" y="449204"/>
                  <a:pt x="358088" y="448387"/>
                </a:cubicBezTo>
                <a:cubicBezTo>
                  <a:pt x="358578" y="449041"/>
                  <a:pt x="359233" y="449531"/>
                  <a:pt x="359723" y="450186"/>
                </a:cubicBezTo>
                <a:cubicBezTo>
                  <a:pt x="386551" y="477014"/>
                  <a:pt x="415179" y="480940"/>
                  <a:pt x="440371" y="484375"/>
                </a:cubicBezTo>
                <a:cubicBezTo>
                  <a:pt x="460165" y="487156"/>
                  <a:pt x="477177" y="489446"/>
                  <a:pt x="490101" y="502369"/>
                </a:cubicBezTo>
                <a:cubicBezTo>
                  <a:pt x="491737" y="504005"/>
                  <a:pt x="494027" y="504823"/>
                  <a:pt x="496153" y="504823"/>
                </a:cubicBezTo>
                <a:cubicBezTo>
                  <a:pt x="498443" y="504823"/>
                  <a:pt x="500570" y="504005"/>
                  <a:pt x="502206" y="502369"/>
                </a:cubicBezTo>
                <a:cubicBezTo>
                  <a:pt x="503842" y="500734"/>
                  <a:pt x="504660" y="498444"/>
                  <a:pt x="504660" y="496317"/>
                </a:cubicBezTo>
                <a:cubicBezTo>
                  <a:pt x="504660" y="494190"/>
                  <a:pt x="503842" y="491900"/>
                  <a:pt x="502206" y="490264"/>
                </a:cubicBezTo>
                <a:cubicBezTo>
                  <a:pt x="489283" y="477341"/>
                  <a:pt x="486993" y="460328"/>
                  <a:pt x="484212" y="440534"/>
                </a:cubicBezTo>
                <a:cubicBezTo>
                  <a:pt x="480776" y="415179"/>
                  <a:pt x="476850" y="386551"/>
                  <a:pt x="450022" y="359887"/>
                </a:cubicBezTo>
                <a:cubicBezTo>
                  <a:pt x="449368" y="359233"/>
                  <a:pt x="448877" y="358742"/>
                  <a:pt x="448223" y="358251"/>
                </a:cubicBezTo>
                <a:cubicBezTo>
                  <a:pt x="449041" y="358251"/>
                  <a:pt x="449859" y="358251"/>
                  <a:pt x="450677" y="358251"/>
                </a:cubicBezTo>
                <a:cubicBezTo>
                  <a:pt x="488628" y="358251"/>
                  <a:pt x="511530" y="340747"/>
                  <a:pt x="531978" y="325370"/>
                </a:cubicBezTo>
                <a:cubicBezTo>
                  <a:pt x="547846" y="313265"/>
                  <a:pt x="561587" y="302959"/>
                  <a:pt x="579745" y="302959"/>
                </a:cubicBezTo>
                <a:cubicBezTo>
                  <a:pt x="584489" y="302959"/>
                  <a:pt x="588415" y="299033"/>
                  <a:pt x="588415" y="294289"/>
                </a:cubicBezTo>
                <a:cubicBezTo>
                  <a:pt x="588906" y="289546"/>
                  <a:pt x="584980" y="285619"/>
                  <a:pt x="580236" y="285619"/>
                </a:cubicBezTo>
                <a:lnTo>
                  <a:pt x="580236" y="285619"/>
                </a:lnTo>
                <a:close/>
                <a:moveTo>
                  <a:pt x="277113" y="66743"/>
                </a:moveTo>
                <a:cubicBezTo>
                  <a:pt x="283329" y="58563"/>
                  <a:pt x="289545" y="50221"/>
                  <a:pt x="294453" y="41223"/>
                </a:cubicBezTo>
                <a:cubicBezTo>
                  <a:pt x="299361" y="50384"/>
                  <a:pt x="305577" y="58563"/>
                  <a:pt x="311793" y="66743"/>
                </a:cubicBezTo>
                <a:cubicBezTo>
                  <a:pt x="326189" y="85882"/>
                  <a:pt x="341238" y="105512"/>
                  <a:pt x="341238" y="137575"/>
                </a:cubicBezTo>
                <a:cubicBezTo>
                  <a:pt x="341238" y="176999"/>
                  <a:pt x="318500" y="205790"/>
                  <a:pt x="303123" y="220513"/>
                </a:cubicBezTo>
                <a:lnTo>
                  <a:pt x="303123" y="156060"/>
                </a:lnTo>
                <a:cubicBezTo>
                  <a:pt x="303123" y="151316"/>
                  <a:pt x="299197" y="147390"/>
                  <a:pt x="294453" y="147390"/>
                </a:cubicBezTo>
                <a:cubicBezTo>
                  <a:pt x="289709" y="147390"/>
                  <a:pt x="285783" y="151316"/>
                  <a:pt x="285783" y="156060"/>
                </a:cubicBezTo>
                <a:lnTo>
                  <a:pt x="285783" y="220513"/>
                </a:lnTo>
                <a:cubicBezTo>
                  <a:pt x="270570" y="205790"/>
                  <a:pt x="247668" y="177163"/>
                  <a:pt x="247668" y="137575"/>
                </a:cubicBezTo>
                <a:cubicBezTo>
                  <a:pt x="247831" y="105512"/>
                  <a:pt x="262718" y="85719"/>
                  <a:pt x="277113" y="66743"/>
                </a:cubicBezTo>
                <a:lnTo>
                  <a:pt x="277113" y="66743"/>
                </a:lnTo>
                <a:close/>
                <a:moveTo>
                  <a:pt x="121216" y="145591"/>
                </a:moveTo>
                <a:cubicBezTo>
                  <a:pt x="119744" y="135448"/>
                  <a:pt x="118436" y="125143"/>
                  <a:pt x="115327" y="115327"/>
                </a:cubicBezTo>
                <a:cubicBezTo>
                  <a:pt x="125143" y="118436"/>
                  <a:pt x="135448" y="119744"/>
                  <a:pt x="145591" y="121217"/>
                </a:cubicBezTo>
                <a:cubicBezTo>
                  <a:pt x="169310" y="124488"/>
                  <a:pt x="193848" y="127924"/>
                  <a:pt x="216423" y="150498"/>
                </a:cubicBezTo>
                <a:cubicBezTo>
                  <a:pt x="244396" y="178471"/>
                  <a:pt x="248486" y="214787"/>
                  <a:pt x="248158" y="236053"/>
                </a:cubicBezTo>
                <a:lnTo>
                  <a:pt x="222148" y="210043"/>
                </a:lnTo>
                <a:cubicBezTo>
                  <a:pt x="218713" y="206608"/>
                  <a:pt x="213315" y="206608"/>
                  <a:pt x="209880" y="210043"/>
                </a:cubicBezTo>
                <a:cubicBezTo>
                  <a:pt x="206444" y="213478"/>
                  <a:pt x="206444" y="218877"/>
                  <a:pt x="209880" y="222312"/>
                </a:cubicBezTo>
                <a:lnTo>
                  <a:pt x="235890" y="248322"/>
                </a:lnTo>
                <a:cubicBezTo>
                  <a:pt x="214624" y="248649"/>
                  <a:pt x="178308" y="244560"/>
                  <a:pt x="150335" y="216587"/>
                </a:cubicBezTo>
                <a:cubicBezTo>
                  <a:pt x="127923" y="193848"/>
                  <a:pt x="124488" y="169311"/>
                  <a:pt x="121216" y="145591"/>
                </a:cubicBezTo>
                <a:lnTo>
                  <a:pt x="121216" y="145591"/>
                </a:lnTo>
                <a:close/>
                <a:moveTo>
                  <a:pt x="66906" y="311629"/>
                </a:moveTo>
                <a:cubicBezTo>
                  <a:pt x="58727" y="305413"/>
                  <a:pt x="50384" y="299197"/>
                  <a:pt x="41387" y="294289"/>
                </a:cubicBezTo>
                <a:cubicBezTo>
                  <a:pt x="50548" y="289382"/>
                  <a:pt x="58727" y="283166"/>
                  <a:pt x="66906" y="276949"/>
                </a:cubicBezTo>
                <a:cubicBezTo>
                  <a:pt x="86046" y="262554"/>
                  <a:pt x="105676" y="247504"/>
                  <a:pt x="137739" y="247504"/>
                </a:cubicBezTo>
                <a:cubicBezTo>
                  <a:pt x="177163" y="247504"/>
                  <a:pt x="205954" y="270242"/>
                  <a:pt x="220676" y="285619"/>
                </a:cubicBezTo>
                <a:lnTo>
                  <a:pt x="156224" y="285619"/>
                </a:lnTo>
                <a:cubicBezTo>
                  <a:pt x="151480" y="285619"/>
                  <a:pt x="147554" y="289546"/>
                  <a:pt x="147554" y="294289"/>
                </a:cubicBezTo>
                <a:cubicBezTo>
                  <a:pt x="147554" y="299033"/>
                  <a:pt x="151480" y="302959"/>
                  <a:pt x="156224" y="302959"/>
                </a:cubicBezTo>
                <a:lnTo>
                  <a:pt x="220676" y="302959"/>
                </a:lnTo>
                <a:cubicBezTo>
                  <a:pt x="205954" y="318173"/>
                  <a:pt x="177326" y="341075"/>
                  <a:pt x="137739" y="341075"/>
                </a:cubicBezTo>
                <a:cubicBezTo>
                  <a:pt x="105676" y="340911"/>
                  <a:pt x="85882" y="326025"/>
                  <a:pt x="66906" y="311629"/>
                </a:cubicBezTo>
                <a:lnTo>
                  <a:pt x="66906" y="311629"/>
                </a:lnTo>
                <a:close/>
                <a:moveTo>
                  <a:pt x="311793" y="521836"/>
                </a:moveTo>
                <a:cubicBezTo>
                  <a:pt x="305577" y="530015"/>
                  <a:pt x="299361" y="538358"/>
                  <a:pt x="294453" y="547355"/>
                </a:cubicBezTo>
                <a:cubicBezTo>
                  <a:pt x="289545" y="538195"/>
                  <a:pt x="283329" y="530015"/>
                  <a:pt x="277113" y="521836"/>
                </a:cubicBezTo>
                <a:cubicBezTo>
                  <a:pt x="262718" y="502696"/>
                  <a:pt x="247668" y="483067"/>
                  <a:pt x="247668" y="451004"/>
                </a:cubicBezTo>
                <a:cubicBezTo>
                  <a:pt x="247668" y="411580"/>
                  <a:pt x="270406" y="382789"/>
                  <a:pt x="285783" y="368066"/>
                </a:cubicBezTo>
                <a:lnTo>
                  <a:pt x="285783" y="432519"/>
                </a:lnTo>
                <a:cubicBezTo>
                  <a:pt x="285783" y="437263"/>
                  <a:pt x="289709" y="441189"/>
                  <a:pt x="294453" y="441189"/>
                </a:cubicBezTo>
                <a:cubicBezTo>
                  <a:pt x="299197" y="441189"/>
                  <a:pt x="303123" y="437263"/>
                  <a:pt x="303123" y="432519"/>
                </a:cubicBezTo>
                <a:lnTo>
                  <a:pt x="303123" y="368066"/>
                </a:lnTo>
                <a:cubicBezTo>
                  <a:pt x="318336" y="382789"/>
                  <a:pt x="341238" y="411416"/>
                  <a:pt x="341238" y="451004"/>
                </a:cubicBezTo>
                <a:cubicBezTo>
                  <a:pt x="341075" y="483067"/>
                  <a:pt x="326189" y="502860"/>
                  <a:pt x="311793" y="521836"/>
                </a:cubicBezTo>
                <a:lnTo>
                  <a:pt x="311793" y="521836"/>
                </a:lnTo>
                <a:close/>
                <a:moveTo>
                  <a:pt x="467690" y="442988"/>
                </a:moveTo>
                <a:cubicBezTo>
                  <a:pt x="469162" y="453130"/>
                  <a:pt x="470470" y="463436"/>
                  <a:pt x="473579" y="473251"/>
                </a:cubicBezTo>
                <a:cubicBezTo>
                  <a:pt x="463763" y="470143"/>
                  <a:pt x="453458" y="468835"/>
                  <a:pt x="443315" y="467362"/>
                </a:cubicBezTo>
                <a:cubicBezTo>
                  <a:pt x="419596" y="464091"/>
                  <a:pt x="395058" y="460656"/>
                  <a:pt x="372483" y="438081"/>
                </a:cubicBezTo>
                <a:cubicBezTo>
                  <a:pt x="344510" y="410108"/>
                  <a:pt x="340420" y="373792"/>
                  <a:pt x="340748" y="352526"/>
                </a:cubicBezTo>
                <a:lnTo>
                  <a:pt x="366758" y="378536"/>
                </a:lnTo>
                <a:cubicBezTo>
                  <a:pt x="368393" y="380172"/>
                  <a:pt x="370684" y="380989"/>
                  <a:pt x="372810" y="380989"/>
                </a:cubicBezTo>
                <a:cubicBezTo>
                  <a:pt x="375100" y="380989"/>
                  <a:pt x="377227" y="380172"/>
                  <a:pt x="378863" y="378536"/>
                </a:cubicBezTo>
                <a:cubicBezTo>
                  <a:pt x="382298" y="375100"/>
                  <a:pt x="382298" y="369702"/>
                  <a:pt x="378863" y="366267"/>
                </a:cubicBezTo>
                <a:lnTo>
                  <a:pt x="352853" y="340257"/>
                </a:lnTo>
                <a:cubicBezTo>
                  <a:pt x="374119" y="339930"/>
                  <a:pt x="410435" y="344019"/>
                  <a:pt x="438408" y="371992"/>
                </a:cubicBezTo>
                <a:cubicBezTo>
                  <a:pt x="460983" y="394731"/>
                  <a:pt x="464418" y="419268"/>
                  <a:pt x="467690" y="442988"/>
                </a:cubicBezTo>
                <a:lnTo>
                  <a:pt x="467690" y="442988"/>
                </a:lnTo>
                <a:close/>
                <a:moveTo>
                  <a:pt x="331914" y="324880"/>
                </a:moveTo>
                <a:cubicBezTo>
                  <a:pt x="328479" y="325534"/>
                  <a:pt x="325861" y="328152"/>
                  <a:pt x="325207" y="331587"/>
                </a:cubicBezTo>
                <a:cubicBezTo>
                  <a:pt x="324880" y="332732"/>
                  <a:pt x="322426" y="345819"/>
                  <a:pt x="323571" y="363977"/>
                </a:cubicBezTo>
                <a:cubicBezTo>
                  <a:pt x="311302" y="350399"/>
                  <a:pt x="300506" y="342874"/>
                  <a:pt x="299361" y="342220"/>
                </a:cubicBezTo>
                <a:cubicBezTo>
                  <a:pt x="296416" y="340257"/>
                  <a:pt x="292654" y="340257"/>
                  <a:pt x="289709" y="342220"/>
                </a:cubicBezTo>
                <a:cubicBezTo>
                  <a:pt x="288728" y="342874"/>
                  <a:pt x="277767" y="350399"/>
                  <a:pt x="265498" y="363977"/>
                </a:cubicBezTo>
                <a:cubicBezTo>
                  <a:pt x="266480" y="345655"/>
                  <a:pt x="264026" y="332732"/>
                  <a:pt x="263863" y="331587"/>
                </a:cubicBezTo>
                <a:cubicBezTo>
                  <a:pt x="263208" y="328152"/>
                  <a:pt x="260591" y="325534"/>
                  <a:pt x="257156" y="324880"/>
                </a:cubicBezTo>
                <a:cubicBezTo>
                  <a:pt x="256011" y="324716"/>
                  <a:pt x="242924" y="322099"/>
                  <a:pt x="224766" y="323244"/>
                </a:cubicBezTo>
                <a:cubicBezTo>
                  <a:pt x="238343" y="310975"/>
                  <a:pt x="245868" y="300178"/>
                  <a:pt x="246523" y="299033"/>
                </a:cubicBezTo>
                <a:cubicBezTo>
                  <a:pt x="248486" y="296089"/>
                  <a:pt x="248486" y="292326"/>
                  <a:pt x="246523" y="289382"/>
                </a:cubicBezTo>
                <a:cubicBezTo>
                  <a:pt x="245868" y="288400"/>
                  <a:pt x="238343" y="277440"/>
                  <a:pt x="224766" y="265171"/>
                </a:cubicBezTo>
                <a:cubicBezTo>
                  <a:pt x="227874" y="265335"/>
                  <a:pt x="230655" y="265335"/>
                  <a:pt x="233436" y="265335"/>
                </a:cubicBezTo>
                <a:cubicBezTo>
                  <a:pt x="247013" y="265335"/>
                  <a:pt x="256174" y="263535"/>
                  <a:pt x="257156" y="263372"/>
                </a:cubicBezTo>
                <a:cubicBezTo>
                  <a:pt x="260591" y="262718"/>
                  <a:pt x="263208" y="260100"/>
                  <a:pt x="263863" y="256665"/>
                </a:cubicBezTo>
                <a:cubicBezTo>
                  <a:pt x="264190" y="255520"/>
                  <a:pt x="266644" y="242433"/>
                  <a:pt x="265498" y="224275"/>
                </a:cubicBezTo>
                <a:cubicBezTo>
                  <a:pt x="277767" y="237853"/>
                  <a:pt x="288564" y="245377"/>
                  <a:pt x="289709" y="246032"/>
                </a:cubicBezTo>
                <a:cubicBezTo>
                  <a:pt x="291181" y="247013"/>
                  <a:pt x="292817" y="247504"/>
                  <a:pt x="294453" y="247504"/>
                </a:cubicBezTo>
                <a:cubicBezTo>
                  <a:pt x="296089" y="247504"/>
                  <a:pt x="297725" y="247013"/>
                  <a:pt x="299197" y="246032"/>
                </a:cubicBezTo>
                <a:cubicBezTo>
                  <a:pt x="300178" y="245377"/>
                  <a:pt x="311139" y="237853"/>
                  <a:pt x="323408" y="224275"/>
                </a:cubicBezTo>
                <a:cubicBezTo>
                  <a:pt x="322426" y="242597"/>
                  <a:pt x="324880" y="255520"/>
                  <a:pt x="325043" y="256665"/>
                </a:cubicBezTo>
                <a:cubicBezTo>
                  <a:pt x="325698" y="260100"/>
                  <a:pt x="328479" y="262718"/>
                  <a:pt x="331750" y="263372"/>
                </a:cubicBezTo>
                <a:cubicBezTo>
                  <a:pt x="332732" y="263535"/>
                  <a:pt x="341893" y="265335"/>
                  <a:pt x="355470" y="265335"/>
                </a:cubicBezTo>
                <a:cubicBezTo>
                  <a:pt x="358251" y="265335"/>
                  <a:pt x="361196" y="265335"/>
                  <a:pt x="364140" y="265171"/>
                </a:cubicBezTo>
                <a:cubicBezTo>
                  <a:pt x="350563" y="277440"/>
                  <a:pt x="343038" y="288237"/>
                  <a:pt x="342383" y="289382"/>
                </a:cubicBezTo>
                <a:cubicBezTo>
                  <a:pt x="340420" y="292326"/>
                  <a:pt x="340420" y="296089"/>
                  <a:pt x="342383" y="299033"/>
                </a:cubicBezTo>
                <a:cubicBezTo>
                  <a:pt x="343038" y="300015"/>
                  <a:pt x="350563" y="310975"/>
                  <a:pt x="364140" y="323244"/>
                </a:cubicBezTo>
                <a:cubicBezTo>
                  <a:pt x="346146" y="322263"/>
                  <a:pt x="333059" y="324716"/>
                  <a:pt x="331914" y="324880"/>
                </a:cubicBezTo>
                <a:lnTo>
                  <a:pt x="331914" y="324880"/>
                </a:lnTo>
                <a:close/>
                <a:moveTo>
                  <a:pt x="522000" y="311629"/>
                </a:moveTo>
                <a:cubicBezTo>
                  <a:pt x="502860" y="326025"/>
                  <a:pt x="483230" y="341075"/>
                  <a:pt x="451167" y="341075"/>
                </a:cubicBezTo>
                <a:cubicBezTo>
                  <a:pt x="411743" y="341075"/>
                  <a:pt x="382952" y="318336"/>
                  <a:pt x="368230" y="302959"/>
                </a:cubicBezTo>
                <a:lnTo>
                  <a:pt x="432682" y="302959"/>
                </a:lnTo>
                <a:cubicBezTo>
                  <a:pt x="437426" y="302959"/>
                  <a:pt x="441352" y="299033"/>
                  <a:pt x="441352" y="294289"/>
                </a:cubicBezTo>
                <a:cubicBezTo>
                  <a:pt x="441352" y="289546"/>
                  <a:pt x="437426" y="285619"/>
                  <a:pt x="432682" y="285619"/>
                </a:cubicBezTo>
                <a:lnTo>
                  <a:pt x="368230" y="285619"/>
                </a:lnTo>
                <a:cubicBezTo>
                  <a:pt x="382952" y="270406"/>
                  <a:pt x="411580" y="247504"/>
                  <a:pt x="451167" y="247504"/>
                </a:cubicBezTo>
                <a:cubicBezTo>
                  <a:pt x="483230" y="247504"/>
                  <a:pt x="503024" y="262390"/>
                  <a:pt x="522000" y="276949"/>
                </a:cubicBezTo>
                <a:cubicBezTo>
                  <a:pt x="530179" y="283166"/>
                  <a:pt x="538522" y="289382"/>
                  <a:pt x="547519" y="294289"/>
                </a:cubicBezTo>
                <a:cubicBezTo>
                  <a:pt x="538522" y="299197"/>
                  <a:pt x="530179" y="305413"/>
                  <a:pt x="522000" y="311629"/>
                </a:cubicBezTo>
                <a:lnTo>
                  <a:pt x="522000" y="31162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3" name="Google Shape;2763;p76"/>
          <p:cNvSpPr/>
          <p:nvPr/>
        </p:nvSpPr>
        <p:spPr>
          <a:xfrm>
            <a:off x="7883946" y="3228832"/>
            <a:ext cx="199730" cy="350204"/>
          </a:xfrm>
          <a:custGeom>
            <a:rect b="b" l="l" r="r" t="t"/>
            <a:pathLst>
              <a:path extrusionOk="0" h="588578" w="335680">
                <a:moveTo>
                  <a:pt x="288564" y="156551"/>
                </a:moveTo>
                <a:cubicBezTo>
                  <a:pt x="288892" y="154097"/>
                  <a:pt x="289055" y="151643"/>
                  <a:pt x="289055" y="149189"/>
                </a:cubicBezTo>
                <a:cubicBezTo>
                  <a:pt x="289055" y="128578"/>
                  <a:pt x="277768" y="110420"/>
                  <a:pt x="260918" y="100932"/>
                </a:cubicBezTo>
                <a:cubicBezTo>
                  <a:pt x="260264" y="77212"/>
                  <a:pt x="244724" y="57091"/>
                  <a:pt x="223130" y="49730"/>
                </a:cubicBezTo>
                <a:cubicBezTo>
                  <a:pt x="220186" y="21757"/>
                  <a:pt x="196629" y="0"/>
                  <a:pt x="168002" y="0"/>
                </a:cubicBezTo>
                <a:cubicBezTo>
                  <a:pt x="139375" y="0"/>
                  <a:pt x="115655" y="21920"/>
                  <a:pt x="112874" y="49730"/>
                </a:cubicBezTo>
                <a:cubicBezTo>
                  <a:pt x="91281" y="56927"/>
                  <a:pt x="75740" y="77049"/>
                  <a:pt x="75086" y="100932"/>
                </a:cubicBezTo>
                <a:cubicBezTo>
                  <a:pt x="58236" y="110420"/>
                  <a:pt x="46949" y="128578"/>
                  <a:pt x="46949" y="149189"/>
                </a:cubicBezTo>
                <a:cubicBezTo>
                  <a:pt x="46949" y="151643"/>
                  <a:pt x="47113" y="154097"/>
                  <a:pt x="47440" y="156551"/>
                </a:cubicBezTo>
                <a:cubicBezTo>
                  <a:pt x="18649" y="174872"/>
                  <a:pt x="0" y="207099"/>
                  <a:pt x="0" y="242760"/>
                </a:cubicBezTo>
                <a:cubicBezTo>
                  <a:pt x="0" y="293962"/>
                  <a:pt x="37788" y="336331"/>
                  <a:pt x="86864" y="343856"/>
                </a:cubicBezTo>
                <a:cubicBezTo>
                  <a:pt x="85228" y="347291"/>
                  <a:pt x="84410" y="351053"/>
                  <a:pt x="84410" y="355143"/>
                </a:cubicBezTo>
                <a:cubicBezTo>
                  <a:pt x="84410" y="365122"/>
                  <a:pt x="89809" y="373792"/>
                  <a:pt x="97661" y="378536"/>
                </a:cubicBezTo>
                <a:cubicBezTo>
                  <a:pt x="95207" y="382625"/>
                  <a:pt x="93735" y="387369"/>
                  <a:pt x="93735" y="392604"/>
                </a:cubicBezTo>
                <a:cubicBezTo>
                  <a:pt x="93735" y="402583"/>
                  <a:pt x="99132" y="411253"/>
                  <a:pt x="106985" y="415996"/>
                </a:cubicBezTo>
                <a:cubicBezTo>
                  <a:pt x="104531" y="420086"/>
                  <a:pt x="103059" y="424830"/>
                  <a:pt x="103059" y="430065"/>
                </a:cubicBezTo>
                <a:cubicBezTo>
                  <a:pt x="103059" y="440043"/>
                  <a:pt x="108457" y="448713"/>
                  <a:pt x="116310" y="453457"/>
                </a:cubicBezTo>
                <a:cubicBezTo>
                  <a:pt x="113856" y="457547"/>
                  <a:pt x="112383" y="462291"/>
                  <a:pt x="112383" y="467526"/>
                </a:cubicBezTo>
                <a:cubicBezTo>
                  <a:pt x="112383" y="477505"/>
                  <a:pt x="117781" y="486174"/>
                  <a:pt x="125633" y="490918"/>
                </a:cubicBezTo>
                <a:cubicBezTo>
                  <a:pt x="123180" y="495008"/>
                  <a:pt x="121707" y="499752"/>
                  <a:pt x="121707" y="504987"/>
                </a:cubicBezTo>
                <a:cubicBezTo>
                  <a:pt x="121707" y="520036"/>
                  <a:pt x="133976" y="532305"/>
                  <a:pt x="149027" y="532305"/>
                </a:cubicBezTo>
                <a:lnTo>
                  <a:pt x="159169" y="532305"/>
                </a:lnTo>
                <a:lnTo>
                  <a:pt x="159169" y="564041"/>
                </a:lnTo>
                <a:cubicBezTo>
                  <a:pt x="159169" y="577618"/>
                  <a:pt x="170129" y="588579"/>
                  <a:pt x="183707" y="588579"/>
                </a:cubicBezTo>
                <a:cubicBezTo>
                  <a:pt x="194830" y="588579"/>
                  <a:pt x="204481" y="581054"/>
                  <a:pt x="207426" y="570421"/>
                </a:cubicBezTo>
                <a:lnTo>
                  <a:pt x="247340" y="424012"/>
                </a:lnTo>
                <a:cubicBezTo>
                  <a:pt x="255520" y="394076"/>
                  <a:pt x="271388" y="366594"/>
                  <a:pt x="293472" y="344510"/>
                </a:cubicBezTo>
                <a:cubicBezTo>
                  <a:pt x="320791" y="317191"/>
                  <a:pt x="335677" y="281039"/>
                  <a:pt x="335677" y="242433"/>
                </a:cubicBezTo>
                <a:cubicBezTo>
                  <a:pt x="336004" y="206771"/>
                  <a:pt x="317028" y="174872"/>
                  <a:pt x="288564" y="156551"/>
                </a:cubicBezTo>
                <a:lnTo>
                  <a:pt x="288564" y="156551"/>
                </a:lnTo>
                <a:close/>
                <a:moveTo>
                  <a:pt x="168002" y="17176"/>
                </a:moveTo>
                <a:cubicBezTo>
                  <a:pt x="186160" y="17176"/>
                  <a:pt x="201373" y="29773"/>
                  <a:pt x="205300" y="46785"/>
                </a:cubicBezTo>
                <a:lnTo>
                  <a:pt x="130868" y="46785"/>
                </a:lnTo>
                <a:cubicBezTo>
                  <a:pt x="134795" y="29936"/>
                  <a:pt x="150008" y="17176"/>
                  <a:pt x="168002" y="17176"/>
                </a:cubicBezTo>
                <a:lnTo>
                  <a:pt x="168002" y="17176"/>
                </a:lnTo>
                <a:close/>
                <a:moveTo>
                  <a:pt x="130542" y="64125"/>
                </a:moveTo>
                <a:lnTo>
                  <a:pt x="205463" y="64125"/>
                </a:lnTo>
                <a:cubicBezTo>
                  <a:pt x="223784" y="64125"/>
                  <a:pt x="239325" y="77212"/>
                  <a:pt x="242924" y="94552"/>
                </a:cubicBezTo>
                <a:cubicBezTo>
                  <a:pt x="239816" y="94061"/>
                  <a:pt x="236708" y="93734"/>
                  <a:pt x="233600" y="93734"/>
                </a:cubicBezTo>
                <a:lnTo>
                  <a:pt x="102404" y="93734"/>
                </a:lnTo>
                <a:cubicBezTo>
                  <a:pt x="99296" y="93734"/>
                  <a:pt x="96188" y="94061"/>
                  <a:pt x="93080" y="94552"/>
                </a:cubicBezTo>
                <a:cubicBezTo>
                  <a:pt x="96843" y="77212"/>
                  <a:pt x="112220" y="64125"/>
                  <a:pt x="130542" y="64125"/>
                </a:cubicBezTo>
                <a:lnTo>
                  <a:pt x="130542" y="64125"/>
                </a:lnTo>
                <a:close/>
                <a:moveTo>
                  <a:pt x="17340" y="242924"/>
                </a:moveTo>
                <a:cubicBezTo>
                  <a:pt x="17340" y="202682"/>
                  <a:pt x="45967" y="167511"/>
                  <a:pt x="85392" y="159495"/>
                </a:cubicBezTo>
                <a:cubicBezTo>
                  <a:pt x="90135" y="158514"/>
                  <a:pt x="93080" y="153933"/>
                  <a:pt x="92098" y="149353"/>
                </a:cubicBezTo>
                <a:cubicBezTo>
                  <a:pt x="91117" y="144609"/>
                  <a:pt x="86537" y="141665"/>
                  <a:pt x="81956" y="142646"/>
                </a:cubicBezTo>
                <a:cubicBezTo>
                  <a:pt x="75740" y="143955"/>
                  <a:pt x="69851" y="145754"/>
                  <a:pt x="64289" y="148044"/>
                </a:cubicBezTo>
                <a:cubicBezTo>
                  <a:pt x="64944" y="127596"/>
                  <a:pt x="81793" y="111074"/>
                  <a:pt x="102568" y="111074"/>
                </a:cubicBezTo>
                <a:lnTo>
                  <a:pt x="233764" y="111074"/>
                </a:lnTo>
                <a:cubicBezTo>
                  <a:pt x="254375" y="111074"/>
                  <a:pt x="271388" y="127596"/>
                  <a:pt x="272042" y="148044"/>
                </a:cubicBezTo>
                <a:cubicBezTo>
                  <a:pt x="260264" y="143300"/>
                  <a:pt x="247340" y="140683"/>
                  <a:pt x="233764" y="140683"/>
                </a:cubicBezTo>
                <a:lnTo>
                  <a:pt x="121381" y="140683"/>
                </a:lnTo>
                <a:cubicBezTo>
                  <a:pt x="116636" y="140683"/>
                  <a:pt x="112710" y="144609"/>
                  <a:pt x="112710" y="149353"/>
                </a:cubicBezTo>
                <a:cubicBezTo>
                  <a:pt x="112710" y="154097"/>
                  <a:pt x="116636" y="158023"/>
                  <a:pt x="121381" y="158023"/>
                </a:cubicBezTo>
                <a:lnTo>
                  <a:pt x="233764" y="158023"/>
                </a:lnTo>
                <a:cubicBezTo>
                  <a:pt x="265172" y="158023"/>
                  <a:pt x="292490" y="175036"/>
                  <a:pt x="307377" y="200392"/>
                </a:cubicBezTo>
                <a:cubicBezTo>
                  <a:pt x="301978" y="198265"/>
                  <a:pt x="296253" y="196956"/>
                  <a:pt x="290037" y="196956"/>
                </a:cubicBezTo>
                <a:lnTo>
                  <a:pt x="205626" y="196956"/>
                </a:lnTo>
                <a:cubicBezTo>
                  <a:pt x="180271" y="196956"/>
                  <a:pt x="159495" y="217568"/>
                  <a:pt x="159495" y="243087"/>
                </a:cubicBezTo>
                <a:lnTo>
                  <a:pt x="159495" y="328151"/>
                </a:lnTo>
                <a:lnTo>
                  <a:pt x="102568" y="328151"/>
                </a:lnTo>
                <a:cubicBezTo>
                  <a:pt x="55456" y="327988"/>
                  <a:pt x="17340" y="289873"/>
                  <a:pt x="17340" y="242924"/>
                </a:cubicBezTo>
                <a:lnTo>
                  <a:pt x="17340" y="242924"/>
                </a:lnTo>
                <a:close/>
                <a:moveTo>
                  <a:pt x="139866" y="477995"/>
                </a:moveTo>
                <a:cubicBezTo>
                  <a:pt x="134304" y="477995"/>
                  <a:pt x="129723" y="473415"/>
                  <a:pt x="129723" y="467853"/>
                </a:cubicBezTo>
                <a:cubicBezTo>
                  <a:pt x="129723" y="462291"/>
                  <a:pt x="134304" y="457711"/>
                  <a:pt x="139866" y="457711"/>
                </a:cubicBezTo>
                <a:lnTo>
                  <a:pt x="159333" y="457711"/>
                </a:lnTo>
                <a:lnTo>
                  <a:pt x="159333" y="477995"/>
                </a:lnTo>
                <a:lnTo>
                  <a:pt x="139866" y="477995"/>
                </a:lnTo>
                <a:close/>
                <a:moveTo>
                  <a:pt x="130542" y="440534"/>
                </a:moveTo>
                <a:cubicBezTo>
                  <a:pt x="124979" y="440534"/>
                  <a:pt x="120399" y="435954"/>
                  <a:pt x="120399" y="430392"/>
                </a:cubicBezTo>
                <a:cubicBezTo>
                  <a:pt x="120399" y="424830"/>
                  <a:pt x="124979" y="420250"/>
                  <a:pt x="130542" y="420250"/>
                </a:cubicBezTo>
                <a:lnTo>
                  <a:pt x="159333" y="420250"/>
                </a:lnTo>
                <a:lnTo>
                  <a:pt x="159333" y="440534"/>
                </a:lnTo>
                <a:lnTo>
                  <a:pt x="130542" y="440534"/>
                </a:lnTo>
                <a:close/>
                <a:moveTo>
                  <a:pt x="121217" y="402910"/>
                </a:moveTo>
                <a:cubicBezTo>
                  <a:pt x="115655" y="402910"/>
                  <a:pt x="111075" y="398329"/>
                  <a:pt x="111075" y="392767"/>
                </a:cubicBezTo>
                <a:cubicBezTo>
                  <a:pt x="111075" y="387206"/>
                  <a:pt x="115655" y="382625"/>
                  <a:pt x="121217" y="382625"/>
                </a:cubicBezTo>
                <a:lnTo>
                  <a:pt x="159495" y="382625"/>
                </a:lnTo>
                <a:lnTo>
                  <a:pt x="159495" y="402910"/>
                </a:lnTo>
                <a:lnTo>
                  <a:pt x="121217" y="402910"/>
                </a:lnTo>
                <a:close/>
                <a:moveTo>
                  <a:pt x="111893" y="365449"/>
                </a:moveTo>
                <a:cubicBezTo>
                  <a:pt x="106330" y="365449"/>
                  <a:pt x="101750" y="360868"/>
                  <a:pt x="101750" y="355307"/>
                </a:cubicBezTo>
                <a:cubicBezTo>
                  <a:pt x="101750" y="349745"/>
                  <a:pt x="106330" y="345164"/>
                  <a:pt x="111893" y="345164"/>
                </a:cubicBezTo>
                <a:lnTo>
                  <a:pt x="159495" y="345164"/>
                </a:lnTo>
                <a:lnTo>
                  <a:pt x="159495" y="365449"/>
                </a:lnTo>
                <a:lnTo>
                  <a:pt x="111893" y="365449"/>
                </a:lnTo>
                <a:close/>
                <a:moveTo>
                  <a:pt x="149353" y="515456"/>
                </a:moveTo>
                <a:cubicBezTo>
                  <a:pt x="143792" y="515456"/>
                  <a:pt x="139211" y="510876"/>
                  <a:pt x="139211" y="505314"/>
                </a:cubicBezTo>
                <a:cubicBezTo>
                  <a:pt x="139211" y="499752"/>
                  <a:pt x="143792" y="495172"/>
                  <a:pt x="149353" y="495172"/>
                </a:cubicBezTo>
                <a:lnTo>
                  <a:pt x="159495" y="495172"/>
                </a:lnTo>
                <a:lnTo>
                  <a:pt x="159495" y="515456"/>
                </a:lnTo>
                <a:lnTo>
                  <a:pt x="149353" y="515456"/>
                </a:lnTo>
                <a:close/>
                <a:moveTo>
                  <a:pt x="281530" y="332732"/>
                </a:moveTo>
                <a:cubicBezTo>
                  <a:pt x="257484" y="356779"/>
                  <a:pt x="239980" y="386878"/>
                  <a:pt x="230982" y="419759"/>
                </a:cubicBezTo>
                <a:lnTo>
                  <a:pt x="191067" y="566168"/>
                </a:lnTo>
                <a:cubicBezTo>
                  <a:pt x="190249" y="569276"/>
                  <a:pt x="187305" y="571566"/>
                  <a:pt x="184033" y="571566"/>
                </a:cubicBezTo>
                <a:cubicBezTo>
                  <a:pt x="179944" y="571566"/>
                  <a:pt x="176673" y="568294"/>
                  <a:pt x="176673" y="564205"/>
                </a:cubicBezTo>
                <a:lnTo>
                  <a:pt x="176673" y="242760"/>
                </a:lnTo>
                <a:cubicBezTo>
                  <a:pt x="176673" y="226892"/>
                  <a:pt x="189595" y="213969"/>
                  <a:pt x="205463" y="213969"/>
                </a:cubicBezTo>
                <a:lnTo>
                  <a:pt x="289873" y="213969"/>
                </a:lnTo>
                <a:cubicBezTo>
                  <a:pt x="305740" y="213969"/>
                  <a:pt x="318664" y="226892"/>
                  <a:pt x="318664" y="242760"/>
                </a:cubicBezTo>
                <a:cubicBezTo>
                  <a:pt x="318664" y="276786"/>
                  <a:pt x="305577" y="308848"/>
                  <a:pt x="281530" y="332732"/>
                </a:cubicBezTo>
                <a:lnTo>
                  <a:pt x="281530" y="33273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4" name="Google Shape;2764;p76"/>
          <p:cNvSpPr/>
          <p:nvPr/>
        </p:nvSpPr>
        <p:spPr>
          <a:xfrm>
            <a:off x="7045138" y="3238580"/>
            <a:ext cx="317695" cy="350398"/>
          </a:xfrm>
          <a:custGeom>
            <a:rect b="b" l="l" r="r" t="t"/>
            <a:pathLst>
              <a:path extrusionOk="0" h="588905" w="533941">
                <a:moveTo>
                  <a:pt x="515620" y="73777"/>
                </a:moveTo>
                <a:lnTo>
                  <a:pt x="91443" y="73777"/>
                </a:lnTo>
                <a:cubicBezTo>
                  <a:pt x="81629" y="73777"/>
                  <a:pt x="73613" y="81792"/>
                  <a:pt x="73613" y="91608"/>
                </a:cubicBezTo>
                <a:lnTo>
                  <a:pt x="73613" y="92262"/>
                </a:lnTo>
                <a:lnTo>
                  <a:pt x="53983" y="92262"/>
                </a:lnTo>
                <a:lnTo>
                  <a:pt x="53983" y="91608"/>
                </a:lnTo>
                <a:cubicBezTo>
                  <a:pt x="53983" y="81792"/>
                  <a:pt x="45967" y="73777"/>
                  <a:pt x="36152" y="73777"/>
                </a:cubicBezTo>
                <a:lnTo>
                  <a:pt x="35498" y="73777"/>
                </a:lnTo>
                <a:lnTo>
                  <a:pt x="35498" y="52674"/>
                </a:lnTo>
                <a:cubicBezTo>
                  <a:pt x="46131" y="49075"/>
                  <a:pt x="53983" y="38933"/>
                  <a:pt x="53983" y="26991"/>
                </a:cubicBezTo>
                <a:cubicBezTo>
                  <a:pt x="53983" y="12105"/>
                  <a:pt x="41878" y="0"/>
                  <a:pt x="26991" y="0"/>
                </a:cubicBezTo>
                <a:cubicBezTo>
                  <a:pt x="12105" y="0"/>
                  <a:pt x="0" y="12105"/>
                  <a:pt x="0" y="26991"/>
                </a:cubicBezTo>
                <a:cubicBezTo>
                  <a:pt x="0" y="38933"/>
                  <a:pt x="7688" y="49075"/>
                  <a:pt x="18485" y="52674"/>
                </a:cubicBezTo>
                <a:lnTo>
                  <a:pt x="18485" y="73777"/>
                </a:lnTo>
                <a:lnTo>
                  <a:pt x="17830" y="73777"/>
                </a:lnTo>
                <a:cubicBezTo>
                  <a:pt x="8016" y="73777"/>
                  <a:pt x="0" y="81792"/>
                  <a:pt x="0" y="91608"/>
                </a:cubicBezTo>
                <a:lnTo>
                  <a:pt x="0" y="580236"/>
                </a:lnTo>
                <a:cubicBezTo>
                  <a:pt x="0" y="584980"/>
                  <a:pt x="3926" y="588906"/>
                  <a:pt x="8669" y="588906"/>
                </a:cubicBezTo>
                <a:cubicBezTo>
                  <a:pt x="13414" y="588906"/>
                  <a:pt x="17340" y="584980"/>
                  <a:pt x="17340" y="580236"/>
                </a:cubicBezTo>
                <a:lnTo>
                  <a:pt x="17340" y="91608"/>
                </a:lnTo>
                <a:cubicBezTo>
                  <a:pt x="17340" y="91280"/>
                  <a:pt x="17667" y="90953"/>
                  <a:pt x="17994" y="90953"/>
                </a:cubicBezTo>
                <a:lnTo>
                  <a:pt x="36479" y="90953"/>
                </a:lnTo>
                <a:cubicBezTo>
                  <a:pt x="36807" y="90953"/>
                  <a:pt x="37134" y="91280"/>
                  <a:pt x="37134" y="91608"/>
                </a:cubicBezTo>
                <a:lnTo>
                  <a:pt x="37134" y="119253"/>
                </a:lnTo>
                <a:cubicBezTo>
                  <a:pt x="37134" y="123997"/>
                  <a:pt x="41060" y="127924"/>
                  <a:pt x="45804" y="127924"/>
                </a:cubicBezTo>
                <a:cubicBezTo>
                  <a:pt x="50547" y="127924"/>
                  <a:pt x="54474" y="123997"/>
                  <a:pt x="54474" y="119253"/>
                </a:cubicBezTo>
                <a:lnTo>
                  <a:pt x="54474" y="109438"/>
                </a:lnTo>
                <a:lnTo>
                  <a:pt x="74103" y="109438"/>
                </a:lnTo>
                <a:lnTo>
                  <a:pt x="74103" y="331914"/>
                </a:lnTo>
                <a:lnTo>
                  <a:pt x="54474" y="331914"/>
                </a:lnTo>
                <a:lnTo>
                  <a:pt x="54474" y="156060"/>
                </a:lnTo>
                <a:cubicBezTo>
                  <a:pt x="54474" y="151316"/>
                  <a:pt x="50547" y="147390"/>
                  <a:pt x="45804" y="147390"/>
                </a:cubicBezTo>
                <a:cubicBezTo>
                  <a:pt x="41060" y="147390"/>
                  <a:pt x="37134" y="151316"/>
                  <a:pt x="37134" y="156060"/>
                </a:cubicBezTo>
                <a:lnTo>
                  <a:pt x="37134" y="580236"/>
                </a:lnTo>
                <a:cubicBezTo>
                  <a:pt x="37134" y="584980"/>
                  <a:pt x="41060" y="588906"/>
                  <a:pt x="45804" y="588906"/>
                </a:cubicBezTo>
                <a:cubicBezTo>
                  <a:pt x="50547" y="588906"/>
                  <a:pt x="54474" y="584980"/>
                  <a:pt x="54474" y="580236"/>
                </a:cubicBezTo>
                <a:lnTo>
                  <a:pt x="54474" y="349090"/>
                </a:lnTo>
                <a:lnTo>
                  <a:pt x="74103" y="349090"/>
                </a:lnTo>
                <a:lnTo>
                  <a:pt x="74103" y="349745"/>
                </a:lnTo>
                <a:cubicBezTo>
                  <a:pt x="74103" y="359560"/>
                  <a:pt x="82120" y="367575"/>
                  <a:pt x="91935" y="367575"/>
                </a:cubicBezTo>
                <a:lnTo>
                  <a:pt x="516110" y="367575"/>
                </a:lnTo>
                <a:cubicBezTo>
                  <a:pt x="525925" y="367575"/>
                  <a:pt x="533942" y="359560"/>
                  <a:pt x="533942" y="349745"/>
                </a:cubicBezTo>
                <a:lnTo>
                  <a:pt x="533942" y="91608"/>
                </a:lnTo>
                <a:cubicBezTo>
                  <a:pt x="533450" y="81792"/>
                  <a:pt x="525435" y="73777"/>
                  <a:pt x="515620" y="73777"/>
                </a:cubicBezTo>
                <a:lnTo>
                  <a:pt x="515620" y="73777"/>
                </a:lnTo>
                <a:close/>
                <a:moveTo>
                  <a:pt x="26991" y="17176"/>
                </a:moveTo>
                <a:cubicBezTo>
                  <a:pt x="32390" y="17176"/>
                  <a:pt x="36807" y="21593"/>
                  <a:pt x="36807" y="26991"/>
                </a:cubicBezTo>
                <a:cubicBezTo>
                  <a:pt x="36807" y="32390"/>
                  <a:pt x="32390" y="36807"/>
                  <a:pt x="26991" y="36807"/>
                </a:cubicBezTo>
                <a:cubicBezTo>
                  <a:pt x="21593" y="36807"/>
                  <a:pt x="17176" y="32390"/>
                  <a:pt x="17176" y="26991"/>
                </a:cubicBezTo>
                <a:cubicBezTo>
                  <a:pt x="17176" y="21593"/>
                  <a:pt x="21593" y="17176"/>
                  <a:pt x="26991" y="17176"/>
                </a:cubicBezTo>
                <a:lnTo>
                  <a:pt x="26991" y="17176"/>
                </a:lnTo>
                <a:close/>
                <a:moveTo>
                  <a:pt x="377391" y="322753"/>
                </a:moveTo>
                <a:cubicBezTo>
                  <a:pt x="372646" y="322753"/>
                  <a:pt x="368720" y="326679"/>
                  <a:pt x="368720" y="331423"/>
                </a:cubicBezTo>
                <a:lnTo>
                  <a:pt x="368720" y="350399"/>
                </a:lnTo>
                <a:lnTo>
                  <a:pt x="312283" y="350399"/>
                </a:lnTo>
                <a:lnTo>
                  <a:pt x="312283" y="91117"/>
                </a:lnTo>
                <a:lnTo>
                  <a:pt x="368720" y="91117"/>
                </a:lnTo>
                <a:lnTo>
                  <a:pt x="368720" y="294453"/>
                </a:lnTo>
                <a:cubicBezTo>
                  <a:pt x="368720" y="299197"/>
                  <a:pt x="372646" y="303123"/>
                  <a:pt x="377391" y="303123"/>
                </a:cubicBezTo>
                <a:cubicBezTo>
                  <a:pt x="382134" y="303123"/>
                  <a:pt x="386060" y="299197"/>
                  <a:pt x="386060" y="294453"/>
                </a:cubicBezTo>
                <a:lnTo>
                  <a:pt x="386060" y="90953"/>
                </a:lnTo>
                <a:lnTo>
                  <a:pt x="442497" y="90953"/>
                </a:lnTo>
                <a:lnTo>
                  <a:pt x="442497" y="350235"/>
                </a:lnTo>
                <a:lnTo>
                  <a:pt x="386060" y="350235"/>
                </a:lnTo>
                <a:lnTo>
                  <a:pt x="386060" y="331260"/>
                </a:lnTo>
                <a:cubicBezTo>
                  <a:pt x="385896" y="326516"/>
                  <a:pt x="382134" y="322753"/>
                  <a:pt x="377391" y="322753"/>
                </a:cubicBezTo>
                <a:lnTo>
                  <a:pt x="377391" y="322753"/>
                </a:lnTo>
                <a:close/>
                <a:moveTo>
                  <a:pt x="238507" y="90953"/>
                </a:moveTo>
                <a:lnTo>
                  <a:pt x="294943" y="90953"/>
                </a:lnTo>
                <a:lnTo>
                  <a:pt x="294943" y="350235"/>
                </a:lnTo>
                <a:lnTo>
                  <a:pt x="238507" y="350235"/>
                </a:lnTo>
                <a:lnTo>
                  <a:pt x="238507" y="90953"/>
                </a:lnTo>
                <a:close/>
                <a:moveTo>
                  <a:pt x="221167" y="350399"/>
                </a:moveTo>
                <a:lnTo>
                  <a:pt x="164730" y="350399"/>
                </a:lnTo>
                <a:lnTo>
                  <a:pt x="164730" y="91117"/>
                </a:lnTo>
                <a:lnTo>
                  <a:pt x="221167" y="91117"/>
                </a:lnTo>
                <a:lnTo>
                  <a:pt x="221167" y="350399"/>
                </a:lnTo>
                <a:close/>
                <a:moveTo>
                  <a:pt x="459673" y="201700"/>
                </a:moveTo>
                <a:lnTo>
                  <a:pt x="516110" y="201700"/>
                </a:lnTo>
                <a:lnTo>
                  <a:pt x="516110" y="239816"/>
                </a:lnTo>
                <a:lnTo>
                  <a:pt x="459673" y="239816"/>
                </a:lnTo>
                <a:lnTo>
                  <a:pt x="459673" y="201700"/>
                </a:lnTo>
                <a:close/>
                <a:moveTo>
                  <a:pt x="459673" y="184360"/>
                </a:moveTo>
                <a:lnTo>
                  <a:pt x="459673" y="146245"/>
                </a:lnTo>
                <a:lnTo>
                  <a:pt x="516110" y="146245"/>
                </a:lnTo>
                <a:lnTo>
                  <a:pt x="516110" y="184360"/>
                </a:lnTo>
                <a:lnTo>
                  <a:pt x="459673" y="184360"/>
                </a:lnTo>
                <a:close/>
                <a:moveTo>
                  <a:pt x="459673" y="256992"/>
                </a:moveTo>
                <a:lnTo>
                  <a:pt x="516110" y="256992"/>
                </a:lnTo>
                <a:lnTo>
                  <a:pt x="516110" y="295107"/>
                </a:lnTo>
                <a:lnTo>
                  <a:pt x="459673" y="295107"/>
                </a:lnTo>
                <a:lnTo>
                  <a:pt x="459673" y="256992"/>
                </a:lnTo>
                <a:close/>
                <a:moveTo>
                  <a:pt x="516274" y="91608"/>
                </a:moveTo>
                <a:lnTo>
                  <a:pt x="516274" y="129069"/>
                </a:lnTo>
                <a:lnTo>
                  <a:pt x="459837" y="129069"/>
                </a:lnTo>
                <a:lnTo>
                  <a:pt x="459837" y="90953"/>
                </a:lnTo>
                <a:lnTo>
                  <a:pt x="515783" y="90953"/>
                </a:lnTo>
                <a:cubicBezTo>
                  <a:pt x="515947" y="90953"/>
                  <a:pt x="516274" y="91280"/>
                  <a:pt x="516274" y="91608"/>
                </a:cubicBezTo>
                <a:lnTo>
                  <a:pt x="516274" y="91608"/>
                </a:lnTo>
                <a:close/>
                <a:moveTo>
                  <a:pt x="90953" y="349745"/>
                </a:moveTo>
                <a:lnTo>
                  <a:pt x="90953" y="340584"/>
                </a:lnTo>
                <a:lnTo>
                  <a:pt x="90953" y="340584"/>
                </a:lnTo>
                <a:cubicBezTo>
                  <a:pt x="90953" y="340584"/>
                  <a:pt x="90953" y="340584"/>
                  <a:pt x="90953" y="340584"/>
                </a:cubicBezTo>
                <a:lnTo>
                  <a:pt x="90953" y="100932"/>
                </a:lnTo>
                <a:cubicBezTo>
                  <a:pt x="90953" y="100932"/>
                  <a:pt x="90953" y="100932"/>
                  <a:pt x="90953" y="100932"/>
                </a:cubicBezTo>
                <a:cubicBezTo>
                  <a:pt x="90953" y="100932"/>
                  <a:pt x="90953" y="100932"/>
                  <a:pt x="90953" y="100932"/>
                </a:cubicBezTo>
                <a:lnTo>
                  <a:pt x="90953" y="91771"/>
                </a:lnTo>
                <a:cubicBezTo>
                  <a:pt x="90953" y="91444"/>
                  <a:pt x="91281" y="91117"/>
                  <a:pt x="91607" y="91117"/>
                </a:cubicBezTo>
                <a:lnTo>
                  <a:pt x="147554" y="91117"/>
                </a:lnTo>
                <a:lnTo>
                  <a:pt x="147554" y="350399"/>
                </a:lnTo>
                <a:lnTo>
                  <a:pt x="91607" y="350399"/>
                </a:lnTo>
                <a:cubicBezTo>
                  <a:pt x="91117" y="350399"/>
                  <a:pt x="90953" y="350072"/>
                  <a:pt x="90953" y="349745"/>
                </a:cubicBezTo>
                <a:lnTo>
                  <a:pt x="90953" y="349745"/>
                </a:lnTo>
                <a:close/>
                <a:moveTo>
                  <a:pt x="515620" y="350399"/>
                </a:moveTo>
                <a:lnTo>
                  <a:pt x="459673" y="350399"/>
                </a:lnTo>
                <a:lnTo>
                  <a:pt x="459673" y="312284"/>
                </a:lnTo>
                <a:lnTo>
                  <a:pt x="516110" y="312284"/>
                </a:lnTo>
                <a:lnTo>
                  <a:pt x="516110" y="349745"/>
                </a:lnTo>
                <a:cubicBezTo>
                  <a:pt x="516274" y="350072"/>
                  <a:pt x="515947" y="350399"/>
                  <a:pt x="515620" y="350399"/>
                </a:cubicBezTo>
                <a:lnTo>
                  <a:pt x="515620" y="35039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65" name="Google Shape;2765;p76"/>
          <p:cNvGrpSpPr/>
          <p:nvPr/>
        </p:nvGrpSpPr>
        <p:grpSpPr>
          <a:xfrm>
            <a:off x="6325196" y="3238669"/>
            <a:ext cx="285395" cy="350728"/>
            <a:chOff x="6317826" y="3238669"/>
            <a:chExt cx="285395" cy="350728"/>
          </a:xfrm>
        </p:grpSpPr>
        <p:sp>
          <p:nvSpPr>
            <p:cNvPr id="2766" name="Google Shape;2766;p76"/>
            <p:cNvSpPr/>
            <p:nvPr/>
          </p:nvSpPr>
          <p:spPr>
            <a:xfrm>
              <a:off x="6317826" y="3321100"/>
              <a:ext cx="146556" cy="268296"/>
            </a:xfrm>
            <a:custGeom>
              <a:rect b="b" l="l" r="r" t="t"/>
              <a:pathLst>
                <a:path extrusionOk="0" h="450918" w="246312">
                  <a:moveTo>
                    <a:pt x="185319" y="277682"/>
                  </a:moveTo>
                  <a:cubicBezTo>
                    <a:pt x="183192" y="273756"/>
                    <a:pt x="181065" y="269830"/>
                    <a:pt x="178775" y="265741"/>
                  </a:cubicBezTo>
                  <a:cubicBezTo>
                    <a:pt x="176321" y="261651"/>
                    <a:pt x="171087" y="260179"/>
                    <a:pt x="166997" y="262633"/>
                  </a:cubicBezTo>
                  <a:cubicBezTo>
                    <a:pt x="162908" y="265086"/>
                    <a:pt x="161435" y="270321"/>
                    <a:pt x="163889" y="274411"/>
                  </a:cubicBezTo>
                  <a:cubicBezTo>
                    <a:pt x="200368" y="337391"/>
                    <a:pt x="206585" y="395300"/>
                    <a:pt x="207075" y="424091"/>
                  </a:cubicBezTo>
                  <a:cubicBezTo>
                    <a:pt x="207075" y="427199"/>
                    <a:pt x="205603" y="429980"/>
                    <a:pt x="202985" y="431779"/>
                  </a:cubicBezTo>
                  <a:cubicBezTo>
                    <a:pt x="201840" y="432597"/>
                    <a:pt x="198569" y="434069"/>
                    <a:pt x="194806" y="432270"/>
                  </a:cubicBezTo>
                  <a:cubicBezTo>
                    <a:pt x="142296" y="406096"/>
                    <a:pt x="101890" y="367654"/>
                    <a:pt x="77843" y="320869"/>
                  </a:cubicBezTo>
                  <a:cubicBezTo>
                    <a:pt x="56250" y="278827"/>
                    <a:pt x="48071" y="231715"/>
                    <a:pt x="54123" y="184439"/>
                  </a:cubicBezTo>
                  <a:cubicBezTo>
                    <a:pt x="54451" y="181985"/>
                    <a:pt x="54777" y="179531"/>
                    <a:pt x="55105" y="177241"/>
                  </a:cubicBezTo>
                  <a:cubicBezTo>
                    <a:pt x="55759" y="198344"/>
                    <a:pt x="59358" y="219446"/>
                    <a:pt x="65575" y="240548"/>
                  </a:cubicBezTo>
                  <a:cubicBezTo>
                    <a:pt x="76371" y="276210"/>
                    <a:pt x="95020" y="311054"/>
                    <a:pt x="121029" y="344098"/>
                  </a:cubicBezTo>
                  <a:cubicBezTo>
                    <a:pt x="122666" y="346224"/>
                    <a:pt x="125282" y="347369"/>
                    <a:pt x="127737" y="347369"/>
                  </a:cubicBezTo>
                  <a:cubicBezTo>
                    <a:pt x="129536" y="347369"/>
                    <a:pt x="131499" y="346715"/>
                    <a:pt x="133135" y="345570"/>
                  </a:cubicBezTo>
                  <a:cubicBezTo>
                    <a:pt x="136897" y="342626"/>
                    <a:pt x="137551" y="337227"/>
                    <a:pt x="134607" y="333465"/>
                  </a:cubicBezTo>
                  <a:cubicBezTo>
                    <a:pt x="92893" y="280463"/>
                    <a:pt x="50524" y="196381"/>
                    <a:pt x="84714" y="96267"/>
                  </a:cubicBezTo>
                  <a:cubicBezTo>
                    <a:pt x="89131" y="89232"/>
                    <a:pt x="93711" y="82525"/>
                    <a:pt x="98945" y="76146"/>
                  </a:cubicBezTo>
                  <a:cubicBezTo>
                    <a:pt x="119721" y="50299"/>
                    <a:pt x="145731" y="31814"/>
                    <a:pt x="175013" y="21835"/>
                  </a:cubicBezTo>
                  <a:lnTo>
                    <a:pt x="155873" y="59951"/>
                  </a:lnTo>
                  <a:cubicBezTo>
                    <a:pt x="154237" y="63222"/>
                    <a:pt x="154891" y="67312"/>
                    <a:pt x="157509" y="69929"/>
                  </a:cubicBezTo>
                  <a:lnTo>
                    <a:pt x="193661" y="106082"/>
                  </a:lnTo>
                  <a:cubicBezTo>
                    <a:pt x="166997" y="109844"/>
                    <a:pt x="142296" y="85633"/>
                    <a:pt x="141968" y="85470"/>
                  </a:cubicBezTo>
                  <a:cubicBezTo>
                    <a:pt x="140169" y="83671"/>
                    <a:pt x="137879" y="82853"/>
                    <a:pt x="135425" y="83016"/>
                  </a:cubicBezTo>
                  <a:cubicBezTo>
                    <a:pt x="132971" y="83180"/>
                    <a:pt x="130681" y="84325"/>
                    <a:pt x="129208" y="86288"/>
                  </a:cubicBezTo>
                  <a:cubicBezTo>
                    <a:pt x="112032" y="107881"/>
                    <a:pt x="105653" y="131765"/>
                    <a:pt x="109743" y="159574"/>
                  </a:cubicBezTo>
                  <a:cubicBezTo>
                    <a:pt x="113177" y="182312"/>
                    <a:pt x="123811" y="208322"/>
                    <a:pt x="143277" y="241366"/>
                  </a:cubicBezTo>
                  <a:cubicBezTo>
                    <a:pt x="145731" y="245456"/>
                    <a:pt x="150965" y="246765"/>
                    <a:pt x="155055" y="244475"/>
                  </a:cubicBezTo>
                  <a:cubicBezTo>
                    <a:pt x="159145" y="242021"/>
                    <a:pt x="160454" y="236786"/>
                    <a:pt x="158163" y="232696"/>
                  </a:cubicBezTo>
                  <a:cubicBezTo>
                    <a:pt x="156364" y="229588"/>
                    <a:pt x="154565" y="226644"/>
                    <a:pt x="152928" y="223699"/>
                  </a:cubicBezTo>
                  <a:lnTo>
                    <a:pt x="167979" y="175114"/>
                  </a:lnTo>
                  <a:cubicBezTo>
                    <a:pt x="168797" y="172334"/>
                    <a:pt x="168305" y="169389"/>
                    <a:pt x="166342" y="167099"/>
                  </a:cubicBezTo>
                  <a:cubicBezTo>
                    <a:pt x="164543" y="164809"/>
                    <a:pt x="161599" y="163664"/>
                    <a:pt x="158818" y="163991"/>
                  </a:cubicBezTo>
                  <a:lnTo>
                    <a:pt x="128718" y="167099"/>
                  </a:lnTo>
                  <a:cubicBezTo>
                    <a:pt x="127900" y="163664"/>
                    <a:pt x="127245" y="160392"/>
                    <a:pt x="126755" y="157120"/>
                  </a:cubicBezTo>
                  <a:cubicBezTo>
                    <a:pt x="123811" y="137163"/>
                    <a:pt x="127083" y="120150"/>
                    <a:pt x="137388" y="104446"/>
                  </a:cubicBezTo>
                  <a:cubicBezTo>
                    <a:pt x="141805" y="107881"/>
                    <a:pt x="147857" y="111971"/>
                    <a:pt x="155055" y="115733"/>
                  </a:cubicBezTo>
                  <a:cubicBezTo>
                    <a:pt x="175667" y="126039"/>
                    <a:pt x="195951" y="126857"/>
                    <a:pt x="213619" y="118023"/>
                  </a:cubicBezTo>
                  <a:cubicBezTo>
                    <a:pt x="216073" y="116715"/>
                    <a:pt x="217872" y="114425"/>
                    <a:pt x="218199" y="111643"/>
                  </a:cubicBezTo>
                  <a:cubicBezTo>
                    <a:pt x="218690" y="108863"/>
                    <a:pt x="217708" y="106082"/>
                    <a:pt x="215745" y="104119"/>
                  </a:cubicBezTo>
                  <a:lnTo>
                    <a:pt x="174031" y="62404"/>
                  </a:lnTo>
                  <a:lnTo>
                    <a:pt x="198896" y="12511"/>
                  </a:lnTo>
                  <a:cubicBezTo>
                    <a:pt x="200368" y="9567"/>
                    <a:pt x="200041" y="5968"/>
                    <a:pt x="198078" y="3350"/>
                  </a:cubicBezTo>
                  <a:cubicBezTo>
                    <a:pt x="196115" y="733"/>
                    <a:pt x="192679" y="-576"/>
                    <a:pt x="189408" y="242"/>
                  </a:cubicBezTo>
                  <a:cubicBezTo>
                    <a:pt x="148839" y="8749"/>
                    <a:pt x="112687" y="31323"/>
                    <a:pt x="85205" y="65513"/>
                  </a:cubicBezTo>
                  <a:cubicBezTo>
                    <a:pt x="59031" y="97902"/>
                    <a:pt x="42345" y="138471"/>
                    <a:pt x="36620" y="182639"/>
                  </a:cubicBezTo>
                  <a:cubicBezTo>
                    <a:pt x="36292" y="185257"/>
                    <a:pt x="35966" y="187874"/>
                    <a:pt x="35802" y="190492"/>
                  </a:cubicBezTo>
                  <a:lnTo>
                    <a:pt x="4720" y="206359"/>
                  </a:lnTo>
                  <a:cubicBezTo>
                    <a:pt x="2267" y="207504"/>
                    <a:pt x="631" y="209794"/>
                    <a:pt x="141" y="212576"/>
                  </a:cubicBezTo>
                  <a:cubicBezTo>
                    <a:pt x="-351" y="215193"/>
                    <a:pt x="467" y="217974"/>
                    <a:pt x="2267" y="219937"/>
                  </a:cubicBezTo>
                  <a:lnTo>
                    <a:pt x="38583" y="259688"/>
                  </a:lnTo>
                  <a:cubicBezTo>
                    <a:pt x="42836" y="283244"/>
                    <a:pt x="50524" y="306310"/>
                    <a:pt x="61485" y="327903"/>
                  </a:cubicBezTo>
                  <a:cubicBezTo>
                    <a:pt x="57395" y="335591"/>
                    <a:pt x="46598" y="360620"/>
                    <a:pt x="59031" y="395627"/>
                  </a:cubicBezTo>
                  <a:cubicBezTo>
                    <a:pt x="59848" y="397917"/>
                    <a:pt x="61649" y="399880"/>
                    <a:pt x="64102" y="400698"/>
                  </a:cubicBezTo>
                  <a:cubicBezTo>
                    <a:pt x="65083" y="401025"/>
                    <a:pt x="66228" y="401352"/>
                    <a:pt x="67210" y="401352"/>
                  </a:cubicBezTo>
                  <a:cubicBezTo>
                    <a:pt x="68519" y="401352"/>
                    <a:pt x="69991" y="401025"/>
                    <a:pt x="71300" y="400371"/>
                  </a:cubicBezTo>
                  <a:lnTo>
                    <a:pt x="100908" y="384667"/>
                  </a:lnTo>
                  <a:cubicBezTo>
                    <a:pt x="124301" y="410022"/>
                    <a:pt x="153256" y="431616"/>
                    <a:pt x="186791" y="448301"/>
                  </a:cubicBezTo>
                  <a:cubicBezTo>
                    <a:pt x="190390" y="450101"/>
                    <a:pt x="194316" y="450919"/>
                    <a:pt x="198078" y="450919"/>
                  </a:cubicBezTo>
                  <a:cubicBezTo>
                    <a:pt x="202822" y="450919"/>
                    <a:pt x="207566" y="449610"/>
                    <a:pt x="211820" y="446993"/>
                  </a:cubicBezTo>
                  <a:cubicBezTo>
                    <a:pt x="219508" y="442085"/>
                    <a:pt x="224088" y="433742"/>
                    <a:pt x="223925" y="424582"/>
                  </a:cubicBezTo>
                  <a:cubicBezTo>
                    <a:pt x="223597" y="405442"/>
                    <a:pt x="220980" y="374361"/>
                    <a:pt x="209529" y="337554"/>
                  </a:cubicBezTo>
                  <a:lnTo>
                    <a:pt x="241592" y="321196"/>
                  </a:lnTo>
                  <a:cubicBezTo>
                    <a:pt x="244045" y="320051"/>
                    <a:pt x="245682" y="317761"/>
                    <a:pt x="246172" y="314980"/>
                  </a:cubicBezTo>
                  <a:cubicBezTo>
                    <a:pt x="246663" y="312362"/>
                    <a:pt x="245845" y="309581"/>
                    <a:pt x="244045" y="307618"/>
                  </a:cubicBezTo>
                  <a:cubicBezTo>
                    <a:pt x="220980" y="281608"/>
                    <a:pt x="195625" y="278010"/>
                    <a:pt x="185319" y="277682"/>
                  </a:cubicBezTo>
                  <a:lnTo>
                    <a:pt x="185319" y="277682"/>
                  </a:lnTo>
                  <a:close/>
                  <a:moveTo>
                    <a:pt x="147694" y="182149"/>
                  </a:moveTo>
                  <a:lnTo>
                    <a:pt x="141641" y="201615"/>
                  </a:lnTo>
                  <a:cubicBezTo>
                    <a:pt x="138697" y="195235"/>
                    <a:pt x="136080" y="189346"/>
                    <a:pt x="133953" y="183621"/>
                  </a:cubicBezTo>
                  <a:lnTo>
                    <a:pt x="147694" y="182149"/>
                  </a:lnTo>
                  <a:close/>
                  <a:moveTo>
                    <a:pt x="22878" y="216174"/>
                  </a:moveTo>
                  <a:lnTo>
                    <a:pt x="34820" y="210122"/>
                  </a:lnTo>
                  <a:cubicBezTo>
                    <a:pt x="34657" y="216665"/>
                    <a:pt x="34820" y="223208"/>
                    <a:pt x="35147" y="229752"/>
                  </a:cubicBezTo>
                  <a:lnTo>
                    <a:pt x="22878" y="216174"/>
                  </a:lnTo>
                  <a:close/>
                  <a:moveTo>
                    <a:pt x="72772" y="379596"/>
                  </a:moveTo>
                  <a:cubicBezTo>
                    <a:pt x="69500" y="365855"/>
                    <a:pt x="70809" y="354567"/>
                    <a:pt x="72772" y="346715"/>
                  </a:cubicBezTo>
                  <a:cubicBezTo>
                    <a:pt x="78007" y="354894"/>
                    <a:pt x="83568" y="362910"/>
                    <a:pt x="89785" y="370598"/>
                  </a:cubicBezTo>
                  <a:lnTo>
                    <a:pt x="72772" y="379596"/>
                  </a:lnTo>
                  <a:close/>
                  <a:moveTo>
                    <a:pt x="204294" y="320378"/>
                  </a:moveTo>
                  <a:cubicBezTo>
                    <a:pt x="201350" y="312526"/>
                    <a:pt x="198078" y="304347"/>
                    <a:pt x="194316" y="296167"/>
                  </a:cubicBezTo>
                  <a:cubicBezTo>
                    <a:pt x="202004" y="297803"/>
                    <a:pt x="212310" y="301729"/>
                    <a:pt x="223270" y="310727"/>
                  </a:cubicBezTo>
                  <a:lnTo>
                    <a:pt x="204294" y="32037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7" name="Google Shape;2767;p76"/>
            <p:cNvSpPr/>
            <p:nvPr/>
          </p:nvSpPr>
          <p:spPr>
            <a:xfrm>
              <a:off x="6456542" y="3238669"/>
              <a:ext cx="146679" cy="268064"/>
            </a:xfrm>
            <a:custGeom>
              <a:rect b="b" l="l" r="r" t="t"/>
              <a:pathLst>
                <a:path extrusionOk="0" h="450527" w="246519">
                  <a:moveTo>
                    <a:pt x="244045" y="230833"/>
                  </a:moveTo>
                  <a:lnTo>
                    <a:pt x="207729" y="191082"/>
                  </a:lnTo>
                  <a:cubicBezTo>
                    <a:pt x="203476" y="167526"/>
                    <a:pt x="195788" y="144624"/>
                    <a:pt x="184827" y="122867"/>
                  </a:cubicBezTo>
                  <a:cubicBezTo>
                    <a:pt x="188917" y="115178"/>
                    <a:pt x="199714" y="90150"/>
                    <a:pt x="187281" y="55143"/>
                  </a:cubicBezTo>
                  <a:cubicBezTo>
                    <a:pt x="186464" y="52853"/>
                    <a:pt x="184664" y="50889"/>
                    <a:pt x="182210" y="50072"/>
                  </a:cubicBezTo>
                  <a:cubicBezTo>
                    <a:pt x="179920" y="49090"/>
                    <a:pt x="177303" y="49254"/>
                    <a:pt x="175012" y="50562"/>
                  </a:cubicBezTo>
                  <a:lnTo>
                    <a:pt x="145404" y="66266"/>
                  </a:lnTo>
                  <a:cubicBezTo>
                    <a:pt x="122011" y="40911"/>
                    <a:pt x="93056" y="19318"/>
                    <a:pt x="59521" y="2632"/>
                  </a:cubicBezTo>
                  <a:cubicBezTo>
                    <a:pt x="51506" y="-1294"/>
                    <a:pt x="42182" y="-803"/>
                    <a:pt x="34492" y="3941"/>
                  </a:cubicBezTo>
                  <a:cubicBezTo>
                    <a:pt x="26804" y="8848"/>
                    <a:pt x="22224" y="17191"/>
                    <a:pt x="22387" y="26352"/>
                  </a:cubicBezTo>
                  <a:cubicBezTo>
                    <a:pt x="22551" y="36658"/>
                    <a:pt x="23369" y="47454"/>
                    <a:pt x="24678" y="58251"/>
                  </a:cubicBezTo>
                  <a:cubicBezTo>
                    <a:pt x="25332" y="62995"/>
                    <a:pt x="29585" y="66266"/>
                    <a:pt x="34330" y="65776"/>
                  </a:cubicBezTo>
                  <a:cubicBezTo>
                    <a:pt x="39073" y="65121"/>
                    <a:pt x="42345" y="60868"/>
                    <a:pt x="41854" y="56124"/>
                  </a:cubicBezTo>
                  <a:cubicBezTo>
                    <a:pt x="40546" y="45982"/>
                    <a:pt x="39891" y="35840"/>
                    <a:pt x="39727" y="26188"/>
                  </a:cubicBezTo>
                  <a:cubicBezTo>
                    <a:pt x="39727" y="23080"/>
                    <a:pt x="41200" y="20299"/>
                    <a:pt x="43817" y="18500"/>
                  </a:cubicBezTo>
                  <a:cubicBezTo>
                    <a:pt x="44962" y="17682"/>
                    <a:pt x="48234" y="16209"/>
                    <a:pt x="51996" y="18009"/>
                  </a:cubicBezTo>
                  <a:cubicBezTo>
                    <a:pt x="104507" y="44183"/>
                    <a:pt x="144912" y="82625"/>
                    <a:pt x="168960" y="129410"/>
                  </a:cubicBezTo>
                  <a:cubicBezTo>
                    <a:pt x="190553" y="171452"/>
                    <a:pt x="198732" y="218564"/>
                    <a:pt x="192680" y="265840"/>
                  </a:cubicBezTo>
                  <a:cubicBezTo>
                    <a:pt x="192352" y="268294"/>
                    <a:pt x="192025" y="270748"/>
                    <a:pt x="191698" y="273038"/>
                  </a:cubicBezTo>
                  <a:cubicBezTo>
                    <a:pt x="191043" y="251935"/>
                    <a:pt x="187609" y="230833"/>
                    <a:pt x="181229" y="209730"/>
                  </a:cubicBezTo>
                  <a:cubicBezTo>
                    <a:pt x="170432" y="174069"/>
                    <a:pt x="151784" y="139225"/>
                    <a:pt x="125773" y="106181"/>
                  </a:cubicBezTo>
                  <a:cubicBezTo>
                    <a:pt x="122829" y="102419"/>
                    <a:pt x="117430" y="101764"/>
                    <a:pt x="113668" y="104709"/>
                  </a:cubicBezTo>
                  <a:cubicBezTo>
                    <a:pt x="109906" y="107653"/>
                    <a:pt x="109251" y="113052"/>
                    <a:pt x="112195" y="116814"/>
                  </a:cubicBezTo>
                  <a:cubicBezTo>
                    <a:pt x="153910" y="169816"/>
                    <a:pt x="196278" y="253898"/>
                    <a:pt x="162090" y="354012"/>
                  </a:cubicBezTo>
                  <a:cubicBezTo>
                    <a:pt x="157836" y="361047"/>
                    <a:pt x="153092" y="367754"/>
                    <a:pt x="147858" y="374133"/>
                  </a:cubicBezTo>
                  <a:cubicBezTo>
                    <a:pt x="127082" y="399980"/>
                    <a:pt x="101072" y="418465"/>
                    <a:pt x="71790" y="428443"/>
                  </a:cubicBezTo>
                  <a:lnTo>
                    <a:pt x="90930" y="390328"/>
                  </a:lnTo>
                  <a:cubicBezTo>
                    <a:pt x="92566" y="387057"/>
                    <a:pt x="91911" y="382967"/>
                    <a:pt x="89294" y="380349"/>
                  </a:cubicBezTo>
                  <a:lnTo>
                    <a:pt x="53141" y="344197"/>
                  </a:lnTo>
                  <a:cubicBezTo>
                    <a:pt x="79806" y="340435"/>
                    <a:pt x="104507" y="364645"/>
                    <a:pt x="104835" y="364809"/>
                  </a:cubicBezTo>
                  <a:cubicBezTo>
                    <a:pt x="106634" y="366608"/>
                    <a:pt x="108924" y="367426"/>
                    <a:pt x="111378" y="367263"/>
                  </a:cubicBezTo>
                  <a:cubicBezTo>
                    <a:pt x="113832" y="367099"/>
                    <a:pt x="116122" y="365954"/>
                    <a:pt x="117594" y="363991"/>
                  </a:cubicBezTo>
                  <a:cubicBezTo>
                    <a:pt x="136733" y="340108"/>
                    <a:pt x="142459" y="313116"/>
                    <a:pt x="135261" y="281381"/>
                  </a:cubicBezTo>
                  <a:cubicBezTo>
                    <a:pt x="129535" y="256189"/>
                    <a:pt x="116122" y="228052"/>
                    <a:pt x="90439" y="187810"/>
                  </a:cubicBezTo>
                  <a:cubicBezTo>
                    <a:pt x="71790" y="158365"/>
                    <a:pt x="57886" y="126957"/>
                    <a:pt x="49379" y="94240"/>
                  </a:cubicBezTo>
                  <a:cubicBezTo>
                    <a:pt x="48234" y="89659"/>
                    <a:pt x="43490" y="86878"/>
                    <a:pt x="38910" y="88023"/>
                  </a:cubicBezTo>
                  <a:cubicBezTo>
                    <a:pt x="34330" y="89168"/>
                    <a:pt x="31548" y="93912"/>
                    <a:pt x="32693" y="98493"/>
                  </a:cubicBezTo>
                  <a:cubicBezTo>
                    <a:pt x="34002" y="103400"/>
                    <a:pt x="35311" y="108144"/>
                    <a:pt x="36783" y="112888"/>
                  </a:cubicBezTo>
                  <a:lnTo>
                    <a:pt x="4721" y="129083"/>
                  </a:lnTo>
                  <a:cubicBezTo>
                    <a:pt x="2267" y="130228"/>
                    <a:pt x="631" y="132518"/>
                    <a:pt x="140" y="135299"/>
                  </a:cubicBezTo>
                  <a:cubicBezTo>
                    <a:pt x="-350" y="137917"/>
                    <a:pt x="468" y="140698"/>
                    <a:pt x="2267" y="142661"/>
                  </a:cubicBezTo>
                  <a:cubicBezTo>
                    <a:pt x="25823" y="168180"/>
                    <a:pt x="51015" y="171779"/>
                    <a:pt x="61321" y="172106"/>
                  </a:cubicBezTo>
                  <a:cubicBezTo>
                    <a:pt x="65738" y="180449"/>
                    <a:pt x="70645" y="188792"/>
                    <a:pt x="75716" y="196971"/>
                  </a:cubicBezTo>
                  <a:cubicBezTo>
                    <a:pt x="82587" y="207768"/>
                    <a:pt x="88476" y="217583"/>
                    <a:pt x="93547" y="226743"/>
                  </a:cubicBezTo>
                  <a:lnTo>
                    <a:pt x="78497" y="275328"/>
                  </a:lnTo>
                  <a:cubicBezTo>
                    <a:pt x="77679" y="278109"/>
                    <a:pt x="78170" y="281054"/>
                    <a:pt x="80133" y="283344"/>
                  </a:cubicBezTo>
                  <a:cubicBezTo>
                    <a:pt x="81769" y="285307"/>
                    <a:pt x="84223" y="286452"/>
                    <a:pt x="86840" y="286452"/>
                  </a:cubicBezTo>
                  <a:cubicBezTo>
                    <a:pt x="87167" y="286452"/>
                    <a:pt x="87495" y="286452"/>
                    <a:pt x="87658" y="286452"/>
                  </a:cubicBezTo>
                  <a:lnTo>
                    <a:pt x="117758" y="283344"/>
                  </a:lnTo>
                  <a:cubicBezTo>
                    <a:pt x="117921" y="283998"/>
                    <a:pt x="118085" y="284652"/>
                    <a:pt x="118249" y="285307"/>
                  </a:cubicBezTo>
                  <a:cubicBezTo>
                    <a:pt x="123483" y="308699"/>
                    <a:pt x="120702" y="328166"/>
                    <a:pt x="109251" y="345997"/>
                  </a:cubicBezTo>
                  <a:cubicBezTo>
                    <a:pt x="104835" y="342561"/>
                    <a:pt x="98782" y="338472"/>
                    <a:pt x="91584" y="334709"/>
                  </a:cubicBezTo>
                  <a:cubicBezTo>
                    <a:pt x="70973" y="324403"/>
                    <a:pt x="50688" y="323585"/>
                    <a:pt x="33021" y="332419"/>
                  </a:cubicBezTo>
                  <a:cubicBezTo>
                    <a:pt x="30567" y="333728"/>
                    <a:pt x="28767" y="336018"/>
                    <a:pt x="28440" y="338799"/>
                  </a:cubicBezTo>
                  <a:cubicBezTo>
                    <a:pt x="27950" y="341580"/>
                    <a:pt x="28931" y="344361"/>
                    <a:pt x="30894" y="346324"/>
                  </a:cubicBezTo>
                  <a:lnTo>
                    <a:pt x="72608" y="388038"/>
                  </a:lnTo>
                  <a:lnTo>
                    <a:pt x="47743" y="437931"/>
                  </a:lnTo>
                  <a:cubicBezTo>
                    <a:pt x="46271" y="440876"/>
                    <a:pt x="46599" y="444475"/>
                    <a:pt x="48562" y="447092"/>
                  </a:cubicBezTo>
                  <a:cubicBezTo>
                    <a:pt x="50197" y="449219"/>
                    <a:pt x="52815" y="450528"/>
                    <a:pt x="55432" y="450528"/>
                  </a:cubicBezTo>
                  <a:cubicBezTo>
                    <a:pt x="56086" y="450528"/>
                    <a:pt x="56577" y="450528"/>
                    <a:pt x="57231" y="450364"/>
                  </a:cubicBezTo>
                  <a:cubicBezTo>
                    <a:pt x="97801" y="441858"/>
                    <a:pt x="133952" y="419283"/>
                    <a:pt x="161435" y="385094"/>
                  </a:cubicBezTo>
                  <a:cubicBezTo>
                    <a:pt x="187609" y="352704"/>
                    <a:pt x="204294" y="312135"/>
                    <a:pt x="210020" y="267967"/>
                  </a:cubicBezTo>
                  <a:cubicBezTo>
                    <a:pt x="210346" y="265349"/>
                    <a:pt x="210674" y="262732"/>
                    <a:pt x="210838" y="260115"/>
                  </a:cubicBezTo>
                  <a:lnTo>
                    <a:pt x="241919" y="244247"/>
                  </a:lnTo>
                  <a:cubicBezTo>
                    <a:pt x="244372" y="243102"/>
                    <a:pt x="246009" y="240812"/>
                    <a:pt x="246499" y="238031"/>
                  </a:cubicBezTo>
                  <a:cubicBezTo>
                    <a:pt x="246663" y="235577"/>
                    <a:pt x="245845" y="232796"/>
                    <a:pt x="244045" y="230833"/>
                  </a:cubicBezTo>
                  <a:lnTo>
                    <a:pt x="244045" y="230833"/>
                  </a:lnTo>
                  <a:close/>
                  <a:moveTo>
                    <a:pt x="23205" y="139552"/>
                  </a:moveTo>
                  <a:lnTo>
                    <a:pt x="42182" y="129901"/>
                  </a:lnTo>
                  <a:cubicBezTo>
                    <a:pt x="45126" y="138080"/>
                    <a:pt x="48562" y="146096"/>
                    <a:pt x="52160" y="154111"/>
                  </a:cubicBezTo>
                  <a:cubicBezTo>
                    <a:pt x="44308" y="152476"/>
                    <a:pt x="34002" y="148550"/>
                    <a:pt x="23205" y="139552"/>
                  </a:cubicBezTo>
                  <a:lnTo>
                    <a:pt x="23205" y="139552"/>
                  </a:lnTo>
                  <a:close/>
                  <a:moveTo>
                    <a:pt x="98782" y="268130"/>
                  </a:moveTo>
                  <a:lnTo>
                    <a:pt x="104835" y="248827"/>
                  </a:lnTo>
                  <a:cubicBezTo>
                    <a:pt x="107779" y="255207"/>
                    <a:pt x="110396" y="261096"/>
                    <a:pt x="112523" y="266822"/>
                  </a:cubicBezTo>
                  <a:lnTo>
                    <a:pt x="98782" y="268130"/>
                  </a:lnTo>
                  <a:close/>
                  <a:moveTo>
                    <a:pt x="173703" y="70683"/>
                  </a:moveTo>
                  <a:cubicBezTo>
                    <a:pt x="176975" y="84424"/>
                    <a:pt x="175666" y="95712"/>
                    <a:pt x="173703" y="103564"/>
                  </a:cubicBezTo>
                  <a:cubicBezTo>
                    <a:pt x="168469" y="95385"/>
                    <a:pt x="162907" y="87369"/>
                    <a:pt x="156691" y="79681"/>
                  </a:cubicBezTo>
                  <a:lnTo>
                    <a:pt x="173703" y="70683"/>
                  </a:lnTo>
                  <a:close/>
                  <a:moveTo>
                    <a:pt x="211655" y="240157"/>
                  </a:moveTo>
                  <a:cubicBezTo>
                    <a:pt x="211819" y="233614"/>
                    <a:pt x="211655" y="227070"/>
                    <a:pt x="211328" y="220527"/>
                  </a:cubicBezTo>
                  <a:lnTo>
                    <a:pt x="223760" y="234105"/>
                  </a:lnTo>
                  <a:lnTo>
                    <a:pt x="211655" y="24015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68" name="Google Shape;2768;p76"/>
          <p:cNvSpPr/>
          <p:nvPr/>
        </p:nvSpPr>
        <p:spPr>
          <a:xfrm>
            <a:off x="5536866" y="3238580"/>
            <a:ext cx="350789" cy="350594"/>
          </a:xfrm>
          <a:custGeom>
            <a:rect b="b" l="l" r="r" t="t"/>
            <a:pathLst>
              <a:path extrusionOk="0" h="589233" w="589562">
                <a:moveTo>
                  <a:pt x="573858" y="78194"/>
                </a:moveTo>
                <a:cubicBezTo>
                  <a:pt x="575658" y="74431"/>
                  <a:pt x="576640" y="70342"/>
                  <a:pt x="576640" y="66088"/>
                </a:cubicBezTo>
                <a:cubicBezTo>
                  <a:pt x="576640" y="61835"/>
                  <a:pt x="575658" y="57745"/>
                  <a:pt x="573858" y="53983"/>
                </a:cubicBezTo>
                <a:lnTo>
                  <a:pt x="581711" y="46131"/>
                </a:lnTo>
                <a:cubicBezTo>
                  <a:pt x="586782" y="41060"/>
                  <a:pt x="589563" y="34189"/>
                  <a:pt x="589563" y="26991"/>
                </a:cubicBezTo>
                <a:cubicBezTo>
                  <a:pt x="589563" y="19794"/>
                  <a:pt x="586782" y="12923"/>
                  <a:pt x="581711" y="7852"/>
                </a:cubicBezTo>
                <a:cubicBezTo>
                  <a:pt x="576640" y="2781"/>
                  <a:pt x="569769" y="0"/>
                  <a:pt x="562571" y="0"/>
                </a:cubicBezTo>
                <a:cubicBezTo>
                  <a:pt x="555373" y="0"/>
                  <a:pt x="548503" y="2781"/>
                  <a:pt x="543432" y="7852"/>
                </a:cubicBezTo>
                <a:lnTo>
                  <a:pt x="535580" y="15704"/>
                </a:lnTo>
                <a:cubicBezTo>
                  <a:pt x="531817" y="13905"/>
                  <a:pt x="527727" y="12923"/>
                  <a:pt x="523475" y="12923"/>
                </a:cubicBezTo>
                <a:cubicBezTo>
                  <a:pt x="519221" y="12923"/>
                  <a:pt x="515132" y="13905"/>
                  <a:pt x="511369" y="15704"/>
                </a:cubicBezTo>
                <a:lnTo>
                  <a:pt x="509897" y="14232"/>
                </a:lnTo>
                <a:cubicBezTo>
                  <a:pt x="499264" y="3599"/>
                  <a:pt x="482088" y="3599"/>
                  <a:pt x="471618" y="14232"/>
                </a:cubicBezTo>
                <a:cubicBezTo>
                  <a:pt x="460985" y="24865"/>
                  <a:pt x="460985" y="42041"/>
                  <a:pt x="471618" y="52511"/>
                </a:cubicBezTo>
                <a:lnTo>
                  <a:pt x="472599" y="53492"/>
                </a:lnTo>
                <a:cubicBezTo>
                  <a:pt x="465892" y="63307"/>
                  <a:pt x="463602" y="75249"/>
                  <a:pt x="465402" y="86536"/>
                </a:cubicBezTo>
                <a:cubicBezTo>
                  <a:pt x="457059" y="86373"/>
                  <a:pt x="448552" y="89481"/>
                  <a:pt x="442173" y="95861"/>
                </a:cubicBezTo>
                <a:cubicBezTo>
                  <a:pt x="436120" y="101913"/>
                  <a:pt x="432848" y="109766"/>
                  <a:pt x="432848" y="118272"/>
                </a:cubicBezTo>
                <a:cubicBezTo>
                  <a:pt x="432848" y="118599"/>
                  <a:pt x="432848" y="118926"/>
                  <a:pt x="432848" y="119253"/>
                </a:cubicBezTo>
                <a:cubicBezTo>
                  <a:pt x="424342" y="119090"/>
                  <a:pt x="415835" y="122034"/>
                  <a:pt x="409456" y="128578"/>
                </a:cubicBezTo>
                <a:cubicBezTo>
                  <a:pt x="403403" y="134630"/>
                  <a:pt x="400131" y="142483"/>
                  <a:pt x="400131" y="150989"/>
                </a:cubicBezTo>
                <a:cubicBezTo>
                  <a:pt x="400131" y="151316"/>
                  <a:pt x="400131" y="151643"/>
                  <a:pt x="400131" y="151970"/>
                </a:cubicBezTo>
                <a:cubicBezTo>
                  <a:pt x="391625" y="151807"/>
                  <a:pt x="383118" y="154751"/>
                  <a:pt x="376739" y="161295"/>
                </a:cubicBezTo>
                <a:cubicBezTo>
                  <a:pt x="370359" y="167675"/>
                  <a:pt x="367251" y="176181"/>
                  <a:pt x="367414" y="184687"/>
                </a:cubicBezTo>
                <a:cubicBezTo>
                  <a:pt x="358908" y="184360"/>
                  <a:pt x="350401" y="187468"/>
                  <a:pt x="344022" y="193848"/>
                </a:cubicBezTo>
                <a:cubicBezTo>
                  <a:pt x="337642" y="200228"/>
                  <a:pt x="334534" y="208734"/>
                  <a:pt x="334697" y="217241"/>
                </a:cubicBezTo>
                <a:cubicBezTo>
                  <a:pt x="334370" y="217241"/>
                  <a:pt x="334043" y="217241"/>
                  <a:pt x="333716" y="217241"/>
                </a:cubicBezTo>
                <a:cubicBezTo>
                  <a:pt x="325209" y="217241"/>
                  <a:pt x="317357" y="220512"/>
                  <a:pt x="311305" y="226565"/>
                </a:cubicBezTo>
                <a:cubicBezTo>
                  <a:pt x="305252" y="232618"/>
                  <a:pt x="302307" y="240306"/>
                  <a:pt x="301980" y="248322"/>
                </a:cubicBezTo>
                <a:lnTo>
                  <a:pt x="226567" y="273514"/>
                </a:lnTo>
                <a:cubicBezTo>
                  <a:pt x="224932" y="274005"/>
                  <a:pt x="223459" y="275150"/>
                  <a:pt x="222314" y="276622"/>
                </a:cubicBezTo>
                <a:lnTo>
                  <a:pt x="1638" y="575492"/>
                </a:lnTo>
                <a:cubicBezTo>
                  <a:pt x="-816" y="578927"/>
                  <a:pt x="-488" y="583671"/>
                  <a:pt x="2456" y="586779"/>
                </a:cubicBezTo>
                <a:cubicBezTo>
                  <a:pt x="4092" y="588415"/>
                  <a:pt x="6382" y="589233"/>
                  <a:pt x="8509" y="589233"/>
                </a:cubicBezTo>
                <a:cubicBezTo>
                  <a:pt x="10308" y="589233"/>
                  <a:pt x="12108" y="588742"/>
                  <a:pt x="13580" y="587597"/>
                </a:cubicBezTo>
                <a:lnTo>
                  <a:pt x="312449" y="366921"/>
                </a:lnTo>
                <a:cubicBezTo>
                  <a:pt x="313922" y="365939"/>
                  <a:pt x="314904" y="364467"/>
                  <a:pt x="315558" y="362668"/>
                </a:cubicBezTo>
                <a:lnTo>
                  <a:pt x="322919" y="340420"/>
                </a:lnTo>
                <a:cubicBezTo>
                  <a:pt x="324391" y="335840"/>
                  <a:pt x="321938" y="331096"/>
                  <a:pt x="317521" y="329460"/>
                </a:cubicBezTo>
                <a:cubicBezTo>
                  <a:pt x="312940" y="327988"/>
                  <a:pt x="308197" y="330442"/>
                  <a:pt x="306561" y="334858"/>
                </a:cubicBezTo>
                <a:lnTo>
                  <a:pt x="302635" y="346473"/>
                </a:lnTo>
                <a:cubicBezTo>
                  <a:pt x="300181" y="345491"/>
                  <a:pt x="297891" y="345164"/>
                  <a:pt x="295928" y="344674"/>
                </a:cubicBezTo>
                <a:cubicBezTo>
                  <a:pt x="292329" y="344019"/>
                  <a:pt x="290366" y="343528"/>
                  <a:pt x="287258" y="340584"/>
                </a:cubicBezTo>
                <a:cubicBezTo>
                  <a:pt x="284150" y="337476"/>
                  <a:pt x="283822" y="335513"/>
                  <a:pt x="283168" y="331914"/>
                </a:cubicBezTo>
                <a:cubicBezTo>
                  <a:pt x="282187" y="327333"/>
                  <a:pt x="281041" y="321281"/>
                  <a:pt x="274334" y="314574"/>
                </a:cubicBezTo>
                <a:cubicBezTo>
                  <a:pt x="274334" y="314574"/>
                  <a:pt x="274334" y="314574"/>
                  <a:pt x="274334" y="314574"/>
                </a:cubicBezTo>
                <a:cubicBezTo>
                  <a:pt x="274334" y="314574"/>
                  <a:pt x="274334" y="314574"/>
                  <a:pt x="274334" y="314574"/>
                </a:cubicBezTo>
                <a:cubicBezTo>
                  <a:pt x="274334" y="314574"/>
                  <a:pt x="274334" y="314574"/>
                  <a:pt x="274334" y="314574"/>
                </a:cubicBezTo>
                <a:cubicBezTo>
                  <a:pt x="267627" y="307867"/>
                  <a:pt x="261411" y="306558"/>
                  <a:pt x="256831" y="305740"/>
                </a:cubicBezTo>
                <a:cubicBezTo>
                  <a:pt x="253232" y="305086"/>
                  <a:pt x="251269" y="304595"/>
                  <a:pt x="248161" y="301651"/>
                </a:cubicBezTo>
                <a:cubicBezTo>
                  <a:pt x="245053" y="298543"/>
                  <a:pt x="244726" y="296580"/>
                  <a:pt x="244071" y="292981"/>
                </a:cubicBezTo>
                <a:cubicBezTo>
                  <a:pt x="243744" y="291018"/>
                  <a:pt x="243253" y="288727"/>
                  <a:pt x="242272" y="286274"/>
                </a:cubicBezTo>
                <a:lnTo>
                  <a:pt x="306070" y="265008"/>
                </a:lnTo>
                <a:cubicBezTo>
                  <a:pt x="307378" y="267298"/>
                  <a:pt x="309014" y="269424"/>
                  <a:pt x="310977" y="271387"/>
                </a:cubicBezTo>
                <a:lnTo>
                  <a:pt x="317521" y="277931"/>
                </a:lnTo>
                <a:cubicBezTo>
                  <a:pt x="319484" y="279894"/>
                  <a:pt x="321610" y="281530"/>
                  <a:pt x="323901" y="282838"/>
                </a:cubicBezTo>
                <a:lnTo>
                  <a:pt x="318666" y="298379"/>
                </a:lnTo>
                <a:cubicBezTo>
                  <a:pt x="317194" y="302959"/>
                  <a:pt x="319647" y="307703"/>
                  <a:pt x="324064" y="309339"/>
                </a:cubicBezTo>
                <a:cubicBezTo>
                  <a:pt x="325046" y="309666"/>
                  <a:pt x="325864" y="309830"/>
                  <a:pt x="326845" y="309830"/>
                </a:cubicBezTo>
                <a:cubicBezTo>
                  <a:pt x="330444" y="309830"/>
                  <a:pt x="333879" y="307540"/>
                  <a:pt x="335024" y="303941"/>
                </a:cubicBezTo>
                <a:lnTo>
                  <a:pt x="340586" y="287255"/>
                </a:lnTo>
                <a:cubicBezTo>
                  <a:pt x="348438" y="287092"/>
                  <a:pt x="356291" y="283983"/>
                  <a:pt x="362343" y="277931"/>
                </a:cubicBezTo>
                <a:cubicBezTo>
                  <a:pt x="368396" y="271878"/>
                  <a:pt x="371668" y="264026"/>
                  <a:pt x="371668" y="255520"/>
                </a:cubicBezTo>
                <a:cubicBezTo>
                  <a:pt x="371668" y="255193"/>
                  <a:pt x="371668" y="254865"/>
                  <a:pt x="371668" y="254538"/>
                </a:cubicBezTo>
                <a:cubicBezTo>
                  <a:pt x="371995" y="254538"/>
                  <a:pt x="372322" y="254538"/>
                  <a:pt x="372649" y="254538"/>
                </a:cubicBezTo>
                <a:cubicBezTo>
                  <a:pt x="380828" y="254538"/>
                  <a:pt x="388844" y="251430"/>
                  <a:pt x="395060" y="245214"/>
                </a:cubicBezTo>
                <a:cubicBezTo>
                  <a:pt x="401113" y="239161"/>
                  <a:pt x="404385" y="231309"/>
                  <a:pt x="404385" y="222803"/>
                </a:cubicBezTo>
                <a:cubicBezTo>
                  <a:pt x="404385" y="222476"/>
                  <a:pt x="404385" y="222148"/>
                  <a:pt x="404385" y="221821"/>
                </a:cubicBezTo>
                <a:cubicBezTo>
                  <a:pt x="404712" y="221821"/>
                  <a:pt x="405039" y="221821"/>
                  <a:pt x="405366" y="221821"/>
                </a:cubicBezTo>
                <a:cubicBezTo>
                  <a:pt x="413545" y="221821"/>
                  <a:pt x="421561" y="218713"/>
                  <a:pt x="427777" y="212497"/>
                </a:cubicBezTo>
                <a:cubicBezTo>
                  <a:pt x="434157" y="206117"/>
                  <a:pt x="437265" y="197611"/>
                  <a:pt x="437102" y="189104"/>
                </a:cubicBezTo>
                <a:cubicBezTo>
                  <a:pt x="437429" y="189104"/>
                  <a:pt x="437756" y="189104"/>
                  <a:pt x="438083" y="189104"/>
                </a:cubicBezTo>
                <a:cubicBezTo>
                  <a:pt x="446589" y="189104"/>
                  <a:pt x="454442" y="185833"/>
                  <a:pt x="460494" y="179780"/>
                </a:cubicBezTo>
                <a:cubicBezTo>
                  <a:pt x="466874" y="173400"/>
                  <a:pt x="469982" y="164894"/>
                  <a:pt x="469819" y="156387"/>
                </a:cubicBezTo>
                <a:cubicBezTo>
                  <a:pt x="470146" y="156387"/>
                  <a:pt x="470473" y="156387"/>
                  <a:pt x="470800" y="156387"/>
                </a:cubicBezTo>
                <a:cubicBezTo>
                  <a:pt x="479306" y="156387"/>
                  <a:pt x="487159" y="153116"/>
                  <a:pt x="493211" y="147063"/>
                </a:cubicBezTo>
                <a:cubicBezTo>
                  <a:pt x="499591" y="140683"/>
                  <a:pt x="502699" y="132177"/>
                  <a:pt x="502536" y="123834"/>
                </a:cubicBezTo>
                <a:cubicBezTo>
                  <a:pt x="504989" y="124161"/>
                  <a:pt x="507443" y="124488"/>
                  <a:pt x="510060" y="124488"/>
                </a:cubicBezTo>
                <a:cubicBezTo>
                  <a:pt x="518894" y="124488"/>
                  <a:pt x="527891" y="121871"/>
                  <a:pt x="535580" y="116636"/>
                </a:cubicBezTo>
                <a:lnTo>
                  <a:pt x="536561" y="117618"/>
                </a:lnTo>
                <a:cubicBezTo>
                  <a:pt x="541796" y="122852"/>
                  <a:pt x="548830" y="125470"/>
                  <a:pt x="555701" y="125470"/>
                </a:cubicBezTo>
                <a:cubicBezTo>
                  <a:pt x="562571" y="125470"/>
                  <a:pt x="569605" y="122852"/>
                  <a:pt x="574840" y="117618"/>
                </a:cubicBezTo>
                <a:cubicBezTo>
                  <a:pt x="585473" y="106984"/>
                  <a:pt x="585473" y="89808"/>
                  <a:pt x="574840" y="79339"/>
                </a:cubicBezTo>
                <a:lnTo>
                  <a:pt x="573858" y="78194"/>
                </a:lnTo>
                <a:close/>
                <a:moveTo>
                  <a:pt x="291674" y="361196"/>
                </a:moveTo>
                <a:lnTo>
                  <a:pt x="97008" y="504987"/>
                </a:lnTo>
                <a:lnTo>
                  <a:pt x="267137" y="334858"/>
                </a:lnTo>
                <a:cubicBezTo>
                  <a:pt x="267137" y="335022"/>
                  <a:pt x="267137" y="335186"/>
                  <a:pt x="267300" y="335349"/>
                </a:cubicBezTo>
                <a:cubicBezTo>
                  <a:pt x="268282" y="339930"/>
                  <a:pt x="269427" y="346146"/>
                  <a:pt x="276134" y="352853"/>
                </a:cubicBezTo>
                <a:cubicBezTo>
                  <a:pt x="282023" y="358578"/>
                  <a:pt x="287421" y="360214"/>
                  <a:pt x="291674" y="361196"/>
                </a:cubicBezTo>
                <a:lnTo>
                  <a:pt x="291674" y="361196"/>
                </a:lnTo>
                <a:close/>
                <a:moveTo>
                  <a:pt x="254377" y="322426"/>
                </a:moveTo>
                <a:cubicBezTo>
                  <a:pt x="254541" y="322426"/>
                  <a:pt x="254704" y="322426"/>
                  <a:pt x="254868" y="322590"/>
                </a:cubicBezTo>
                <a:lnTo>
                  <a:pt x="84739" y="492718"/>
                </a:lnTo>
                <a:lnTo>
                  <a:pt x="228531" y="298052"/>
                </a:lnTo>
                <a:cubicBezTo>
                  <a:pt x="229512" y="302305"/>
                  <a:pt x="231148" y="307703"/>
                  <a:pt x="237037" y="313592"/>
                </a:cubicBezTo>
                <a:cubicBezTo>
                  <a:pt x="243744" y="320299"/>
                  <a:pt x="249960" y="321608"/>
                  <a:pt x="254377" y="322426"/>
                </a:cubicBezTo>
                <a:lnTo>
                  <a:pt x="254377" y="322426"/>
                </a:lnTo>
                <a:close/>
                <a:moveTo>
                  <a:pt x="562735" y="17176"/>
                </a:moveTo>
                <a:cubicBezTo>
                  <a:pt x="565352" y="17176"/>
                  <a:pt x="567806" y="18158"/>
                  <a:pt x="569605" y="20121"/>
                </a:cubicBezTo>
                <a:cubicBezTo>
                  <a:pt x="571405" y="22084"/>
                  <a:pt x="572550" y="24374"/>
                  <a:pt x="572550" y="26991"/>
                </a:cubicBezTo>
                <a:cubicBezTo>
                  <a:pt x="572550" y="29609"/>
                  <a:pt x="571569" y="32063"/>
                  <a:pt x="569605" y="33862"/>
                </a:cubicBezTo>
                <a:lnTo>
                  <a:pt x="562735" y="40733"/>
                </a:lnTo>
                <a:lnTo>
                  <a:pt x="548830" y="26828"/>
                </a:lnTo>
                <a:lnTo>
                  <a:pt x="555701" y="19957"/>
                </a:lnTo>
                <a:cubicBezTo>
                  <a:pt x="557500" y="18321"/>
                  <a:pt x="559954" y="17176"/>
                  <a:pt x="562735" y="17176"/>
                </a:cubicBezTo>
                <a:lnTo>
                  <a:pt x="562735" y="17176"/>
                </a:lnTo>
                <a:close/>
                <a:moveTo>
                  <a:pt x="530509" y="33208"/>
                </a:moveTo>
                <a:lnTo>
                  <a:pt x="556519" y="59218"/>
                </a:lnTo>
                <a:cubicBezTo>
                  <a:pt x="559136" y="61835"/>
                  <a:pt x="559954" y="65597"/>
                  <a:pt x="558972" y="68869"/>
                </a:cubicBezTo>
                <a:lnTo>
                  <a:pt x="530345" y="59381"/>
                </a:lnTo>
                <a:lnTo>
                  <a:pt x="520857" y="30754"/>
                </a:lnTo>
                <a:cubicBezTo>
                  <a:pt x="521675" y="30427"/>
                  <a:pt x="522656" y="30427"/>
                  <a:pt x="523638" y="30427"/>
                </a:cubicBezTo>
                <a:cubicBezTo>
                  <a:pt x="526091" y="30263"/>
                  <a:pt x="528546" y="31245"/>
                  <a:pt x="530509" y="33208"/>
                </a:cubicBezTo>
                <a:lnTo>
                  <a:pt x="530509" y="33208"/>
                </a:lnTo>
                <a:close/>
                <a:moveTo>
                  <a:pt x="484050" y="26664"/>
                </a:moveTo>
                <a:cubicBezTo>
                  <a:pt x="487813" y="22902"/>
                  <a:pt x="494029" y="22902"/>
                  <a:pt x="497955" y="26664"/>
                </a:cubicBezTo>
                <a:lnTo>
                  <a:pt x="498446" y="27155"/>
                </a:lnTo>
                <a:lnTo>
                  <a:pt x="484541" y="41060"/>
                </a:lnTo>
                <a:lnTo>
                  <a:pt x="484050" y="40569"/>
                </a:lnTo>
                <a:cubicBezTo>
                  <a:pt x="480124" y="36643"/>
                  <a:pt x="480124" y="30427"/>
                  <a:pt x="484050" y="26664"/>
                </a:cubicBezTo>
                <a:lnTo>
                  <a:pt x="484050" y="26664"/>
                </a:lnTo>
                <a:close/>
                <a:moveTo>
                  <a:pt x="355309" y="255356"/>
                </a:moveTo>
                <a:cubicBezTo>
                  <a:pt x="355309" y="259282"/>
                  <a:pt x="353836" y="262881"/>
                  <a:pt x="351056" y="265498"/>
                </a:cubicBezTo>
                <a:cubicBezTo>
                  <a:pt x="345494" y="271060"/>
                  <a:pt x="336333" y="271060"/>
                  <a:pt x="330608" y="265498"/>
                </a:cubicBezTo>
                <a:lnTo>
                  <a:pt x="324064" y="258955"/>
                </a:lnTo>
                <a:cubicBezTo>
                  <a:pt x="318503" y="253393"/>
                  <a:pt x="318503" y="244232"/>
                  <a:pt x="324064" y="238507"/>
                </a:cubicBezTo>
                <a:cubicBezTo>
                  <a:pt x="326845" y="235726"/>
                  <a:pt x="330444" y="234254"/>
                  <a:pt x="334207" y="234254"/>
                </a:cubicBezTo>
                <a:cubicBezTo>
                  <a:pt x="338132" y="234254"/>
                  <a:pt x="341731" y="235726"/>
                  <a:pt x="344349" y="238507"/>
                </a:cubicBezTo>
                <a:lnTo>
                  <a:pt x="350892" y="245050"/>
                </a:lnTo>
                <a:cubicBezTo>
                  <a:pt x="353836" y="247831"/>
                  <a:pt x="355309" y="251430"/>
                  <a:pt x="355309" y="255356"/>
                </a:cubicBezTo>
                <a:lnTo>
                  <a:pt x="355309" y="255356"/>
                </a:lnTo>
                <a:close/>
                <a:moveTo>
                  <a:pt x="383773" y="232945"/>
                </a:moveTo>
                <a:cubicBezTo>
                  <a:pt x="378211" y="238507"/>
                  <a:pt x="369050" y="238507"/>
                  <a:pt x="363325" y="232945"/>
                </a:cubicBezTo>
                <a:cubicBezTo>
                  <a:pt x="363325" y="232945"/>
                  <a:pt x="363325" y="232945"/>
                  <a:pt x="363325" y="232945"/>
                </a:cubicBezTo>
                <a:lnTo>
                  <a:pt x="356781" y="226402"/>
                </a:lnTo>
                <a:cubicBezTo>
                  <a:pt x="356781" y="226402"/>
                  <a:pt x="356781" y="226402"/>
                  <a:pt x="356781" y="226402"/>
                </a:cubicBezTo>
                <a:cubicBezTo>
                  <a:pt x="354000" y="223621"/>
                  <a:pt x="352528" y="220022"/>
                  <a:pt x="352528" y="216259"/>
                </a:cubicBezTo>
                <a:cubicBezTo>
                  <a:pt x="352528" y="212333"/>
                  <a:pt x="354000" y="208734"/>
                  <a:pt x="356781" y="206117"/>
                </a:cubicBezTo>
                <a:cubicBezTo>
                  <a:pt x="359562" y="203336"/>
                  <a:pt x="363161" y="201864"/>
                  <a:pt x="366924" y="201864"/>
                </a:cubicBezTo>
                <a:cubicBezTo>
                  <a:pt x="370849" y="201864"/>
                  <a:pt x="374448" y="203336"/>
                  <a:pt x="377066" y="206117"/>
                </a:cubicBezTo>
                <a:lnTo>
                  <a:pt x="383609" y="212660"/>
                </a:lnTo>
                <a:cubicBezTo>
                  <a:pt x="389335" y="218059"/>
                  <a:pt x="389335" y="227219"/>
                  <a:pt x="383773" y="232945"/>
                </a:cubicBezTo>
                <a:lnTo>
                  <a:pt x="383773" y="232945"/>
                </a:lnTo>
                <a:close/>
                <a:moveTo>
                  <a:pt x="416326" y="200392"/>
                </a:moveTo>
                <a:cubicBezTo>
                  <a:pt x="410764" y="205953"/>
                  <a:pt x="401603" y="205953"/>
                  <a:pt x="395878" y="200392"/>
                </a:cubicBezTo>
                <a:lnTo>
                  <a:pt x="389335" y="193848"/>
                </a:lnTo>
                <a:cubicBezTo>
                  <a:pt x="383773" y="188286"/>
                  <a:pt x="383773" y="179125"/>
                  <a:pt x="389335" y="173400"/>
                </a:cubicBezTo>
                <a:cubicBezTo>
                  <a:pt x="392116" y="170619"/>
                  <a:pt x="395878" y="169147"/>
                  <a:pt x="399477" y="169147"/>
                </a:cubicBezTo>
                <a:cubicBezTo>
                  <a:pt x="403239" y="169147"/>
                  <a:pt x="406838" y="170619"/>
                  <a:pt x="409619" y="173400"/>
                </a:cubicBezTo>
                <a:lnTo>
                  <a:pt x="416163" y="179943"/>
                </a:lnTo>
                <a:cubicBezTo>
                  <a:pt x="416163" y="179943"/>
                  <a:pt x="416163" y="179943"/>
                  <a:pt x="416163" y="179943"/>
                </a:cubicBezTo>
                <a:cubicBezTo>
                  <a:pt x="421888" y="185505"/>
                  <a:pt x="421888" y="194666"/>
                  <a:pt x="416326" y="200392"/>
                </a:cubicBezTo>
                <a:lnTo>
                  <a:pt x="416326" y="200392"/>
                </a:lnTo>
                <a:close/>
                <a:moveTo>
                  <a:pt x="448880" y="167675"/>
                </a:moveTo>
                <a:cubicBezTo>
                  <a:pt x="446099" y="170455"/>
                  <a:pt x="442500" y="171928"/>
                  <a:pt x="438737" y="171928"/>
                </a:cubicBezTo>
                <a:cubicBezTo>
                  <a:pt x="434811" y="171928"/>
                  <a:pt x="431212" y="170455"/>
                  <a:pt x="428595" y="167675"/>
                </a:cubicBezTo>
                <a:lnTo>
                  <a:pt x="422052" y="161131"/>
                </a:lnTo>
                <a:cubicBezTo>
                  <a:pt x="419270" y="158350"/>
                  <a:pt x="417798" y="154751"/>
                  <a:pt x="417798" y="150989"/>
                </a:cubicBezTo>
                <a:cubicBezTo>
                  <a:pt x="417798" y="147063"/>
                  <a:pt x="419270" y="143464"/>
                  <a:pt x="422052" y="140847"/>
                </a:cubicBezTo>
                <a:cubicBezTo>
                  <a:pt x="424833" y="138066"/>
                  <a:pt x="428595" y="136594"/>
                  <a:pt x="432194" y="136594"/>
                </a:cubicBezTo>
                <a:cubicBezTo>
                  <a:pt x="435956" y="136594"/>
                  <a:pt x="439555" y="138066"/>
                  <a:pt x="442336" y="140847"/>
                </a:cubicBezTo>
                <a:lnTo>
                  <a:pt x="448880" y="147390"/>
                </a:lnTo>
                <a:cubicBezTo>
                  <a:pt x="454605" y="152952"/>
                  <a:pt x="454605" y="162113"/>
                  <a:pt x="448880" y="167675"/>
                </a:cubicBezTo>
                <a:lnTo>
                  <a:pt x="448880" y="167675"/>
                </a:lnTo>
                <a:close/>
                <a:moveTo>
                  <a:pt x="481597" y="114673"/>
                </a:moveTo>
                <a:cubicBezTo>
                  <a:pt x="487159" y="120235"/>
                  <a:pt x="487159" y="129396"/>
                  <a:pt x="481597" y="135121"/>
                </a:cubicBezTo>
                <a:cubicBezTo>
                  <a:pt x="478816" y="137902"/>
                  <a:pt x="475217" y="139374"/>
                  <a:pt x="471454" y="139374"/>
                </a:cubicBezTo>
                <a:cubicBezTo>
                  <a:pt x="467528" y="139374"/>
                  <a:pt x="463929" y="137902"/>
                  <a:pt x="461312" y="135121"/>
                </a:cubicBezTo>
                <a:lnTo>
                  <a:pt x="454769" y="128578"/>
                </a:lnTo>
                <a:cubicBezTo>
                  <a:pt x="451987" y="125797"/>
                  <a:pt x="450515" y="122198"/>
                  <a:pt x="450515" y="118436"/>
                </a:cubicBezTo>
                <a:cubicBezTo>
                  <a:pt x="450515" y="114509"/>
                  <a:pt x="451987" y="110911"/>
                  <a:pt x="454769" y="108293"/>
                </a:cubicBezTo>
                <a:cubicBezTo>
                  <a:pt x="457550" y="105512"/>
                  <a:pt x="461312" y="104040"/>
                  <a:pt x="464911" y="104040"/>
                </a:cubicBezTo>
                <a:cubicBezTo>
                  <a:pt x="468673" y="104040"/>
                  <a:pt x="472272" y="105512"/>
                  <a:pt x="475053" y="108293"/>
                </a:cubicBezTo>
                <a:lnTo>
                  <a:pt x="481597" y="114673"/>
                </a:lnTo>
                <a:close/>
                <a:moveTo>
                  <a:pt x="490430" y="99296"/>
                </a:moveTo>
                <a:cubicBezTo>
                  <a:pt x="479470" y="88336"/>
                  <a:pt x="479470" y="70342"/>
                  <a:pt x="490430" y="59381"/>
                </a:cubicBezTo>
                <a:lnTo>
                  <a:pt x="506625" y="43186"/>
                </a:lnTo>
                <a:lnTo>
                  <a:pt x="515295" y="69033"/>
                </a:lnTo>
                <a:cubicBezTo>
                  <a:pt x="516113" y="71650"/>
                  <a:pt x="518240" y="73613"/>
                  <a:pt x="520693" y="74431"/>
                </a:cubicBezTo>
                <a:lnTo>
                  <a:pt x="546540" y="83101"/>
                </a:lnTo>
                <a:lnTo>
                  <a:pt x="530345" y="99296"/>
                </a:lnTo>
                <a:cubicBezTo>
                  <a:pt x="519385" y="110256"/>
                  <a:pt x="501554" y="110256"/>
                  <a:pt x="490430" y="99296"/>
                </a:cubicBezTo>
                <a:lnTo>
                  <a:pt x="490430" y="99296"/>
                </a:lnTo>
                <a:close/>
                <a:moveTo>
                  <a:pt x="563062" y="105676"/>
                </a:moveTo>
                <a:cubicBezTo>
                  <a:pt x="559300" y="109438"/>
                  <a:pt x="553083" y="109438"/>
                  <a:pt x="549157" y="105676"/>
                </a:cubicBezTo>
                <a:lnTo>
                  <a:pt x="548666" y="105185"/>
                </a:lnTo>
                <a:lnTo>
                  <a:pt x="562571" y="91280"/>
                </a:lnTo>
                <a:lnTo>
                  <a:pt x="563062" y="91771"/>
                </a:lnTo>
                <a:cubicBezTo>
                  <a:pt x="566824" y="95697"/>
                  <a:pt x="566824" y="101913"/>
                  <a:pt x="563062" y="105676"/>
                </a:cubicBezTo>
                <a:lnTo>
                  <a:pt x="563062" y="10567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9" name="Google Shape;2769;p76"/>
          <p:cNvSpPr/>
          <p:nvPr/>
        </p:nvSpPr>
        <p:spPr>
          <a:xfrm>
            <a:off x="4815595" y="3238605"/>
            <a:ext cx="273214" cy="350277"/>
          </a:xfrm>
          <a:custGeom>
            <a:rect b="b" l="l" r="r" t="t"/>
            <a:pathLst>
              <a:path extrusionOk="0" h="588701" w="459183">
                <a:moveTo>
                  <a:pt x="397839" y="294412"/>
                </a:moveTo>
                <a:lnTo>
                  <a:pt x="456730" y="235521"/>
                </a:lnTo>
                <a:cubicBezTo>
                  <a:pt x="458366" y="233886"/>
                  <a:pt x="459183" y="231759"/>
                  <a:pt x="459183" y="229469"/>
                </a:cubicBezTo>
                <a:cubicBezTo>
                  <a:pt x="459183" y="227179"/>
                  <a:pt x="458202" y="225052"/>
                  <a:pt x="456730" y="223416"/>
                </a:cubicBezTo>
                <a:lnTo>
                  <a:pt x="365776" y="132463"/>
                </a:lnTo>
                <a:cubicBezTo>
                  <a:pt x="362341" y="129028"/>
                  <a:pt x="356943" y="129028"/>
                  <a:pt x="353507" y="132463"/>
                </a:cubicBezTo>
                <a:lnTo>
                  <a:pt x="294617" y="191353"/>
                </a:lnTo>
                <a:lnTo>
                  <a:pt x="267789" y="164526"/>
                </a:lnTo>
                <a:lnTo>
                  <a:pt x="326679" y="105635"/>
                </a:lnTo>
                <a:cubicBezTo>
                  <a:pt x="328315" y="103999"/>
                  <a:pt x="329133" y="101872"/>
                  <a:pt x="329133" y="99582"/>
                </a:cubicBezTo>
                <a:cubicBezTo>
                  <a:pt x="329133" y="97292"/>
                  <a:pt x="328151" y="95166"/>
                  <a:pt x="326679" y="93530"/>
                </a:cubicBezTo>
                <a:lnTo>
                  <a:pt x="235726" y="2577"/>
                </a:lnTo>
                <a:cubicBezTo>
                  <a:pt x="232291" y="-859"/>
                  <a:pt x="226893" y="-859"/>
                  <a:pt x="223457" y="2577"/>
                </a:cubicBezTo>
                <a:lnTo>
                  <a:pt x="132504" y="93530"/>
                </a:lnTo>
                <a:cubicBezTo>
                  <a:pt x="130868" y="95166"/>
                  <a:pt x="130050" y="97292"/>
                  <a:pt x="130050" y="99582"/>
                </a:cubicBezTo>
                <a:cubicBezTo>
                  <a:pt x="130050" y="101872"/>
                  <a:pt x="131032" y="103999"/>
                  <a:pt x="132504" y="105635"/>
                </a:cubicBezTo>
                <a:lnTo>
                  <a:pt x="191395" y="164526"/>
                </a:lnTo>
                <a:lnTo>
                  <a:pt x="164566" y="191353"/>
                </a:lnTo>
                <a:lnTo>
                  <a:pt x="105676" y="132463"/>
                </a:lnTo>
                <a:cubicBezTo>
                  <a:pt x="102241" y="129028"/>
                  <a:pt x="96843" y="129028"/>
                  <a:pt x="93407" y="132463"/>
                </a:cubicBezTo>
                <a:lnTo>
                  <a:pt x="2454" y="223416"/>
                </a:lnTo>
                <a:cubicBezTo>
                  <a:pt x="818" y="225052"/>
                  <a:pt x="0" y="227179"/>
                  <a:pt x="0" y="229469"/>
                </a:cubicBezTo>
                <a:cubicBezTo>
                  <a:pt x="0" y="231759"/>
                  <a:pt x="981" y="233886"/>
                  <a:pt x="2454" y="235521"/>
                </a:cubicBezTo>
                <a:lnTo>
                  <a:pt x="61344" y="294412"/>
                </a:lnTo>
                <a:lnTo>
                  <a:pt x="2454" y="353303"/>
                </a:lnTo>
                <a:cubicBezTo>
                  <a:pt x="818" y="354938"/>
                  <a:pt x="0" y="357065"/>
                  <a:pt x="0" y="359355"/>
                </a:cubicBezTo>
                <a:cubicBezTo>
                  <a:pt x="0" y="361645"/>
                  <a:pt x="981" y="363772"/>
                  <a:pt x="2454" y="365408"/>
                </a:cubicBezTo>
                <a:lnTo>
                  <a:pt x="93407" y="456361"/>
                </a:lnTo>
                <a:cubicBezTo>
                  <a:pt x="96843" y="459796"/>
                  <a:pt x="102241" y="459796"/>
                  <a:pt x="105676" y="456361"/>
                </a:cubicBezTo>
                <a:lnTo>
                  <a:pt x="164566" y="397471"/>
                </a:lnTo>
                <a:lnTo>
                  <a:pt x="191395" y="424299"/>
                </a:lnTo>
                <a:lnTo>
                  <a:pt x="132504" y="483189"/>
                </a:lnTo>
                <a:cubicBezTo>
                  <a:pt x="130868" y="484825"/>
                  <a:pt x="130050" y="486952"/>
                  <a:pt x="130050" y="489242"/>
                </a:cubicBezTo>
                <a:cubicBezTo>
                  <a:pt x="130050" y="491532"/>
                  <a:pt x="131032" y="493658"/>
                  <a:pt x="132504" y="495294"/>
                </a:cubicBezTo>
                <a:lnTo>
                  <a:pt x="223457" y="586248"/>
                </a:lnTo>
                <a:cubicBezTo>
                  <a:pt x="225093" y="587883"/>
                  <a:pt x="227384" y="588701"/>
                  <a:pt x="229510" y="588701"/>
                </a:cubicBezTo>
                <a:cubicBezTo>
                  <a:pt x="231636" y="588701"/>
                  <a:pt x="233927" y="587883"/>
                  <a:pt x="235563" y="586248"/>
                </a:cubicBezTo>
                <a:lnTo>
                  <a:pt x="326516" y="495294"/>
                </a:lnTo>
                <a:cubicBezTo>
                  <a:pt x="328151" y="493658"/>
                  <a:pt x="328970" y="491532"/>
                  <a:pt x="328970" y="489242"/>
                </a:cubicBezTo>
                <a:cubicBezTo>
                  <a:pt x="328970" y="486952"/>
                  <a:pt x="327988" y="484825"/>
                  <a:pt x="326516" y="483189"/>
                </a:cubicBezTo>
                <a:lnTo>
                  <a:pt x="267625" y="424299"/>
                </a:lnTo>
                <a:lnTo>
                  <a:pt x="294453" y="397471"/>
                </a:lnTo>
                <a:lnTo>
                  <a:pt x="353344" y="456361"/>
                </a:lnTo>
                <a:cubicBezTo>
                  <a:pt x="356779" y="459796"/>
                  <a:pt x="362177" y="459796"/>
                  <a:pt x="365613" y="456361"/>
                </a:cubicBezTo>
                <a:lnTo>
                  <a:pt x="456566" y="365408"/>
                </a:lnTo>
                <a:cubicBezTo>
                  <a:pt x="458202" y="363772"/>
                  <a:pt x="459019" y="361645"/>
                  <a:pt x="459019" y="359355"/>
                </a:cubicBezTo>
                <a:cubicBezTo>
                  <a:pt x="459019" y="357065"/>
                  <a:pt x="458038" y="354938"/>
                  <a:pt x="456566" y="353303"/>
                </a:cubicBezTo>
                <a:lnTo>
                  <a:pt x="397839" y="294412"/>
                </a:lnTo>
                <a:close/>
                <a:moveTo>
                  <a:pt x="359560" y="150784"/>
                </a:moveTo>
                <a:lnTo>
                  <a:pt x="438244" y="229469"/>
                </a:lnTo>
                <a:lnTo>
                  <a:pt x="385406" y="282307"/>
                </a:lnTo>
                <a:lnTo>
                  <a:pt x="371665" y="268566"/>
                </a:lnTo>
                <a:lnTo>
                  <a:pt x="404546" y="235685"/>
                </a:lnTo>
                <a:cubicBezTo>
                  <a:pt x="407981" y="232250"/>
                  <a:pt x="407981" y="226851"/>
                  <a:pt x="404546" y="223416"/>
                </a:cubicBezTo>
                <a:lnTo>
                  <a:pt x="365613" y="184483"/>
                </a:lnTo>
                <a:cubicBezTo>
                  <a:pt x="362177" y="181048"/>
                  <a:pt x="356779" y="181048"/>
                  <a:pt x="353344" y="184483"/>
                </a:cubicBezTo>
                <a:lnTo>
                  <a:pt x="255520" y="282307"/>
                </a:lnTo>
                <a:lnTo>
                  <a:pt x="241779" y="268566"/>
                </a:lnTo>
                <a:lnTo>
                  <a:pt x="359560" y="150784"/>
                </a:lnTo>
                <a:close/>
                <a:moveTo>
                  <a:pt x="332896" y="229469"/>
                </a:moveTo>
                <a:lnTo>
                  <a:pt x="359724" y="202641"/>
                </a:lnTo>
                <a:lnTo>
                  <a:pt x="386551" y="229469"/>
                </a:lnTo>
                <a:lnTo>
                  <a:pt x="359724" y="256297"/>
                </a:lnTo>
                <a:lnTo>
                  <a:pt x="332896" y="229469"/>
                </a:lnTo>
                <a:close/>
                <a:moveTo>
                  <a:pt x="268771" y="347250"/>
                </a:moveTo>
                <a:lnTo>
                  <a:pt x="176999" y="255479"/>
                </a:lnTo>
                <a:lnTo>
                  <a:pt x="190740" y="241738"/>
                </a:lnTo>
                <a:lnTo>
                  <a:pt x="282512" y="333509"/>
                </a:lnTo>
                <a:lnTo>
                  <a:pt x="268771" y="347250"/>
                </a:lnTo>
                <a:close/>
                <a:moveTo>
                  <a:pt x="229673" y="386183"/>
                </a:moveTo>
                <a:lnTo>
                  <a:pt x="202846" y="359355"/>
                </a:lnTo>
                <a:lnTo>
                  <a:pt x="229673" y="332527"/>
                </a:lnTo>
                <a:lnTo>
                  <a:pt x="256502" y="359355"/>
                </a:lnTo>
                <a:lnTo>
                  <a:pt x="229673" y="386183"/>
                </a:lnTo>
                <a:close/>
                <a:moveTo>
                  <a:pt x="229673" y="202641"/>
                </a:moveTo>
                <a:lnTo>
                  <a:pt x="256502" y="229469"/>
                </a:lnTo>
                <a:lnTo>
                  <a:pt x="229673" y="256297"/>
                </a:lnTo>
                <a:lnTo>
                  <a:pt x="202846" y="229469"/>
                </a:lnTo>
                <a:lnTo>
                  <a:pt x="229673" y="202641"/>
                </a:lnTo>
                <a:close/>
                <a:moveTo>
                  <a:pt x="150989" y="99582"/>
                </a:moveTo>
                <a:lnTo>
                  <a:pt x="229673" y="20898"/>
                </a:lnTo>
                <a:lnTo>
                  <a:pt x="308358" y="99582"/>
                </a:lnTo>
                <a:lnTo>
                  <a:pt x="255520" y="152420"/>
                </a:lnTo>
                <a:lnTo>
                  <a:pt x="241779" y="138679"/>
                </a:lnTo>
                <a:lnTo>
                  <a:pt x="274659" y="105799"/>
                </a:lnTo>
                <a:cubicBezTo>
                  <a:pt x="278095" y="102363"/>
                  <a:pt x="278095" y="96965"/>
                  <a:pt x="274659" y="93530"/>
                </a:cubicBezTo>
                <a:lnTo>
                  <a:pt x="235726" y="54596"/>
                </a:lnTo>
                <a:cubicBezTo>
                  <a:pt x="232291" y="51161"/>
                  <a:pt x="226893" y="51161"/>
                  <a:pt x="223457" y="54596"/>
                </a:cubicBezTo>
                <a:lnTo>
                  <a:pt x="184524" y="93530"/>
                </a:lnTo>
                <a:cubicBezTo>
                  <a:pt x="181089" y="96965"/>
                  <a:pt x="181089" y="102363"/>
                  <a:pt x="184524" y="105799"/>
                </a:cubicBezTo>
                <a:lnTo>
                  <a:pt x="282348" y="203622"/>
                </a:lnTo>
                <a:lnTo>
                  <a:pt x="268607" y="217363"/>
                </a:lnTo>
                <a:lnTo>
                  <a:pt x="150989" y="99582"/>
                </a:lnTo>
                <a:close/>
                <a:moveTo>
                  <a:pt x="229673" y="126247"/>
                </a:moveTo>
                <a:lnTo>
                  <a:pt x="202846" y="99419"/>
                </a:lnTo>
                <a:lnTo>
                  <a:pt x="229673" y="72591"/>
                </a:lnTo>
                <a:lnTo>
                  <a:pt x="256502" y="99419"/>
                </a:lnTo>
                <a:lnTo>
                  <a:pt x="229673" y="126247"/>
                </a:lnTo>
                <a:close/>
                <a:moveTo>
                  <a:pt x="203664" y="176631"/>
                </a:moveTo>
                <a:lnTo>
                  <a:pt x="217405" y="190372"/>
                </a:lnTo>
                <a:lnTo>
                  <a:pt x="125634" y="282143"/>
                </a:lnTo>
                <a:lnTo>
                  <a:pt x="111892" y="268402"/>
                </a:lnTo>
                <a:lnTo>
                  <a:pt x="203664" y="176631"/>
                </a:lnTo>
                <a:close/>
                <a:moveTo>
                  <a:pt x="99787" y="256297"/>
                </a:moveTo>
                <a:lnTo>
                  <a:pt x="72959" y="229469"/>
                </a:lnTo>
                <a:lnTo>
                  <a:pt x="99787" y="202641"/>
                </a:lnTo>
                <a:lnTo>
                  <a:pt x="126615" y="229469"/>
                </a:lnTo>
                <a:lnTo>
                  <a:pt x="99787" y="256297"/>
                </a:lnTo>
                <a:close/>
                <a:moveTo>
                  <a:pt x="21103" y="229469"/>
                </a:moveTo>
                <a:lnTo>
                  <a:pt x="99787" y="150784"/>
                </a:lnTo>
                <a:lnTo>
                  <a:pt x="152625" y="203622"/>
                </a:lnTo>
                <a:lnTo>
                  <a:pt x="138884" y="217363"/>
                </a:lnTo>
                <a:lnTo>
                  <a:pt x="106003" y="184483"/>
                </a:lnTo>
                <a:cubicBezTo>
                  <a:pt x="102568" y="181048"/>
                  <a:pt x="97170" y="181048"/>
                  <a:pt x="93734" y="184483"/>
                </a:cubicBezTo>
                <a:lnTo>
                  <a:pt x="54801" y="223416"/>
                </a:lnTo>
                <a:cubicBezTo>
                  <a:pt x="51366" y="226851"/>
                  <a:pt x="51366" y="232250"/>
                  <a:pt x="54801" y="235685"/>
                </a:cubicBezTo>
                <a:lnTo>
                  <a:pt x="132831" y="313715"/>
                </a:lnTo>
                <a:cubicBezTo>
                  <a:pt x="136267" y="317150"/>
                  <a:pt x="141665" y="317150"/>
                  <a:pt x="145100" y="313715"/>
                </a:cubicBezTo>
                <a:cubicBezTo>
                  <a:pt x="148535" y="310280"/>
                  <a:pt x="148535" y="304881"/>
                  <a:pt x="145100" y="301446"/>
                </a:cubicBezTo>
                <a:lnTo>
                  <a:pt x="138230" y="294576"/>
                </a:lnTo>
                <a:lnTo>
                  <a:pt x="165057" y="267748"/>
                </a:lnTo>
                <a:lnTo>
                  <a:pt x="191885" y="294576"/>
                </a:lnTo>
                <a:lnTo>
                  <a:pt x="139047" y="347414"/>
                </a:lnTo>
                <a:lnTo>
                  <a:pt x="21103" y="229469"/>
                </a:lnTo>
                <a:close/>
                <a:moveTo>
                  <a:pt x="99787" y="332527"/>
                </a:moveTo>
                <a:lnTo>
                  <a:pt x="126615" y="359355"/>
                </a:lnTo>
                <a:lnTo>
                  <a:pt x="99787" y="386183"/>
                </a:lnTo>
                <a:lnTo>
                  <a:pt x="72959" y="359355"/>
                </a:lnTo>
                <a:lnTo>
                  <a:pt x="99787" y="332527"/>
                </a:lnTo>
                <a:close/>
                <a:moveTo>
                  <a:pt x="99787" y="438040"/>
                </a:moveTo>
                <a:lnTo>
                  <a:pt x="21103" y="359355"/>
                </a:lnTo>
                <a:lnTo>
                  <a:pt x="73941" y="306517"/>
                </a:lnTo>
                <a:lnTo>
                  <a:pt x="87682" y="320258"/>
                </a:lnTo>
                <a:lnTo>
                  <a:pt x="54801" y="353139"/>
                </a:lnTo>
                <a:cubicBezTo>
                  <a:pt x="51366" y="356574"/>
                  <a:pt x="51366" y="361973"/>
                  <a:pt x="54801" y="365408"/>
                </a:cubicBezTo>
                <a:lnTo>
                  <a:pt x="93734" y="404341"/>
                </a:lnTo>
                <a:cubicBezTo>
                  <a:pt x="95370" y="405977"/>
                  <a:pt x="97660" y="406795"/>
                  <a:pt x="99787" y="406795"/>
                </a:cubicBezTo>
                <a:cubicBezTo>
                  <a:pt x="102077" y="406795"/>
                  <a:pt x="104204" y="405977"/>
                  <a:pt x="105840" y="404341"/>
                </a:cubicBezTo>
                <a:lnTo>
                  <a:pt x="203664" y="306517"/>
                </a:lnTo>
                <a:lnTo>
                  <a:pt x="217405" y="320258"/>
                </a:lnTo>
                <a:lnTo>
                  <a:pt x="99787" y="438040"/>
                </a:lnTo>
                <a:close/>
                <a:moveTo>
                  <a:pt x="308522" y="489242"/>
                </a:moveTo>
                <a:lnTo>
                  <a:pt x="229837" y="567926"/>
                </a:lnTo>
                <a:lnTo>
                  <a:pt x="151153" y="489242"/>
                </a:lnTo>
                <a:lnTo>
                  <a:pt x="203991" y="436404"/>
                </a:lnTo>
                <a:lnTo>
                  <a:pt x="217732" y="450145"/>
                </a:lnTo>
                <a:lnTo>
                  <a:pt x="184851" y="483025"/>
                </a:lnTo>
                <a:cubicBezTo>
                  <a:pt x="181416" y="486461"/>
                  <a:pt x="181416" y="491859"/>
                  <a:pt x="184851" y="495294"/>
                </a:cubicBezTo>
                <a:lnTo>
                  <a:pt x="223785" y="534228"/>
                </a:lnTo>
                <a:cubicBezTo>
                  <a:pt x="225420" y="535863"/>
                  <a:pt x="227711" y="536681"/>
                  <a:pt x="229837" y="536681"/>
                </a:cubicBezTo>
                <a:cubicBezTo>
                  <a:pt x="231964" y="536681"/>
                  <a:pt x="234254" y="535863"/>
                  <a:pt x="235890" y="534228"/>
                </a:cubicBezTo>
                <a:lnTo>
                  <a:pt x="274823" y="495294"/>
                </a:lnTo>
                <a:cubicBezTo>
                  <a:pt x="278258" y="491859"/>
                  <a:pt x="278258" y="486461"/>
                  <a:pt x="274823" y="483025"/>
                </a:cubicBezTo>
                <a:lnTo>
                  <a:pt x="176999" y="385202"/>
                </a:lnTo>
                <a:lnTo>
                  <a:pt x="190740" y="371461"/>
                </a:lnTo>
                <a:lnTo>
                  <a:pt x="308522" y="489242"/>
                </a:lnTo>
                <a:close/>
                <a:moveTo>
                  <a:pt x="229673" y="462577"/>
                </a:moveTo>
                <a:lnTo>
                  <a:pt x="256502" y="489405"/>
                </a:lnTo>
                <a:lnTo>
                  <a:pt x="229673" y="516233"/>
                </a:lnTo>
                <a:lnTo>
                  <a:pt x="202846" y="489405"/>
                </a:lnTo>
                <a:lnTo>
                  <a:pt x="229673" y="462577"/>
                </a:lnTo>
                <a:close/>
                <a:moveTo>
                  <a:pt x="255683" y="412193"/>
                </a:moveTo>
                <a:lnTo>
                  <a:pt x="241942" y="398452"/>
                </a:lnTo>
                <a:lnTo>
                  <a:pt x="333714" y="306681"/>
                </a:lnTo>
                <a:lnTo>
                  <a:pt x="347455" y="320422"/>
                </a:lnTo>
                <a:lnTo>
                  <a:pt x="255683" y="412193"/>
                </a:lnTo>
                <a:close/>
                <a:moveTo>
                  <a:pt x="359560" y="332527"/>
                </a:moveTo>
                <a:lnTo>
                  <a:pt x="386388" y="359355"/>
                </a:lnTo>
                <a:lnTo>
                  <a:pt x="359560" y="386183"/>
                </a:lnTo>
                <a:lnTo>
                  <a:pt x="332732" y="359355"/>
                </a:lnTo>
                <a:lnTo>
                  <a:pt x="359560" y="332527"/>
                </a:lnTo>
                <a:close/>
                <a:moveTo>
                  <a:pt x="359560" y="438040"/>
                </a:moveTo>
                <a:lnTo>
                  <a:pt x="306722" y="385202"/>
                </a:lnTo>
                <a:lnTo>
                  <a:pt x="320463" y="371461"/>
                </a:lnTo>
                <a:lnTo>
                  <a:pt x="353344" y="404341"/>
                </a:lnTo>
                <a:cubicBezTo>
                  <a:pt x="354980" y="405977"/>
                  <a:pt x="357270" y="406795"/>
                  <a:pt x="359396" y="406795"/>
                </a:cubicBezTo>
                <a:cubicBezTo>
                  <a:pt x="361687" y="406795"/>
                  <a:pt x="363813" y="405977"/>
                  <a:pt x="365449" y="404341"/>
                </a:cubicBezTo>
                <a:lnTo>
                  <a:pt x="404382" y="365408"/>
                </a:lnTo>
                <a:cubicBezTo>
                  <a:pt x="407818" y="361973"/>
                  <a:pt x="407818" y="356574"/>
                  <a:pt x="404382" y="353139"/>
                </a:cubicBezTo>
                <a:lnTo>
                  <a:pt x="326352" y="275109"/>
                </a:lnTo>
                <a:cubicBezTo>
                  <a:pt x="322917" y="271674"/>
                  <a:pt x="317519" y="271674"/>
                  <a:pt x="314083" y="275109"/>
                </a:cubicBezTo>
                <a:cubicBezTo>
                  <a:pt x="310648" y="278544"/>
                  <a:pt x="310648" y="283943"/>
                  <a:pt x="314083" y="287378"/>
                </a:cubicBezTo>
                <a:lnTo>
                  <a:pt x="320954" y="294249"/>
                </a:lnTo>
                <a:lnTo>
                  <a:pt x="294126" y="321076"/>
                </a:lnTo>
                <a:lnTo>
                  <a:pt x="267952" y="294412"/>
                </a:lnTo>
                <a:lnTo>
                  <a:pt x="320790" y="241574"/>
                </a:lnTo>
                <a:lnTo>
                  <a:pt x="438571" y="359355"/>
                </a:lnTo>
                <a:lnTo>
                  <a:pt x="359560" y="43804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70" name="Google Shape;2770;p76"/>
          <p:cNvGrpSpPr/>
          <p:nvPr/>
        </p:nvGrpSpPr>
        <p:grpSpPr>
          <a:xfrm>
            <a:off x="4016795" y="3238678"/>
            <a:ext cx="350205" cy="350204"/>
            <a:chOff x="4016770" y="3238678"/>
            <a:chExt cx="350205" cy="350204"/>
          </a:xfrm>
        </p:grpSpPr>
        <p:sp>
          <p:nvSpPr>
            <p:cNvPr id="2771" name="Google Shape;2771;p76"/>
            <p:cNvSpPr/>
            <p:nvPr/>
          </p:nvSpPr>
          <p:spPr>
            <a:xfrm>
              <a:off x="4016770" y="3238678"/>
              <a:ext cx="350205" cy="350204"/>
            </a:xfrm>
            <a:custGeom>
              <a:rect b="b" l="l" r="r" t="t"/>
              <a:pathLst>
                <a:path extrusionOk="0" h="588578" w="588579">
                  <a:moveTo>
                    <a:pt x="582690" y="286110"/>
                  </a:moveTo>
                  <a:cubicBezTo>
                    <a:pt x="557825" y="277767"/>
                    <a:pt x="541466" y="255847"/>
                    <a:pt x="524126" y="232782"/>
                  </a:cubicBezTo>
                  <a:cubicBezTo>
                    <a:pt x="514802" y="220349"/>
                    <a:pt x="505151" y="207426"/>
                    <a:pt x="493863" y="196138"/>
                  </a:cubicBezTo>
                  <a:cubicBezTo>
                    <a:pt x="467362" y="169638"/>
                    <a:pt x="443643" y="157860"/>
                    <a:pt x="434482" y="154097"/>
                  </a:cubicBezTo>
                  <a:cubicBezTo>
                    <a:pt x="430720" y="144936"/>
                    <a:pt x="418941" y="121380"/>
                    <a:pt x="392441" y="94716"/>
                  </a:cubicBezTo>
                  <a:cubicBezTo>
                    <a:pt x="380990" y="83265"/>
                    <a:pt x="368230" y="73777"/>
                    <a:pt x="355797" y="64453"/>
                  </a:cubicBezTo>
                  <a:cubicBezTo>
                    <a:pt x="332569" y="47113"/>
                    <a:pt x="310648" y="30754"/>
                    <a:pt x="302469" y="5889"/>
                  </a:cubicBezTo>
                  <a:cubicBezTo>
                    <a:pt x="301324" y="2290"/>
                    <a:pt x="298052" y="0"/>
                    <a:pt x="294290" y="0"/>
                  </a:cubicBezTo>
                  <a:cubicBezTo>
                    <a:pt x="290527" y="0"/>
                    <a:pt x="287255" y="2454"/>
                    <a:pt x="286111" y="5889"/>
                  </a:cubicBezTo>
                  <a:cubicBezTo>
                    <a:pt x="277768" y="30754"/>
                    <a:pt x="255847" y="47113"/>
                    <a:pt x="232782" y="64453"/>
                  </a:cubicBezTo>
                  <a:cubicBezTo>
                    <a:pt x="220349" y="73777"/>
                    <a:pt x="207426" y="83428"/>
                    <a:pt x="196139" y="94716"/>
                  </a:cubicBezTo>
                  <a:cubicBezTo>
                    <a:pt x="169638" y="121217"/>
                    <a:pt x="157860" y="144936"/>
                    <a:pt x="154097" y="154097"/>
                  </a:cubicBezTo>
                  <a:cubicBezTo>
                    <a:pt x="144937" y="157860"/>
                    <a:pt x="121380" y="169638"/>
                    <a:pt x="94716" y="196138"/>
                  </a:cubicBezTo>
                  <a:cubicBezTo>
                    <a:pt x="83265" y="207589"/>
                    <a:pt x="73777" y="220349"/>
                    <a:pt x="64453" y="232782"/>
                  </a:cubicBezTo>
                  <a:cubicBezTo>
                    <a:pt x="47113" y="256011"/>
                    <a:pt x="30754" y="277931"/>
                    <a:pt x="5889" y="286110"/>
                  </a:cubicBezTo>
                  <a:cubicBezTo>
                    <a:pt x="2290" y="287255"/>
                    <a:pt x="0" y="290527"/>
                    <a:pt x="0" y="294289"/>
                  </a:cubicBezTo>
                  <a:cubicBezTo>
                    <a:pt x="0" y="298052"/>
                    <a:pt x="2454" y="301323"/>
                    <a:pt x="5889" y="302469"/>
                  </a:cubicBezTo>
                  <a:cubicBezTo>
                    <a:pt x="30754" y="310811"/>
                    <a:pt x="47113" y="332732"/>
                    <a:pt x="64453" y="355797"/>
                  </a:cubicBezTo>
                  <a:cubicBezTo>
                    <a:pt x="73777" y="368230"/>
                    <a:pt x="83428" y="381153"/>
                    <a:pt x="94716" y="392440"/>
                  </a:cubicBezTo>
                  <a:cubicBezTo>
                    <a:pt x="121217" y="418941"/>
                    <a:pt x="144937" y="430719"/>
                    <a:pt x="154097" y="434482"/>
                  </a:cubicBezTo>
                  <a:cubicBezTo>
                    <a:pt x="157860" y="443643"/>
                    <a:pt x="169638" y="467199"/>
                    <a:pt x="196139" y="493863"/>
                  </a:cubicBezTo>
                  <a:cubicBezTo>
                    <a:pt x="207589" y="505314"/>
                    <a:pt x="220349" y="514802"/>
                    <a:pt x="232782" y="524126"/>
                  </a:cubicBezTo>
                  <a:cubicBezTo>
                    <a:pt x="256011" y="541466"/>
                    <a:pt x="277931" y="557825"/>
                    <a:pt x="286111" y="582690"/>
                  </a:cubicBezTo>
                  <a:cubicBezTo>
                    <a:pt x="287255" y="586289"/>
                    <a:pt x="290527" y="588579"/>
                    <a:pt x="294290" y="588579"/>
                  </a:cubicBezTo>
                  <a:cubicBezTo>
                    <a:pt x="298052" y="588579"/>
                    <a:pt x="301324" y="586125"/>
                    <a:pt x="302469" y="582690"/>
                  </a:cubicBezTo>
                  <a:cubicBezTo>
                    <a:pt x="310812" y="557825"/>
                    <a:pt x="332732" y="541466"/>
                    <a:pt x="355797" y="524126"/>
                  </a:cubicBezTo>
                  <a:cubicBezTo>
                    <a:pt x="368230" y="514802"/>
                    <a:pt x="381153" y="505150"/>
                    <a:pt x="392441" y="493863"/>
                  </a:cubicBezTo>
                  <a:cubicBezTo>
                    <a:pt x="418941" y="467362"/>
                    <a:pt x="430720" y="443643"/>
                    <a:pt x="434482" y="434482"/>
                  </a:cubicBezTo>
                  <a:cubicBezTo>
                    <a:pt x="443643" y="430719"/>
                    <a:pt x="467199" y="418941"/>
                    <a:pt x="493863" y="392440"/>
                  </a:cubicBezTo>
                  <a:cubicBezTo>
                    <a:pt x="505314" y="380989"/>
                    <a:pt x="514802" y="368230"/>
                    <a:pt x="524126" y="355797"/>
                  </a:cubicBezTo>
                  <a:cubicBezTo>
                    <a:pt x="541466" y="332568"/>
                    <a:pt x="557825" y="310648"/>
                    <a:pt x="582690" y="302469"/>
                  </a:cubicBezTo>
                  <a:cubicBezTo>
                    <a:pt x="586289" y="301323"/>
                    <a:pt x="588579" y="298052"/>
                    <a:pt x="588579" y="294289"/>
                  </a:cubicBezTo>
                  <a:cubicBezTo>
                    <a:pt x="588579" y="290527"/>
                    <a:pt x="586125" y="287255"/>
                    <a:pt x="582690" y="286110"/>
                  </a:cubicBezTo>
                  <a:lnTo>
                    <a:pt x="582690" y="286110"/>
                  </a:lnTo>
                  <a:close/>
                  <a:moveTo>
                    <a:pt x="510385" y="345492"/>
                  </a:moveTo>
                  <a:cubicBezTo>
                    <a:pt x="501388" y="357433"/>
                    <a:pt x="492227" y="369866"/>
                    <a:pt x="481758" y="380335"/>
                  </a:cubicBezTo>
                  <a:cubicBezTo>
                    <a:pt x="451495" y="410598"/>
                    <a:pt x="425485" y="419596"/>
                    <a:pt x="425158" y="419759"/>
                  </a:cubicBezTo>
                  <a:cubicBezTo>
                    <a:pt x="422540" y="420577"/>
                    <a:pt x="420577" y="422704"/>
                    <a:pt x="419759" y="425157"/>
                  </a:cubicBezTo>
                  <a:cubicBezTo>
                    <a:pt x="419596" y="425485"/>
                    <a:pt x="410598" y="451495"/>
                    <a:pt x="380335" y="481758"/>
                  </a:cubicBezTo>
                  <a:cubicBezTo>
                    <a:pt x="369866" y="492227"/>
                    <a:pt x="357433" y="501552"/>
                    <a:pt x="345492" y="510385"/>
                  </a:cubicBezTo>
                  <a:cubicBezTo>
                    <a:pt x="326352" y="524781"/>
                    <a:pt x="306559" y="539340"/>
                    <a:pt x="294290" y="559788"/>
                  </a:cubicBezTo>
                  <a:cubicBezTo>
                    <a:pt x="281857" y="539503"/>
                    <a:pt x="262227" y="524781"/>
                    <a:pt x="243088" y="510385"/>
                  </a:cubicBezTo>
                  <a:cubicBezTo>
                    <a:pt x="231146" y="501388"/>
                    <a:pt x="218714" y="492227"/>
                    <a:pt x="208244" y="481758"/>
                  </a:cubicBezTo>
                  <a:cubicBezTo>
                    <a:pt x="178144" y="451658"/>
                    <a:pt x="168984" y="425648"/>
                    <a:pt x="168820" y="425157"/>
                  </a:cubicBezTo>
                  <a:cubicBezTo>
                    <a:pt x="168002" y="422540"/>
                    <a:pt x="165875" y="420577"/>
                    <a:pt x="163422" y="419759"/>
                  </a:cubicBezTo>
                  <a:cubicBezTo>
                    <a:pt x="163094" y="419596"/>
                    <a:pt x="137084" y="410598"/>
                    <a:pt x="106821" y="380335"/>
                  </a:cubicBezTo>
                  <a:cubicBezTo>
                    <a:pt x="96352" y="369866"/>
                    <a:pt x="87027" y="357433"/>
                    <a:pt x="78194" y="345492"/>
                  </a:cubicBezTo>
                  <a:cubicBezTo>
                    <a:pt x="63799" y="326352"/>
                    <a:pt x="49239" y="306558"/>
                    <a:pt x="28791" y="294289"/>
                  </a:cubicBezTo>
                  <a:cubicBezTo>
                    <a:pt x="49076" y="281857"/>
                    <a:pt x="63799" y="262227"/>
                    <a:pt x="78194" y="243087"/>
                  </a:cubicBezTo>
                  <a:cubicBezTo>
                    <a:pt x="87191" y="231146"/>
                    <a:pt x="96352" y="218713"/>
                    <a:pt x="106821" y="208244"/>
                  </a:cubicBezTo>
                  <a:cubicBezTo>
                    <a:pt x="137084" y="177981"/>
                    <a:pt x="163094" y="168983"/>
                    <a:pt x="163422" y="168820"/>
                  </a:cubicBezTo>
                  <a:cubicBezTo>
                    <a:pt x="166039" y="168002"/>
                    <a:pt x="168002" y="165875"/>
                    <a:pt x="168820" y="163421"/>
                  </a:cubicBezTo>
                  <a:cubicBezTo>
                    <a:pt x="168984" y="163094"/>
                    <a:pt x="177981" y="137084"/>
                    <a:pt x="208244" y="106821"/>
                  </a:cubicBezTo>
                  <a:cubicBezTo>
                    <a:pt x="218714" y="96352"/>
                    <a:pt x="231146" y="87027"/>
                    <a:pt x="243088" y="78194"/>
                  </a:cubicBezTo>
                  <a:cubicBezTo>
                    <a:pt x="262227" y="63798"/>
                    <a:pt x="282021" y="49239"/>
                    <a:pt x="294290" y="28791"/>
                  </a:cubicBezTo>
                  <a:cubicBezTo>
                    <a:pt x="306722" y="49075"/>
                    <a:pt x="326352" y="63798"/>
                    <a:pt x="345492" y="78194"/>
                  </a:cubicBezTo>
                  <a:cubicBezTo>
                    <a:pt x="357433" y="87191"/>
                    <a:pt x="369866" y="96352"/>
                    <a:pt x="380335" y="106821"/>
                  </a:cubicBezTo>
                  <a:cubicBezTo>
                    <a:pt x="410598" y="137084"/>
                    <a:pt x="419596" y="163094"/>
                    <a:pt x="419759" y="163421"/>
                  </a:cubicBezTo>
                  <a:cubicBezTo>
                    <a:pt x="420577" y="166039"/>
                    <a:pt x="422704" y="168002"/>
                    <a:pt x="425158" y="168820"/>
                  </a:cubicBezTo>
                  <a:cubicBezTo>
                    <a:pt x="425485" y="168983"/>
                    <a:pt x="451495" y="177981"/>
                    <a:pt x="481758" y="208244"/>
                  </a:cubicBezTo>
                  <a:cubicBezTo>
                    <a:pt x="492227" y="218713"/>
                    <a:pt x="501552" y="231146"/>
                    <a:pt x="510385" y="243087"/>
                  </a:cubicBezTo>
                  <a:cubicBezTo>
                    <a:pt x="524781" y="262227"/>
                    <a:pt x="539340" y="282021"/>
                    <a:pt x="559788" y="294289"/>
                  </a:cubicBezTo>
                  <a:cubicBezTo>
                    <a:pt x="539340" y="306722"/>
                    <a:pt x="524617" y="326352"/>
                    <a:pt x="510385" y="345492"/>
                  </a:cubicBezTo>
                  <a:lnTo>
                    <a:pt x="510385" y="34549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2" name="Google Shape;2772;p76"/>
            <p:cNvSpPr/>
            <p:nvPr/>
          </p:nvSpPr>
          <p:spPr>
            <a:xfrm>
              <a:off x="4054861" y="3276829"/>
              <a:ext cx="273749" cy="273956"/>
            </a:xfrm>
            <a:custGeom>
              <a:rect b="b" l="l" r="r" t="t"/>
              <a:pathLst>
                <a:path extrusionOk="0" h="460430" w="460082">
                  <a:moveTo>
                    <a:pt x="430597" y="190679"/>
                  </a:moveTo>
                  <a:cubicBezTo>
                    <a:pt x="421763" y="178737"/>
                    <a:pt x="413257" y="167450"/>
                    <a:pt x="403768" y="157962"/>
                  </a:cubicBezTo>
                  <a:cubicBezTo>
                    <a:pt x="379558" y="133752"/>
                    <a:pt x="358946" y="124918"/>
                    <a:pt x="355020" y="123446"/>
                  </a:cubicBezTo>
                  <a:cubicBezTo>
                    <a:pt x="354857" y="123446"/>
                    <a:pt x="354693" y="123282"/>
                    <a:pt x="354366" y="123282"/>
                  </a:cubicBezTo>
                  <a:cubicBezTo>
                    <a:pt x="345532" y="120501"/>
                    <a:pt x="339807" y="114939"/>
                    <a:pt x="337026" y="105942"/>
                  </a:cubicBezTo>
                  <a:cubicBezTo>
                    <a:pt x="337026" y="105778"/>
                    <a:pt x="336862" y="105615"/>
                    <a:pt x="336862" y="105288"/>
                  </a:cubicBezTo>
                  <a:cubicBezTo>
                    <a:pt x="335717" y="102180"/>
                    <a:pt x="328847" y="86148"/>
                    <a:pt x="311016" y="65864"/>
                  </a:cubicBezTo>
                  <a:cubicBezTo>
                    <a:pt x="307908" y="62265"/>
                    <a:pt x="302346" y="61938"/>
                    <a:pt x="298911" y="65046"/>
                  </a:cubicBezTo>
                  <a:cubicBezTo>
                    <a:pt x="295312" y="68154"/>
                    <a:pt x="294984" y="73716"/>
                    <a:pt x="298093" y="77151"/>
                  </a:cubicBezTo>
                  <a:cubicBezTo>
                    <a:pt x="305127" y="85003"/>
                    <a:pt x="310034" y="92201"/>
                    <a:pt x="313633" y="97926"/>
                  </a:cubicBezTo>
                  <a:lnTo>
                    <a:pt x="313633" y="203111"/>
                  </a:lnTo>
                  <a:lnTo>
                    <a:pt x="257196" y="203111"/>
                  </a:lnTo>
                  <a:lnTo>
                    <a:pt x="257196" y="101035"/>
                  </a:lnTo>
                  <a:cubicBezTo>
                    <a:pt x="257196" y="96291"/>
                    <a:pt x="253270" y="92365"/>
                    <a:pt x="248526" y="92365"/>
                  </a:cubicBezTo>
                  <a:lnTo>
                    <a:pt x="150048" y="92365"/>
                  </a:lnTo>
                  <a:cubicBezTo>
                    <a:pt x="154792" y="85494"/>
                    <a:pt x="161172" y="77315"/>
                    <a:pt x="170006" y="68645"/>
                  </a:cubicBezTo>
                  <a:cubicBezTo>
                    <a:pt x="178676" y="59975"/>
                    <a:pt x="189472" y="51959"/>
                    <a:pt x="200760" y="43453"/>
                  </a:cubicBezTo>
                  <a:cubicBezTo>
                    <a:pt x="210411" y="36255"/>
                    <a:pt x="220390" y="28730"/>
                    <a:pt x="230041" y="20224"/>
                  </a:cubicBezTo>
                  <a:cubicBezTo>
                    <a:pt x="239693" y="28730"/>
                    <a:pt x="249508" y="36091"/>
                    <a:pt x="259323" y="43453"/>
                  </a:cubicBezTo>
                  <a:cubicBezTo>
                    <a:pt x="262595" y="45906"/>
                    <a:pt x="265866" y="48360"/>
                    <a:pt x="268974" y="50814"/>
                  </a:cubicBezTo>
                  <a:cubicBezTo>
                    <a:pt x="270610" y="51959"/>
                    <a:pt x="272410" y="52613"/>
                    <a:pt x="274209" y="52613"/>
                  </a:cubicBezTo>
                  <a:cubicBezTo>
                    <a:pt x="276827" y="52613"/>
                    <a:pt x="279444" y="51468"/>
                    <a:pt x="281080" y="49178"/>
                  </a:cubicBezTo>
                  <a:cubicBezTo>
                    <a:pt x="284025" y="45416"/>
                    <a:pt x="283206" y="40017"/>
                    <a:pt x="279444" y="37073"/>
                  </a:cubicBezTo>
                  <a:cubicBezTo>
                    <a:pt x="276172" y="34619"/>
                    <a:pt x="272900" y="32165"/>
                    <a:pt x="269629" y="29712"/>
                  </a:cubicBezTo>
                  <a:cubicBezTo>
                    <a:pt x="258342" y="21369"/>
                    <a:pt x="246727" y="12535"/>
                    <a:pt x="236094" y="2393"/>
                  </a:cubicBezTo>
                  <a:lnTo>
                    <a:pt x="236094" y="2393"/>
                  </a:lnTo>
                  <a:cubicBezTo>
                    <a:pt x="232822" y="-715"/>
                    <a:pt x="227587" y="-879"/>
                    <a:pt x="224152" y="2393"/>
                  </a:cubicBezTo>
                  <a:cubicBezTo>
                    <a:pt x="213519" y="12535"/>
                    <a:pt x="201905" y="21205"/>
                    <a:pt x="190617" y="29712"/>
                  </a:cubicBezTo>
                  <a:cubicBezTo>
                    <a:pt x="178676" y="38545"/>
                    <a:pt x="167388" y="47052"/>
                    <a:pt x="157900" y="56539"/>
                  </a:cubicBezTo>
                  <a:cubicBezTo>
                    <a:pt x="133690" y="80750"/>
                    <a:pt x="124856" y="101362"/>
                    <a:pt x="123384" y="105288"/>
                  </a:cubicBezTo>
                  <a:cubicBezTo>
                    <a:pt x="123384" y="105451"/>
                    <a:pt x="123220" y="105615"/>
                    <a:pt x="123220" y="105942"/>
                  </a:cubicBezTo>
                  <a:cubicBezTo>
                    <a:pt x="120440" y="114776"/>
                    <a:pt x="114878" y="120501"/>
                    <a:pt x="105880" y="123282"/>
                  </a:cubicBezTo>
                  <a:cubicBezTo>
                    <a:pt x="105717" y="123282"/>
                    <a:pt x="105553" y="123446"/>
                    <a:pt x="105226" y="123446"/>
                  </a:cubicBezTo>
                  <a:cubicBezTo>
                    <a:pt x="101300" y="124918"/>
                    <a:pt x="80688" y="133752"/>
                    <a:pt x="56478" y="157962"/>
                  </a:cubicBezTo>
                  <a:cubicBezTo>
                    <a:pt x="46990" y="167450"/>
                    <a:pt x="38647" y="178737"/>
                    <a:pt x="29650" y="190679"/>
                  </a:cubicBezTo>
                  <a:cubicBezTo>
                    <a:pt x="21307" y="201967"/>
                    <a:pt x="12473" y="213581"/>
                    <a:pt x="2331" y="224214"/>
                  </a:cubicBezTo>
                  <a:cubicBezTo>
                    <a:pt x="-777" y="227486"/>
                    <a:pt x="-777" y="232720"/>
                    <a:pt x="2331" y="236156"/>
                  </a:cubicBezTo>
                  <a:cubicBezTo>
                    <a:pt x="12473" y="246789"/>
                    <a:pt x="21143" y="258403"/>
                    <a:pt x="29650" y="269691"/>
                  </a:cubicBezTo>
                  <a:cubicBezTo>
                    <a:pt x="38483" y="281632"/>
                    <a:pt x="46990" y="292920"/>
                    <a:pt x="56478" y="302408"/>
                  </a:cubicBezTo>
                  <a:cubicBezTo>
                    <a:pt x="80688" y="326618"/>
                    <a:pt x="101300" y="335452"/>
                    <a:pt x="105226" y="336924"/>
                  </a:cubicBezTo>
                  <a:cubicBezTo>
                    <a:pt x="105389" y="336924"/>
                    <a:pt x="105553" y="337088"/>
                    <a:pt x="105880" y="337088"/>
                  </a:cubicBezTo>
                  <a:cubicBezTo>
                    <a:pt x="114714" y="339868"/>
                    <a:pt x="120440" y="345430"/>
                    <a:pt x="123220" y="354428"/>
                  </a:cubicBezTo>
                  <a:cubicBezTo>
                    <a:pt x="123220" y="354591"/>
                    <a:pt x="123384" y="354755"/>
                    <a:pt x="123384" y="355082"/>
                  </a:cubicBezTo>
                  <a:cubicBezTo>
                    <a:pt x="124856" y="359008"/>
                    <a:pt x="133690" y="379620"/>
                    <a:pt x="157900" y="403830"/>
                  </a:cubicBezTo>
                  <a:cubicBezTo>
                    <a:pt x="167388" y="413318"/>
                    <a:pt x="178676" y="421661"/>
                    <a:pt x="190617" y="430658"/>
                  </a:cubicBezTo>
                  <a:cubicBezTo>
                    <a:pt x="201905" y="439001"/>
                    <a:pt x="213519" y="447835"/>
                    <a:pt x="224152" y="457977"/>
                  </a:cubicBezTo>
                  <a:cubicBezTo>
                    <a:pt x="225788" y="459613"/>
                    <a:pt x="227914" y="460431"/>
                    <a:pt x="230041" y="460431"/>
                  </a:cubicBezTo>
                  <a:cubicBezTo>
                    <a:pt x="232168" y="460431"/>
                    <a:pt x="234295" y="459613"/>
                    <a:pt x="235930" y="457977"/>
                  </a:cubicBezTo>
                  <a:cubicBezTo>
                    <a:pt x="246563" y="447835"/>
                    <a:pt x="258178" y="439165"/>
                    <a:pt x="269465" y="430658"/>
                  </a:cubicBezTo>
                  <a:cubicBezTo>
                    <a:pt x="281407" y="421825"/>
                    <a:pt x="292695" y="413318"/>
                    <a:pt x="302182" y="403830"/>
                  </a:cubicBezTo>
                  <a:cubicBezTo>
                    <a:pt x="326393" y="379620"/>
                    <a:pt x="335227" y="359008"/>
                    <a:pt x="336699" y="355082"/>
                  </a:cubicBezTo>
                  <a:cubicBezTo>
                    <a:pt x="336699" y="354918"/>
                    <a:pt x="336862" y="354755"/>
                    <a:pt x="336862" y="354428"/>
                  </a:cubicBezTo>
                  <a:cubicBezTo>
                    <a:pt x="339643" y="345594"/>
                    <a:pt x="345205" y="339868"/>
                    <a:pt x="354202" y="337088"/>
                  </a:cubicBezTo>
                  <a:cubicBezTo>
                    <a:pt x="354366" y="337088"/>
                    <a:pt x="354530" y="336924"/>
                    <a:pt x="354857" y="336924"/>
                  </a:cubicBezTo>
                  <a:cubicBezTo>
                    <a:pt x="358782" y="335452"/>
                    <a:pt x="379394" y="326618"/>
                    <a:pt x="403605" y="302408"/>
                  </a:cubicBezTo>
                  <a:cubicBezTo>
                    <a:pt x="413093" y="292920"/>
                    <a:pt x="421436" y="281632"/>
                    <a:pt x="430433" y="269691"/>
                  </a:cubicBezTo>
                  <a:cubicBezTo>
                    <a:pt x="438776" y="258403"/>
                    <a:pt x="447610" y="246789"/>
                    <a:pt x="457752" y="236156"/>
                  </a:cubicBezTo>
                  <a:cubicBezTo>
                    <a:pt x="460860" y="232884"/>
                    <a:pt x="460860" y="227649"/>
                    <a:pt x="457752" y="224214"/>
                  </a:cubicBezTo>
                  <a:cubicBezTo>
                    <a:pt x="447773" y="213745"/>
                    <a:pt x="439103" y="201967"/>
                    <a:pt x="430597" y="190679"/>
                  </a:cubicBezTo>
                  <a:lnTo>
                    <a:pt x="430597" y="190679"/>
                  </a:lnTo>
                  <a:close/>
                  <a:moveTo>
                    <a:pt x="43554" y="259548"/>
                  </a:moveTo>
                  <a:cubicBezTo>
                    <a:pt x="36357" y="249897"/>
                    <a:pt x="28832" y="239918"/>
                    <a:pt x="20489" y="230267"/>
                  </a:cubicBezTo>
                  <a:cubicBezTo>
                    <a:pt x="28996" y="220615"/>
                    <a:pt x="36357" y="210800"/>
                    <a:pt x="43554" y="200985"/>
                  </a:cubicBezTo>
                  <a:cubicBezTo>
                    <a:pt x="52061" y="189534"/>
                    <a:pt x="60077" y="178737"/>
                    <a:pt x="68747" y="170231"/>
                  </a:cubicBezTo>
                  <a:cubicBezTo>
                    <a:pt x="80034" y="158944"/>
                    <a:pt x="90340" y="151419"/>
                    <a:pt x="98028" y="146675"/>
                  </a:cubicBezTo>
                  <a:lnTo>
                    <a:pt x="203213" y="146675"/>
                  </a:lnTo>
                  <a:lnTo>
                    <a:pt x="203213" y="203111"/>
                  </a:lnTo>
                  <a:lnTo>
                    <a:pt x="101136" y="203111"/>
                  </a:lnTo>
                  <a:cubicBezTo>
                    <a:pt x="96392" y="203111"/>
                    <a:pt x="92466" y="207038"/>
                    <a:pt x="92466" y="211781"/>
                  </a:cubicBezTo>
                  <a:lnTo>
                    <a:pt x="92466" y="310260"/>
                  </a:lnTo>
                  <a:cubicBezTo>
                    <a:pt x="85596" y="305516"/>
                    <a:pt x="77417" y="299136"/>
                    <a:pt x="68747" y="290302"/>
                  </a:cubicBezTo>
                  <a:cubicBezTo>
                    <a:pt x="60077" y="281632"/>
                    <a:pt x="52061" y="270836"/>
                    <a:pt x="43554" y="259548"/>
                  </a:cubicBezTo>
                  <a:lnTo>
                    <a:pt x="43554" y="259548"/>
                  </a:lnTo>
                  <a:close/>
                  <a:moveTo>
                    <a:pt x="290241" y="391725"/>
                  </a:moveTo>
                  <a:cubicBezTo>
                    <a:pt x="281571" y="400395"/>
                    <a:pt x="270774" y="408411"/>
                    <a:pt x="259487" y="416917"/>
                  </a:cubicBezTo>
                  <a:cubicBezTo>
                    <a:pt x="249835" y="424115"/>
                    <a:pt x="239856" y="431640"/>
                    <a:pt x="230205" y="439983"/>
                  </a:cubicBezTo>
                  <a:cubicBezTo>
                    <a:pt x="220553" y="431476"/>
                    <a:pt x="210738" y="424115"/>
                    <a:pt x="200923" y="416917"/>
                  </a:cubicBezTo>
                  <a:cubicBezTo>
                    <a:pt x="189472" y="408411"/>
                    <a:pt x="178676" y="400395"/>
                    <a:pt x="170169" y="391725"/>
                  </a:cubicBezTo>
                  <a:cubicBezTo>
                    <a:pt x="158882" y="380437"/>
                    <a:pt x="151357" y="370132"/>
                    <a:pt x="146613" y="362443"/>
                  </a:cubicBezTo>
                  <a:lnTo>
                    <a:pt x="146613" y="257258"/>
                  </a:lnTo>
                  <a:lnTo>
                    <a:pt x="203050" y="257258"/>
                  </a:lnTo>
                  <a:lnTo>
                    <a:pt x="203050" y="359335"/>
                  </a:lnTo>
                  <a:cubicBezTo>
                    <a:pt x="203050" y="364079"/>
                    <a:pt x="206976" y="368005"/>
                    <a:pt x="211720" y="368005"/>
                  </a:cubicBezTo>
                  <a:lnTo>
                    <a:pt x="257851" y="368005"/>
                  </a:lnTo>
                  <a:cubicBezTo>
                    <a:pt x="262595" y="368005"/>
                    <a:pt x="266521" y="364079"/>
                    <a:pt x="266521" y="359335"/>
                  </a:cubicBezTo>
                  <a:cubicBezTo>
                    <a:pt x="266521" y="354591"/>
                    <a:pt x="262595" y="350665"/>
                    <a:pt x="257851" y="350665"/>
                  </a:cubicBezTo>
                  <a:lnTo>
                    <a:pt x="220390" y="350665"/>
                  </a:lnTo>
                  <a:lnTo>
                    <a:pt x="220390" y="248588"/>
                  </a:lnTo>
                  <a:cubicBezTo>
                    <a:pt x="220390" y="243844"/>
                    <a:pt x="216464" y="239918"/>
                    <a:pt x="211720" y="239918"/>
                  </a:cubicBezTo>
                  <a:lnTo>
                    <a:pt x="137943" y="239918"/>
                  </a:lnTo>
                  <a:cubicBezTo>
                    <a:pt x="133199" y="239918"/>
                    <a:pt x="129273" y="243844"/>
                    <a:pt x="129273" y="248588"/>
                  </a:cubicBezTo>
                  <a:lnTo>
                    <a:pt x="129273" y="331689"/>
                  </a:lnTo>
                  <a:cubicBezTo>
                    <a:pt x="124529" y="326782"/>
                    <a:pt x="118477" y="323019"/>
                    <a:pt x="111279" y="320729"/>
                  </a:cubicBezTo>
                  <a:cubicBezTo>
                    <a:pt x="110951" y="320566"/>
                    <a:pt x="110461" y="320402"/>
                    <a:pt x="109643" y="320075"/>
                  </a:cubicBezTo>
                  <a:lnTo>
                    <a:pt x="109643" y="220288"/>
                  </a:lnTo>
                  <a:lnTo>
                    <a:pt x="211720" y="220288"/>
                  </a:lnTo>
                  <a:cubicBezTo>
                    <a:pt x="216464" y="220288"/>
                    <a:pt x="220390" y="216362"/>
                    <a:pt x="220390" y="211618"/>
                  </a:cubicBezTo>
                  <a:lnTo>
                    <a:pt x="220390" y="137841"/>
                  </a:lnTo>
                  <a:cubicBezTo>
                    <a:pt x="220390" y="133097"/>
                    <a:pt x="216464" y="129171"/>
                    <a:pt x="211720" y="129171"/>
                  </a:cubicBezTo>
                  <a:lnTo>
                    <a:pt x="128619" y="129171"/>
                  </a:lnTo>
                  <a:cubicBezTo>
                    <a:pt x="133526" y="124427"/>
                    <a:pt x="137289" y="118375"/>
                    <a:pt x="139579" y="111177"/>
                  </a:cubicBezTo>
                  <a:cubicBezTo>
                    <a:pt x="139742" y="110850"/>
                    <a:pt x="139906" y="110359"/>
                    <a:pt x="140233" y="109541"/>
                  </a:cubicBezTo>
                  <a:lnTo>
                    <a:pt x="240020" y="109541"/>
                  </a:lnTo>
                  <a:lnTo>
                    <a:pt x="240020" y="211618"/>
                  </a:lnTo>
                  <a:cubicBezTo>
                    <a:pt x="240020" y="216362"/>
                    <a:pt x="243946" y="220288"/>
                    <a:pt x="248690" y="220288"/>
                  </a:cubicBezTo>
                  <a:lnTo>
                    <a:pt x="322467" y="220288"/>
                  </a:lnTo>
                  <a:cubicBezTo>
                    <a:pt x="327211" y="220288"/>
                    <a:pt x="331137" y="216362"/>
                    <a:pt x="331137" y="211618"/>
                  </a:cubicBezTo>
                  <a:lnTo>
                    <a:pt x="331137" y="128517"/>
                  </a:lnTo>
                  <a:cubicBezTo>
                    <a:pt x="335881" y="133424"/>
                    <a:pt x="341933" y="137187"/>
                    <a:pt x="349131" y="139477"/>
                  </a:cubicBezTo>
                  <a:cubicBezTo>
                    <a:pt x="349459" y="139641"/>
                    <a:pt x="349949" y="139804"/>
                    <a:pt x="350767" y="140131"/>
                  </a:cubicBezTo>
                  <a:lnTo>
                    <a:pt x="350767" y="239918"/>
                  </a:lnTo>
                  <a:lnTo>
                    <a:pt x="248690" y="239918"/>
                  </a:lnTo>
                  <a:cubicBezTo>
                    <a:pt x="243946" y="239918"/>
                    <a:pt x="240020" y="243844"/>
                    <a:pt x="240020" y="248588"/>
                  </a:cubicBezTo>
                  <a:lnTo>
                    <a:pt x="240020" y="322365"/>
                  </a:lnTo>
                  <a:cubicBezTo>
                    <a:pt x="240020" y="327109"/>
                    <a:pt x="243946" y="331035"/>
                    <a:pt x="248690" y="331035"/>
                  </a:cubicBezTo>
                  <a:lnTo>
                    <a:pt x="331791" y="331035"/>
                  </a:lnTo>
                  <a:cubicBezTo>
                    <a:pt x="326884" y="335779"/>
                    <a:pt x="323121" y="341832"/>
                    <a:pt x="320831" y="349029"/>
                  </a:cubicBezTo>
                  <a:cubicBezTo>
                    <a:pt x="320667" y="349356"/>
                    <a:pt x="320504" y="349847"/>
                    <a:pt x="320177" y="350665"/>
                  </a:cubicBezTo>
                  <a:lnTo>
                    <a:pt x="294821" y="350665"/>
                  </a:lnTo>
                  <a:cubicBezTo>
                    <a:pt x="290077" y="350665"/>
                    <a:pt x="286151" y="354591"/>
                    <a:pt x="286151" y="359335"/>
                  </a:cubicBezTo>
                  <a:cubicBezTo>
                    <a:pt x="286151" y="364079"/>
                    <a:pt x="290077" y="368005"/>
                    <a:pt x="294821" y="368005"/>
                  </a:cubicBezTo>
                  <a:lnTo>
                    <a:pt x="310198" y="368005"/>
                  </a:lnTo>
                  <a:cubicBezTo>
                    <a:pt x="305454" y="374876"/>
                    <a:pt x="298911" y="382891"/>
                    <a:pt x="290241" y="391725"/>
                  </a:cubicBezTo>
                  <a:lnTo>
                    <a:pt x="290241" y="391725"/>
                  </a:lnTo>
                  <a:close/>
                  <a:moveTo>
                    <a:pt x="416855" y="259548"/>
                  </a:moveTo>
                  <a:cubicBezTo>
                    <a:pt x="408349" y="270999"/>
                    <a:pt x="400333" y="281796"/>
                    <a:pt x="391663" y="290302"/>
                  </a:cubicBezTo>
                  <a:cubicBezTo>
                    <a:pt x="380376" y="301590"/>
                    <a:pt x="370070" y="309115"/>
                    <a:pt x="362381" y="313859"/>
                  </a:cubicBezTo>
                  <a:lnTo>
                    <a:pt x="257196" y="313859"/>
                  </a:lnTo>
                  <a:lnTo>
                    <a:pt x="257196" y="257422"/>
                  </a:lnTo>
                  <a:lnTo>
                    <a:pt x="359274" y="257422"/>
                  </a:lnTo>
                  <a:cubicBezTo>
                    <a:pt x="364017" y="257422"/>
                    <a:pt x="367944" y="253496"/>
                    <a:pt x="367944" y="248752"/>
                  </a:cubicBezTo>
                  <a:lnTo>
                    <a:pt x="367944" y="150274"/>
                  </a:lnTo>
                  <a:cubicBezTo>
                    <a:pt x="374814" y="155017"/>
                    <a:pt x="382993" y="161397"/>
                    <a:pt x="391663" y="170231"/>
                  </a:cubicBezTo>
                  <a:cubicBezTo>
                    <a:pt x="400333" y="178901"/>
                    <a:pt x="408349" y="189698"/>
                    <a:pt x="416855" y="200985"/>
                  </a:cubicBezTo>
                  <a:cubicBezTo>
                    <a:pt x="424053" y="210636"/>
                    <a:pt x="431578" y="220615"/>
                    <a:pt x="439921" y="230267"/>
                  </a:cubicBezTo>
                  <a:cubicBezTo>
                    <a:pt x="431414" y="239918"/>
                    <a:pt x="424053" y="249733"/>
                    <a:pt x="416855" y="259548"/>
                  </a:cubicBezTo>
                  <a:lnTo>
                    <a:pt x="416855" y="25954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3" name="Google Shape;2773;p76"/>
            <p:cNvSpPr/>
            <p:nvPr/>
          </p:nvSpPr>
          <p:spPr>
            <a:xfrm>
              <a:off x="4148370" y="3375932"/>
              <a:ext cx="15768" cy="10317"/>
            </a:xfrm>
            <a:custGeom>
              <a:rect b="b" l="l" r="r" t="t"/>
              <a:pathLst>
                <a:path extrusionOk="0" h="17339" w="26501">
                  <a:moveTo>
                    <a:pt x="8670" y="17340"/>
                  </a:moveTo>
                  <a:lnTo>
                    <a:pt x="17831" y="17340"/>
                  </a:lnTo>
                  <a:cubicBezTo>
                    <a:pt x="22575" y="17340"/>
                    <a:pt x="26501" y="13414"/>
                    <a:pt x="26501" y="8670"/>
                  </a:cubicBezTo>
                  <a:cubicBezTo>
                    <a:pt x="26501" y="3926"/>
                    <a:pt x="22575" y="0"/>
                    <a:pt x="17831" y="0"/>
                  </a:cubicBezTo>
                  <a:lnTo>
                    <a:pt x="8670" y="0"/>
                  </a:lnTo>
                  <a:cubicBezTo>
                    <a:pt x="3926" y="0"/>
                    <a:pt x="0" y="3926"/>
                    <a:pt x="0" y="8670"/>
                  </a:cubicBezTo>
                  <a:cubicBezTo>
                    <a:pt x="164" y="13414"/>
                    <a:pt x="3926" y="17340"/>
                    <a:pt x="8670" y="17340"/>
                  </a:cubicBezTo>
                  <a:lnTo>
                    <a:pt x="8670" y="1734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4" name="Google Shape;2774;p76"/>
            <p:cNvSpPr/>
            <p:nvPr/>
          </p:nvSpPr>
          <p:spPr>
            <a:xfrm>
              <a:off x="4219921" y="3441829"/>
              <a:ext cx="15768" cy="10317"/>
            </a:xfrm>
            <a:custGeom>
              <a:rect b="b" l="l" r="r" t="t"/>
              <a:pathLst>
                <a:path extrusionOk="0" h="17339" w="26501">
                  <a:moveTo>
                    <a:pt x="17831" y="0"/>
                  </a:moveTo>
                  <a:lnTo>
                    <a:pt x="8670" y="0"/>
                  </a:lnTo>
                  <a:cubicBezTo>
                    <a:pt x="3926" y="0"/>
                    <a:pt x="0" y="3926"/>
                    <a:pt x="0" y="8670"/>
                  </a:cubicBezTo>
                  <a:cubicBezTo>
                    <a:pt x="0" y="13414"/>
                    <a:pt x="3926" y="17340"/>
                    <a:pt x="8670" y="17340"/>
                  </a:cubicBezTo>
                  <a:lnTo>
                    <a:pt x="17831" y="17340"/>
                  </a:lnTo>
                  <a:cubicBezTo>
                    <a:pt x="22575" y="17340"/>
                    <a:pt x="26501" y="13414"/>
                    <a:pt x="26501" y="8670"/>
                  </a:cubicBezTo>
                  <a:cubicBezTo>
                    <a:pt x="26337" y="3926"/>
                    <a:pt x="22575" y="0"/>
                    <a:pt x="17831" y="0"/>
                  </a:cubicBezTo>
                  <a:lnTo>
                    <a:pt x="17831"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5" name="Google Shape;2775;p76"/>
            <p:cNvSpPr/>
            <p:nvPr/>
          </p:nvSpPr>
          <p:spPr>
            <a:xfrm>
              <a:off x="4219824" y="3370375"/>
              <a:ext cx="10317" cy="15768"/>
            </a:xfrm>
            <a:custGeom>
              <a:rect b="b" l="l" r="r" t="t"/>
              <a:pathLst>
                <a:path extrusionOk="0" h="26500" w="17339">
                  <a:moveTo>
                    <a:pt x="0" y="8670"/>
                  </a:moveTo>
                  <a:lnTo>
                    <a:pt x="0" y="17831"/>
                  </a:lnTo>
                  <a:cubicBezTo>
                    <a:pt x="0" y="22575"/>
                    <a:pt x="3926" y="26501"/>
                    <a:pt x="8670" y="26501"/>
                  </a:cubicBezTo>
                  <a:cubicBezTo>
                    <a:pt x="13414" y="26501"/>
                    <a:pt x="17340" y="22575"/>
                    <a:pt x="17340" y="17831"/>
                  </a:cubicBezTo>
                  <a:lnTo>
                    <a:pt x="17340" y="8670"/>
                  </a:lnTo>
                  <a:cubicBezTo>
                    <a:pt x="17340" y="3926"/>
                    <a:pt x="13414" y="0"/>
                    <a:pt x="8670" y="0"/>
                  </a:cubicBezTo>
                  <a:cubicBezTo>
                    <a:pt x="3926" y="163"/>
                    <a:pt x="0" y="3926"/>
                    <a:pt x="0" y="8670"/>
                  </a:cubicBezTo>
                  <a:lnTo>
                    <a:pt x="0" y="86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6" name="Google Shape;2776;p76"/>
            <p:cNvSpPr/>
            <p:nvPr/>
          </p:nvSpPr>
          <p:spPr>
            <a:xfrm>
              <a:off x="4153926" y="3441829"/>
              <a:ext cx="10317" cy="15768"/>
            </a:xfrm>
            <a:custGeom>
              <a:rect b="b" l="l" r="r" t="t"/>
              <a:pathLst>
                <a:path extrusionOk="0" h="26500" w="17339">
                  <a:moveTo>
                    <a:pt x="8670" y="0"/>
                  </a:moveTo>
                  <a:cubicBezTo>
                    <a:pt x="3926" y="0"/>
                    <a:pt x="0" y="3926"/>
                    <a:pt x="0" y="8670"/>
                  </a:cubicBezTo>
                  <a:lnTo>
                    <a:pt x="0" y="17831"/>
                  </a:lnTo>
                  <a:cubicBezTo>
                    <a:pt x="0" y="22575"/>
                    <a:pt x="3926" y="26501"/>
                    <a:pt x="8670" y="26501"/>
                  </a:cubicBezTo>
                  <a:cubicBezTo>
                    <a:pt x="13414" y="26501"/>
                    <a:pt x="17340" y="22575"/>
                    <a:pt x="17340" y="17831"/>
                  </a:cubicBezTo>
                  <a:lnTo>
                    <a:pt x="17340" y="8670"/>
                  </a:lnTo>
                  <a:cubicBezTo>
                    <a:pt x="17340" y="3926"/>
                    <a:pt x="13414" y="0"/>
                    <a:pt x="8670" y="0"/>
                  </a:cubicBezTo>
                  <a:lnTo>
                    <a:pt x="867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77" name="Google Shape;2777;p76"/>
          <p:cNvSpPr/>
          <p:nvPr/>
        </p:nvSpPr>
        <p:spPr>
          <a:xfrm>
            <a:off x="3261377" y="3287418"/>
            <a:ext cx="350399" cy="251606"/>
          </a:xfrm>
          <a:custGeom>
            <a:rect b="b" l="l" r="r" t="t"/>
            <a:pathLst>
              <a:path extrusionOk="0" h="422867" w="588906">
                <a:moveTo>
                  <a:pt x="571075" y="54147"/>
                </a:moveTo>
                <a:cubicBezTo>
                  <a:pt x="580891" y="54147"/>
                  <a:pt x="588906" y="46131"/>
                  <a:pt x="588906" y="36316"/>
                </a:cubicBezTo>
                <a:lnTo>
                  <a:pt x="588906" y="17831"/>
                </a:lnTo>
                <a:cubicBezTo>
                  <a:pt x="588906" y="8016"/>
                  <a:pt x="580891" y="0"/>
                  <a:pt x="571075" y="0"/>
                </a:cubicBezTo>
                <a:lnTo>
                  <a:pt x="17831" y="0"/>
                </a:lnTo>
                <a:cubicBezTo>
                  <a:pt x="8016" y="0"/>
                  <a:pt x="0" y="8016"/>
                  <a:pt x="0" y="17831"/>
                </a:cubicBezTo>
                <a:lnTo>
                  <a:pt x="0" y="36316"/>
                </a:lnTo>
                <a:cubicBezTo>
                  <a:pt x="0" y="46131"/>
                  <a:pt x="8016" y="54147"/>
                  <a:pt x="17831" y="54147"/>
                </a:cubicBezTo>
                <a:lnTo>
                  <a:pt x="82938" y="54147"/>
                </a:lnTo>
                <a:lnTo>
                  <a:pt x="82938" y="82938"/>
                </a:lnTo>
                <a:lnTo>
                  <a:pt x="45477" y="82938"/>
                </a:lnTo>
                <a:cubicBezTo>
                  <a:pt x="35661" y="82938"/>
                  <a:pt x="27646" y="90953"/>
                  <a:pt x="27646" y="100768"/>
                </a:cubicBezTo>
                <a:lnTo>
                  <a:pt x="27646" y="119254"/>
                </a:lnTo>
                <a:cubicBezTo>
                  <a:pt x="27646" y="129069"/>
                  <a:pt x="35661" y="137084"/>
                  <a:pt x="45477" y="137084"/>
                </a:cubicBezTo>
                <a:lnTo>
                  <a:pt x="46131" y="137084"/>
                </a:lnTo>
                <a:lnTo>
                  <a:pt x="46131" y="285783"/>
                </a:lnTo>
                <a:lnTo>
                  <a:pt x="45477" y="285783"/>
                </a:lnTo>
                <a:cubicBezTo>
                  <a:pt x="35661" y="285783"/>
                  <a:pt x="27646" y="293799"/>
                  <a:pt x="27646" y="303614"/>
                </a:cubicBezTo>
                <a:lnTo>
                  <a:pt x="27646" y="322099"/>
                </a:lnTo>
                <a:cubicBezTo>
                  <a:pt x="27646" y="331914"/>
                  <a:pt x="35661" y="339930"/>
                  <a:pt x="45477" y="339930"/>
                </a:cubicBezTo>
                <a:lnTo>
                  <a:pt x="82938" y="339930"/>
                </a:lnTo>
                <a:lnTo>
                  <a:pt x="82938" y="368721"/>
                </a:lnTo>
                <a:lnTo>
                  <a:pt x="17831" y="368721"/>
                </a:lnTo>
                <a:cubicBezTo>
                  <a:pt x="8016" y="368721"/>
                  <a:pt x="0" y="376736"/>
                  <a:pt x="0" y="386551"/>
                </a:cubicBezTo>
                <a:lnTo>
                  <a:pt x="0" y="405036"/>
                </a:lnTo>
                <a:cubicBezTo>
                  <a:pt x="0" y="414851"/>
                  <a:pt x="8016" y="422867"/>
                  <a:pt x="17831" y="422867"/>
                </a:cubicBezTo>
                <a:lnTo>
                  <a:pt x="571075" y="422867"/>
                </a:lnTo>
                <a:cubicBezTo>
                  <a:pt x="580891" y="422867"/>
                  <a:pt x="588906" y="414851"/>
                  <a:pt x="588906" y="405036"/>
                </a:cubicBezTo>
                <a:lnTo>
                  <a:pt x="588906" y="386551"/>
                </a:lnTo>
                <a:cubicBezTo>
                  <a:pt x="588906" y="376736"/>
                  <a:pt x="580891" y="368721"/>
                  <a:pt x="571075" y="368721"/>
                </a:cubicBezTo>
                <a:lnTo>
                  <a:pt x="505968" y="368721"/>
                </a:lnTo>
                <a:lnTo>
                  <a:pt x="505968" y="339930"/>
                </a:lnTo>
                <a:lnTo>
                  <a:pt x="543429" y="339930"/>
                </a:lnTo>
                <a:cubicBezTo>
                  <a:pt x="553245" y="339930"/>
                  <a:pt x="561260" y="331914"/>
                  <a:pt x="561260" y="322099"/>
                </a:cubicBezTo>
                <a:lnTo>
                  <a:pt x="561260" y="303614"/>
                </a:lnTo>
                <a:cubicBezTo>
                  <a:pt x="561260" y="293799"/>
                  <a:pt x="553245" y="285783"/>
                  <a:pt x="543429" y="285783"/>
                </a:cubicBezTo>
                <a:lnTo>
                  <a:pt x="542775" y="285783"/>
                </a:lnTo>
                <a:lnTo>
                  <a:pt x="542775" y="137084"/>
                </a:lnTo>
                <a:lnTo>
                  <a:pt x="543429" y="137084"/>
                </a:lnTo>
                <a:cubicBezTo>
                  <a:pt x="553245" y="137084"/>
                  <a:pt x="561260" y="129069"/>
                  <a:pt x="561260" y="119254"/>
                </a:cubicBezTo>
                <a:lnTo>
                  <a:pt x="561260" y="100768"/>
                </a:lnTo>
                <a:cubicBezTo>
                  <a:pt x="561260" y="90953"/>
                  <a:pt x="553245" y="82938"/>
                  <a:pt x="543429" y="82938"/>
                </a:cubicBezTo>
                <a:lnTo>
                  <a:pt x="505968" y="82938"/>
                </a:lnTo>
                <a:lnTo>
                  <a:pt x="505968" y="54147"/>
                </a:lnTo>
                <a:lnTo>
                  <a:pt x="571075" y="54147"/>
                </a:lnTo>
                <a:close/>
                <a:moveTo>
                  <a:pt x="17176" y="36316"/>
                </a:moveTo>
                <a:lnTo>
                  <a:pt x="17176" y="17831"/>
                </a:lnTo>
                <a:cubicBezTo>
                  <a:pt x="17176" y="17504"/>
                  <a:pt x="17504" y="17176"/>
                  <a:pt x="17831" y="17176"/>
                </a:cubicBezTo>
                <a:lnTo>
                  <a:pt x="571075" y="17176"/>
                </a:lnTo>
                <a:cubicBezTo>
                  <a:pt x="571402" y="17176"/>
                  <a:pt x="571730" y="17504"/>
                  <a:pt x="571730" y="17831"/>
                </a:cubicBezTo>
                <a:lnTo>
                  <a:pt x="571730" y="36316"/>
                </a:lnTo>
                <a:cubicBezTo>
                  <a:pt x="571730" y="36643"/>
                  <a:pt x="571402" y="36970"/>
                  <a:pt x="571075" y="36970"/>
                </a:cubicBezTo>
                <a:lnTo>
                  <a:pt x="17831" y="36970"/>
                </a:lnTo>
                <a:cubicBezTo>
                  <a:pt x="17504" y="36807"/>
                  <a:pt x="17176" y="36643"/>
                  <a:pt x="17176" y="36316"/>
                </a:cubicBezTo>
                <a:lnTo>
                  <a:pt x="17176" y="36316"/>
                </a:lnTo>
                <a:close/>
                <a:moveTo>
                  <a:pt x="414361" y="82938"/>
                </a:moveTo>
                <a:cubicBezTo>
                  <a:pt x="404546" y="82938"/>
                  <a:pt x="396530" y="90953"/>
                  <a:pt x="396530" y="100768"/>
                </a:cubicBezTo>
                <a:lnTo>
                  <a:pt x="396530" y="119254"/>
                </a:lnTo>
                <a:cubicBezTo>
                  <a:pt x="396530" y="129069"/>
                  <a:pt x="404546" y="137084"/>
                  <a:pt x="414361" y="137084"/>
                </a:cubicBezTo>
                <a:lnTo>
                  <a:pt x="415015" y="137084"/>
                </a:lnTo>
                <a:lnTo>
                  <a:pt x="415015" y="285783"/>
                </a:lnTo>
                <a:lnTo>
                  <a:pt x="414361" y="285783"/>
                </a:lnTo>
                <a:cubicBezTo>
                  <a:pt x="404546" y="285783"/>
                  <a:pt x="396530" y="293799"/>
                  <a:pt x="396530" y="303614"/>
                </a:cubicBezTo>
                <a:lnTo>
                  <a:pt x="396530" y="322099"/>
                </a:lnTo>
                <a:cubicBezTo>
                  <a:pt x="396530" y="331914"/>
                  <a:pt x="404546" y="339930"/>
                  <a:pt x="414361" y="339930"/>
                </a:cubicBezTo>
                <a:lnTo>
                  <a:pt x="451822" y="339930"/>
                </a:lnTo>
                <a:lnTo>
                  <a:pt x="451822" y="368721"/>
                </a:lnTo>
                <a:lnTo>
                  <a:pt x="321608" y="368721"/>
                </a:lnTo>
                <a:lnTo>
                  <a:pt x="321608" y="339930"/>
                </a:lnTo>
                <a:lnTo>
                  <a:pt x="359069" y="339930"/>
                </a:lnTo>
                <a:cubicBezTo>
                  <a:pt x="368884" y="339930"/>
                  <a:pt x="376900" y="331914"/>
                  <a:pt x="376900" y="322099"/>
                </a:cubicBezTo>
                <a:lnTo>
                  <a:pt x="376900" y="303614"/>
                </a:lnTo>
                <a:cubicBezTo>
                  <a:pt x="376900" y="293799"/>
                  <a:pt x="368884" y="285783"/>
                  <a:pt x="359069" y="285783"/>
                </a:cubicBezTo>
                <a:lnTo>
                  <a:pt x="358415" y="285783"/>
                </a:lnTo>
                <a:lnTo>
                  <a:pt x="358415" y="137084"/>
                </a:lnTo>
                <a:lnTo>
                  <a:pt x="359069" y="137084"/>
                </a:lnTo>
                <a:cubicBezTo>
                  <a:pt x="368884" y="137084"/>
                  <a:pt x="376900" y="129069"/>
                  <a:pt x="376900" y="119254"/>
                </a:cubicBezTo>
                <a:lnTo>
                  <a:pt x="376900" y="100768"/>
                </a:lnTo>
                <a:cubicBezTo>
                  <a:pt x="376900" y="90953"/>
                  <a:pt x="368884" y="82938"/>
                  <a:pt x="359069" y="82938"/>
                </a:cubicBezTo>
                <a:lnTo>
                  <a:pt x="321608" y="82938"/>
                </a:lnTo>
                <a:lnTo>
                  <a:pt x="321608" y="54147"/>
                </a:lnTo>
                <a:lnTo>
                  <a:pt x="451822" y="54147"/>
                </a:lnTo>
                <a:lnTo>
                  <a:pt x="451822" y="82938"/>
                </a:lnTo>
                <a:lnTo>
                  <a:pt x="414361" y="82938"/>
                </a:lnTo>
                <a:close/>
                <a:moveTo>
                  <a:pt x="525599" y="248976"/>
                </a:moveTo>
                <a:lnTo>
                  <a:pt x="432192" y="248976"/>
                </a:lnTo>
                <a:lnTo>
                  <a:pt x="432192" y="174054"/>
                </a:lnTo>
                <a:lnTo>
                  <a:pt x="525599" y="174054"/>
                </a:lnTo>
                <a:lnTo>
                  <a:pt x="525599" y="248976"/>
                </a:lnTo>
                <a:close/>
                <a:moveTo>
                  <a:pt x="284638" y="368884"/>
                </a:moveTo>
                <a:lnTo>
                  <a:pt x="284638" y="340093"/>
                </a:lnTo>
                <a:lnTo>
                  <a:pt x="304268" y="340093"/>
                </a:lnTo>
                <a:lnTo>
                  <a:pt x="304268" y="368884"/>
                </a:lnTo>
                <a:lnTo>
                  <a:pt x="284638" y="368884"/>
                </a:lnTo>
                <a:close/>
                <a:moveTo>
                  <a:pt x="304268" y="54147"/>
                </a:moveTo>
                <a:lnTo>
                  <a:pt x="304268" y="82938"/>
                </a:lnTo>
                <a:lnTo>
                  <a:pt x="284638" y="82938"/>
                </a:lnTo>
                <a:lnTo>
                  <a:pt x="284638" y="54147"/>
                </a:lnTo>
                <a:lnTo>
                  <a:pt x="304268" y="54147"/>
                </a:lnTo>
                <a:close/>
                <a:moveTo>
                  <a:pt x="359069" y="100278"/>
                </a:moveTo>
                <a:cubicBezTo>
                  <a:pt x="359396" y="100278"/>
                  <a:pt x="359724" y="100605"/>
                  <a:pt x="359724" y="100932"/>
                </a:cubicBezTo>
                <a:lnTo>
                  <a:pt x="359724" y="119417"/>
                </a:lnTo>
                <a:cubicBezTo>
                  <a:pt x="359724" y="119744"/>
                  <a:pt x="359396" y="120072"/>
                  <a:pt x="359069" y="120072"/>
                </a:cubicBezTo>
                <a:lnTo>
                  <a:pt x="230000" y="120072"/>
                </a:lnTo>
                <a:cubicBezTo>
                  <a:pt x="229673" y="120072"/>
                  <a:pt x="229346" y="119744"/>
                  <a:pt x="229346" y="119417"/>
                </a:cubicBezTo>
                <a:lnTo>
                  <a:pt x="229346" y="100932"/>
                </a:lnTo>
                <a:cubicBezTo>
                  <a:pt x="229346" y="100605"/>
                  <a:pt x="229673" y="100278"/>
                  <a:pt x="230000" y="100278"/>
                </a:cubicBezTo>
                <a:lnTo>
                  <a:pt x="359069" y="100278"/>
                </a:lnTo>
                <a:close/>
                <a:moveTo>
                  <a:pt x="247831" y="174054"/>
                </a:moveTo>
                <a:lnTo>
                  <a:pt x="341238" y="174054"/>
                </a:lnTo>
                <a:lnTo>
                  <a:pt x="341238" y="248976"/>
                </a:lnTo>
                <a:lnTo>
                  <a:pt x="247831" y="248976"/>
                </a:lnTo>
                <a:lnTo>
                  <a:pt x="247831" y="174054"/>
                </a:lnTo>
                <a:close/>
                <a:moveTo>
                  <a:pt x="341075" y="137084"/>
                </a:moveTo>
                <a:lnTo>
                  <a:pt x="341075" y="156714"/>
                </a:lnTo>
                <a:lnTo>
                  <a:pt x="247668" y="156714"/>
                </a:lnTo>
                <a:lnTo>
                  <a:pt x="247668" y="137084"/>
                </a:lnTo>
                <a:lnTo>
                  <a:pt x="341075" y="137084"/>
                </a:lnTo>
                <a:close/>
                <a:moveTo>
                  <a:pt x="247831" y="266153"/>
                </a:moveTo>
                <a:lnTo>
                  <a:pt x="341238" y="266153"/>
                </a:lnTo>
                <a:lnTo>
                  <a:pt x="341238" y="285783"/>
                </a:lnTo>
                <a:lnTo>
                  <a:pt x="247831" y="285783"/>
                </a:lnTo>
                <a:lnTo>
                  <a:pt x="247831" y="266153"/>
                </a:lnTo>
                <a:close/>
                <a:moveTo>
                  <a:pt x="359069" y="303123"/>
                </a:moveTo>
                <a:cubicBezTo>
                  <a:pt x="359396" y="303123"/>
                  <a:pt x="359724" y="303450"/>
                  <a:pt x="359724" y="303777"/>
                </a:cubicBezTo>
                <a:lnTo>
                  <a:pt x="359724" y="322263"/>
                </a:lnTo>
                <a:cubicBezTo>
                  <a:pt x="359724" y="322590"/>
                  <a:pt x="359396" y="322917"/>
                  <a:pt x="359069" y="322917"/>
                </a:cubicBezTo>
                <a:lnTo>
                  <a:pt x="230000" y="322917"/>
                </a:lnTo>
                <a:cubicBezTo>
                  <a:pt x="229673" y="322917"/>
                  <a:pt x="229346" y="322590"/>
                  <a:pt x="229346" y="322263"/>
                </a:cubicBezTo>
                <a:lnTo>
                  <a:pt x="229346" y="303777"/>
                </a:lnTo>
                <a:cubicBezTo>
                  <a:pt x="229346" y="303450"/>
                  <a:pt x="229673" y="303123"/>
                  <a:pt x="230000" y="303123"/>
                </a:cubicBezTo>
                <a:lnTo>
                  <a:pt x="359069" y="303123"/>
                </a:lnTo>
                <a:close/>
                <a:moveTo>
                  <a:pt x="100278" y="54147"/>
                </a:moveTo>
                <a:lnTo>
                  <a:pt x="119908" y="54147"/>
                </a:lnTo>
                <a:lnTo>
                  <a:pt x="119908" y="82938"/>
                </a:lnTo>
                <a:lnTo>
                  <a:pt x="100278" y="82938"/>
                </a:lnTo>
                <a:lnTo>
                  <a:pt x="100278" y="54147"/>
                </a:lnTo>
                <a:close/>
                <a:moveTo>
                  <a:pt x="44986" y="119254"/>
                </a:moveTo>
                <a:lnTo>
                  <a:pt x="44986" y="100768"/>
                </a:lnTo>
                <a:cubicBezTo>
                  <a:pt x="44986" y="100441"/>
                  <a:pt x="45313" y="100114"/>
                  <a:pt x="45640" y="100114"/>
                </a:cubicBezTo>
                <a:lnTo>
                  <a:pt x="174709" y="100114"/>
                </a:lnTo>
                <a:cubicBezTo>
                  <a:pt x="175036" y="100114"/>
                  <a:pt x="175363" y="100441"/>
                  <a:pt x="175363" y="100768"/>
                </a:cubicBezTo>
                <a:lnTo>
                  <a:pt x="175363" y="119254"/>
                </a:lnTo>
                <a:cubicBezTo>
                  <a:pt x="175363" y="119581"/>
                  <a:pt x="175036" y="119908"/>
                  <a:pt x="174709" y="119908"/>
                </a:cubicBezTo>
                <a:lnTo>
                  <a:pt x="45640" y="119908"/>
                </a:lnTo>
                <a:cubicBezTo>
                  <a:pt x="45149" y="119908"/>
                  <a:pt x="44986" y="119581"/>
                  <a:pt x="44986" y="119254"/>
                </a:cubicBezTo>
                <a:lnTo>
                  <a:pt x="44986" y="119254"/>
                </a:lnTo>
                <a:close/>
                <a:moveTo>
                  <a:pt x="63307" y="174054"/>
                </a:moveTo>
                <a:lnTo>
                  <a:pt x="156714" y="174054"/>
                </a:lnTo>
                <a:lnTo>
                  <a:pt x="156714" y="248976"/>
                </a:lnTo>
                <a:lnTo>
                  <a:pt x="63307" y="248976"/>
                </a:lnTo>
                <a:lnTo>
                  <a:pt x="63307" y="174054"/>
                </a:lnTo>
                <a:close/>
                <a:moveTo>
                  <a:pt x="156714" y="137084"/>
                </a:moveTo>
                <a:lnTo>
                  <a:pt x="156714" y="156714"/>
                </a:lnTo>
                <a:lnTo>
                  <a:pt x="63307" y="156714"/>
                </a:lnTo>
                <a:lnTo>
                  <a:pt x="63307" y="137084"/>
                </a:lnTo>
                <a:lnTo>
                  <a:pt x="156714" y="137084"/>
                </a:lnTo>
                <a:close/>
                <a:moveTo>
                  <a:pt x="44986" y="322099"/>
                </a:moveTo>
                <a:lnTo>
                  <a:pt x="44986" y="303614"/>
                </a:lnTo>
                <a:cubicBezTo>
                  <a:pt x="44986" y="303287"/>
                  <a:pt x="45313" y="302959"/>
                  <a:pt x="45640" y="302959"/>
                </a:cubicBezTo>
                <a:lnTo>
                  <a:pt x="110256" y="302959"/>
                </a:lnTo>
                <a:cubicBezTo>
                  <a:pt x="115000" y="302959"/>
                  <a:pt x="118926" y="299033"/>
                  <a:pt x="118926" y="294289"/>
                </a:cubicBezTo>
                <a:cubicBezTo>
                  <a:pt x="118926" y="289546"/>
                  <a:pt x="115000" y="285619"/>
                  <a:pt x="110256" y="285619"/>
                </a:cubicBezTo>
                <a:lnTo>
                  <a:pt x="63635" y="285619"/>
                </a:lnTo>
                <a:lnTo>
                  <a:pt x="63635" y="265989"/>
                </a:lnTo>
                <a:lnTo>
                  <a:pt x="157042" y="265989"/>
                </a:lnTo>
                <a:lnTo>
                  <a:pt x="157042" y="285619"/>
                </a:lnTo>
                <a:lnTo>
                  <a:pt x="147227" y="285619"/>
                </a:lnTo>
                <a:cubicBezTo>
                  <a:pt x="142483" y="285619"/>
                  <a:pt x="138557" y="289546"/>
                  <a:pt x="138557" y="294289"/>
                </a:cubicBezTo>
                <a:cubicBezTo>
                  <a:pt x="138557" y="299033"/>
                  <a:pt x="142483" y="302959"/>
                  <a:pt x="147227" y="302959"/>
                </a:cubicBezTo>
                <a:lnTo>
                  <a:pt x="174872" y="302959"/>
                </a:lnTo>
                <a:cubicBezTo>
                  <a:pt x="175200" y="302959"/>
                  <a:pt x="175527" y="303287"/>
                  <a:pt x="175527" y="303614"/>
                </a:cubicBezTo>
                <a:lnTo>
                  <a:pt x="175527" y="322099"/>
                </a:lnTo>
                <a:cubicBezTo>
                  <a:pt x="175527" y="322426"/>
                  <a:pt x="175200" y="322753"/>
                  <a:pt x="174872" y="322753"/>
                </a:cubicBezTo>
                <a:lnTo>
                  <a:pt x="45804" y="322753"/>
                </a:lnTo>
                <a:cubicBezTo>
                  <a:pt x="45149" y="322753"/>
                  <a:pt x="44986" y="322426"/>
                  <a:pt x="44986" y="322099"/>
                </a:cubicBezTo>
                <a:lnTo>
                  <a:pt x="44986" y="322099"/>
                </a:lnTo>
                <a:close/>
                <a:moveTo>
                  <a:pt x="100278" y="339930"/>
                </a:moveTo>
                <a:lnTo>
                  <a:pt x="119908" y="339930"/>
                </a:lnTo>
                <a:lnTo>
                  <a:pt x="119908" y="368721"/>
                </a:lnTo>
                <a:lnTo>
                  <a:pt x="100278" y="368721"/>
                </a:lnTo>
                <a:lnTo>
                  <a:pt x="100278" y="339930"/>
                </a:lnTo>
                <a:close/>
                <a:moveTo>
                  <a:pt x="571730" y="386715"/>
                </a:moveTo>
                <a:lnTo>
                  <a:pt x="571730" y="405200"/>
                </a:lnTo>
                <a:cubicBezTo>
                  <a:pt x="571730" y="405527"/>
                  <a:pt x="571402" y="405854"/>
                  <a:pt x="571075" y="405854"/>
                </a:cubicBezTo>
                <a:lnTo>
                  <a:pt x="17831" y="405854"/>
                </a:lnTo>
                <a:cubicBezTo>
                  <a:pt x="17504" y="405854"/>
                  <a:pt x="17176" y="405527"/>
                  <a:pt x="17176" y="405200"/>
                </a:cubicBezTo>
                <a:lnTo>
                  <a:pt x="17176" y="386715"/>
                </a:lnTo>
                <a:cubicBezTo>
                  <a:pt x="17176" y="386388"/>
                  <a:pt x="17504" y="386061"/>
                  <a:pt x="17831" y="386061"/>
                </a:cubicBezTo>
                <a:lnTo>
                  <a:pt x="220676" y="386061"/>
                </a:lnTo>
                <a:cubicBezTo>
                  <a:pt x="225420" y="386061"/>
                  <a:pt x="229346" y="382134"/>
                  <a:pt x="229346" y="377391"/>
                </a:cubicBezTo>
                <a:cubicBezTo>
                  <a:pt x="229346" y="372646"/>
                  <a:pt x="225420" y="368721"/>
                  <a:pt x="220676" y="368721"/>
                </a:cubicBezTo>
                <a:lnTo>
                  <a:pt x="137084" y="368721"/>
                </a:lnTo>
                <a:lnTo>
                  <a:pt x="137084" y="339930"/>
                </a:lnTo>
                <a:lnTo>
                  <a:pt x="174545" y="339930"/>
                </a:lnTo>
                <a:cubicBezTo>
                  <a:pt x="184360" y="339930"/>
                  <a:pt x="192376" y="331914"/>
                  <a:pt x="192376" y="322099"/>
                </a:cubicBezTo>
                <a:lnTo>
                  <a:pt x="192376" y="303614"/>
                </a:lnTo>
                <a:cubicBezTo>
                  <a:pt x="192376" y="293799"/>
                  <a:pt x="184360" y="285783"/>
                  <a:pt x="174545" y="285783"/>
                </a:cubicBezTo>
                <a:lnTo>
                  <a:pt x="173891" y="285783"/>
                </a:lnTo>
                <a:lnTo>
                  <a:pt x="173891" y="137084"/>
                </a:lnTo>
                <a:lnTo>
                  <a:pt x="174545" y="137084"/>
                </a:lnTo>
                <a:cubicBezTo>
                  <a:pt x="184360" y="137084"/>
                  <a:pt x="192376" y="129069"/>
                  <a:pt x="192376" y="119254"/>
                </a:cubicBezTo>
                <a:lnTo>
                  <a:pt x="192376" y="100768"/>
                </a:lnTo>
                <a:cubicBezTo>
                  <a:pt x="192376" y="90953"/>
                  <a:pt x="184360" y="82938"/>
                  <a:pt x="174545" y="82938"/>
                </a:cubicBezTo>
                <a:lnTo>
                  <a:pt x="137084" y="82938"/>
                </a:lnTo>
                <a:lnTo>
                  <a:pt x="137084" y="54147"/>
                </a:lnTo>
                <a:lnTo>
                  <a:pt x="267298" y="54147"/>
                </a:lnTo>
                <a:lnTo>
                  <a:pt x="267298" y="82938"/>
                </a:lnTo>
                <a:lnTo>
                  <a:pt x="229837" y="82938"/>
                </a:lnTo>
                <a:cubicBezTo>
                  <a:pt x="220022" y="82938"/>
                  <a:pt x="212006" y="90953"/>
                  <a:pt x="212006" y="100768"/>
                </a:cubicBezTo>
                <a:lnTo>
                  <a:pt x="212006" y="119254"/>
                </a:lnTo>
                <a:cubicBezTo>
                  <a:pt x="212006" y="129069"/>
                  <a:pt x="220022" y="137084"/>
                  <a:pt x="229837" y="137084"/>
                </a:cubicBezTo>
                <a:lnTo>
                  <a:pt x="230491" y="137084"/>
                </a:lnTo>
                <a:lnTo>
                  <a:pt x="230491" y="285783"/>
                </a:lnTo>
                <a:lnTo>
                  <a:pt x="229837" y="285783"/>
                </a:lnTo>
                <a:cubicBezTo>
                  <a:pt x="220022" y="285783"/>
                  <a:pt x="212006" y="293799"/>
                  <a:pt x="212006" y="303614"/>
                </a:cubicBezTo>
                <a:lnTo>
                  <a:pt x="212006" y="322099"/>
                </a:lnTo>
                <a:cubicBezTo>
                  <a:pt x="212006" y="331914"/>
                  <a:pt x="220022" y="339930"/>
                  <a:pt x="229837" y="339930"/>
                </a:cubicBezTo>
                <a:lnTo>
                  <a:pt x="267298" y="339930"/>
                </a:lnTo>
                <a:lnTo>
                  <a:pt x="267298" y="368721"/>
                </a:lnTo>
                <a:lnTo>
                  <a:pt x="257483" y="368721"/>
                </a:lnTo>
                <a:cubicBezTo>
                  <a:pt x="252739" y="368721"/>
                  <a:pt x="248813" y="372646"/>
                  <a:pt x="248813" y="377391"/>
                </a:cubicBezTo>
                <a:cubicBezTo>
                  <a:pt x="248813" y="382134"/>
                  <a:pt x="252739" y="386061"/>
                  <a:pt x="257483" y="386061"/>
                </a:cubicBezTo>
                <a:lnTo>
                  <a:pt x="570912" y="386061"/>
                </a:lnTo>
                <a:cubicBezTo>
                  <a:pt x="571402" y="386061"/>
                  <a:pt x="571730" y="386388"/>
                  <a:pt x="571730" y="386715"/>
                </a:cubicBezTo>
                <a:lnTo>
                  <a:pt x="571730" y="386715"/>
                </a:lnTo>
                <a:close/>
                <a:moveTo>
                  <a:pt x="488628" y="368884"/>
                </a:moveTo>
                <a:lnTo>
                  <a:pt x="468998" y="368884"/>
                </a:lnTo>
                <a:lnTo>
                  <a:pt x="468998" y="340093"/>
                </a:lnTo>
                <a:lnTo>
                  <a:pt x="488628" y="340093"/>
                </a:lnTo>
                <a:lnTo>
                  <a:pt x="488628" y="368884"/>
                </a:lnTo>
                <a:close/>
                <a:moveTo>
                  <a:pt x="543920" y="303614"/>
                </a:moveTo>
                <a:lnTo>
                  <a:pt x="543920" y="322099"/>
                </a:lnTo>
                <a:cubicBezTo>
                  <a:pt x="543920" y="322426"/>
                  <a:pt x="543593" y="322753"/>
                  <a:pt x="543266" y="322753"/>
                </a:cubicBezTo>
                <a:lnTo>
                  <a:pt x="414197" y="322753"/>
                </a:lnTo>
                <a:cubicBezTo>
                  <a:pt x="413870" y="322753"/>
                  <a:pt x="413543" y="322426"/>
                  <a:pt x="413543" y="322099"/>
                </a:cubicBezTo>
                <a:lnTo>
                  <a:pt x="413543" y="303614"/>
                </a:lnTo>
                <a:cubicBezTo>
                  <a:pt x="413543" y="303287"/>
                  <a:pt x="413870" y="302959"/>
                  <a:pt x="414197" y="302959"/>
                </a:cubicBezTo>
                <a:lnTo>
                  <a:pt x="543266" y="302959"/>
                </a:lnTo>
                <a:cubicBezTo>
                  <a:pt x="543756" y="303123"/>
                  <a:pt x="543920" y="303287"/>
                  <a:pt x="543920" y="303614"/>
                </a:cubicBezTo>
                <a:lnTo>
                  <a:pt x="543920" y="303614"/>
                </a:lnTo>
                <a:close/>
                <a:moveTo>
                  <a:pt x="432192" y="285783"/>
                </a:moveTo>
                <a:lnTo>
                  <a:pt x="432192" y="266153"/>
                </a:lnTo>
                <a:lnTo>
                  <a:pt x="525599" y="266153"/>
                </a:lnTo>
                <a:lnTo>
                  <a:pt x="525599" y="285783"/>
                </a:lnTo>
                <a:lnTo>
                  <a:pt x="432192" y="285783"/>
                </a:lnTo>
                <a:close/>
                <a:moveTo>
                  <a:pt x="543920" y="100768"/>
                </a:moveTo>
                <a:lnTo>
                  <a:pt x="543920" y="119254"/>
                </a:lnTo>
                <a:cubicBezTo>
                  <a:pt x="543920" y="119581"/>
                  <a:pt x="543593" y="119908"/>
                  <a:pt x="543266" y="119908"/>
                </a:cubicBezTo>
                <a:lnTo>
                  <a:pt x="515620" y="119908"/>
                </a:lnTo>
                <a:cubicBezTo>
                  <a:pt x="510876" y="119908"/>
                  <a:pt x="506950" y="123834"/>
                  <a:pt x="506950" y="128578"/>
                </a:cubicBezTo>
                <a:cubicBezTo>
                  <a:pt x="506950" y="133322"/>
                  <a:pt x="510876" y="137248"/>
                  <a:pt x="515620" y="137248"/>
                </a:cubicBezTo>
                <a:lnTo>
                  <a:pt x="525435" y="137248"/>
                </a:lnTo>
                <a:lnTo>
                  <a:pt x="525435" y="156878"/>
                </a:lnTo>
                <a:lnTo>
                  <a:pt x="432028" y="156878"/>
                </a:lnTo>
                <a:lnTo>
                  <a:pt x="432028" y="137248"/>
                </a:lnTo>
                <a:lnTo>
                  <a:pt x="478650" y="137248"/>
                </a:lnTo>
                <a:cubicBezTo>
                  <a:pt x="483393" y="137248"/>
                  <a:pt x="487320" y="133322"/>
                  <a:pt x="487320" y="128578"/>
                </a:cubicBezTo>
                <a:cubicBezTo>
                  <a:pt x="487320" y="123834"/>
                  <a:pt x="483393" y="119908"/>
                  <a:pt x="478650" y="119908"/>
                </a:cubicBezTo>
                <a:lnTo>
                  <a:pt x="414034" y="119908"/>
                </a:lnTo>
                <a:cubicBezTo>
                  <a:pt x="413707" y="119908"/>
                  <a:pt x="413379" y="119581"/>
                  <a:pt x="413379" y="119254"/>
                </a:cubicBezTo>
                <a:lnTo>
                  <a:pt x="413379" y="100768"/>
                </a:lnTo>
                <a:cubicBezTo>
                  <a:pt x="413379" y="100441"/>
                  <a:pt x="413707" y="100114"/>
                  <a:pt x="414034" y="100114"/>
                </a:cubicBezTo>
                <a:lnTo>
                  <a:pt x="543102" y="100114"/>
                </a:lnTo>
                <a:cubicBezTo>
                  <a:pt x="543756" y="100278"/>
                  <a:pt x="543920" y="100441"/>
                  <a:pt x="543920" y="100768"/>
                </a:cubicBezTo>
                <a:lnTo>
                  <a:pt x="543920" y="100768"/>
                </a:lnTo>
                <a:close/>
                <a:moveTo>
                  <a:pt x="488628" y="82938"/>
                </a:moveTo>
                <a:lnTo>
                  <a:pt x="468998" y="82938"/>
                </a:lnTo>
                <a:lnTo>
                  <a:pt x="468998" y="54147"/>
                </a:lnTo>
                <a:lnTo>
                  <a:pt x="488628" y="54147"/>
                </a:lnTo>
                <a:lnTo>
                  <a:pt x="488628" y="8293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8" name="Google Shape;2778;p76"/>
          <p:cNvSpPr/>
          <p:nvPr/>
        </p:nvSpPr>
        <p:spPr>
          <a:xfrm>
            <a:off x="2560685" y="3238751"/>
            <a:ext cx="240315" cy="350326"/>
          </a:xfrm>
          <a:custGeom>
            <a:rect b="b" l="l" r="r" t="t"/>
            <a:pathLst>
              <a:path extrusionOk="0" h="588783" w="403891">
                <a:moveTo>
                  <a:pt x="403891" y="285006"/>
                </a:moveTo>
                <a:cubicBezTo>
                  <a:pt x="403891" y="259977"/>
                  <a:pt x="383443" y="239529"/>
                  <a:pt x="358415" y="239529"/>
                </a:cubicBezTo>
                <a:cubicBezTo>
                  <a:pt x="339766" y="239529"/>
                  <a:pt x="323244" y="250817"/>
                  <a:pt x="316373" y="267666"/>
                </a:cubicBezTo>
                <a:cubicBezTo>
                  <a:pt x="304104" y="261450"/>
                  <a:pt x="290200" y="258014"/>
                  <a:pt x="275477" y="258014"/>
                </a:cubicBezTo>
                <a:lnTo>
                  <a:pt x="265662" y="258014"/>
                </a:lnTo>
                <a:lnTo>
                  <a:pt x="265662" y="238384"/>
                </a:lnTo>
                <a:lnTo>
                  <a:pt x="284638" y="238384"/>
                </a:lnTo>
                <a:cubicBezTo>
                  <a:pt x="304595" y="238384"/>
                  <a:pt x="320954" y="222189"/>
                  <a:pt x="320954" y="202068"/>
                </a:cubicBezTo>
                <a:cubicBezTo>
                  <a:pt x="320954" y="161663"/>
                  <a:pt x="288073" y="128946"/>
                  <a:pt x="247831" y="128946"/>
                </a:cubicBezTo>
                <a:lnTo>
                  <a:pt x="235562" y="128946"/>
                </a:lnTo>
                <a:cubicBezTo>
                  <a:pt x="243251" y="114550"/>
                  <a:pt x="247340" y="98683"/>
                  <a:pt x="247340" y="82324"/>
                </a:cubicBezTo>
                <a:cubicBezTo>
                  <a:pt x="247340" y="51243"/>
                  <a:pt x="232781" y="21961"/>
                  <a:pt x="207262" y="1840"/>
                </a:cubicBezTo>
                <a:cubicBezTo>
                  <a:pt x="204154" y="-613"/>
                  <a:pt x="199737" y="-613"/>
                  <a:pt x="196629" y="1840"/>
                </a:cubicBezTo>
                <a:cubicBezTo>
                  <a:pt x="171110" y="21961"/>
                  <a:pt x="156551" y="51407"/>
                  <a:pt x="156551" y="82324"/>
                </a:cubicBezTo>
                <a:cubicBezTo>
                  <a:pt x="156551" y="98683"/>
                  <a:pt x="160640" y="114550"/>
                  <a:pt x="168329" y="128946"/>
                </a:cubicBezTo>
                <a:lnTo>
                  <a:pt x="156060" y="128946"/>
                </a:lnTo>
                <a:cubicBezTo>
                  <a:pt x="115654" y="128946"/>
                  <a:pt x="82937" y="161827"/>
                  <a:pt x="82937" y="202068"/>
                </a:cubicBezTo>
                <a:cubicBezTo>
                  <a:pt x="82937" y="222026"/>
                  <a:pt x="99296" y="238384"/>
                  <a:pt x="119253" y="238384"/>
                </a:cubicBezTo>
                <a:lnTo>
                  <a:pt x="138229" y="238384"/>
                </a:lnTo>
                <a:lnTo>
                  <a:pt x="138229" y="258014"/>
                </a:lnTo>
                <a:lnTo>
                  <a:pt x="128414" y="258014"/>
                </a:lnTo>
                <a:cubicBezTo>
                  <a:pt x="113692" y="258014"/>
                  <a:pt x="99787" y="261450"/>
                  <a:pt x="87518" y="267666"/>
                </a:cubicBezTo>
                <a:cubicBezTo>
                  <a:pt x="80647" y="250817"/>
                  <a:pt x="64125" y="239529"/>
                  <a:pt x="45477" y="239529"/>
                </a:cubicBezTo>
                <a:cubicBezTo>
                  <a:pt x="20448" y="239529"/>
                  <a:pt x="0" y="259977"/>
                  <a:pt x="0" y="285006"/>
                </a:cubicBezTo>
                <a:cubicBezTo>
                  <a:pt x="0" y="307908"/>
                  <a:pt x="17013" y="326884"/>
                  <a:pt x="38933" y="329992"/>
                </a:cubicBezTo>
                <a:cubicBezTo>
                  <a:pt x="37625" y="336208"/>
                  <a:pt x="36807" y="342751"/>
                  <a:pt x="36807" y="349458"/>
                </a:cubicBezTo>
                <a:lnTo>
                  <a:pt x="36807" y="533819"/>
                </a:lnTo>
                <a:cubicBezTo>
                  <a:pt x="36643" y="540689"/>
                  <a:pt x="45149" y="545106"/>
                  <a:pt x="50548" y="540689"/>
                </a:cubicBezTo>
                <a:lnTo>
                  <a:pt x="87354" y="513043"/>
                </a:lnTo>
                <a:cubicBezTo>
                  <a:pt x="89481" y="511407"/>
                  <a:pt x="90790" y="508790"/>
                  <a:pt x="90790" y="506173"/>
                </a:cubicBezTo>
                <a:lnTo>
                  <a:pt x="90790" y="492105"/>
                </a:lnTo>
                <a:lnTo>
                  <a:pt x="124161" y="467076"/>
                </a:lnTo>
                <a:cubicBezTo>
                  <a:pt x="126288" y="465440"/>
                  <a:pt x="127596" y="462823"/>
                  <a:pt x="127596" y="460205"/>
                </a:cubicBezTo>
                <a:lnTo>
                  <a:pt x="127596" y="440575"/>
                </a:lnTo>
                <a:lnTo>
                  <a:pt x="146081" y="454480"/>
                </a:lnTo>
                <a:lnTo>
                  <a:pt x="130377" y="517133"/>
                </a:lnTo>
                <a:cubicBezTo>
                  <a:pt x="118763" y="520241"/>
                  <a:pt x="110256" y="530711"/>
                  <a:pt x="110256" y="543306"/>
                </a:cubicBezTo>
                <a:lnTo>
                  <a:pt x="110256" y="580113"/>
                </a:lnTo>
                <a:cubicBezTo>
                  <a:pt x="110256" y="584857"/>
                  <a:pt x="114182" y="588783"/>
                  <a:pt x="118926" y="588783"/>
                </a:cubicBezTo>
                <a:lnTo>
                  <a:pt x="284965" y="588783"/>
                </a:lnTo>
                <a:cubicBezTo>
                  <a:pt x="289709" y="588783"/>
                  <a:pt x="293635" y="584857"/>
                  <a:pt x="293635" y="580113"/>
                </a:cubicBezTo>
                <a:lnTo>
                  <a:pt x="293635" y="543306"/>
                </a:lnTo>
                <a:cubicBezTo>
                  <a:pt x="293635" y="530711"/>
                  <a:pt x="285129" y="520241"/>
                  <a:pt x="273514" y="517133"/>
                </a:cubicBezTo>
                <a:lnTo>
                  <a:pt x="257810" y="454480"/>
                </a:lnTo>
                <a:lnTo>
                  <a:pt x="276295" y="440575"/>
                </a:lnTo>
                <a:lnTo>
                  <a:pt x="276295" y="460205"/>
                </a:lnTo>
                <a:cubicBezTo>
                  <a:pt x="276295" y="462986"/>
                  <a:pt x="277604" y="465440"/>
                  <a:pt x="279730" y="467076"/>
                </a:cubicBezTo>
                <a:lnTo>
                  <a:pt x="313102" y="492105"/>
                </a:lnTo>
                <a:lnTo>
                  <a:pt x="313102" y="506173"/>
                </a:lnTo>
                <a:cubicBezTo>
                  <a:pt x="313102" y="508954"/>
                  <a:pt x="314410" y="511407"/>
                  <a:pt x="316537" y="513043"/>
                </a:cubicBezTo>
                <a:lnTo>
                  <a:pt x="353343" y="540689"/>
                </a:lnTo>
                <a:cubicBezTo>
                  <a:pt x="358742" y="544942"/>
                  <a:pt x="367412" y="540689"/>
                  <a:pt x="367085" y="533819"/>
                </a:cubicBezTo>
                <a:lnTo>
                  <a:pt x="367085" y="349458"/>
                </a:lnTo>
                <a:cubicBezTo>
                  <a:pt x="367085" y="342751"/>
                  <a:pt x="366267" y="336208"/>
                  <a:pt x="364958" y="329992"/>
                </a:cubicBezTo>
                <a:cubicBezTo>
                  <a:pt x="386878" y="326884"/>
                  <a:pt x="403891" y="307744"/>
                  <a:pt x="403891" y="285006"/>
                </a:cubicBezTo>
                <a:lnTo>
                  <a:pt x="403891" y="285006"/>
                </a:lnTo>
                <a:close/>
                <a:moveTo>
                  <a:pt x="348109" y="359110"/>
                </a:moveTo>
                <a:cubicBezTo>
                  <a:pt x="346473" y="359273"/>
                  <a:pt x="344837" y="359437"/>
                  <a:pt x="343038" y="359437"/>
                </a:cubicBezTo>
                <a:cubicBezTo>
                  <a:pt x="328315" y="359437"/>
                  <a:pt x="321608" y="354202"/>
                  <a:pt x="312938" y="347495"/>
                </a:cubicBezTo>
                <a:cubicBezTo>
                  <a:pt x="303614" y="340134"/>
                  <a:pt x="292981" y="331791"/>
                  <a:pt x="272205" y="331791"/>
                </a:cubicBezTo>
                <a:cubicBezTo>
                  <a:pt x="251594" y="331791"/>
                  <a:pt x="240961" y="340134"/>
                  <a:pt x="231473" y="347495"/>
                </a:cubicBezTo>
                <a:cubicBezTo>
                  <a:pt x="222966" y="354202"/>
                  <a:pt x="216096" y="359437"/>
                  <a:pt x="201373" y="359437"/>
                </a:cubicBezTo>
                <a:cubicBezTo>
                  <a:pt x="186651" y="359437"/>
                  <a:pt x="179944" y="354202"/>
                  <a:pt x="171437" y="347495"/>
                </a:cubicBezTo>
                <a:cubicBezTo>
                  <a:pt x="162113" y="340134"/>
                  <a:pt x="151480" y="331791"/>
                  <a:pt x="130868" y="331791"/>
                </a:cubicBezTo>
                <a:cubicBezTo>
                  <a:pt x="126124" y="331791"/>
                  <a:pt x="122198" y="335717"/>
                  <a:pt x="122198" y="340461"/>
                </a:cubicBezTo>
                <a:cubicBezTo>
                  <a:pt x="122198" y="345205"/>
                  <a:pt x="126124" y="349131"/>
                  <a:pt x="130868" y="349131"/>
                </a:cubicBezTo>
                <a:cubicBezTo>
                  <a:pt x="145591" y="349131"/>
                  <a:pt x="152298" y="354366"/>
                  <a:pt x="160804" y="361073"/>
                </a:cubicBezTo>
                <a:cubicBezTo>
                  <a:pt x="170128" y="368434"/>
                  <a:pt x="180761" y="376777"/>
                  <a:pt x="201373" y="376777"/>
                </a:cubicBezTo>
                <a:cubicBezTo>
                  <a:pt x="221985" y="376777"/>
                  <a:pt x="232618" y="368434"/>
                  <a:pt x="242106" y="361073"/>
                </a:cubicBezTo>
                <a:cubicBezTo>
                  <a:pt x="250612" y="354366"/>
                  <a:pt x="257483" y="349131"/>
                  <a:pt x="272205" y="349131"/>
                </a:cubicBezTo>
                <a:cubicBezTo>
                  <a:pt x="286928" y="349131"/>
                  <a:pt x="293635" y="354366"/>
                  <a:pt x="302305" y="361073"/>
                </a:cubicBezTo>
                <a:cubicBezTo>
                  <a:pt x="310157" y="367126"/>
                  <a:pt x="318827" y="373996"/>
                  <a:pt x="333386" y="376123"/>
                </a:cubicBezTo>
                <a:lnTo>
                  <a:pt x="244887" y="442538"/>
                </a:lnTo>
                <a:lnTo>
                  <a:pt x="158514" y="442538"/>
                </a:lnTo>
                <a:lnTo>
                  <a:pt x="70014" y="376123"/>
                </a:lnTo>
                <a:cubicBezTo>
                  <a:pt x="84573" y="373996"/>
                  <a:pt x="93243" y="367289"/>
                  <a:pt x="101095" y="361073"/>
                </a:cubicBezTo>
                <a:lnTo>
                  <a:pt x="101750" y="360582"/>
                </a:lnTo>
                <a:cubicBezTo>
                  <a:pt x="105512" y="357638"/>
                  <a:pt x="106167" y="352239"/>
                  <a:pt x="103222" y="348477"/>
                </a:cubicBezTo>
                <a:cubicBezTo>
                  <a:pt x="100277" y="344714"/>
                  <a:pt x="94879" y="344060"/>
                  <a:pt x="91117" y="347005"/>
                </a:cubicBezTo>
                <a:lnTo>
                  <a:pt x="90462" y="347495"/>
                </a:lnTo>
                <a:cubicBezTo>
                  <a:pt x="81956" y="354202"/>
                  <a:pt x="75085" y="359437"/>
                  <a:pt x="60363" y="359437"/>
                </a:cubicBezTo>
                <a:cubicBezTo>
                  <a:pt x="58563" y="359437"/>
                  <a:pt x="56928" y="359273"/>
                  <a:pt x="55292" y="359110"/>
                </a:cubicBezTo>
                <a:cubicBezTo>
                  <a:pt x="54147" y="356002"/>
                  <a:pt x="53656" y="352894"/>
                  <a:pt x="53656" y="349458"/>
                </a:cubicBezTo>
                <a:cubicBezTo>
                  <a:pt x="53656" y="335881"/>
                  <a:pt x="57418" y="322958"/>
                  <a:pt x="63798" y="311997"/>
                </a:cubicBezTo>
                <a:lnTo>
                  <a:pt x="339766" y="311997"/>
                </a:lnTo>
                <a:cubicBezTo>
                  <a:pt x="346146" y="322958"/>
                  <a:pt x="349908" y="335881"/>
                  <a:pt x="349908" y="349458"/>
                </a:cubicBezTo>
                <a:cubicBezTo>
                  <a:pt x="349745" y="352730"/>
                  <a:pt x="349090" y="356002"/>
                  <a:pt x="348109" y="359110"/>
                </a:cubicBezTo>
                <a:lnTo>
                  <a:pt x="348109" y="359110"/>
                </a:lnTo>
                <a:close/>
                <a:moveTo>
                  <a:pt x="162276" y="459551"/>
                </a:moveTo>
                <a:lnTo>
                  <a:pt x="240961" y="459551"/>
                </a:lnTo>
                <a:lnTo>
                  <a:pt x="255029" y="515988"/>
                </a:lnTo>
                <a:lnTo>
                  <a:pt x="148044" y="515988"/>
                </a:lnTo>
                <a:lnTo>
                  <a:pt x="162276" y="459551"/>
                </a:lnTo>
                <a:close/>
                <a:moveTo>
                  <a:pt x="173400" y="82160"/>
                </a:moveTo>
                <a:cubicBezTo>
                  <a:pt x="173400" y="58768"/>
                  <a:pt x="183542" y="36357"/>
                  <a:pt x="201700" y="19671"/>
                </a:cubicBezTo>
                <a:cubicBezTo>
                  <a:pt x="219695" y="36193"/>
                  <a:pt x="230000" y="58604"/>
                  <a:pt x="230000" y="82160"/>
                </a:cubicBezTo>
                <a:cubicBezTo>
                  <a:pt x="230000" y="98846"/>
                  <a:pt x="224929" y="114877"/>
                  <a:pt x="215441" y="128782"/>
                </a:cubicBezTo>
                <a:lnTo>
                  <a:pt x="188123" y="128782"/>
                </a:lnTo>
                <a:cubicBezTo>
                  <a:pt x="178471" y="114714"/>
                  <a:pt x="173400" y="98683"/>
                  <a:pt x="173400" y="82160"/>
                </a:cubicBezTo>
                <a:lnTo>
                  <a:pt x="173400" y="82160"/>
                </a:lnTo>
                <a:close/>
                <a:moveTo>
                  <a:pt x="99623" y="201905"/>
                </a:moveTo>
                <a:cubicBezTo>
                  <a:pt x="99623" y="195198"/>
                  <a:pt x="100768" y="188818"/>
                  <a:pt x="102895" y="182929"/>
                </a:cubicBezTo>
                <a:lnTo>
                  <a:pt x="220022" y="182929"/>
                </a:lnTo>
                <a:cubicBezTo>
                  <a:pt x="224766" y="182929"/>
                  <a:pt x="228692" y="179003"/>
                  <a:pt x="228692" y="174259"/>
                </a:cubicBezTo>
                <a:cubicBezTo>
                  <a:pt x="228692" y="169515"/>
                  <a:pt x="224766" y="165589"/>
                  <a:pt x="220022" y="165589"/>
                </a:cubicBezTo>
                <a:lnTo>
                  <a:pt x="113037" y="165589"/>
                </a:lnTo>
                <a:cubicBezTo>
                  <a:pt x="123343" y="153647"/>
                  <a:pt x="138557" y="145959"/>
                  <a:pt x="155569" y="145959"/>
                </a:cubicBezTo>
                <a:lnTo>
                  <a:pt x="247831" y="145959"/>
                </a:lnTo>
                <a:cubicBezTo>
                  <a:pt x="264844" y="145959"/>
                  <a:pt x="280057" y="153647"/>
                  <a:pt x="290363" y="165589"/>
                </a:cubicBezTo>
                <a:lnTo>
                  <a:pt x="257156" y="165589"/>
                </a:lnTo>
                <a:cubicBezTo>
                  <a:pt x="252412" y="165589"/>
                  <a:pt x="248486" y="169515"/>
                  <a:pt x="248486" y="174259"/>
                </a:cubicBezTo>
                <a:cubicBezTo>
                  <a:pt x="248486" y="179003"/>
                  <a:pt x="252412" y="182929"/>
                  <a:pt x="257156" y="182929"/>
                </a:cubicBezTo>
                <a:lnTo>
                  <a:pt x="300506" y="182929"/>
                </a:lnTo>
                <a:cubicBezTo>
                  <a:pt x="302632" y="188818"/>
                  <a:pt x="303777" y="195361"/>
                  <a:pt x="303777" y="201905"/>
                </a:cubicBezTo>
                <a:cubicBezTo>
                  <a:pt x="303777" y="212374"/>
                  <a:pt x="295271" y="220881"/>
                  <a:pt x="284802" y="220881"/>
                </a:cubicBezTo>
                <a:lnTo>
                  <a:pt x="118599" y="220881"/>
                </a:lnTo>
                <a:cubicBezTo>
                  <a:pt x="108130" y="221044"/>
                  <a:pt x="99623" y="212538"/>
                  <a:pt x="99623" y="201905"/>
                </a:cubicBezTo>
                <a:lnTo>
                  <a:pt x="99623" y="201905"/>
                </a:lnTo>
                <a:close/>
                <a:moveTo>
                  <a:pt x="154915" y="238221"/>
                </a:moveTo>
                <a:lnTo>
                  <a:pt x="248322" y="238221"/>
                </a:lnTo>
                <a:lnTo>
                  <a:pt x="248322" y="257851"/>
                </a:lnTo>
                <a:lnTo>
                  <a:pt x="154915" y="257851"/>
                </a:lnTo>
                <a:lnTo>
                  <a:pt x="154915" y="238221"/>
                </a:lnTo>
                <a:close/>
                <a:moveTo>
                  <a:pt x="275314" y="275191"/>
                </a:moveTo>
                <a:cubicBezTo>
                  <a:pt x="294617" y="275191"/>
                  <a:pt x="312284" y="282716"/>
                  <a:pt x="325534" y="294821"/>
                </a:cubicBezTo>
                <a:lnTo>
                  <a:pt x="77539" y="294821"/>
                </a:lnTo>
                <a:cubicBezTo>
                  <a:pt x="90790" y="282716"/>
                  <a:pt x="108457" y="275191"/>
                  <a:pt x="127760" y="275191"/>
                </a:cubicBezTo>
                <a:lnTo>
                  <a:pt x="275314" y="275191"/>
                </a:lnTo>
                <a:close/>
                <a:moveTo>
                  <a:pt x="16686" y="285006"/>
                </a:moveTo>
                <a:cubicBezTo>
                  <a:pt x="16686" y="269465"/>
                  <a:pt x="29282" y="256706"/>
                  <a:pt x="44986" y="256706"/>
                </a:cubicBezTo>
                <a:cubicBezTo>
                  <a:pt x="57582" y="256706"/>
                  <a:pt x="68542" y="265049"/>
                  <a:pt x="72141" y="276990"/>
                </a:cubicBezTo>
                <a:cubicBezTo>
                  <a:pt x="59872" y="286478"/>
                  <a:pt x="50220" y="298911"/>
                  <a:pt x="44004" y="313143"/>
                </a:cubicBezTo>
                <a:cubicBezTo>
                  <a:pt x="28627" y="312652"/>
                  <a:pt x="16686" y="300219"/>
                  <a:pt x="16686" y="285006"/>
                </a:cubicBezTo>
                <a:lnTo>
                  <a:pt x="16686" y="285006"/>
                </a:lnTo>
                <a:close/>
                <a:moveTo>
                  <a:pt x="53492" y="516642"/>
                </a:moveTo>
                <a:lnTo>
                  <a:pt x="53492" y="385120"/>
                </a:lnTo>
                <a:cubicBezTo>
                  <a:pt x="53819" y="385447"/>
                  <a:pt x="54147" y="385611"/>
                  <a:pt x="54474" y="385938"/>
                </a:cubicBezTo>
                <a:lnTo>
                  <a:pt x="73123" y="400006"/>
                </a:lnTo>
                <a:lnTo>
                  <a:pt x="73123" y="502083"/>
                </a:lnTo>
                <a:lnTo>
                  <a:pt x="53492" y="516642"/>
                </a:lnTo>
                <a:close/>
                <a:moveTo>
                  <a:pt x="109929" y="455789"/>
                </a:moveTo>
                <a:lnTo>
                  <a:pt x="90299" y="470511"/>
                </a:lnTo>
                <a:lnTo>
                  <a:pt x="90299" y="412766"/>
                </a:lnTo>
                <a:lnTo>
                  <a:pt x="109929" y="427488"/>
                </a:lnTo>
                <a:lnTo>
                  <a:pt x="109929" y="455789"/>
                </a:lnTo>
                <a:close/>
                <a:moveTo>
                  <a:pt x="275968" y="571443"/>
                </a:moveTo>
                <a:lnTo>
                  <a:pt x="127269" y="571443"/>
                </a:lnTo>
                <a:lnTo>
                  <a:pt x="127269" y="543143"/>
                </a:lnTo>
                <a:cubicBezTo>
                  <a:pt x="127269" y="537745"/>
                  <a:pt x="131686" y="533328"/>
                  <a:pt x="137084" y="533328"/>
                </a:cubicBezTo>
                <a:lnTo>
                  <a:pt x="266153" y="533328"/>
                </a:lnTo>
                <a:cubicBezTo>
                  <a:pt x="266153" y="533328"/>
                  <a:pt x="266153" y="533328"/>
                  <a:pt x="266153" y="533328"/>
                </a:cubicBezTo>
                <a:cubicBezTo>
                  <a:pt x="266153" y="533328"/>
                  <a:pt x="266153" y="533328"/>
                  <a:pt x="266153" y="533328"/>
                </a:cubicBezTo>
                <a:cubicBezTo>
                  <a:pt x="271551" y="533328"/>
                  <a:pt x="275968" y="537745"/>
                  <a:pt x="275968" y="543143"/>
                </a:cubicBezTo>
                <a:lnTo>
                  <a:pt x="275968" y="571443"/>
                </a:lnTo>
                <a:close/>
                <a:moveTo>
                  <a:pt x="293308" y="455789"/>
                </a:moveTo>
                <a:lnTo>
                  <a:pt x="293308" y="427488"/>
                </a:lnTo>
                <a:lnTo>
                  <a:pt x="312938" y="412766"/>
                </a:lnTo>
                <a:lnTo>
                  <a:pt x="312938" y="470511"/>
                </a:lnTo>
                <a:lnTo>
                  <a:pt x="293308" y="455789"/>
                </a:lnTo>
                <a:close/>
                <a:moveTo>
                  <a:pt x="330114" y="501920"/>
                </a:moveTo>
                <a:lnTo>
                  <a:pt x="330114" y="399843"/>
                </a:lnTo>
                <a:lnTo>
                  <a:pt x="348763" y="385774"/>
                </a:lnTo>
                <a:cubicBezTo>
                  <a:pt x="349090" y="385611"/>
                  <a:pt x="349418" y="385284"/>
                  <a:pt x="349745" y="384956"/>
                </a:cubicBezTo>
                <a:lnTo>
                  <a:pt x="349745" y="516479"/>
                </a:lnTo>
                <a:lnTo>
                  <a:pt x="330114" y="501920"/>
                </a:lnTo>
                <a:close/>
                <a:moveTo>
                  <a:pt x="359396" y="313143"/>
                </a:moveTo>
                <a:cubicBezTo>
                  <a:pt x="353180" y="298747"/>
                  <a:pt x="343365" y="286315"/>
                  <a:pt x="331260" y="276990"/>
                </a:cubicBezTo>
                <a:cubicBezTo>
                  <a:pt x="334695" y="265049"/>
                  <a:pt x="345819" y="256706"/>
                  <a:pt x="358415" y="256706"/>
                </a:cubicBezTo>
                <a:cubicBezTo>
                  <a:pt x="373955" y="256706"/>
                  <a:pt x="386715" y="269302"/>
                  <a:pt x="386715" y="285006"/>
                </a:cubicBezTo>
                <a:cubicBezTo>
                  <a:pt x="386551" y="300219"/>
                  <a:pt x="374610" y="312652"/>
                  <a:pt x="359396" y="313143"/>
                </a:cubicBezTo>
                <a:lnTo>
                  <a:pt x="359396" y="313143"/>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79" name="Google Shape;2779;p76"/>
          <p:cNvGrpSpPr/>
          <p:nvPr/>
        </p:nvGrpSpPr>
        <p:grpSpPr>
          <a:xfrm>
            <a:off x="1745242" y="3238385"/>
            <a:ext cx="350782" cy="300953"/>
            <a:chOff x="1745266" y="3238385"/>
            <a:chExt cx="350782" cy="300953"/>
          </a:xfrm>
        </p:grpSpPr>
        <p:sp>
          <p:nvSpPr>
            <p:cNvPr id="2780" name="Google Shape;2780;p76"/>
            <p:cNvSpPr/>
            <p:nvPr/>
          </p:nvSpPr>
          <p:spPr>
            <a:xfrm>
              <a:off x="1745266" y="3238385"/>
              <a:ext cx="317500" cy="300953"/>
            </a:xfrm>
            <a:custGeom>
              <a:rect b="b" l="l" r="r" t="t"/>
              <a:pathLst>
                <a:path extrusionOk="0" h="505804" w="533614">
                  <a:moveTo>
                    <a:pt x="460492" y="378372"/>
                  </a:moveTo>
                  <a:lnTo>
                    <a:pt x="414361" y="378372"/>
                  </a:lnTo>
                  <a:cubicBezTo>
                    <a:pt x="409617" y="378372"/>
                    <a:pt x="405691" y="382298"/>
                    <a:pt x="405691" y="387042"/>
                  </a:cubicBezTo>
                  <a:cubicBezTo>
                    <a:pt x="405691" y="391786"/>
                    <a:pt x="409617" y="395712"/>
                    <a:pt x="414361" y="395712"/>
                  </a:cubicBezTo>
                  <a:lnTo>
                    <a:pt x="449368" y="395712"/>
                  </a:lnTo>
                  <a:lnTo>
                    <a:pt x="437099" y="444788"/>
                  </a:lnTo>
                  <a:cubicBezTo>
                    <a:pt x="435954" y="449204"/>
                    <a:pt x="432028" y="452149"/>
                    <a:pt x="427611" y="452149"/>
                  </a:cubicBezTo>
                  <a:lnTo>
                    <a:pt x="161295" y="452149"/>
                  </a:lnTo>
                  <a:cubicBezTo>
                    <a:pt x="156714" y="452149"/>
                    <a:pt x="152788" y="449041"/>
                    <a:pt x="151807" y="444788"/>
                  </a:cubicBezTo>
                  <a:lnTo>
                    <a:pt x="139538" y="395712"/>
                  </a:lnTo>
                  <a:lnTo>
                    <a:pt x="377391" y="395712"/>
                  </a:lnTo>
                  <a:cubicBezTo>
                    <a:pt x="382135" y="395712"/>
                    <a:pt x="386061" y="391786"/>
                    <a:pt x="386061" y="387042"/>
                  </a:cubicBezTo>
                  <a:cubicBezTo>
                    <a:pt x="386061" y="382298"/>
                    <a:pt x="382135" y="378372"/>
                    <a:pt x="377391" y="378372"/>
                  </a:cubicBezTo>
                  <a:lnTo>
                    <a:pt x="336004" y="378372"/>
                  </a:lnTo>
                  <a:lnTo>
                    <a:pt x="301324" y="322753"/>
                  </a:lnTo>
                  <a:cubicBezTo>
                    <a:pt x="301324" y="322590"/>
                    <a:pt x="301160" y="322426"/>
                    <a:pt x="301324" y="322099"/>
                  </a:cubicBezTo>
                  <a:cubicBezTo>
                    <a:pt x="301487" y="321772"/>
                    <a:pt x="301651" y="321772"/>
                    <a:pt x="301814" y="321772"/>
                  </a:cubicBezTo>
                  <a:lnTo>
                    <a:pt x="359887" y="321772"/>
                  </a:lnTo>
                  <a:cubicBezTo>
                    <a:pt x="376246" y="321772"/>
                    <a:pt x="390968" y="313265"/>
                    <a:pt x="399311" y="299033"/>
                  </a:cubicBezTo>
                  <a:cubicBezTo>
                    <a:pt x="407490" y="284801"/>
                    <a:pt x="407654" y="267789"/>
                    <a:pt x="399475" y="253557"/>
                  </a:cubicBezTo>
                  <a:lnTo>
                    <a:pt x="364631" y="192540"/>
                  </a:lnTo>
                  <a:lnTo>
                    <a:pt x="368230" y="192540"/>
                  </a:lnTo>
                  <a:cubicBezTo>
                    <a:pt x="393258" y="192540"/>
                    <a:pt x="413706" y="172091"/>
                    <a:pt x="413706" y="147063"/>
                  </a:cubicBezTo>
                  <a:cubicBezTo>
                    <a:pt x="413706" y="143628"/>
                    <a:pt x="413379" y="140356"/>
                    <a:pt x="412561" y="137248"/>
                  </a:cubicBezTo>
                  <a:lnTo>
                    <a:pt x="497298" y="137248"/>
                  </a:lnTo>
                  <a:cubicBezTo>
                    <a:pt x="517256" y="137248"/>
                    <a:pt x="533614" y="121053"/>
                    <a:pt x="533614" y="100932"/>
                  </a:cubicBezTo>
                  <a:cubicBezTo>
                    <a:pt x="533614" y="80975"/>
                    <a:pt x="517256" y="64616"/>
                    <a:pt x="497298" y="64616"/>
                  </a:cubicBezTo>
                  <a:lnTo>
                    <a:pt x="440862" y="64616"/>
                  </a:lnTo>
                  <a:cubicBezTo>
                    <a:pt x="436608" y="28300"/>
                    <a:pt x="405691" y="0"/>
                    <a:pt x="368230" y="0"/>
                  </a:cubicBezTo>
                  <a:lnTo>
                    <a:pt x="193030" y="0"/>
                  </a:lnTo>
                  <a:cubicBezTo>
                    <a:pt x="155569" y="0"/>
                    <a:pt x="124652" y="28300"/>
                    <a:pt x="120399" y="64616"/>
                  </a:cubicBezTo>
                  <a:lnTo>
                    <a:pt x="36316" y="64616"/>
                  </a:lnTo>
                  <a:cubicBezTo>
                    <a:pt x="16359" y="64616"/>
                    <a:pt x="0" y="80811"/>
                    <a:pt x="0" y="100932"/>
                  </a:cubicBezTo>
                  <a:cubicBezTo>
                    <a:pt x="0" y="120889"/>
                    <a:pt x="16195" y="137248"/>
                    <a:pt x="36316" y="137248"/>
                  </a:cubicBezTo>
                  <a:lnTo>
                    <a:pt x="65598" y="137248"/>
                  </a:lnTo>
                  <a:cubicBezTo>
                    <a:pt x="64943" y="140356"/>
                    <a:pt x="64453" y="143628"/>
                    <a:pt x="64453" y="147063"/>
                  </a:cubicBezTo>
                  <a:cubicBezTo>
                    <a:pt x="64453" y="172091"/>
                    <a:pt x="84901" y="192540"/>
                    <a:pt x="109929" y="192540"/>
                  </a:cubicBezTo>
                  <a:lnTo>
                    <a:pt x="128414" y="192540"/>
                  </a:lnTo>
                  <a:cubicBezTo>
                    <a:pt x="133158" y="192540"/>
                    <a:pt x="137084" y="188613"/>
                    <a:pt x="137084" y="183870"/>
                  </a:cubicBezTo>
                  <a:cubicBezTo>
                    <a:pt x="137084" y="179125"/>
                    <a:pt x="133158" y="175200"/>
                    <a:pt x="128414" y="175200"/>
                  </a:cubicBezTo>
                  <a:lnTo>
                    <a:pt x="109929" y="175200"/>
                  </a:lnTo>
                  <a:cubicBezTo>
                    <a:pt x="94388" y="175200"/>
                    <a:pt x="81629" y="162603"/>
                    <a:pt x="81629" y="146899"/>
                  </a:cubicBezTo>
                  <a:cubicBezTo>
                    <a:pt x="81629" y="131359"/>
                    <a:pt x="94225" y="118599"/>
                    <a:pt x="109929" y="118599"/>
                  </a:cubicBezTo>
                  <a:lnTo>
                    <a:pt x="285129" y="118599"/>
                  </a:lnTo>
                  <a:cubicBezTo>
                    <a:pt x="289873" y="118599"/>
                    <a:pt x="293799" y="114673"/>
                    <a:pt x="293799" y="109929"/>
                  </a:cubicBezTo>
                  <a:cubicBezTo>
                    <a:pt x="293799" y="105185"/>
                    <a:pt x="289873" y="101259"/>
                    <a:pt x="285129" y="101259"/>
                  </a:cubicBezTo>
                  <a:lnTo>
                    <a:pt x="238343" y="101259"/>
                  </a:lnTo>
                  <a:cubicBezTo>
                    <a:pt x="238343" y="101096"/>
                    <a:pt x="238343" y="100932"/>
                    <a:pt x="238343" y="100605"/>
                  </a:cubicBezTo>
                  <a:cubicBezTo>
                    <a:pt x="238343" y="80648"/>
                    <a:pt x="222148" y="64289"/>
                    <a:pt x="202027" y="64289"/>
                  </a:cubicBezTo>
                  <a:lnTo>
                    <a:pt x="137575" y="64289"/>
                  </a:lnTo>
                  <a:cubicBezTo>
                    <a:pt x="141665" y="37461"/>
                    <a:pt x="164894" y="17013"/>
                    <a:pt x="192867" y="17013"/>
                  </a:cubicBezTo>
                  <a:lnTo>
                    <a:pt x="368066" y="17013"/>
                  </a:lnTo>
                  <a:cubicBezTo>
                    <a:pt x="396039" y="17013"/>
                    <a:pt x="419105" y="37625"/>
                    <a:pt x="423358" y="64289"/>
                  </a:cubicBezTo>
                  <a:lnTo>
                    <a:pt x="368066" y="64289"/>
                  </a:lnTo>
                  <a:cubicBezTo>
                    <a:pt x="348109" y="64289"/>
                    <a:pt x="331750" y="80484"/>
                    <a:pt x="331750" y="100605"/>
                  </a:cubicBezTo>
                  <a:lnTo>
                    <a:pt x="331750" y="101259"/>
                  </a:lnTo>
                  <a:lnTo>
                    <a:pt x="321935" y="101259"/>
                  </a:lnTo>
                  <a:cubicBezTo>
                    <a:pt x="317191" y="101259"/>
                    <a:pt x="313265" y="105185"/>
                    <a:pt x="313265" y="109929"/>
                  </a:cubicBezTo>
                  <a:cubicBezTo>
                    <a:pt x="313265" y="114673"/>
                    <a:pt x="317191" y="118599"/>
                    <a:pt x="321935" y="118599"/>
                  </a:cubicBezTo>
                  <a:lnTo>
                    <a:pt x="368066" y="118599"/>
                  </a:lnTo>
                  <a:cubicBezTo>
                    <a:pt x="383607" y="118599"/>
                    <a:pt x="396367" y="131195"/>
                    <a:pt x="396367" y="146899"/>
                  </a:cubicBezTo>
                  <a:cubicBezTo>
                    <a:pt x="396367" y="162440"/>
                    <a:pt x="383770" y="175200"/>
                    <a:pt x="368066" y="175200"/>
                  </a:cubicBezTo>
                  <a:lnTo>
                    <a:pt x="358251" y="175200"/>
                  </a:lnTo>
                  <a:cubicBezTo>
                    <a:pt x="358251" y="175036"/>
                    <a:pt x="358251" y="174872"/>
                    <a:pt x="358251" y="174545"/>
                  </a:cubicBezTo>
                  <a:cubicBezTo>
                    <a:pt x="358251" y="154588"/>
                    <a:pt x="342056" y="138229"/>
                    <a:pt x="321935" y="138229"/>
                  </a:cubicBezTo>
                  <a:lnTo>
                    <a:pt x="193030" y="138229"/>
                  </a:lnTo>
                  <a:cubicBezTo>
                    <a:pt x="173073" y="138229"/>
                    <a:pt x="156714" y="154588"/>
                    <a:pt x="156714" y="174545"/>
                  </a:cubicBezTo>
                  <a:cubicBezTo>
                    <a:pt x="156714" y="194502"/>
                    <a:pt x="172909" y="210861"/>
                    <a:pt x="193030" y="210861"/>
                  </a:cubicBezTo>
                  <a:lnTo>
                    <a:pt x="217895" y="210861"/>
                  </a:lnTo>
                  <a:lnTo>
                    <a:pt x="285456" y="258137"/>
                  </a:lnTo>
                  <a:lnTo>
                    <a:pt x="240143" y="258137"/>
                  </a:lnTo>
                  <a:cubicBezTo>
                    <a:pt x="222639" y="258137"/>
                    <a:pt x="207099" y="267952"/>
                    <a:pt x="199247" y="283493"/>
                  </a:cubicBezTo>
                  <a:cubicBezTo>
                    <a:pt x="191558" y="299197"/>
                    <a:pt x="193357" y="317518"/>
                    <a:pt x="203991" y="331260"/>
                  </a:cubicBezTo>
                  <a:lnTo>
                    <a:pt x="239816" y="377881"/>
                  </a:lnTo>
                  <a:lnTo>
                    <a:pt x="128251" y="377881"/>
                  </a:lnTo>
                  <a:cubicBezTo>
                    <a:pt x="125633" y="377881"/>
                    <a:pt x="123016" y="379026"/>
                    <a:pt x="121380" y="381153"/>
                  </a:cubicBezTo>
                  <a:cubicBezTo>
                    <a:pt x="119744" y="383280"/>
                    <a:pt x="119090" y="386061"/>
                    <a:pt x="119744" y="388514"/>
                  </a:cubicBezTo>
                  <a:lnTo>
                    <a:pt x="134631" y="448386"/>
                  </a:lnTo>
                  <a:cubicBezTo>
                    <a:pt x="137248" y="459019"/>
                    <a:pt x="145918" y="466708"/>
                    <a:pt x="156224" y="468507"/>
                  </a:cubicBezTo>
                  <a:lnTo>
                    <a:pt x="156224" y="487974"/>
                  </a:lnTo>
                  <a:cubicBezTo>
                    <a:pt x="156224" y="497789"/>
                    <a:pt x="164239" y="505805"/>
                    <a:pt x="174054" y="505805"/>
                  </a:cubicBezTo>
                  <a:lnTo>
                    <a:pt x="201700" y="505805"/>
                  </a:lnTo>
                  <a:cubicBezTo>
                    <a:pt x="211515" y="505805"/>
                    <a:pt x="219531" y="497789"/>
                    <a:pt x="219531" y="487974"/>
                  </a:cubicBezTo>
                  <a:lnTo>
                    <a:pt x="219531" y="468998"/>
                  </a:lnTo>
                  <a:lnTo>
                    <a:pt x="368230" y="468998"/>
                  </a:lnTo>
                  <a:lnTo>
                    <a:pt x="368230" y="487974"/>
                  </a:lnTo>
                  <a:cubicBezTo>
                    <a:pt x="368230" y="497789"/>
                    <a:pt x="376246" y="505805"/>
                    <a:pt x="386061" y="505805"/>
                  </a:cubicBezTo>
                  <a:lnTo>
                    <a:pt x="413706" y="505805"/>
                  </a:lnTo>
                  <a:cubicBezTo>
                    <a:pt x="423522" y="505805"/>
                    <a:pt x="431537" y="497789"/>
                    <a:pt x="431537" y="487974"/>
                  </a:cubicBezTo>
                  <a:lnTo>
                    <a:pt x="431537" y="468507"/>
                  </a:lnTo>
                  <a:cubicBezTo>
                    <a:pt x="442007" y="466708"/>
                    <a:pt x="450513" y="459019"/>
                    <a:pt x="453130" y="448386"/>
                  </a:cubicBezTo>
                  <a:lnTo>
                    <a:pt x="468017" y="388514"/>
                  </a:lnTo>
                  <a:cubicBezTo>
                    <a:pt x="468671" y="385897"/>
                    <a:pt x="468017" y="383280"/>
                    <a:pt x="466381" y="381153"/>
                  </a:cubicBezTo>
                  <a:cubicBezTo>
                    <a:pt x="465563" y="379681"/>
                    <a:pt x="463109" y="378372"/>
                    <a:pt x="460492" y="378372"/>
                  </a:cubicBezTo>
                  <a:lnTo>
                    <a:pt x="460492" y="378372"/>
                  </a:lnTo>
                  <a:close/>
                  <a:moveTo>
                    <a:pt x="221330" y="101259"/>
                  </a:moveTo>
                  <a:cubicBezTo>
                    <a:pt x="221330" y="101423"/>
                    <a:pt x="221330" y="101586"/>
                    <a:pt x="221330" y="101914"/>
                  </a:cubicBezTo>
                  <a:lnTo>
                    <a:pt x="110093" y="101914"/>
                  </a:lnTo>
                  <a:cubicBezTo>
                    <a:pt x="95206" y="101914"/>
                    <a:pt x="81793" y="109111"/>
                    <a:pt x="73613" y="120399"/>
                  </a:cubicBezTo>
                  <a:lnTo>
                    <a:pt x="36480" y="120399"/>
                  </a:lnTo>
                  <a:cubicBezTo>
                    <a:pt x="26010" y="120399"/>
                    <a:pt x="17504" y="111892"/>
                    <a:pt x="17504" y="101423"/>
                  </a:cubicBezTo>
                  <a:cubicBezTo>
                    <a:pt x="17504" y="90953"/>
                    <a:pt x="26010" y="82447"/>
                    <a:pt x="36480" y="82447"/>
                  </a:cubicBezTo>
                  <a:lnTo>
                    <a:pt x="202518" y="82447"/>
                  </a:lnTo>
                  <a:cubicBezTo>
                    <a:pt x="212824" y="82283"/>
                    <a:pt x="221330" y="90790"/>
                    <a:pt x="221330" y="101259"/>
                  </a:cubicBezTo>
                  <a:lnTo>
                    <a:pt x="221330" y="101259"/>
                  </a:lnTo>
                  <a:close/>
                  <a:moveTo>
                    <a:pt x="368230" y="101914"/>
                  </a:moveTo>
                  <a:lnTo>
                    <a:pt x="349254" y="101914"/>
                  </a:lnTo>
                  <a:lnTo>
                    <a:pt x="349254" y="101259"/>
                  </a:lnTo>
                  <a:cubicBezTo>
                    <a:pt x="349254" y="90790"/>
                    <a:pt x="357760" y="82283"/>
                    <a:pt x="368230" y="82283"/>
                  </a:cubicBezTo>
                  <a:lnTo>
                    <a:pt x="497298" y="82283"/>
                  </a:lnTo>
                  <a:cubicBezTo>
                    <a:pt x="507768" y="82283"/>
                    <a:pt x="516274" y="90790"/>
                    <a:pt x="516274" y="101259"/>
                  </a:cubicBezTo>
                  <a:cubicBezTo>
                    <a:pt x="516274" y="111729"/>
                    <a:pt x="507768" y="120235"/>
                    <a:pt x="497298" y="120235"/>
                  </a:cubicBezTo>
                  <a:lnTo>
                    <a:pt x="404709" y="120235"/>
                  </a:lnTo>
                  <a:cubicBezTo>
                    <a:pt x="396530" y="109111"/>
                    <a:pt x="383116" y="101914"/>
                    <a:pt x="368230" y="101914"/>
                  </a:cubicBezTo>
                  <a:lnTo>
                    <a:pt x="368230" y="101914"/>
                  </a:lnTo>
                  <a:close/>
                  <a:moveTo>
                    <a:pt x="174054" y="175036"/>
                  </a:moveTo>
                  <a:cubicBezTo>
                    <a:pt x="174054" y="164566"/>
                    <a:pt x="182561" y="156060"/>
                    <a:pt x="193030" y="156060"/>
                  </a:cubicBezTo>
                  <a:lnTo>
                    <a:pt x="322099" y="156060"/>
                  </a:lnTo>
                  <a:cubicBezTo>
                    <a:pt x="332568" y="156060"/>
                    <a:pt x="341075" y="164566"/>
                    <a:pt x="341075" y="175036"/>
                  </a:cubicBezTo>
                  <a:cubicBezTo>
                    <a:pt x="341075" y="185506"/>
                    <a:pt x="332568" y="194012"/>
                    <a:pt x="322099" y="194012"/>
                  </a:cubicBezTo>
                  <a:lnTo>
                    <a:pt x="193030" y="194012"/>
                  </a:lnTo>
                  <a:cubicBezTo>
                    <a:pt x="182561" y="194012"/>
                    <a:pt x="174054" y="185506"/>
                    <a:pt x="174054" y="175036"/>
                  </a:cubicBezTo>
                  <a:lnTo>
                    <a:pt x="174054" y="175036"/>
                  </a:lnTo>
                  <a:close/>
                  <a:moveTo>
                    <a:pt x="247995" y="211352"/>
                  </a:moveTo>
                  <a:lnTo>
                    <a:pt x="315555" y="211352"/>
                  </a:lnTo>
                  <a:lnTo>
                    <a:pt x="329133" y="258628"/>
                  </a:lnTo>
                  <a:lnTo>
                    <a:pt x="315555" y="258628"/>
                  </a:lnTo>
                  <a:lnTo>
                    <a:pt x="247995" y="211352"/>
                  </a:lnTo>
                  <a:close/>
                  <a:moveTo>
                    <a:pt x="217895" y="321281"/>
                  </a:moveTo>
                  <a:cubicBezTo>
                    <a:pt x="211188" y="312611"/>
                    <a:pt x="210043" y="301487"/>
                    <a:pt x="214951" y="291509"/>
                  </a:cubicBezTo>
                  <a:cubicBezTo>
                    <a:pt x="219858" y="281693"/>
                    <a:pt x="229346" y="275804"/>
                    <a:pt x="240306" y="275804"/>
                  </a:cubicBezTo>
                  <a:lnTo>
                    <a:pt x="340584" y="275804"/>
                  </a:lnTo>
                  <a:cubicBezTo>
                    <a:pt x="343365" y="275804"/>
                    <a:pt x="345819" y="274496"/>
                    <a:pt x="347455" y="272369"/>
                  </a:cubicBezTo>
                  <a:cubicBezTo>
                    <a:pt x="349090" y="270242"/>
                    <a:pt x="349581" y="267461"/>
                    <a:pt x="348927" y="264844"/>
                  </a:cubicBezTo>
                  <a:lnTo>
                    <a:pt x="333223" y="209552"/>
                  </a:lnTo>
                  <a:cubicBezTo>
                    <a:pt x="339275" y="207589"/>
                    <a:pt x="344674" y="204154"/>
                    <a:pt x="348763" y="199574"/>
                  </a:cubicBezTo>
                  <a:lnTo>
                    <a:pt x="384588" y="262227"/>
                  </a:lnTo>
                  <a:cubicBezTo>
                    <a:pt x="389659" y="271060"/>
                    <a:pt x="389659" y="281693"/>
                    <a:pt x="384425" y="290363"/>
                  </a:cubicBezTo>
                  <a:cubicBezTo>
                    <a:pt x="379354" y="299197"/>
                    <a:pt x="370193" y="304432"/>
                    <a:pt x="360051" y="304432"/>
                  </a:cubicBezTo>
                  <a:lnTo>
                    <a:pt x="301978" y="304432"/>
                  </a:lnTo>
                  <a:cubicBezTo>
                    <a:pt x="295434" y="304432"/>
                    <a:pt x="289545" y="308030"/>
                    <a:pt x="286437" y="313592"/>
                  </a:cubicBezTo>
                  <a:cubicBezTo>
                    <a:pt x="283329" y="319318"/>
                    <a:pt x="283493" y="326188"/>
                    <a:pt x="286928" y="331750"/>
                  </a:cubicBezTo>
                  <a:lnTo>
                    <a:pt x="315883" y="378209"/>
                  </a:lnTo>
                  <a:lnTo>
                    <a:pt x="261900" y="378209"/>
                  </a:lnTo>
                  <a:lnTo>
                    <a:pt x="217895" y="321281"/>
                  </a:lnTo>
                  <a:close/>
                  <a:moveTo>
                    <a:pt x="202845" y="488465"/>
                  </a:moveTo>
                  <a:cubicBezTo>
                    <a:pt x="202845" y="488792"/>
                    <a:pt x="202518" y="489119"/>
                    <a:pt x="202191" y="489119"/>
                  </a:cubicBezTo>
                  <a:lnTo>
                    <a:pt x="174545" y="489119"/>
                  </a:lnTo>
                  <a:cubicBezTo>
                    <a:pt x="174218" y="489119"/>
                    <a:pt x="173891" y="488792"/>
                    <a:pt x="173891" y="488465"/>
                  </a:cubicBezTo>
                  <a:lnTo>
                    <a:pt x="173891" y="469489"/>
                  </a:lnTo>
                  <a:lnTo>
                    <a:pt x="202682" y="469489"/>
                  </a:lnTo>
                  <a:lnTo>
                    <a:pt x="202682" y="488465"/>
                  </a:lnTo>
                  <a:close/>
                  <a:moveTo>
                    <a:pt x="414361" y="489119"/>
                  </a:moveTo>
                  <a:lnTo>
                    <a:pt x="386715" y="489119"/>
                  </a:lnTo>
                  <a:cubicBezTo>
                    <a:pt x="386388" y="489119"/>
                    <a:pt x="386061" y="488792"/>
                    <a:pt x="386061" y="488465"/>
                  </a:cubicBezTo>
                  <a:lnTo>
                    <a:pt x="386061" y="469489"/>
                  </a:lnTo>
                  <a:lnTo>
                    <a:pt x="414852" y="469489"/>
                  </a:lnTo>
                  <a:lnTo>
                    <a:pt x="414852" y="488465"/>
                  </a:lnTo>
                  <a:cubicBezTo>
                    <a:pt x="414852" y="488792"/>
                    <a:pt x="414688" y="489119"/>
                    <a:pt x="414361" y="489119"/>
                  </a:cubicBezTo>
                  <a:lnTo>
                    <a:pt x="414361" y="48911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1" name="Google Shape;2781;p76"/>
            <p:cNvSpPr/>
            <p:nvPr/>
          </p:nvSpPr>
          <p:spPr>
            <a:xfrm>
              <a:off x="1998034" y="3337524"/>
              <a:ext cx="98014" cy="54117"/>
            </a:xfrm>
            <a:custGeom>
              <a:rect b="b" l="l" r="r" t="t"/>
              <a:pathLst>
                <a:path extrusionOk="0" h="90953" w="164730">
                  <a:moveTo>
                    <a:pt x="119253" y="0"/>
                  </a:moveTo>
                  <a:lnTo>
                    <a:pt x="45477" y="0"/>
                  </a:lnTo>
                  <a:cubicBezTo>
                    <a:pt x="20448" y="0"/>
                    <a:pt x="0" y="20448"/>
                    <a:pt x="0" y="45477"/>
                  </a:cubicBezTo>
                  <a:cubicBezTo>
                    <a:pt x="0" y="70505"/>
                    <a:pt x="20448" y="90953"/>
                    <a:pt x="45477" y="90953"/>
                  </a:cubicBezTo>
                  <a:lnTo>
                    <a:pt x="119253" y="90953"/>
                  </a:lnTo>
                  <a:cubicBezTo>
                    <a:pt x="144282" y="90953"/>
                    <a:pt x="164730" y="70505"/>
                    <a:pt x="164730" y="45477"/>
                  </a:cubicBezTo>
                  <a:cubicBezTo>
                    <a:pt x="164730" y="20448"/>
                    <a:pt x="144282" y="0"/>
                    <a:pt x="119253" y="0"/>
                  </a:cubicBezTo>
                  <a:lnTo>
                    <a:pt x="119253" y="0"/>
                  </a:lnTo>
                  <a:close/>
                  <a:moveTo>
                    <a:pt x="119253" y="73777"/>
                  </a:moveTo>
                  <a:lnTo>
                    <a:pt x="45477" y="73777"/>
                  </a:lnTo>
                  <a:cubicBezTo>
                    <a:pt x="29936" y="73777"/>
                    <a:pt x="17176" y="61181"/>
                    <a:pt x="17176" y="45477"/>
                  </a:cubicBezTo>
                  <a:cubicBezTo>
                    <a:pt x="17176" y="29773"/>
                    <a:pt x="29772" y="17176"/>
                    <a:pt x="45477" y="17176"/>
                  </a:cubicBezTo>
                  <a:lnTo>
                    <a:pt x="119253" y="17176"/>
                  </a:lnTo>
                  <a:cubicBezTo>
                    <a:pt x="134794" y="17176"/>
                    <a:pt x="147554" y="29773"/>
                    <a:pt x="147554" y="45477"/>
                  </a:cubicBezTo>
                  <a:cubicBezTo>
                    <a:pt x="147554" y="61017"/>
                    <a:pt x="134794" y="73777"/>
                    <a:pt x="119253" y="73777"/>
                  </a:cubicBezTo>
                  <a:lnTo>
                    <a:pt x="119253" y="7377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82" name="Google Shape;2782;p76"/>
          <p:cNvGrpSpPr/>
          <p:nvPr/>
        </p:nvGrpSpPr>
        <p:grpSpPr>
          <a:xfrm>
            <a:off x="1044896" y="3238646"/>
            <a:ext cx="230215" cy="350831"/>
            <a:chOff x="1043434" y="3238646"/>
            <a:chExt cx="230215" cy="350831"/>
          </a:xfrm>
        </p:grpSpPr>
        <p:grpSp>
          <p:nvGrpSpPr>
            <p:cNvPr id="2783" name="Google Shape;2783;p76"/>
            <p:cNvGrpSpPr/>
            <p:nvPr/>
          </p:nvGrpSpPr>
          <p:grpSpPr>
            <a:xfrm>
              <a:off x="1043434" y="3238646"/>
              <a:ext cx="230215" cy="350831"/>
              <a:chOff x="174279" y="4075324"/>
              <a:chExt cx="386331" cy="588742"/>
            </a:xfrm>
          </p:grpSpPr>
          <p:sp>
            <p:nvSpPr>
              <p:cNvPr id="2784" name="Google Shape;2784;p76"/>
              <p:cNvSpPr/>
              <p:nvPr/>
            </p:nvSpPr>
            <p:spPr>
              <a:xfrm>
                <a:off x="359074" y="4250196"/>
                <a:ext cx="17340" cy="17339"/>
              </a:xfrm>
              <a:custGeom>
                <a:rect b="b" l="l" r="r" t="t"/>
                <a:pathLst>
                  <a:path extrusionOk="0" h="17339" w="17340">
                    <a:moveTo>
                      <a:pt x="8670" y="17340"/>
                    </a:moveTo>
                    <a:cubicBezTo>
                      <a:pt x="13414" y="17340"/>
                      <a:pt x="17340" y="13414"/>
                      <a:pt x="17340" y="8670"/>
                    </a:cubicBezTo>
                    <a:cubicBezTo>
                      <a:pt x="17340" y="3926"/>
                      <a:pt x="13414" y="0"/>
                      <a:pt x="8670" y="0"/>
                    </a:cubicBezTo>
                    <a:lnTo>
                      <a:pt x="8506" y="0"/>
                    </a:lnTo>
                    <a:cubicBezTo>
                      <a:pt x="3762" y="0"/>
                      <a:pt x="0" y="3926"/>
                      <a:pt x="0" y="8670"/>
                    </a:cubicBezTo>
                    <a:cubicBezTo>
                      <a:pt x="0" y="13578"/>
                      <a:pt x="3926" y="17340"/>
                      <a:pt x="8670" y="17340"/>
                    </a:cubicBezTo>
                    <a:lnTo>
                      <a:pt x="8670" y="1734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5" name="Google Shape;2785;p76"/>
              <p:cNvSpPr/>
              <p:nvPr/>
            </p:nvSpPr>
            <p:spPr>
              <a:xfrm>
                <a:off x="174279" y="4075324"/>
                <a:ext cx="386331" cy="588742"/>
              </a:xfrm>
              <a:custGeom>
                <a:rect b="b" l="l" r="r" t="t"/>
                <a:pathLst>
                  <a:path extrusionOk="0" h="588742" w="386331">
                    <a:moveTo>
                      <a:pt x="337747" y="399965"/>
                    </a:moveTo>
                    <a:lnTo>
                      <a:pt x="263806" y="373464"/>
                    </a:lnTo>
                    <a:cubicBezTo>
                      <a:pt x="259880" y="372156"/>
                      <a:pt x="257263" y="368393"/>
                      <a:pt x="257263" y="364140"/>
                    </a:cubicBezTo>
                    <a:lnTo>
                      <a:pt x="257263" y="350235"/>
                    </a:lnTo>
                    <a:cubicBezTo>
                      <a:pt x="271986" y="341729"/>
                      <a:pt x="285073" y="330278"/>
                      <a:pt x="295378" y="316864"/>
                    </a:cubicBezTo>
                    <a:cubicBezTo>
                      <a:pt x="297341" y="329787"/>
                      <a:pt x="308629" y="339766"/>
                      <a:pt x="322206" y="339766"/>
                    </a:cubicBezTo>
                    <a:cubicBezTo>
                      <a:pt x="337093" y="339766"/>
                      <a:pt x="349198" y="327661"/>
                      <a:pt x="349198" y="312775"/>
                    </a:cubicBezTo>
                    <a:lnTo>
                      <a:pt x="349198" y="229837"/>
                    </a:lnTo>
                    <a:cubicBezTo>
                      <a:pt x="349198" y="220349"/>
                      <a:pt x="344127" y="211843"/>
                      <a:pt x="336765" y="207099"/>
                    </a:cubicBezTo>
                    <a:cubicBezTo>
                      <a:pt x="344945" y="191395"/>
                      <a:pt x="349198" y="174054"/>
                      <a:pt x="349198" y="156060"/>
                    </a:cubicBezTo>
                    <a:cubicBezTo>
                      <a:pt x="349198" y="105349"/>
                      <a:pt x="314681" y="61508"/>
                      <a:pt x="265933" y="49403"/>
                    </a:cubicBezTo>
                    <a:cubicBezTo>
                      <a:pt x="263316" y="21757"/>
                      <a:pt x="239923" y="0"/>
                      <a:pt x="211459" y="0"/>
                    </a:cubicBezTo>
                    <a:lnTo>
                      <a:pt x="174653" y="0"/>
                    </a:lnTo>
                    <a:cubicBezTo>
                      <a:pt x="146189" y="0"/>
                      <a:pt x="122796" y="21757"/>
                      <a:pt x="120179" y="49403"/>
                    </a:cubicBezTo>
                    <a:cubicBezTo>
                      <a:pt x="71594" y="61508"/>
                      <a:pt x="36914" y="105349"/>
                      <a:pt x="36914" y="156060"/>
                    </a:cubicBezTo>
                    <a:cubicBezTo>
                      <a:pt x="36914" y="173891"/>
                      <a:pt x="41167" y="191395"/>
                      <a:pt x="49347" y="207099"/>
                    </a:cubicBezTo>
                    <a:cubicBezTo>
                      <a:pt x="41822" y="211843"/>
                      <a:pt x="36914" y="220349"/>
                      <a:pt x="36914" y="229837"/>
                    </a:cubicBezTo>
                    <a:lnTo>
                      <a:pt x="36914" y="312775"/>
                    </a:lnTo>
                    <a:cubicBezTo>
                      <a:pt x="36914" y="327661"/>
                      <a:pt x="49019" y="339766"/>
                      <a:pt x="63906" y="339766"/>
                    </a:cubicBezTo>
                    <a:cubicBezTo>
                      <a:pt x="77647" y="339766"/>
                      <a:pt x="89098" y="329460"/>
                      <a:pt x="90734" y="316210"/>
                    </a:cubicBezTo>
                    <a:cubicBezTo>
                      <a:pt x="101203" y="330115"/>
                      <a:pt x="114290" y="341729"/>
                      <a:pt x="129340" y="350399"/>
                    </a:cubicBezTo>
                    <a:lnTo>
                      <a:pt x="129340" y="364304"/>
                    </a:lnTo>
                    <a:cubicBezTo>
                      <a:pt x="129340" y="368393"/>
                      <a:pt x="126722" y="372156"/>
                      <a:pt x="122796" y="373628"/>
                    </a:cubicBezTo>
                    <a:lnTo>
                      <a:pt x="48856" y="400129"/>
                    </a:lnTo>
                    <a:cubicBezTo>
                      <a:pt x="19738" y="410435"/>
                      <a:pt x="271" y="438244"/>
                      <a:pt x="271" y="468998"/>
                    </a:cubicBezTo>
                    <a:lnTo>
                      <a:pt x="271" y="577946"/>
                    </a:lnTo>
                    <a:cubicBezTo>
                      <a:pt x="-56" y="578927"/>
                      <a:pt x="-56" y="579909"/>
                      <a:pt x="107" y="581054"/>
                    </a:cubicBezTo>
                    <a:cubicBezTo>
                      <a:pt x="598" y="585471"/>
                      <a:pt x="4197" y="588742"/>
                      <a:pt x="8614" y="588742"/>
                    </a:cubicBezTo>
                    <a:lnTo>
                      <a:pt x="8941" y="588742"/>
                    </a:lnTo>
                    <a:cubicBezTo>
                      <a:pt x="9923" y="588742"/>
                      <a:pt x="11068" y="588579"/>
                      <a:pt x="11886" y="588252"/>
                    </a:cubicBezTo>
                    <a:cubicBezTo>
                      <a:pt x="19410" y="586452"/>
                      <a:pt x="54745" y="577128"/>
                      <a:pt x="105293" y="552754"/>
                    </a:cubicBezTo>
                    <a:cubicBezTo>
                      <a:pt x="156004" y="528216"/>
                      <a:pt x="232071" y="483230"/>
                      <a:pt x="307811" y="407654"/>
                    </a:cubicBezTo>
                    <a:lnTo>
                      <a:pt x="328423" y="415015"/>
                    </a:lnTo>
                    <a:cubicBezTo>
                      <a:pt x="245158" y="497789"/>
                      <a:pt x="162057" y="546210"/>
                      <a:pt x="106274" y="572384"/>
                    </a:cubicBezTo>
                    <a:cubicBezTo>
                      <a:pt x="102021" y="574347"/>
                      <a:pt x="100058" y="579582"/>
                      <a:pt x="102184" y="583835"/>
                    </a:cubicBezTo>
                    <a:cubicBezTo>
                      <a:pt x="103657" y="586943"/>
                      <a:pt x="106765" y="588742"/>
                      <a:pt x="110037" y="588742"/>
                    </a:cubicBezTo>
                    <a:cubicBezTo>
                      <a:pt x="111345" y="588742"/>
                      <a:pt x="112490" y="588415"/>
                      <a:pt x="113635" y="587924"/>
                    </a:cubicBezTo>
                    <a:cubicBezTo>
                      <a:pt x="171545" y="560606"/>
                      <a:pt x="258408" y="510058"/>
                      <a:pt x="344781" y="422867"/>
                    </a:cubicBezTo>
                    <a:cubicBezTo>
                      <a:pt x="350016" y="426466"/>
                      <a:pt x="354596" y="431046"/>
                      <a:pt x="358359" y="436118"/>
                    </a:cubicBezTo>
                    <a:cubicBezTo>
                      <a:pt x="303721" y="489446"/>
                      <a:pt x="243522" y="535414"/>
                      <a:pt x="179397" y="572711"/>
                    </a:cubicBezTo>
                    <a:cubicBezTo>
                      <a:pt x="175307" y="575165"/>
                      <a:pt x="173835" y="580400"/>
                      <a:pt x="176289" y="584489"/>
                    </a:cubicBezTo>
                    <a:cubicBezTo>
                      <a:pt x="177924" y="587270"/>
                      <a:pt x="180705" y="588742"/>
                      <a:pt x="183813" y="588742"/>
                    </a:cubicBezTo>
                    <a:cubicBezTo>
                      <a:pt x="185286" y="588742"/>
                      <a:pt x="186758" y="588415"/>
                      <a:pt x="188067" y="587597"/>
                    </a:cubicBezTo>
                    <a:cubicBezTo>
                      <a:pt x="251865" y="550464"/>
                      <a:pt x="311900" y="504987"/>
                      <a:pt x="366538" y="452313"/>
                    </a:cubicBezTo>
                    <a:cubicBezTo>
                      <a:pt x="368174" y="457547"/>
                      <a:pt x="368992" y="463109"/>
                      <a:pt x="368992" y="468835"/>
                    </a:cubicBezTo>
                    <a:lnTo>
                      <a:pt x="368992" y="580072"/>
                    </a:lnTo>
                    <a:cubicBezTo>
                      <a:pt x="368992" y="584816"/>
                      <a:pt x="372918" y="588742"/>
                      <a:pt x="377662" y="588742"/>
                    </a:cubicBezTo>
                    <a:cubicBezTo>
                      <a:pt x="382406" y="588742"/>
                      <a:pt x="386332" y="584816"/>
                      <a:pt x="386332" y="580072"/>
                    </a:cubicBezTo>
                    <a:lnTo>
                      <a:pt x="386332" y="468835"/>
                    </a:lnTo>
                    <a:cubicBezTo>
                      <a:pt x="386332" y="438080"/>
                      <a:pt x="366865" y="410271"/>
                      <a:pt x="337747" y="399965"/>
                    </a:cubicBezTo>
                    <a:lnTo>
                      <a:pt x="337747" y="399965"/>
                    </a:lnTo>
                    <a:close/>
                    <a:moveTo>
                      <a:pt x="130158" y="64780"/>
                    </a:moveTo>
                    <a:cubicBezTo>
                      <a:pt x="134411" y="63962"/>
                      <a:pt x="137355" y="60199"/>
                      <a:pt x="137192" y="55946"/>
                    </a:cubicBezTo>
                    <a:cubicBezTo>
                      <a:pt x="137192" y="55292"/>
                      <a:pt x="137028" y="54638"/>
                      <a:pt x="137028" y="54310"/>
                    </a:cubicBezTo>
                    <a:cubicBezTo>
                      <a:pt x="137192" y="33699"/>
                      <a:pt x="153877" y="17176"/>
                      <a:pt x="174489" y="17176"/>
                    </a:cubicBezTo>
                    <a:lnTo>
                      <a:pt x="211296" y="17176"/>
                    </a:lnTo>
                    <a:cubicBezTo>
                      <a:pt x="231907" y="17176"/>
                      <a:pt x="248593" y="33862"/>
                      <a:pt x="248757" y="54310"/>
                    </a:cubicBezTo>
                    <a:cubicBezTo>
                      <a:pt x="248757" y="54638"/>
                      <a:pt x="248593" y="55292"/>
                      <a:pt x="248593" y="55946"/>
                    </a:cubicBezTo>
                    <a:cubicBezTo>
                      <a:pt x="248429" y="60199"/>
                      <a:pt x="251374" y="63962"/>
                      <a:pt x="255627" y="64780"/>
                    </a:cubicBezTo>
                    <a:cubicBezTo>
                      <a:pt x="299632" y="72796"/>
                      <a:pt x="331694" y="111238"/>
                      <a:pt x="331694" y="156060"/>
                    </a:cubicBezTo>
                    <a:cubicBezTo>
                      <a:pt x="331694" y="172582"/>
                      <a:pt x="327277" y="188613"/>
                      <a:pt x="319098" y="202682"/>
                    </a:cubicBezTo>
                    <a:lnTo>
                      <a:pt x="312391" y="202682"/>
                    </a:lnTo>
                    <a:lnTo>
                      <a:pt x="312391" y="174382"/>
                    </a:lnTo>
                    <a:cubicBezTo>
                      <a:pt x="312391" y="149353"/>
                      <a:pt x="291943" y="128905"/>
                      <a:pt x="266915" y="128905"/>
                    </a:cubicBezTo>
                    <a:lnTo>
                      <a:pt x="119361" y="128905"/>
                    </a:lnTo>
                    <a:cubicBezTo>
                      <a:pt x="94332" y="128905"/>
                      <a:pt x="73884" y="149353"/>
                      <a:pt x="73884" y="174382"/>
                    </a:cubicBezTo>
                    <a:lnTo>
                      <a:pt x="73884" y="202682"/>
                    </a:lnTo>
                    <a:lnTo>
                      <a:pt x="66523" y="202682"/>
                    </a:lnTo>
                    <a:cubicBezTo>
                      <a:pt x="58344" y="188613"/>
                      <a:pt x="53927" y="172419"/>
                      <a:pt x="53927" y="156060"/>
                    </a:cubicBezTo>
                    <a:cubicBezTo>
                      <a:pt x="54091" y="111238"/>
                      <a:pt x="86153" y="72796"/>
                      <a:pt x="130158" y="64780"/>
                    </a:cubicBezTo>
                    <a:lnTo>
                      <a:pt x="130158" y="64780"/>
                    </a:lnTo>
                    <a:close/>
                    <a:moveTo>
                      <a:pt x="83045" y="253230"/>
                    </a:moveTo>
                    <a:cubicBezTo>
                      <a:pt x="82391" y="248486"/>
                      <a:pt x="78137" y="245214"/>
                      <a:pt x="73394" y="245705"/>
                    </a:cubicBezTo>
                    <a:cubicBezTo>
                      <a:pt x="68650" y="246359"/>
                      <a:pt x="65378" y="250612"/>
                      <a:pt x="65869" y="255356"/>
                    </a:cubicBezTo>
                    <a:cubicBezTo>
                      <a:pt x="67177" y="265989"/>
                      <a:pt x="69958" y="276131"/>
                      <a:pt x="73721" y="285783"/>
                    </a:cubicBezTo>
                    <a:lnTo>
                      <a:pt x="73721" y="312775"/>
                    </a:lnTo>
                    <a:cubicBezTo>
                      <a:pt x="73721" y="318173"/>
                      <a:pt x="69304" y="322590"/>
                      <a:pt x="63906" y="322590"/>
                    </a:cubicBezTo>
                    <a:cubicBezTo>
                      <a:pt x="58507" y="322590"/>
                      <a:pt x="54091" y="318173"/>
                      <a:pt x="54091" y="312775"/>
                    </a:cubicBezTo>
                    <a:lnTo>
                      <a:pt x="54091" y="229837"/>
                    </a:lnTo>
                    <a:cubicBezTo>
                      <a:pt x="54091" y="224439"/>
                      <a:pt x="58507" y="220022"/>
                      <a:pt x="63906" y="220022"/>
                    </a:cubicBezTo>
                    <a:lnTo>
                      <a:pt x="82718" y="220022"/>
                    </a:lnTo>
                    <a:lnTo>
                      <a:pt x="82718" y="220022"/>
                    </a:lnTo>
                    <a:cubicBezTo>
                      <a:pt x="84844" y="220022"/>
                      <a:pt x="87135" y="219204"/>
                      <a:pt x="88771" y="217568"/>
                    </a:cubicBezTo>
                    <a:cubicBezTo>
                      <a:pt x="98913" y="207589"/>
                      <a:pt x="113963" y="201537"/>
                      <a:pt x="128849" y="201537"/>
                    </a:cubicBezTo>
                    <a:cubicBezTo>
                      <a:pt x="144062" y="201537"/>
                      <a:pt x="158131" y="207589"/>
                      <a:pt x="168764" y="218386"/>
                    </a:cubicBezTo>
                    <a:cubicBezTo>
                      <a:pt x="170399" y="220185"/>
                      <a:pt x="172690" y="221003"/>
                      <a:pt x="174980" y="221003"/>
                    </a:cubicBezTo>
                    <a:cubicBezTo>
                      <a:pt x="177106" y="221003"/>
                      <a:pt x="179397" y="220185"/>
                      <a:pt x="181032" y="218550"/>
                    </a:cubicBezTo>
                    <a:cubicBezTo>
                      <a:pt x="184468" y="215278"/>
                      <a:pt x="184468" y="209716"/>
                      <a:pt x="181196" y="206281"/>
                    </a:cubicBezTo>
                    <a:cubicBezTo>
                      <a:pt x="167291" y="192049"/>
                      <a:pt x="148806" y="184197"/>
                      <a:pt x="128849" y="184197"/>
                    </a:cubicBezTo>
                    <a:cubicBezTo>
                      <a:pt x="115598" y="184197"/>
                      <a:pt x="102675" y="187632"/>
                      <a:pt x="91388" y="194012"/>
                    </a:cubicBezTo>
                    <a:lnTo>
                      <a:pt x="91388" y="174382"/>
                    </a:lnTo>
                    <a:cubicBezTo>
                      <a:pt x="91388" y="158841"/>
                      <a:pt x="103984" y="146081"/>
                      <a:pt x="119688" y="146081"/>
                    </a:cubicBezTo>
                    <a:lnTo>
                      <a:pt x="267242" y="146081"/>
                    </a:lnTo>
                    <a:cubicBezTo>
                      <a:pt x="282782" y="146081"/>
                      <a:pt x="295542" y="158678"/>
                      <a:pt x="295542" y="174382"/>
                    </a:cubicBezTo>
                    <a:lnTo>
                      <a:pt x="295542" y="194012"/>
                    </a:lnTo>
                    <a:cubicBezTo>
                      <a:pt x="284255" y="187632"/>
                      <a:pt x="271331" y="184197"/>
                      <a:pt x="258081" y="184197"/>
                    </a:cubicBezTo>
                    <a:cubicBezTo>
                      <a:pt x="238287" y="184197"/>
                      <a:pt x="219639" y="192049"/>
                      <a:pt x="205734" y="206281"/>
                    </a:cubicBezTo>
                    <a:cubicBezTo>
                      <a:pt x="202462" y="209716"/>
                      <a:pt x="202462" y="215114"/>
                      <a:pt x="205897" y="218550"/>
                    </a:cubicBezTo>
                    <a:cubicBezTo>
                      <a:pt x="207533" y="220185"/>
                      <a:pt x="209823" y="221003"/>
                      <a:pt x="211950" y="221003"/>
                    </a:cubicBezTo>
                    <a:cubicBezTo>
                      <a:pt x="214240" y="221003"/>
                      <a:pt x="216367" y="220185"/>
                      <a:pt x="218166" y="218386"/>
                    </a:cubicBezTo>
                    <a:cubicBezTo>
                      <a:pt x="228799" y="207589"/>
                      <a:pt x="243031" y="201537"/>
                      <a:pt x="258081" y="201537"/>
                    </a:cubicBezTo>
                    <a:cubicBezTo>
                      <a:pt x="272967" y="201537"/>
                      <a:pt x="287853" y="207589"/>
                      <a:pt x="298159" y="217568"/>
                    </a:cubicBezTo>
                    <a:cubicBezTo>
                      <a:pt x="299795" y="219204"/>
                      <a:pt x="302085" y="220022"/>
                      <a:pt x="304212" y="220022"/>
                    </a:cubicBezTo>
                    <a:lnTo>
                      <a:pt x="304212" y="220022"/>
                    </a:lnTo>
                    <a:lnTo>
                      <a:pt x="322370" y="220022"/>
                    </a:lnTo>
                    <a:cubicBezTo>
                      <a:pt x="327768" y="220022"/>
                      <a:pt x="332185" y="224439"/>
                      <a:pt x="332185" y="229837"/>
                    </a:cubicBezTo>
                    <a:lnTo>
                      <a:pt x="332185" y="312775"/>
                    </a:lnTo>
                    <a:cubicBezTo>
                      <a:pt x="332185" y="318173"/>
                      <a:pt x="327768" y="322590"/>
                      <a:pt x="322370" y="322590"/>
                    </a:cubicBezTo>
                    <a:cubicBezTo>
                      <a:pt x="316972" y="322590"/>
                      <a:pt x="312555" y="318173"/>
                      <a:pt x="312555" y="312775"/>
                    </a:cubicBezTo>
                    <a:lnTo>
                      <a:pt x="312555" y="287255"/>
                    </a:lnTo>
                    <a:cubicBezTo>
                      <a:pt x="316644" y="277277"/>
                      <a:pt x="319425" y="266480"/>
                      <a:pt x="320898" y="255356"/>
                    </a:cubicBezTo>
                    <a:cubicBezTo>
                      <a:pt x="321552" y="250612"/>
                      <a:pt x="318117" y="246359"/>
                      <a:pt x="313373" y="245705"/>
                    </a:cubicBezTo>
                    <a:cubicBezTo>
                      <a:pt x="308629" y="245050"/>
                      <a:pt x="304376" y="248486"/>
                      <a:pt x="303721" y="253230"/>
                    </a:cubicBezTo>
                    <a:cubicBezTo>
                      <a:pt x="296687" y="308521"/>
                      <a:pt x="249247" y="350235"/>
                      <a:pt x="193465" y="350235"/>
                    </a:cubicBezTo>
                    <a:cubicBezTo>
                      <a:pt x="137519" y="350235"/>
                      <a:pt x="90243" y="308521"/>
                      <a:pt x="83045" y="253230"/>
                    </a:cubicBezTo>
                    <a:lnTo>
                      <a:pt x="83045" y="253230"/>
                    </a:lnTo>
                    <a:close/>
                    <a:moveTo>
                      <a:pt x="98422" y="536886"/>
                    </a:moveTo>
                    <a:cubicBezTo>
                      <a:pt x="61452" y="554880"/>
                      <a:pt x="32334" y="564368"/>
                      <a:pt x="17611" y="568785"/>
                    </a:cubicBezTo>
                    <a:lnTo>
                      <a:pt x="17611" y="468835"/>
                    </a:lnTo>
                    <a:cubicBezTo>
                      <a:pt x="17611" y="445278"/>
                      <a:pt x="32497" y="424176"/>
                      <a:pt x="54745" y="416160"/>
                    </a:cubicBezTo>
                    <a:lnTo>
                      <a:pt x="93187" y="402419"/>
                    </a:lnTo>
                    <a:cubicBezTo>
                      <a:pt x="117561" y="425321"/>
                      <a:pt x="143408" y="446914"/>
                      <a:pt x="170072" y="466872"/>
                    </a:cubicBezTo>
                    <a:cubicBezTo>
                      <a:pt x="171545" y="468017"/>
                      <a:pt x="173508" y="468671"/>
                      <a:pt x="175143" y="468671"/>
                    </a:cubicBezTo>
                    <a:cubicBezTo>
                      <a:pt x="177761" y="468671"/>
                      <a:pt x="180378" y="467526"/>
                      <a:pt x="182014" y="465236"/>
                    </a:cubicBezTo>
                    <a:cubicBezTo>
                      <a:pt x="184795" y="461473"/>
                      <a:pt x="184141" y="456075"/>
                      <a:pt x="180215" y="453131"/>
                    </a:cubicBezTo>
                    <a:cubicBezTo>
                      <a:pt x="156495" y="435300"/>
                      <a:pt x="133266" y="416160"/>
                      <a:pt x="111345" y="396039"/>
                    </a:cubicBezTo>
                    <a:lnTo>
                      <a:pt x="128522" y="389823"/>
                    </a:lnTo>
                    <a:cubicBezTo>
                      <a:pt x="139318" y="386061"/>
                      <a:pt x="146516" y="375755"/>
                      <a:pt x="146516" y="364304"/>
                    </a:cubicBezTo>
                    <a:lnTo>
                      <a:pt x="146516" y="358578"/>
                    </a:lnTo>
                    <a:cubicBezTo>
                      <a:pt x="161075" y="364304"/>
                      <a:pt x="176779" y="367412"/>
                      <a:pt x="193138" y="367412"/>
                    </a:cubicBezTo>
                    <a:cubicBezTo>
                      <a:pt x="209496" y="367412"/>
                      <a:pt x="225364" y="364304"/>
                      <a:pt x="239759" y="358578"/>
                    </a:cubicBezTo>
                    <a:lnTo>
                      <a:pt x="239759" y="364304"/>
                    </a:lnTo>
                    <a:cubicBezTo>
                      <a:pt x="239759" y="375755"/>
                      <a:pt x="246957" y="385897"/>
                      <a:pt x="257754" y="389823"/>
                    </a:cubicBezTo>
                    <a:lnTo>
                      <a:pt x="289653" y="401274"/>
                    </a:lnTo>
                    <a:cubicBezTo>
                      <a:pt x="218003" y="471452"/>
                      <a:pt x="146516" y="513657"/>
                      <a:pt x="98422" y="536886"/>
                    </a:cubicBezTo>
                    <a:lnTo>
                      <a:pt x="98422" y="53688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86" name="Google Shape;2786;p76"/>
            <p:cNvSpPr/>
            <p:nvPr/>
          </p:nvSpPr>
          <p:spPr>
            <a:xfrm>
              <a:off x="1114953" y="3370472"/>
              <a:ext cx="21316" cy="10317"/>
            </a:xfrm>
            <a:custGeom>
              <a:rect b="b" l="l" r="r" t="t"/>
              <a:pathLst>
                <a:path extrusionOk="0" h="17339" w="35825">
                  <a:moveTo>
                    <a:pt x="27155" y="0"/>
                  </a:moveTo>
                  <a:lnTo>
                    <a:pt x="8670" y="0"/>
                  </a:lnTo>
                  <a:cubicBezTo>
                    <a:pt x="3926" y="0"/>
                    <a:pt x="0" y="3926"/>
                    <a:pt x="0" y="8670"/>
                  </a:cubicBezTo>
                  <a:cubicBezTo>
                    <a:pt x="0" y="13414"/>
                    <a:pt x="3926" y="17340"/>
                    <a:pt x="8670" y="17340"/>
                  </a:cubicBezTo>
                  <a:lnTo>
                    <a:pt x="27155" y="17340"/>
                  </a:lnTo>
                  <a:cubicBezTo>
                    <a:pt x="31899" y="17340"/>
                    <a:pt x="35825" y="13414"/>
                    <a:pt x="35825" y="8670"/>
                  </a:cubicBezTo>
                  <a:cubicBezTo>
                    <a:pt x="35825" y="3762"/>
                    <a:pt x="31899" y="0"/>
                    <a:pt x="27155" y="0"/>
                  </a:cubicBezTo>
                  <a:lnTo>
                    <a:pt x="27155"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7" name="Google Shape;2787;p76"/>
            <p:cNvSpPr/>
            <p:nvPr/>
          </p:nvSpPr>
          <p:spPr>
            <a:xfrm>
              <a:off x="1180947" y="3370375"/>
              <a:ext cx="21316" cy="10317"/>
            </a:xfrm>
            <a:custGeom>
              <a:rect b="b" l="l" r="r" t="t"/>
              <a:pathLst>
                <a:path extrusionOk="0" h="17339" w="35825">
                  <a:moveTo>
                    <a:pt x="8670" y="17340"/>
                  </a:moveTo>
                  <a:lnTo>
                    <a:pt x="27155" y="17340"/>
                  </a:lnTo>
                  <a:cubicBezTo>
                    <a:pt x="31899" y="17340"/>
                    <a:pt x="35825" y="13414"/>
                    <a:pt x="35825" y="8670"/>
                  </a:cubicBezTo>
                  <a:cubicBezTo>
                    <a:pt x="35825" y="3926"/>
                    <a:pt x="31899" y="0"/>
                    <a:pt x="27155" y="0"/>
                  </a:cubicBezTo>
                  <a:lnTo>
                    <a:pt x="8670" y="0"/>
                  </a:lnTo>
                  <a:cubicBezTo>
                    <a:pt x="3926" y="0"/>
                    <a:pt x="0" y="3926"/>
                    <a:pt x="0" y="8670"/>
                  </a:cubicBezTo>
                  <a:cubicBezTo>
                    <a:pt x="0" y="13578"/>
                    <a:pt x="3926" y="17340"/>
                    <a:pt x="8670" y="17340"/>
                  </a:cubicBezTo>
                  <a:lnTo>
                    <a:pt x="8670" y="1734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8" name="Google Shape;2788;p76"/>
            <p:cNvSpPr/>
            <p:nvPr/>
          </p:nvSpPr>
          <p:spPr>
            <a:xfrm>
              <a:off x="1136800" y="3403446"/>
              <a:ext cx="43192" cy="15841"/>
            </a:xfrm>
            <a:custGeom>
              <a:rect b="b" l="l" r="r" t="t"/>
              <a:pathLst>
                <a:path extrusionOk="0" h="26623" w="72591">
                  <a:moveTo>
                    <a:pt x="70158" y="2577"/>
                  </a:moveTo>
                  <a:cubicBezTo>
                    <a:pt x="66886" y="-859"/>
                    <a:pt x="61324" y="-859"/>
                    <a:pt x="57889" y="2577"/>
                  </a:cubicBezTo>
                  <a:cubicBezTo>
                    <a:pt x="54781" y="5684"/>
                    <a:pt x="47256" y="9283"/>
                    <a:pt x="36296" y="9283"/>
                  </a:cubicBezTo>
                  <a:cubicBezTo>
                    <a:pt x="25336" y="9283"/>
                    <a:pt x="17811" y="5684"/>
                    <a:pt x="14703" y="2577"/>
                  </a:cubicBezTo>
                  <a:cubicBezTo>
                    <a:pt x="11267" y="-695"/>
                    <a:pt x="5869" y="-695"/>
                    <a:pt x="2434" y="2577"/>
                  </a:cubicBezTo>
                  <a:cubicBezTo>
                    <a:pt x="-838" y="6012"/>
                    <a:pt x="-838" y="11410"/>
                    <a:pt x="2597" y="14845"/>
                  </a:cubicBezTo>
                  <a:cubicBezTo>
                    <a:pt x="9959" y="22207"/>
                    <a:pt x="22555" y="26623"/>
                    <a:pt x="36296" y="26623"/>
                  </a:cubicBezTo>
                  <a:cubicBezTo>
                    <a:pt x="50037" y="26623"/>
                    <a:pt x="62633" y="22207"/>
                    <a:pt x="69994" y="14845"/>
                  </a:cubicBezTo>
                  <a:cubicBezTo>
                    <a:pt x="73430" y="11410"/>
                    <a:pt x="73430" y="5848"/>
                    <a:pt x="70158" y="2577"/>
                  </a:cubicBezTo>
                  <a:lnTo>
                    <a:pt x="70158" y="257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789" name="Google Shape;2789;p76"/>
          <p:cNvSpPr/>
          <p:nvPr/>
        </p:nvSpPr>
        <p:spPr>
          <a:xfrm>
            <a:off x="7808563" y="2644497"/>
            <a:ext cx="350496" cy="317695"/>
          </a:xfrm>
          <a:custGeom>
            <a:rect b="b" l="l" r="r" t="t"/>
            <a:pathLst>
              <a:path extrusionOk="0" h="533941" w="589069">
                <a:moveTo>
                  <a:pt x="580236" y="516601"/>
                </a:moveTo>
                <a:lnTo>
                  <a:pt x="567149" y="516601"/>
                </a:lnTo>
                <a:lnTo>
                  <a:pt x="556189" y="494681"/>
                </a:lnTo>
                <a:cubicBezTo>
                  <a:pt x="551608" y="485520"/>
                  <a:pt x="542285" y="479795"/>
                  <a:pt x="531979" y="479795"/>
                </a:cubicBezTo>
                <a:lnTo>
                  <a:pt x="510385" y="479795"/>
                </a:lnTo>
                <a:lnTo>
                  <a:pt x="459511" y="421558"/>
                </a:lnTo>
                <a:cubicBezTo>
                  <a:pt x="451822" y="412725"/>
                  <a:pt x="440862" y="407327"/>
                  <a:pt x="429411" y="406182"/>
                </a:cubicBezTo>
                <a:lnTo>
                  <a:pt x="411089" y="363486"/>
                </a:lnTo>
                <a:cubicBezTo>
                  <a:pt x="406346" y="352362"/>
                  <a:pt x="396530" y="344673"/>
                  <a:pt x="385079" y="342220"/>
                </a:cubicBezTo>
                <a:lnTo>
                  <a:pt x="370029" y="244560"/>
                </a:lnTo>
                <a:cubicBezTo>
                  <a:pt x="368230" y="233272"/>
                  <a:pt x="359887" y="224602"/>
                  <a:pt x="349254" y="222312"/>
                </a:cubicBezTo>
                <a:lnTo>
                  <a:pt x="349254" y="202518"/>
                </a:lnTo>
                <a:cubicBezTo>
                  <a:pt x="349254" y="195157"/>
                  <a:pt x="344674" y="188777"/>
                  <a:pt x="338294" y="185996"/>
                </a:cubicBezTo>
                <a:lnTo>
                  <a:pt x="321608" y="127433"/>
                </a:lnTo>
                <a:lnTo>
                  <a:pt x="321608" y="73286"/>
                </a:lnTo>
                <a:cubicBezTo>
                  <a:pt x="321608" y="61344"/>
                  <a:pt x="313920" y="51202"/>
                  <a:pt x="303123" y="47603"/>
                </a:cubicBezTo>
                <a:lnTo>
                  <a:pt x="303123" y="8670"/>
                </a:lnTo>
                <a:cubicBezTo>
                  <a:pt x="303123" y="3926"/>
                  <a:pt x="299197" y="0"/>
                  <a:pt x="294453" y="0"/>
                </a:cubicBezTo>
                <a:cubicBezTo>
                  <a:pt x="289709" y="0"/>
                  <a:pt x="285783" y="3926"/>
                  <a:pt x="285783" y="8670"/>
                </a:cubicBezTo>
                <a:lnTo>
                  <a:pt x="285783" y="47603"/>
                </a:lnTo>
                <a:cubicBezTo>
                  <a:pt x="275150" y="51202"/>
                  <a:pt x="267298" y="61344"/>
                  <a:pt x="267298" y="73286"/>
                </a:cubicBezTo>
                <a:lnTo>
                  <a:pt x="267298" y="127433"/>
                </a:lnTo>
                <a:lnTo>
                  <a:pt x="250612" y="185996"/>
                </a:lnTo>
                <a:cubicBezTo>
                  <a:pt x="244232" y="188777"/>
                  <a:pt x="239652" y="194993"/>
                  <a:pt x="239652" y="202518"/>
                </a:cubicBezTo>
                <a:lnTo>
                  <a:pt x="239652" y="222312"/>
                </a:lnTo>
                <a:cubicBezTo>
                  <a:pt x="229019" y="224766"/>
                  <a:pt x="220676" y="233272"/>
                  <a:pt x="218877" y="244560"/>
                </a:cubicBezTo>
                <a:lnTo>
                  <a:pt x="203827" y="342220"/>
                </a:lnTo>
                <a:cubicBezTo>
                  <a:pt x="192376" y="344510"/>
                  <a:pt x="182560" y="352362"/>
                  <a:pt x="177817" y="363486"/>
                </a:cubicBezTo>
                <a:lnTo>
                  <a:pt x="159495" y="406182"/>
                </a:lnTo>
                <a:cubicBezTo>
                  <a:pt x="147880" y="407163"/>
                  <a:pt x="137084" y="412725"/>
                  <a:pt x="129395" y="421558"/>
                </a:cubicBezTo>
                <a:lnTo>
                  <a:pt x="78521" y="479795"/>
                </a:lnTo>
                <a:lnTo>
                  <a:pt x="56927" y="479795"/>
                </a:lnTo>
                <a:cubicBezTo>
                  <a:pt x="46621" y="479795"/>
                  <a:pt x="37298" y="485520"/>
                  <a:pt x="32717" y="494681"/>
                </a:cubicBezTo>
                <a:lnTo>
                  <a:pt x="21757" y="516601"/>
                </a:lnTo>
                <a:lnTo>
                  <a:pt x="8670" y="516601"/>
                </a:lnTo>
                <a:cubicBezTo>
                  <a:pt x="3926" y="516601"/>
                  <a:pt x="0" y="520527"/>
                  <a:pt x="0" y="525271"/>
                </a:cubicBezTo>
                <a:cubicBezTo>
                  <a:pt x="0" y="530015"/>
                  <a:pt x="3926" y="533941"/>
                  <a:pt x="8670" y="533941"/>
                </a:cubicBezTo>
                <a:lnTo>
                  <a:pt x="580399" y="533941"/>
                </a:lnTo>
                <a:cubicBezTo>
                  <a:pt x="585144" y="533941"/>
                  <a:pt x="589070" y="530015"/>
                  <a:pt x="589070" y="525271"/>
                </a:cubicBezTo>
                <a:cubicBezTo>
                  <a:pt x="588906" y="520364"/>
                  <a:pt x="584980" y="516601"/>
                  <a:pt x="580236" y="516601"/>
                </a:cubicBezTo>
                <a:lnTo>
                  <a:pt x="580236" y="516601"/>
                </a:lnTo>
                <a:close/>
                <a:moveTo>
                  <a:pt x="540812" y="502369"/>
                </a:moveTo>
                <a:lnTo>
                  <a:pt x="547846" y="516601"/>
                </a:lnTo>
                <a:lnTo>
                  <a:pt x="367575" y="516601"/>
                </a:lnTo>
                <a:lnTo>
                  <a:pt x="367575" y="496971"/>
                </a:lnTo>
                <a:lnTo>
                  <a:pt x="531979" y="496971"/>
                </a:lnTo>
                <a:cubicBezTo>
                  <a:pt x="535741" y="496971"/>
                  <a:pt x="539177" y="498934"/>
                  <a:pt x="540812" y="502369"/>
                </a:cubicBezTo>
                <a:lnTo>
                  <a:pt x="540812" y="502369"/>
                </a:lnTo>
                <a:close/>
                <a:moveTo>
                  <a:pt x="238507" y="489937"/>
                </a:moveTo>
                <a:lnTo>
                  <a:pt x="248322" y="465399"/>
                </a:lnTo>
                <a:lnTo>
                  <a:pt x="258138" y="489937"/>
                </a:lnTo>
                <a:lnTo>
                  <a:pt x="258138" y="516601"/>
                </a:lnTo>
                <a:lnTo>
                  <a:pt x="238507" y="516601"/>
                </a:lnTo>
                <a:lnTo>
                  <a:pt x="238507" y="489937"/>
                </a:lnTo>
                <a:close/>
                <a:moveTo>
                  <a:pt x="275478" y="489937"/>
                </a:moveTo>
                <a:lnTo>
                  <a:pt x="294453" y="439226"/>
                </a:lnTo>
                <a:lnTo>
                  <a:pt x="313428" y="489937"/>
                </a:lnTo>
                <a:lnTo>
                  <a:pt x="313428" y="516601"/>
                </a:lnTo>
                <a:lnTo>
                  <a:pt x="275314" y="516601"/>
                </a:lnTo>
                <a:lnTo>
                  <a:pt x="275314" y="489937"/>
                </a:lnTo>
                <a:close/>
                <a:moveTo>
                  <a:pt x="330768" y="489937"/>
                </a:moveTo>
                <a:lnTo>
                  <a:pt x="340584" y="465399"/>
                </a:lnTo>
                <a:lnTo>
                  <a:pt x="350399" y="489937"/>
                </a:lnTo>
                <a:lnTo>
                  <a:pt x="350399" y="516601"/>
                </a:lnTo>
                <a:lnTo>
                  <a:pt x="330768" y="516601"/>
                </a:lnTo>
                <a:lnTo>
                  <a:pt x="330768" y="489937"/>
                </a:lnTo>
                <a:close/>
                <a:moveTo>
                  <a:pt x="364794" y="479631"/>
                </a:moveTo>
                <a:lnTo>
                  <a:pt x="356943" y="460001"/>
                </a:lnTo>
                <a:lnTo>
                  <a:pt x="469653" y="460001"/>
                </a:lnTo>
                <a:cubicBezTo>
                  <a:pt x="469816" y="460001"/>
                  <a:pt x="470143" y="460001"/>
                  <a:pt x="470307" y="460001"/>
                </a:cubicBezTo>
                <a:lnTo>
                  <a:pt x="487483" y="479631"/>
                </a:lnTo>
                <a:lnTo>
                  <a:pt x="364794" y="479631"/>
                </a:lnTo>
                <a:close/>
                <a:moveTo>
                  <a:pt x="304268" y="120071"/>
                </a:moveTo>
                <a:lnTo>
                  <a:pt x="284638" y="120071"/>
                </a:lnTo>
                <a:lnTo>
                  <a:pt x="284638" y="100441"/>
                </a:lnTo>
                <a:lnTo>
                  <a:pt x="304268" y="100441"/>
                </a:lnTo>
                <a:lnTo>
                  <a:pt x="304268" y="120071"/>
                </a:lnTo>
                <a:close/>
                <a:moveTo>
                  <a:pt x="282512" y="137411"/>
                </a:moveTo>
                <a:lnTo>
                  <a:pt x="306394" y="137411"/>
                </a:lnTo>
                <a:lnTo>
                  <a:pt x="319972" y="184687"/>
                </a:lnTo>
                <a:lnTo>
                  <a:pt x="269098" y="184687"/>
                </a:lnTo>
                <a:lnTo>
                  <a:pt x="282512" y="137411"/>
                </a:lnTo>
                <a:close/>
                <a:moveTo>
                  <a:pt x="294453" y="63635"/>
                </a:moveTo>
                <a:cubicBezTo>
                  <a:pt x="299852" y="63635"/>
                  <a:pt x="304268" y="68051"/>
                  <a:pt x="304268" y="73450"/>
                </a:cubicBezTo>
                <a:lnTo>
                  <a:pt x="304268" y="83265"/>
                </a:lnTo>
                <a:lnTo>
                  <a:pt x="284638" y="83265"/>
                </a:lnTo>
                <a:lnTo>
                  <a:pt x="284638" y="73450"/>
                </a:lnTo>
                <a:cubicBezTo>
                  <a:pt x="284638" y="68051"/>
                  <a:pt x="289054" y="63635"/>
                  <a:pt x="294453" y="63635"/>
                </a:cubicBezTo>
                <a:lnTo>
                  <a:pt x="294453" y="63635"/>
                </a:lnTo>
                <a:close/>
                <a:moveTo>
                  <a:pt x="236053" y="247013"/>
                </a:moveTo>
                <a:cubicBezTo>
                  <a:pt x="236871" y="242269"/>
                  <a:pt x="240797" y="238671"/>
                  <a:pt x="245705" y="238671"/>
                </a:cubicBezTo>
                <a:lnTo>
                  <a:pt x="266807" y="238671"/>
                </a:lnTo>
                <a:cubicBezTo>
                  <a:pt x="271551" y="238671"/>
                  <a:pt x="275478" y="234744"/>
                  <a:pt x="275478" y="230001"/>
                </a:cubicBezTo>
                <a:cubicBezTo>
                  <a:pt x="275478" y="225256"/>
                  <a:pt x="271551" y="221331"/>
                  <a:pt x="266807" y="221331"/>
                </a:cubicBezTo>
                <a:lnTo>
                  <a:pt x="256992" y="221331"/>
                </a:lnTo>
                <a:lnTo>
                  <a:pt x="256992" y="202355"/>
                </a:lnTo>
                <a:cubicBezTo>
                  <a:pt x="256992" y="202027"/>
                  <a:pt x="257319" y="201700"/>
                  <a:pt x="257646" y="201700"/>
                </a:cubicBezTo>
                <a:lnTo>
                  <a:pt x="331423" y="201700"/>
                </a:lnTo>
                <a:cubicBezTo>
                  <a:pt x="331423" y="201700"/>
                  <a:pt x="331423" y="201700"/>
                  <a:pt x="331423" y="201700"/>
                </a:cubicBezTo>
                <a:cubicBezTo>
                  <a:pt x="331423" y="201700"/>
                  <a:pt x="331423" y="201700"/>
                  <a:pt x="331423" y="201700"/>
                </a:cubicBezTo>
                <a:cubicBezTo>
                  <a:pt x="331751" y="201700"/>
                  <a:pt x="332077" y="202027"/>
                  <a:pt x="332077" y="202355"/>
                </a:cubicBezTo>
                <a:lnTo>
                  <a:pt x="332077" y="221331"/>
                </a:lnTo>
                <a:lnTo>
                  <a:pt x="303777" y="221331"/>
                </a:lnTo>
                <a:cubicBezTo>
                  <a:pt x="299034" y="221331"/>
                  <a:pt x="295107" y="225256"/>
                  <a:pt x="295107" y="230001"/>
                </a:cubicBezTo>
                <a:cubicBezTo>
                  <a:pt x="295107" y="234744"/>
                  <a:pt x="299034" y="238671"/>
                  <a:pt x="303777" y="238671"/>
                </a:cubicBezTo>
                <a:lnTo>
                  <a:pt x="343365" y="238671"/>
                </a:lnTo>
                <a:cubicBezTo>
                  <a:pt x="348272" y="238671"/>
                  <a:pt x="352362" y="242106"/>
                  <a:pt x="353017" y="247013"/>
                </a:cubicBezTo>
                <a:lnTo>
                  <a:pt x="367575" y="341238"/>
                </a:lnTo>
                <a:lnTo>
                  <a:pt x="221657" y="341238"/>
                </a:lnTo>
                <a:lnTo>
                  <a:pt x="236053" y="247013"/>
                </a:lnTo>
                <a:close/>
                <a:moveTo>
                  <a:pt x="193848" y="370193"/>
                </a:moveTo>
                <a:cubicBezTo>
                  <a:pt x="196793" y="363159"/>
                  <a:pt x="203664" y="358578"/>
                  <a:pt x="211352" y="358578"/>
                </a:cubicBezTo>
                <a:lnTo>
                  <a:pt x="211515" y="358578"/>
                </a:lnTo>
                <a:cubicBezTo>
                  <a:pt x="211515" y="358578"/>
                  <a:pt x="211515" y="358578"/>
                  <a:pt x="211515" y="358578"/>
                </a:cubicBezTo>
                <a:cubicBezTo>
                  <a:pt x="211515" y="358578"/>
                  <a:pt x="211515" y="358578"/>
                  <a:pt x="211515" y="358578"/>
                </a:cubicBezTo>
                <a:lnTo>
                  <a:pt x="377391" y="358578"/>
                </a:lnTo>
                <a:cubicBezTo>
                  <a:pt x="377391" y="358578"/>
                  <a:pt x="377391" y="358578"/>
                  <a:pt x="377391" y="358578"/>
                </a:cubicBezTo>
                <a:cubicBezTo>
                  <a:pt x="377391" y="358578"/>
                  <a:pt x="377391" y="358578"/>
                  <a:pt x="377391" y="358578"/>
                </a:cubicBezTo>
                <a:lnTo>
                  <a:pt x="377554" y="358578"/>
                </a:lnTo>
                <a:cubicBezTo>
                  <a:pt x="385242" y="358578"/>
                  <a:pt x="392113" y="363159"/>
                  <a:pt x="395058" y="370193"/>
                </a:cubicBezTo>
                <a:lnTo>
                  <a:pt x="410435" y="406018"/>
                </a:lnTo>
                <a:lnTo>
                  <a:pt x="395876" y="406018"/>
                </a:lnTo>
                <a:cubicBezTo>
                  <a:pt x="391131" y="406018"/>
                  <a:pt x="387205" y="409944"/>
                  <a:pt x="387205" y="414688"/>
                </a:cubicBezTo>
                <a:cubicBezTo>
                  <a:pt x="387205" y="419432"/>
                  <a:pt x="391131" y="423358"/>
                  <a:pt x="395876" y="423358"/>
                </a:cubicBezTo>
                <a:lnTo>
                  <a:pt x="425321" y="423358"/>
                </a:lnTo>
                <a:cubicBezTo>
                  <a:pt x="433500" y="423358"/>
                  <a:pt x="441188" y="426793"/>
                  <a:pt x="446587" y="433010"/>
                </a:cubicBezTo>
                <a:lnTo>
                  <a:pt x="455257" y="442988"/>
                </a:lnTo>
                <a:lnTo>
                  <a:pt x="350072" y="442988"/>
                </a:lnTo>
                <a:lnTo>
                  <a:pt x="348600" y="439226"/>
                </a:lnTo>
                <a:cubicBezTo>
                  <a:pt x="347291" y="435954"/>
                  <a:pt x="344182" y="433827"/>
                  <a:pt x="340584" y="433827"/>
                </a:cubicBezTo>
                <a:cubicBezTo>
                  <a:pt x="336985" y="433827"/>
                  <a:pt x="333877" y="435954"/>
                  <a:pt x="332569" y="439226"/>
                </a:cubicBezTo>
                <a:lnTo>
                  <a:pt x="322426" y="464581"/>
                </a:lnTo>
                <a:lnTo>
                  <a:pt x="306886" y="423358"/>
                </a:lnTo>
                <a:lnTo>
                  <a:pt x="358906" y="423358"/>
                </a:lnTo>
                <a:cubicBezTo>
                  <a:pt x="363649" y="423358"/>
                  <a:pt x="367575" y="419432"/>
                  <a:pt x="367575" y="414688"/>
                </a:cubicBezTo>
                <a:cubicBezTo>
                  <a:pt x="367575" y="409944"/>
                  <a:pt x="363649" y="406018"/>
                  <a:pt x="358906" y="406018"/>
                </a:cubicBezTo>
                <a:lnTo>
                  <a:pt x="178308" y="406018"/>
                </a:lnTo>
                <a:lnTo>
                  <a:pt x="193848" y="370193"/>
                </a:lnTo>
                <a:close/>
                <a:moveTo>
                  <a:pt x="163585" y="423194"/>
                </a:moveTo>
                <a:lnTo>
                  <a:pt x="281857" y="423194"/>
                </a:lnTo>
                <a:lnTo>
                  <a:pt x="266317" y="464418"/>
                </a:lnTo>
                <a:lnTo>
                  <a:pt x="256174" y="439062"/>
                </a:lnTo>
                <a:cubicBezTo>
                  <a:pt x="254866" y="435790"/>
                  <a:pt x="251758" y="433664"/>
                  <a:pt x="248158" y="433664"/>
                </a:cubicBezTo>
                <a:cubicBezTo>
                  <a:pt x="244560" y="433664"/>
                  <a:pt x="241452" y="435790"/>
                  <a:pt x="240143" y="439062"/>
                </a:cubicBezTo>
                <a:lnTo>
                  <a:pt x="238671" y="442824"/>
                </a:lnTo>
                <a:lnTo>
                  <a:pt x="133485" y="442824"/>
                </a:lnTo>
                <a:lnTo>
                  <a:pt x="142155" y="432846"/>
                </a:lnTo>
                <a:cubicBezTo>
                  <a:pt x="147718" y="426630"/>
                  <a:pt x="155570" y="423194"/>
                  <a:pt x="163585" y="423194"/>
                </a:cubicBezTo>
                <a:lnTo>
                  <a:pt x="163585" y="423194"/>
                </a:lnTo>
                <a:close/>
                <a:moveTo>
                  <a:pt x="118599" y="460001"/>
                </a:moveTo>
                <a:lnTo>
                  <a:pt x="231963" y="460001"/>
                </a:lnTo>
                <a:lnTo>
                  <a:pt x="224112" y="479631"/>
                </a:lnTo>
                <a:lnTo>
                  <a:pt x="101423" y="479631"/>
                </a:lnTo>
                <a:lnTo>
                  <a:pt x="118599" y="460001"/>
                </a:lnTo>
                <a:close/>
                <a:moveTo>
                  <a:pt x="48094" y="502369"/>
                </a:moveTo>
                <a:cubicBezTo>
                  <a:pt x="49729" y="499098"/>
                  <a:pt x="53165" y="496971"/>
                  <a:pt x="56927" y="496971"/>
                </a:cubicBezTo>
                <a:lnTo>
                  <a:pt x="221331" y="496971"/>
                </a:lnTo>
                <a:lnTo>
                  <a:pt x="221331" y="516601"/>
                </a:lnTo>
                <a:lnTo>
                  <a:pt x="41060" y="516601"/>
                </a:lnTo>
                <a:lnTo>
                  <a:pt x="48094" y="50236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90" name="Google Shape;2790;p76"/>
          <p:cNvGrpSpPr/>
          <p:nvPr/>
        </p:nvGrpSpPr>
        <p:grpSpPr>
          <a:xfrm>
            <a:off x="7028817" y="2628389"/>
            <a:ext cx="350338" cy="349912"/>
            <a:chOff x="7048335" y="2673480"/>
            <a:chExt cx="350338" cy="349912"/>
          </a:xfrm>
        </p:grpSpPr>
        <p:sp>
          <p:nvSpPr>
            <p:cNvPr id="2791" name="Google Shape;2791;p76"/>
            <p:cNvSpPr/>
            <p:nvPr/>
          </p:nvSpPr>
          <p:spPr>
            <a:xfrm>
              <a:off x="7048335" y="2673480"/>
              <a:ext cx="350338" cy="349912"/>
            </a:xfrm>
            <a:custGeom>
              <a:rect b="b" l="l" r="r" t="t"/>
              <a:pathLst>
                <a:path extrusionOk="0" h="588087" w="588803">
                  <a:moveTo>
                    <a:pt x="583507" y="44332"/>
                  </a:moveTo>
                  <a:lnTo>
                    <a:pt x="544410" y="5235"/>
                  </a:lnTo>
                  <a:cubicBezTo>
                    <a:pt x="540976" y="1799"/>
                    <a:pt x="536559" y="0"/>
                    <a:pt x="531815" y="0"/>
                  </a:cubicBezTo>
                  <a:cubicBezTo>
                    <a:pt x="527070" y="0"/>
                    <a:pt x="522491" y="1799"/>
                    <a:pt x="519219" y="5235"/>
                  </a:cubicBezTo>
                  <a:lnTo>
                    <a:pt x="59054" y="465399"/>
                  </a:lnTo>
                  <a:cubicBezTo>
                    <a:pt x="55618" y="468835"/>
                    <a:pt x="55618" y="474233"/>
                    <a:pt x="59054" y="477668"/>
                  </a:cubicBezTo>
                  <a:cubicBezTo>
                    <a:pt x="62490" y="481103"/>
                    <a:pt x="67887" y="481103"/>
                    <a:pt x="71323" y="477668"/>
                  </a:cubicBezTo>
                  <a:lnTo>
                    <a:pt x="531488" y="17504"/>
                  </a:lnTo>
                  <a:cubicBezTo>
                    <a:pt x="531488" y="17504"/>
                    <a:pt x="531651" y="17340"/>
                    <a:pt x="531979" y="17340"/>
                  </a:cubicBezTo>
                  <a:cubicBezTo>
                    <a:pt x="532305" y="17340"/>
                    <a:pt x="532305" y="17504"/>
                    <a:pt x="532469" y="17504"/>
                  </a:cubicBezTo>
                  <a:lnTo>
                    <a:pt x="571566" y="56600"/>
                  </a:lnTo>
                  <a:cubicBezTo>
                    <a:pt x="571730" y="56764"/>
                    <a:pt x="571730" y="57255"/>
                    <a:pt x="571566" y="57418"/>
                  </a:cubicBezTo>
                  <a:lnTo>
                    <a:pt x="90462" y="538522"/>
                  </a:lnTo>
                  <a:lnTo>
                    <a:pt x="44004" y="492064"/>
                  </a:lnTo>
                  <a:cubicBezTo>
                    <a:pt x="38606" y="486665"/>
                    <a:pt x="35661" y="479631"/>
                    <a:pt x="35661" y="472106"/>
                  </a:cubicBezTo>
                  <a:lnTo>
                    <a:pt x="35661" y="422049"/>
                  </a:lnTo>
                  <a:cubicBezTo>
                    <a:pt x="46458" y="419268"/>
                    <a:pt x="54801" y="410435"/>
                    <a:pt x="56600" y="398820"/>
                  </a:cubicBezTo>
                  <a:lnTo>
                    <a:pt x="72468" y="295762"/>
                  </a:lnTo>
                  <a:cubicBezTo>
                    <a:pt x="72796" y="293308"/>
                    <a:pt x="72141" y="290691"/>
                    <a:pt x="70505" y="288891"/>
                  </a:cubicBezTo>
                  <a:cubicBezTo>
                    <a:pt x="68869" y="286928"/>
                    <a:pt x="66415" y="285946"/>
                    <a:pt x="63961" y="285946"/>
                  </a:cubicBezTo>
                  <a:lnTo>
                    <a:pt x="8669" y="285946"/>
                  </a:lnTo>
                  <a:cubicBezTo>
                    <a:pt x="3926" y="285946"/>
                    <a:pt x="0" y="289873"/>
                    <a:pt x="0" y="294616"/>
                  </a:cubicBezTo>
                  <a:lnTo>
                    <a:pt x="0" y="394567"/>
                  </a:lnTo>
                  <a:cubicBezTo>
                    <a:pt x="0" y="406672"/>
                    <a:pt x="7688" y="417142"/>
                    <a:pt x="18485" y="421231"/>
                  </a:cubicBezTo>
                  <a:lnTo>
                    <a:pt x="18485" y="472270"/>
                  </a:lnTo>
                  <a:cubicBezTo>
                    <a:pt x="18485" y="481594"/>
                    <a:pt x="21266" y="490591"/>
                    <a:pt x="26501" y="498116"/>
                  </a:cubicBezTo>
                  <a:lnTo>
                    <a:pt x="6053" y="518564"/>
                  </a:lnTo>
                  <a:cubicBezTo>
                    <a:pt x="-981" y="525599"/>
                    <a:pt x="-981" y="536886"/>
                    <a:pt x="6053" y="543756"/>
                  </a:cubicBezTo>
                  <a:lnTo>
                    <a:pt x="45150" y="582853"/>
                  </a:lnTo>
                  <a:cubicBezTo>
                    <a:pt x="48584" y="586288"/>
                    <a:pt x="53165" y="588088"/>
                    <a:pt x="57745" y="588088"/>
                  </a:cubicBezTo>
                  <a:cubicBezTo>
                    <a:pt x="62326" y="588088"/>
                    <a:pt x="66906" y="586288"/>
                    <a:pt x="70341" y="582853"/>
                  </a:cubicBezTo>
                  <a:lnTo>
                    <a:pt x="583671" y="69524"/>
                  </a:lnTo>
                  <a:cubicBezTo>
                    <a:pt x="590541" y="62489"/>
                    <a:pt x="590541" y="51202"/>
                    <a:pt x="583507" y="44332"/>
                  </a:cubicBezTo>
                  <a:lnTo>
                    <a:pt x="583507" y="44332"/>
                  </a:lnTo>
                  <a:close/>
                  <a:moveTo>
                    <a:pt x="17012" y="302959"/>
                  </a:moveTo>
                  <a:lnTo>
                    <a:pt x="53655" y="302959"/>
                  </a:lnTo>
                  <a:lnTo>
                    <a:pt x="39260" y="396039"/>
                  </a:lnTo>
                  <a:cubicBezTo>
                    <a:pt x="38442" y="401601"/>
                    <a:pt x="33698" y="405527"/>
                    <a:pt x="28136" y="405527"/>
                  </a:cubicBezTo>
                  <a:cubicBezTo>
                    <a:pt x="21920" y="405527"/>
                    <a:pt x="16849" y="400456"/>
                    <a:pt x="16849" y="394240"/>
                  </a:cubicBezTo>
                  <a:lnTo>
                    <a:pt x="16849" y="302959"/>
                  </a:lnTo>
                  <a:close/>
                  <a:moveTo>
                    <a:pt x="58072" y="570584"/>
                  </a:moveTo>
                  <a:cubicBezTo>
                    <a:pt x="57909" y="570748"/>
                    <a:pt x="57418" y="570748"/>
                    <a:pt x="57255" y="570584"/>
                  </a:cubicBezTo>
                  <a:lnTo>
                    <a:pt x="18158" y="531488"/>
                  </a:lnTo>
                  <a:cubicBezTo>
                    <a:pt x="17994" y="531324"/>
                    <a:pt x="17994" y="530833"/>
                    <a:pt x="18158" y="530670"/>
                  </a:cubicBezTo>
                  <a:lnTo>
                    <a:pt x="38116" y="510712"/>
                  </a:lnTo>
                  <a:lnTo>
                    <a:pt x="78030" y="550627"/>
                  </a:lnTo>
                  <a:lnTo>
                    <a:pt x="58072" y="57058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2" name="Google Shape;2792;p76"/>
            <p:cNvSpPr/>
            <p:nvPr/>
          </p:nvSpPr>
          <p:spPr>
            <a:xfrm>
              <a:off x="7100707" y="2957565"/>
              <a:ext cx="14259" cy="14186"/>
            </a:xfrm>
            <a:custGeom>
              <a:rect b="b" l="l" r="r" t="t"/>
              <a:pathLst>
                <a:path extrusionOk="0" h="23842" w="23965">
                  <a:moveTo>
                    <a:pt x="14845" y="21389"/>
                  </a:moveTo>
                  <a:lnTo>
                    <a:pt x="21389" y="14845"/>
                  </a:lnTo>
                  <a:cubicBezTo>
                    <a:pt x="24824" y="11410"/>
                    <a:pt x="24824" y="6012"/>
                    <a:pt x="21389" y="2577"/>
                  </a:cubicBezTo>
                  <a:cubicBezTo>
                    <a:pt x="17953" y="-859"/>
                    <a:pt x="12555" y="-859"/>
                    <a:pt x="9120" y="2577"/>
                  </a:cubicBezTo>
                  <a:lnTo>
                    <a:pt x="2576" y="9120"/>
                  </a:lnTo>
                  <a:cubicBezTo>
                    <a:pt x="-859" y="12555"/>
                    <a:pt x="-859" y="17954"/>
                    <a:pt x="2576" y="21389"/>
                  </a:cubicBezTo>
                  <a:cubicBezTo>
                    <a:pt x="4212" y="23025"/>
                    <a:pt x="6503" y="23843"/>
                    <a:pt x="8629" y="23843"/>
                  </a:cubicBezTo>
                  <a:cubicBezTo>
                    <a:pt x="11083" y="23843"/>
                    <a:pt x="13209" y="23025"/>
                    <a:pt x="14845" y="21389"/>
                  </a:cubicBezTo>
                  <a:lnTo>
                    <a:pt x="14845" y="2138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3" name="Google Shape;2793;p76"/>
            <p:cNvSpPr/>
            <p:nvPr/>
          </p:nvSpPr>
          <p:spPr>
            <a:xfrm>
              <a:off x="7124102" y="2934170"/>
              <a:ext cx="14259" cy="14186"/>
            </a:xfrm>
            <a:custGeom>
              <a:rect b="b" l="l" r="r" t="t"/>
              <a:pathLst>
                <a:path extrusionOk="0" h="23842" w="23965">
                  <a:moveTo>
                    <a:pt x="14846" y="21389"/>
                  </a:moveTo>
                  <a:lnTo>
                    <a:pt x="21389" y="14845"/>
                  </a:lnTo>
                  <a:cubicBezTo>
                    <a:pt x="24824" y="11410"/>
                    <a:pt x="24824" y="6012"/>
                    <a:pt x="21389" y="2576"/>
                  </a:cubicBezTo>
                  <a:cubicBezTo>
                    <a:pt x="17954" y="-859"/>
                    <a:pt x="12555" y="-859"/>
                    <a:pt x="9121" y="2576"/>
                  </a:cubicBezTo>
                  <a:lnTo>
                    <a:pt x="2577" y="9120"/>
                  </a:lnTo>
                  <a:cubicBezTo>
                    <a:pt x="-859" y="12555"/>
                    <a:pt x="-859" y="17953"/>
                    <a:pt x="2577" y="21389"/>
                  </a:cubicBezTo>
                  <a:cubicBezTo>
                    <a:pt x="4212" y="23024"/>
                    <a:pt x="6503" y="23842"/>
                    <a:pt x="8629" y="23842"/>
                  </a:cubicBezTo>
                  <a:cubicBezTo>
                    <a:pt x="10756" y="23842"/>
                    <a:pt x="13046" y="23188"/>
                    <a:pt x="14846" y="21389"/>
                  </a:cubicBezTo>
                  <a:lnTo>
                    <a:pt x="14846" y="2138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4" name="Google Shape;2794;p76"/>
            <p:cNvSpPr/>
            <p:nvPr/>
          </p:nvSpPr>
          <p:spPr>
            <a:xfrm>
              <a:off x="7170699" y="2887574"/>
              <a:ext cx="14259" cy="14197"/>
            </a:xfrm>
            <a:custGeom>
              <a:rect b="b" l="l" r="r" t="t"/>
              <a:pathLst>
                <a:path extrusionOk="0" h="23860" w="23965">
                  <a:moveTo>
                    <a:pt x="14845" y="21389"/>
                  </a:moveTo>
                  <a:lnTo>
                    <a:pt x="21389" y="14845"/>
                  </a:lnTo>
                  <a:cubicBezTo>
                    <a:pt x="24824" y="11410"/>
                    <a:pt x="24824" y="6012"/>
                    <a:pt x="21389" y="2576"/>
                  </a:cubicBezTo>
                  <a:cubicBezTo>
                    <a:pt x="17953" y="-859"/>
                    <a:pt x="12555" y="-859"/>
                    <a:pt x="9120" y="2576"/>
                  </a:cubicBezTo>
                  <a:lnTo>
                    <a:pt x="2576" y="9120"/>
                  </a:lnTo>
                  <a:cubicBezTo>
                    <a:pt x="-859" y="12555"/>
                    <a:pt x="-859" y="17953"/>
                    <a:pt x="2576" y="21389"/>
                  </a:cubicBezTo>
                  <a:cubicBezTo>
                    <a:pt x="4212" y="23024"/>
                    <a:pt x="6503" y="23842"/>
                    <a:pt x="8630" y="23842"/>
                  </a:cubicBezTo>
                  <a:cubicBezTo>
                    <a:pt x="10919" y="24006"/>
                    <a:pt x="13209" y="23024"/>
                    <a:pt x="14845" y="21389"/>
                  </a:cubicBezTo>
                  <a:lnTo>
                    <a:pt x="14845" y="2138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5" name="Google Shape;2795;p76"/>
            <p:cNvSpPr/>
            <p:nvPr/>
          </p:nvSpPr>
          <p:spPr>
            <a:xfrm>
              <a:off x="7353085" y="2705185"/>
              <a:ext cx="14259" cy="14186"/>
            </a:xfrm>
            <a:custGeom>
              <a:rect b="b" l="l" r="r" t="t"/>
              <a:pathLst>
                <a:path extrusionOk="0" h="23842" w="23965">
                  <a:moveTo>
                    <a:pt x="14846" y="21389"/>
                  </a:moveTo>
                  <a:lnTo>
                    <a:pt x="21389" y="14845"/>
                  </a:lnTo>
                  <a:cubicBezTo>
                    <a:pt x="24824" y="11410"/>
                    <a:pt x="24824" y="6012"/>
                    <a:pt x="21389" y="2576"/>
                  </a:cubicBezTo>
                  <a:cubicBezTo>
                    <a:pt x="17954" y="-859"/>
                    <a:pt x="12555" y="-859"/>
                    <a:pt x="9121" y="2576"/>
                  </a:cubicBezTo>
                  <a:lnTo>
                    <a:pt x="2577" y="9120"/>
                  </a:lnTo>
                  <a:cubicBezTo>
                    <a:pt x="-859" y="12555"/>
                    <a:pt x="-859" y="17953"/>
                    <a:pt x="2577" y="21389"/>
                  </a:cubicBezTo>
                  <a:cubicBezTo>
                    <a:pt x="4213" y="23025"/>
                    <a:pt x="6503" y="23842"/>
                    <a:pt x="8629" y="23842"/>
                  </a:cubicBezTo>
                  <a:cubicBezTo>
                    <a:pt x="10756" y="23842"/>
                    <a:pt x="13210" y="23025"/>
                    <a:pt x="14846" y="21389"/>
                  </a:cubicBezTo>
                  <a:lnTo>
                    <a:pt x="14846" y="2138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6" name="Google Shape;2796;p76"/>
            <p:cNvSpPr/>
            <p:nvPr/>
          </p:nvSpPr>
          <p:spPr>
            <a:xfrm>
              <a:off x="7147400" y="2910871"/>
              <a:ext cx="14259" cy="14198"/>
            </a:xfrm>
            <a:custGeom>
              <a:rect b="b" l="l" r="r" t="t"/>
              <a:pathLst>
                <a:path extrusionOk="0" h="23862" w="23965">
                  <a:moveTo>
                    <a:pt x="14846" y="21389"/>
                  </a:moveTo>
                  <a:lnTo>
                    <a:pt x="21388" y="14845"/>
                  </a:lnTo>
                  <a:cubicBezTo>
                    <a:pt x="24824" y="11410"/>
                    <a:pt x="24824" y="6012"/>
                    <a:pt x="21388" y="2576"/>
                  </a:cubicBezTo>
                  <a:cubicBezTo>
                    <a:pt x="17954" y="-859"/>
                    <a:pt x="12555" y="-859"/>
                    <a:pt x="9120" y="2576"/>
                  </a:cubicBezTo>
                  <a:lnTo>
                    <a:pt x="2577" y="9120"/>
                  </a:lnTo>
                  <a:cubicBezTo>
                    <a:pt x="-859" y="12555"/>
                    <a:pt x="-859" y="17953"/>
                    <a:pt x="2577" y="21389"/>
                  </a:cubicBezTo>
                  <a:cubicBezTo>
                    <a:pt x="4212" y="23024"/>
                    <a:pt x="6503" y="23842"/>
                    <a:pt x="8629" y="23842"/>
                  </a:cubicBezTo>
                  <a:cubicBezTo>
                    <a:pt x="10920" y="24006"/>
                    <a:pt x="13045" y="23188"/>
                    <a:pt x="14846" y="21389"/>
                  </a:cubicBezTo>
                  <a:lnTo>
                    <a:pt x="14846" y="2138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97" name="Google Shape;2797;p76"/>
          <p:cNvGrpSpPr/>
          <p:nvPr/>
        </p:nvGrpSpPr>
        <p:grpSpPr>
          <a:xfrm>
            <a:off x="6407936" y="2628075"/>
            <a:ext cx="119915" cy="350540"/>
            <a:chOff x="6405058" y="2673322"/>
            <a:chExt cx="119915" cy="350540"/>
          </a:xfrm>
        </p:grpSpPr>
        <p:sp>
          <p:nvSpPr>
            <p:cNvPr id="2798" name="Google Shape;2798;p76"/>
            <p:cNvSpPr/>
            <p:nvPr/>
          </p:nvSpPr>
          <p:spPr>
            <a:xfrm>
              <a:off x="6405058" y="2854575"/>
              <a:ext cx="119915" cy="169287"/>
            </a:xfrm>
            <a:custGeom>
              <a:rect b="b" l="l" r="r" t="t"/>
              <a:pathLst>
                <a:path extrusionOk="0" h="284516" w="201537">
                  <a:moveTo>
                    <a:pt x="110092" y="284517"/>
                  </a:moveTo>
                  <a:cubicBezTo>
                    <a:pt x="49402" y="284517"/>
                    <a:pt x="0" y="235114"/>
                    <a:pt x="0" y="174424"/>
                  </a:cubicBezTo>
                  <a:cubicBezTo>
                    <a:pt x="0" y="139581"/>
                    <a:pt x="17504" y="107191"/>
                    <a:pt x="49239" y="82817"/>
                  </a:cubicBezTo>
                  <a:cubicBezTo>
                    <a:pt x="62980" y="72347"/>
                    <a:pt x="78848" y="63841"/>
                    <a:pt x="95861" y="57788"/>
                  </a:cubicBezTo>
                  <a:cubicBezTo>
                    <a:pt x="95207" y="56970"/>
                    <a:pt x="94552" y="56152"/>
                    <a:pt x="93898" y="55334"/>
                  </a:cubicBezTo>
                  <a:cubicBezTo>
                    <a:pt x="89317" y="49445"/>
                    <a:pt x="84901" y="43883"/>
                    <a:pt x="80320" y="38812"/>
                  </a:cubicBezTo>
                  <a:cubicBezTo>
                    <a:pt x="68869" y="47809"/>
                    <a:pt x="54801" y="54026"/>
                    <a:pt x="36152" y="54026"/>
                  </a:cubicBezTo>
                  <a:cubicBezTo>
                    <a:pt x="21266" y="54026"/>
                    <a:pt x="9161" y="41920"/>
                    <a:pt x="9161" y="27034"/>
                  </a:cubicBezTo>
                  <a:cubicBezTo>
                    <a:pt x="9161" y="12148"/>
                    <a:pt x="21266" y="43"/>
                    <a:pt x="36152" y="43"/>
                  </a:cubicBezTo>
                  <a:cubicBezTo>
                    <a:pt x="54964" y="43"/>
                    <a:pt x="68869" y="6259"/>
                    <a:pt x="80320" y="15256"/>
                  </a:cubicBezTo>
                  <a:cubicBezTo>
                    <a:pt x="83755" y="11493"/>
                    <a:pt x="87027" y="7568"/>
                    <a:pt x="90298" y="3314"/>
                  </a:cubicBezTo>
                  <a:cubicBezTo>
                    <a:pt x="93243" y="-448"/>
                    <a:pt x="98641" y="-1103"/>
                    <a:pt x="102404" y="1842"/>
                  </a:cubicBezTo>
                  <a:cubicBezTo>
                    <a:pt x="106167" y="4786"/>
                    <a:pt x="106820" y="10185"/>
                    <a:pt x="103876" y="13947"/>
                  </a:cubicBezTo>
                  <a:cubicBezTo>
                    <a:pt x="100440" y="18364"/>
                    <a:pt x="96678" y="22781"/>
                    <a:pt x="92916" y="27034"/>
                  </a:cubicBezTo>
                  <a:cubicBezTo>
                    <a:pt x="98151" y="32760"/>
                    <a:pt x="102895" y="38976"/>
                    <a:pt x="107475" y="44865"/>
                  </a:cubicBezTo>
                  <a:cubicBezTo>
                    <a:pt x="109438" y="47482"/>
                    <a:pt x="111565" y="50100"/>
                    <a:pt x="113528" y="52553"/>
                  </a:cubicBezTo>
                  <a:cubicBezTo>
                    <a:pt x="130049" y="48300"/>
                    <a:pt x="147390" y="46173"/>
                    <a:pt x="165220" y="46173"/>
                  </a:cubicBezTo>
                  <a:cubicBezTo>
                    <a:pt x="180107" y="46173"/>
                    <a:pt x="192212" y="58279"/>
                    <a:pt x="192212" y="73165"/>
                  </a:cubicBezTo>
                  <a:cubicBezTo>
                    <a:pt x="192212" y="88051"/>
                    <a:pt x="180107" y="100156"/>
                    <a:pt x="165220" y="100156"/>
                  </a:cubicBezTo>
                  <a:cubicBezTo>
                    <a:pt x="138392" y="100156"/>
                    <a:pt x="121216" y="87233"/>
                    <a:pt x="107475" y="72020"/>
                  </a:cubicBezTo>
                  <a:cubicBezTo>
                    <a:pt x="54310" y="88869"/>
                    <a:pt x="17012" y="128457"/>
                    <a:pt x="17012" y="174424"/>
                  </a:cubicBezTo>
                  <a:cubicBezTo>
                    <a:pt x="17012" y="225626"/>
                    <a:pt x="58563" y="267177"/>
                    <a:pt x="109765" y="267177"/>
                  </a:cubicBezTo>
                  <a:cubicBezTo>
                    <a:pt x="150825" y="267177"/>
                    <a:pt x="184197" y="233805"/>
                    <a:pt x="184197" y="192746"/>
                  </a:cubicBezTo>
                  <a:cubicBezTo>
                    <a:pt x="184197" y="161992"/>
                    <a:pt x="159168" y="136800"/>
                    <a:pt x="128250" y="136800"/>
                  </a:cubicBezTo>
                  <a:cubicBezTo>
                    <a:pt x="102567" y="136800"/>
                    <a:pt x="81629" y="157738"/>
                    <a:pt x="81629" y="183421"/>
                  </a:cubicBezTo>
                  <a:cubicBezTo>
                    <a:pt x="81629" y="198962"/>
                    <a:pt x="94225" y="211722"/>
                    <a:pt x="109929" y="211722"/>
                  </a:cubicBezTo>
                  <a:cubicBezTo>
                    <a:pt x="120398" y="211722"/>
                    <a:pt x="128905" y="203215"/>
                    <a:pt x="128905" y="192746"/>
                  </a:cubicBezTo>
                  <a:cubicBezTo>
                    <a:pt x="128905" y="188002"/>
                    <a:pt x="132831" y="184076"/>
                    <a:pt x="137575" y="184076"/>
                  </a:cubicBezTo>
                  <a:cubicBezTo>
                    <a:pt x="142318" y="184076"/>
                    <a:pt x="146245" y="188002"/>
                    <a:pt x="146245" y="192746"/>
                  </a:cubicBezTo>
                  <a:cubicBezTo>
                    <a:pt x="146245" y="212703"/>
                    <a:pt x="130049" y="229061"/>
                    <a:pt x="109929" y="229061"/>
                  </a:cubicBezTo>
                  <a:cubicBezTo>
                    <a:pt x="84901" y="229061"/>
                    <a:pt x="64453" y="208613"/>
                    <a:pt x="64453" y="183585"/>
                  </a:cubicBezTo>
                  <a:cubicBezTo>
                    <a:pt x="64453" y="148250"/>
                    <a:pt x="93080" y="119623"/>
                    <a:pt x="128414" y="119623"/>
                  </a:cubicBezTo>
                  <a:cubicBezTo>
                    <a:pt x="168820" y="119623"/>
                    <a:pt x="201537" y="152504"/>
                    <a:pt x="201537" y="192746"/>
                  </a:cubicBezTo>
                  <a:cubicBezTo>
                    <a:pt x="201700" y="243457"/>
                    <a:pt x="160641" y="284517"/>
                    <a:pt x="110092" y="284517"/>
                  </a:cubicBezTo>
                  <a:lnTo>
                    <a:pt x="110092" y="284517"/>
                  </a:lnTo>
                  <a:close/>
                  <a:moveTo>
                    <a:pt x="126942" y="67113"/>
                  </a:moveTo>
                  <a:cubicBezTo>
                    <a:pt x="137084" y="76600"/>
                    <a:pt x="148698" y="82980"/>
                    <a:pt x="165548" y="82980"/>
                  </a:cubicBezTo>
                  <a:cubicBezTo>
                    <a:pt x="170946" y="82980"/>
                    <a:pt x="175363" y="78563"/>
                    <a:pt x="175363" y="73165"/>
                  </a:cubicBezTo>
                  <a:cubicBezTo>
                    <a:pt x="175363" y="67767"/>
                    <a:pt x="170946" y="63350"/>
                    <a:pt x="165548" y="63350"/>
                  </a:cubicBezTo>
                  <a:cubicBezTo>
                    <a:pt x="152134" y="63186"/>
                    <a:pt x="139211" y="64495"/>
                    <a:pt x="126942" y="67113"/>
                  </a:cubicBezTo>
                  <a:lnTo>
                    <a:pt x="126942" y="67113"/>
                  </a:lnTo>
                  <a:close/>
                  <a:moveTo>
                    <a:pt x="36315" y="17055"/>
                  </a:moveTo>
                  <a:cubicBezTo>
                    <a:pt x="30917" y="17055"/>
                    <a:pt x="26501" y="21472"/>
                    <a:pt x="26501" y="26870"/>
                  </a:cubicBezTo>
                  <a:cubicBezTo>
                    <a:pt x="26501" y="32269"/>
                    <a:pt x="30917" y="36686"/>
                    <a:pt x="36315" y="36686"/>
                  </a:cubicBezTo>
                  <a:cubicBezTo>
                    <a:pt x="49076" y="36686"/>
                    <a:pt x="59054" y="32923"/>
                    <a:pt x="67561" y="26870"/>
                  </a:cubicBezTo>
                  <a:cubicBezTo>
                    <a:pt x="59054" y="20818"/>
                    <a:pt x="49239" y="17055"/>
                    <a:pt x="36315" y="17055"/>
                  </a:cubicBezTo>
                  <a:lnTo>
                    <a:pt x="36315" y="1705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9" name="Google Shape;2799;p76"/>
            <p:cNvSpPr/>
            <p:nvPr/>
          </p:nvSpPr>
          <p:spPr>
            <a:xfrm>
              <a:off x="6427088" y="2673322"/>
              <a:ext cx="92467" cy="185674"/>
            </a:xfrm>
            <a:custGeom>
              <a:rect b="b" l="l" r="r" t="t"/>
              <a:pathLst>
                <a:path extrusionOk="0" h="312057" w="155407">
                  <a:moveTo>
                    <a:pt x="128414" y="312057"/>
                  </a:moveTo>
                  <a:cubicBezTo>
                    <a:pt x="99295" y="312057"/>
                    <a:pt x="84409" y="295863"/>
                    <a:pt x="71323" y="281630"/>
                  </a:cubicBezTo>
                  <a:cubicBezTo>
                    <a:pt x="69524" y="279668"/>
                    <a:pt x="67723" y="277705"/>
                    <a:pt x="65924" y="275741"/>
                  </a:cubicBezTo>
                  <a:cubicBezTo>
                    <a:pt x="56436" y="285720"/>
                    <a:pt x="44495" y="293572"/>
                    <a:pt x="26991" y="293572"/>
                  </a:cubicBezTo>
                  <a:cubicBezTo>
                    <a:pt x="12105" y="293572"/>
                    <a:pt x="0" y="281467"/>
                    <a:pt x="0" y="266581"/>
                  </a:cubicBezTo>
                  <a:cubicBezTo>
                    <a:pt x="0" y="251694"/>
                    <a:pt x="12105" y="239589"/>
                    <a:pt x="26991" y="239589"/>
                  </a:cubicBezTo>
                  <a:cubicBezTo>
                    <a:pt x="42859" y="239589"/>
                    <a:pt x="54473" y="244333"/>
                    <a:pt x="63798" y="251040"/>
                  </a:cubicBezTo>
                  <a:cubicBezTo>
                    <a:pt x="64615" y="250059"/>
                    <a:pt x="65270" y="248914"/>
                    <a:pt x="66088" y="247932"/>
                  </a:cubicBezTo>
                  <a:cubicBezTo>
                    <a:pt x="72468" y="238935"/>
                    <a:pt x="79338" y="229283"/>
                    <a:pt x="88663" y="222249"/>
                  </a:cubicBezTo>
                  <a:cubicBezTo>
                    <a:pt x="86536" y="221104"/>
                    <a:pt x="84573" y="219959"/>
                    <a:pt x="82610" y="218977"/>
                  </a:cubicBezTo>
                  <a:cubicBezTo>
                    <a:pt x="75085" y="214561"/>
                    <a:pt x="68541" y="210962"/>
                    <a:pt x="54637" y="210962"/>
                  </a:cubicBezTo>
                  <a:cubicBezTo>
                    <a:pt x="50875" y="210962"/>
                    <a:pt x="47603" y="208508"/>
                    <a:pt x="46458" y="204909"/>
                  </a:cubicBezTo>
                  <a:cubicBezTo>
                    <a:pt x="45312" y="201310"/>
                    <a:pt x="46621" y="197384"/>
                    <a:pt x="49729" y="195258"/>
                  </a:cubicBezTo>
                  <a:cubicBezTo>
                    <a:pt x="51856" y="193785"/>
                    <a:pt x="70014" y="179717"/>
                    <a:pt x="56764" y="159760"/>
                  </a:cubicBezTo>
                  <a:cubicBezTo>
                    <a:pt x="55128" y="157306"/>
                    <a:pt x="54637" y="154034"/>
                    <a:pt x="55946" y="151253"/>
                  </a:cubicBezTo>
                  <a:cubicBezTo>
                    <a:pt x="57255" y="148472"/>
                    <a:pt x="59708" y="146673"/>
                    <a:pt x="62816" y="146346"/>
                  </a:cubicBezTo>
                  <a:cubicBezTo>
                    <a:pt x="63798" y="146182"/>
                    <a:pt x="74103" y="144056"/>
                    <a:pt x="81629" y="131623"/>
                  </a:cubicBezTo>
                  <a:cubicBezTo>
                    <a:pt x="91280" y="115755"/>
                    <a:pt x="97824" y="82057"/>
                    <a:pt x="74103" y="11388"/>
                  </a:cubicBezTo>
                  <a:cubicBezTo>
                    <a:pt x="72631" y="6808"/>
                    <a:pt x="75085" y="2064"/>
                    <a:pt x="79502" y="428"/>
                  </a:cubicBezTo>
                  <a:cubicBezTo>
                    <a:pt x="84082" y="-1044"/>
                    <a:pt x="88827" y="1410"/>
                    <a:pt x="90462" y="5826"/>
                  </a:cubicBezTo>
                  <a:cubicBezTo>
                    <a:pt x="111238" y="68316"/>
                    <a:pt x="113037" y="113956"/>
                    <a:pt x="95861" y="141275"/>
                  </a:cubicBezTo>
                  <a:cubicBezTo>
                    <a:pt x="89644" y="151090"/>
                    <a:pt x="82119" y="156652"/>
                    <a:pt x="76066" y="159596"/>
                  </a:cubicBezTo>
                  <a:cubicBezTo>
                    <a:pt x="80320" y="170720"/>
                    <a:pt x="79666" y="182335"/>
                    <a:pt x="73776" y="192967"/>
                  </a:cubicBezTo>
                  <a:cubicBezTo>
                    <a:pt x="73286" y="193785"/>
                    <a:pt x="72795" y="194603"/>
                    <a:pt x="72304" y="195421"/>
                  </a:cubicBezTo>
                  <a:cubicBezTo>
                    <a:pt x="80320" y="197384"/>
                    <a:pt x="86045" y="200656"/>
                    <a:pt x="91280" y="203764"/>
                  </a:cubicBezTo>
                  <a:cubicBezTo>
                    <a:pt x="98805" y="208181"/>
                    <a:pt x="105348" y="211780"/>
                    <a:pt x="119253" y="211780"/>
                  </a:cubicBezTo>
                  <a:cubicBezTo>
                    <a:pt x="123997" y="211780"/>
                    <a:pt x="127923" y="215706"/>
                    <a:pt x="127923" y="220450"/>
                  </a:cubicBezTo>
                  <a:cubicBezTo>
                    <a:pt x="127923" y="225194"/>
                    <a:pt x="123997" y="229120"/>
                    <a:pt x="119253" y="229120"/>
                  </a:cubicBezTo>
                  <a:cubicBezTo>
                    <a:pt x="100604" y="229120"/>
                    <a:pt x="91116" y="242370"/>
                    <a:pt x="80156" y="257747"/>
                  </a:cubicBezTo>
                  <a:cubicBezTo>
                    <a:pt x="79011" y="259219"/>
                    <a:pt x="78029" y="260692"/>
                    <a:pt x="76884" y="262328"/>
                  </a:cubicBezTo>
                  <a:cubicBezTo>
                    <a:pt x="79338" y="264945"/>
                    <a:pt x="81793" y="267399"/>
                    <a:pt x="84082" y="270016"/>
                  </a:cubicBezTo>
                  <a:cubicBezTo>
                    <a:pt x="84737" y="270670"/>
                    <a:pt x="85227" y="271325"/>
                    <a:pt x="85882" y="271979"/>
                  </a:cubicBezTo>
                  <a:cubicBezTo>
                    <a:pt x="98477" y="262655"/>
                    <a:pt x="112546" y="258074"/>
                    <a:pt x="128414" y="258074"/>
                  </a:cubicBezTo>
                  <a:cubicBezTo>
                    <a:pt x="143300" y="258074"/>
                    <a:pt x="155406" y="270180"/>
                    <a:pt x="155406" y="285066"/>
                  </a:cubicBezTo>
                  <a:cubicBezTo>
                    <a:pt x="155569" y="299952"/>
                    <a:pt x="143300" y="312057"/>
                    <a:pt x="128414" y="312057"/>
                  </a:cubicBezTo>
                  <a:lnTo>
                    <a:pt x="128414" y="312057"/>
                  </a:lnTo>
                  <a:close/>
                  <a:moveTo>
                    <a:pt x="98477" y="284248"/>
                  </a:moveTo>
                  <a:cubicBezTo>
                    <a:pt x="106330" y="290628"/>
                    <a:pt x="115327" y="294881"/>
                    <a:pt x="128578" y="294881"/>
                  </a:cubicBezTo>
                  <a:cubicBezTo>
                    <a:pt x="133975" y="294881"/>
                    <a:pt x="138392" y="290464"/>
                    <a:pt x="138392" y="285066"/>
                  </a:cubicBezTo>
                  <a:cubicBezTo>
                    <a:pt x="138392" y="279668"/>
                    <a:pt x="133975" y="275251"/>
                    <a:pt x="128578" y="275251"/>
                  </a:cubicBezTo>
                  <a:cubicBezTo>
                    <a:pt x="116963" y="275251"/>
                    <a:pt x="107474" y="278032"/>
                    <a:pt x="98477" y="284248"/>
                  </a:cubicBezTo>
                  <a:lnTo>
                    <a:pt x="98477" y="284248"/>
                  </a:lnTo>
                  <a:close/>
                  <a:moveTo>
                    <a:pt x="26991" y="256766"/>
                  </a:moveTo>
                  <a:cubicBezTo>
                    <a:pt x="21592" y="256766"/>
                    <a:pt x="17176" y="261182"/>
                    <a:pt x="17176" y="266581"/>
                  </a:cubicBezTo>
                  <a:cubicBezTo>
                    <a:pt x="17176" y="271979"/>
                    <a:pt x="21592" y="276396"/>
                    <a:pt x="26991" y="276396"/>
                  </a:cubicBezTo>
                  <a:cubicBezTo>
                    <a:pt x="38115" y="276396"/>
                    <a:pt x="46130" y="271652"/>
                    <a:pt x="53001" y="264454"/>
                  </a:cubicBezTo>
                  <a:cubicBezTo>
                    <a:pt x="46130" y="259710"/>
                    <a:pt x="37951" y="256766"/>
                    <a:pt x="26991" y="256766"/>
                  </a:cubicBezTo>
                  <a:lnTo>
                    <a:pt x="26991" y="25676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00" name="Google Shape;2800;p76"/>
          <p:cNvGrpSpPr/>
          <p:nvPr/>
        </p:nvGrpSpPr>
        <p:grpSpPr>
          <a:xfrm>
            <a:off x="5626166" y="2627941"/>
            <a:ext cx="172189" cy="350808"/>
            <a:chOff x="5625696" y="2673090"/>
            <a:chExt cx="172189" cy="350808"/>
          </a:xfrm>
        </p:grpSpPr>
        <p:sp>
          <p:nvSpPr>
            <p:cNvPr id="2801" name="Google Shape;2801;p76"/>
            <p:cNvSpPr/>
            <p:nvPr/>
          </p:nvSpPr>
          <p:spPr>
            <a:xfrm>
              <a:off x="5625696" y="2673090"/>
              <a:ext cx="109012" cy="350496"/>
            </a:xfrm>
            <a:custGeom>
              <a:rect b="b" l="l" r="r" t="t"/>
              <a:pathLst>
                <a:path extrusionOk="0" h="589069" w="183214">
                  <a:moveTo>
                    <a:pt x="146899" y="17340"/>
                  </a:moveTo>
                  <a:cubicBezTo>
                    <a:pt x="157369" y="17340"/>
                    <a:pt x="165875" y="25846"/>
                    <a:pt x="165875" y="36316"/>
                  </a:cubicBezTo>
                  <a:lnTo>
                    <a:pt x="165875" y="110093"/>
                  </a:lnTo>
                  <a:cubicBezTo>
                    <a:pt x="165875" y="114837"/>
                    <a:pt x="169801" y="118763"/>
                    <a:pt x="174545" y="118763"/>
                  </a:cubicBezTo>
                  <a:cubicBezTo>
                    <a:pt x="179289" y="118763"/>
                    <a:pt x="183215" y="114837"/>
                    <a:pt x="183215" y="110093"/>
                  </a:cubicBezTo>
                  <a:lnTo>
                    <a:pt x="183215" y="36316"/>
                  </a:lnTo>
                  <a:cubicBezTo>
                    <a:pt x="183215" y="16358"/>
                    <a:pt x="167020" y="0"/>
                    <a:pt x="146899" y="0"/>
                  </a:cubicBezTo>
                  <a:cubicBezTo>
                    <a:pt x="127924" y="0"/>
                    <a:pt x="112383" y="14559"/>
                    <a:pt x="110747" y="33208"/>
                  </a:cubicBezTo>
                  <a:cubicBezTo>
                    <a:pt x="105185" y="29772"/>
                    <a:pt x="98642" y="27646"/>
                    <a:pt x="91608" y="27646"/>
                  </a:cubicBezTo>
                  <a:cubicBezTo>
                    <a:pt x="71650" y="27646"/>
                    <a:pt x="55292" y="44004"/>
                    <a:pt x="55292" y="63962"/>
                  </a:cubicBezTo>
                  <a:lnTo>
                    <a:pt x="55292" y="70014"/>
                  </a:lnTo>
                  <a:cubicBezTo>
                    <a:pt x="49729" y="66579"/>
                    <a:pt x="43186" y="64616"/>
                    <a:pt x="36316" y="64616"/>
                  </a:cubicBezTo>
                  <a:cubicBezTo>
                    <a:pt x="16359" y="64616"/>
                    <a:pt x="0" y="80811"/>
                    <a:pt x="0" y="100932"/>
                  </a:cubicBezTo>
                  <a:lnTo>
                    <a:pt x="0" y="405200"/>
                  </a:lnTo>
                  <a:cubicBezTo>
                    <a:pt x="0" y="422704"/>
                    <a:pt x="7034" y="438571"/>
                    <a:pt x="18485" y="450022"/>
                  </a:cubicBezTo>
                  <a:lnTo>
                    <a:pt x="18485" y="580399"/>
                  </a:lnTo>
                  <a:cubicBezTo>
                    <a:pt x="18485" y="585143"/>
                    <a:pt x="22411" y="589069"/>
                    <a:pt x="27155" y="589069"/>
                  </a:cubicBezTo>
                  <a:cubicBezTo>
                    <a:pt x="31899" y="589069"/>
                    <a:pt x="35825" y="585143"/>
                    <a:pt x="35825" y="580399"/>
                  </a:cubicBezTo>
                  <a:lnTo>
                    <a:pt x="35825" y="462618"/>
                  </a:lnTo>
                  <a:cubicBezTo>
                    <a:pt x="44331" y="466871"/>
                    <a:pt x="53983" y="469162"/>
                    <a:pt x="64125" y="469162"/>
                  </a:cubicBezTo>
                  <a:cubicBezTo>
                    <a:pt x="68869" y="469162"/>
                    <a:pt x="72795" y="465236"/>
                    <a:pt x="72795" y="460492"/>
                  </a:cubicBezTo>
                  <a:cubicBezTo>
                    <a:pt x="72795" y="455748"/>
                    <a:pt x="68869" y="451822"/>
                    <a:pt x="64125" y="451822"/>
                  </a:cubicBezTo>
                  <a:cubicBezTo>
                    <a:pt x="38443" y="451822"/>
                    <a:pt x="17504" y="430883"/>
                    <a:pt x="17504" y="405200"/>
                  </a:cubicBezTo>
                  <a:lnTo>
                    <a:pt x="17504" y="100932"/>
                  </a:lnTo>
                  <a:cubicBezTo>
                    <a:pt x="17504" y="90462"/>
                    <a:pt x="26010" y="81956"/>
                    <a:pt x="36479" y="81956"/>
                  </a:cubicBezTo>
                  <a:cubicBezTo>
                    <a:pt x="46949" y="81956"/>
                    <a:pt x="55455" y="90462"/>
                    <a:pt x="55455" y="100932"/>
                  </a:cubicBezTo>
                  <a:lnTo>
                    <a:pt x="55455" y="230001"/>
                  </a:lnTo>
                  <a:cubicBezTo>
                    <a:pt x="55455" y="234744"/>
                    <a:pt x="59381" y="238671"/>
                    <a:pt x="64125" y="238671"/>
                  </a:cubicBezTo>
                  <a:cubicBezTo>
                    <a:pt x="68869" y="238671"/>
                    <a:pt x="72795" y="234744"/>
                    <a:pt x="72795" y="230001"/>
                  </a:cubicBezTo>
                  <a:lnTo>
                    <a:pt x="72795" y="63962"/>
                  </a:lnTo>
                  <a:cubicBezTo>
                    <a:pt x="72795" y="53492"/>
                    <a:pt x="81302" y="44986"/>
                    <a:pt x="91771" y="44986"/>
                  </a:cubicBezTo>
                  <a:cubicBezTo>
                    <a:pt x="102241" y="44986"/>
                    <a:pt x="110747" y="53492"/>
                    <a:pt x="110747" y="63962"/>
                  </a:cubicBezTo>
                  <a:lnTo>
                    <a:pt x="110747" y="202191"/>
                  </a:lnTo>
                  <a:cubicBezTo>
                    <a:pt x="110747" y="206935"/>
                    <a:pt x="114673" y="210861"/>
                    <a:pt x="119417" y="210861"/>
                  </a:cubicBezTo>
                  <a:cubicBezTo>
                    <a:pt x="124161" y="210861"/>
                    <a:pt x="128087" y="206935"/>
                    <a:pt x="128087" y="202191"/>
                  </a:cubicBezTo>
                  <a:lnTo>
                    <a:pt x="128087" y="36152"/>
                  </a:lnTo>
                  <a:cubicBezTo>
                    <a:pt x="127760" y="26010"/>
                    <a:pt x="136430" y="17340"/>
                    <a:pt x="146899" y="17340"/>
                  </a:cubicBezTo>
                  <a:lnTo>
                    <a:pt x="146899" y="1734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2" name="Google Shape;2802;p76"/>
            <p:cNvSpPr/>
            <p:nvPr/>
          </p:nvSpPr>
          <p:spPr>
            <a:xfrm>
              <a:off x="5702414" y="2750100"/>
              <a:ext cx="95472" cy="273798"/>
            </a:xfrm>
            <a:custGeom>
              <a:rect b="b" l="l" r="r" t="t"/>
              <a:pathLst>
                <a:path extrusionOk="0" h="460164" w="160457">
                  <a:moveTo>
                    <a:pt x="151316" y="161458"/>
                  </a:moveTo>
                  <a:lnTo>
                    <a:pt x="122034" y="117618"/>
                  </a:lnTo>
                  <a:cubicBezTo>
                    <a:pt x="118272" y="112056"/>
                    <a:pt x="113201" y="107639"/>
                    <a:pt x="107148" y="104858"/>
                  </a:cubicBezTo>
                  <a:cubicBezTo>
                    <a:pt x="108784" y="100768"/>
                    <a:pt x="109602" y="96352"/>
                    <a:pt x="109602" y="91608"/>
                  </a:cubicBezTo>
                  <a:lnTo>
                    <a:pt x="109602" y="36316"/>
                  </a:lnTo>
                  <a:cubicBezTo>
                    <a:pt x="109602" y="16358"/>
                    <a:pt x="93407" y="0"/>
                    <a:pt x="73286" y="0"/>
                  </a:cubicBezTo>
                  <a:cubicBezTo>
                    <a:pt x="53329" y="0"/>
                    <a:pt x="36970" y="16358"/>
                    <a:pt x="36970" y="36316"/>
                  </a:cubicBezTo>
                  <a:lnTo>
                    <a:pt x="36970" y="91608"/>
                  </a:lnTo>
                  <a:cubicBezTo>
                    <a:pt x="36970" y="106167"/>
                    <a:pt x="45640" y="118763"/>
                    <a:pt x="58072" y="124652"/>
                  </a:cubicBezTo>
                  <a:cubicBezTo>
                    <a:pt x="53983" y="135776"/>
                    <a:pt x="55292" y="148862"/>
                    <a:pt x="62326" y="159168"/>
                  </a:cubicBezTo>
                  <a:lnTo>
                    <a:pt x="82447" y="189268"/>
                  </a:lnTo>
                  <a:lnTo>
                    <a:pt x="49730" y="213806"/>
                  </a:lnTo>
                  <a:cubicBezTo>
                    <a:pt x="45967" y="216750"/>
                    <a:pt x="45150" y="222148"/>
                    <a:pt x="47930" y="225911"/>
                  </a:cubicBezTo>
                  <a:cubicBezTo>
                    <a:pt x="49566" y="228201"/>
                    <a:pt x="52184" y="229346"/>
                    <a:pt x="54801" y="229346"/>
                  </a:cubicBezTo>
                  <a:cubicBezTo>
                    <a:pt x="56600" y="229346"/>
                    <a:pt x="58400" y="228855"/>
                    <a:pt x="60035" y="227547"/>
                  </a:cubicBezTo>
                  <a:lnTo>
                    <a:pt x="99296" y="198101"/>
                  </a:lnTo>
                  <a:cubicBezTo>
                    <a:pt x="102895" y="195320"/>
                    <a:pt x="103877" y="190249"/>
                    <a:pt x="101259" y="186487"/>
                  </a:cubicBezTo>
                  <a:lnTo>
                    <a:pt x="76721" y="149680"/>
                  </a:lnTo>
                  <a:cubicBezTo>
                    <a:pt x="72304" y="143137"/>
                    <a:pt x="71977" y="134303"/>
                    <a:pt x="75576" y="127924"/>
                  </a:cubicBezTo>
                  <a:cubicBezTo>
                    <a:pt x="83592" y="127433"/>
                    <a:pt x="90789" y="124325"/>
                    <a:pt x="96515" y="119417"/>
                  </a:cubicBezTo>
                  <a:cubicBezTo>
                    <a:pt x="100932" y="120562"/>
                    <a:pt x="104858" y="123343"/>
                    <a:pt x="107475" y="127269"/>
                  </a:cubicBezTo>
                  <a:lnTo>
                    <a:pt x="136757" y="171110"/>
                  </a:lnTo>
                  <a:cubicBezTo>
                    <a:pt x="145918" y="184851"/>
                    <a:pt x="144936" y="203172"/>
                    <a:pt x="134303" y="215932"/>
                  </a:cubicBezTo>
                  <a:lnTo>
                    <a:pt x="59218" y="306068"/>
                  </a:lnTo>
                  <a:cubicBezTo>
                    <a:pt x="50384" y="316700"/>
                    <a:pt x="37297" y="322917"/>
                    <a:pt x="23393" y="322917"/>
                  </a:cubicBezTo>
                  <a:lnTo>
                    <a:pt x="8670" y="322917"/>
                  </a:lnTo>
                  <a:cubicBezTo>
                    <a:pt x="3926" y="322917"/>
                    <a:pt x="0" y="326843"/>
                    <a:pt x="0" y="331587"/>
                  </a:cubicBezTo>
                  <a:cubicBezTo>
                    <a:pt x="0" y="336331"/>
                    <a:pt x="3926" y="340257"/>
                    <a:pt x="8670" y="340257"/>
                  </a:cubicBezTo>
                  <a:lnTo>
                    <a:pt x="23393" y="340257"/>
                  </a:lnTo>
                  <a:cubicBezTo>
                    <a:pt x="31245" y="340257"/>
                    <a:pt x="38933" y="338785"/>
                    <a:pt x="46131" y="336003"/>
                  </a:cubicBezTo>
                  <a:lnTo>
                    <a:pt x="46131" y="451495"/>
                  </a:lnTo>
                  <a:cubicBezTo>
                    <a:pt x="46131" y="456238"/>
                    <a:pt x="50057" y="460165"/>
                    <a:pt x="54801" y="460165"/>
                  </a:cubicBezTo>
                  <a:cubicBezTo>
                    <a:pt x="59545" y="460165"/>
                    <a:pt x="63471" y="456238"/>
                    <a:pt x="63471" y="451495"/>
                  </a:cubicBezTo>
                  <a:lnTo>
                    <a:pt x="63471" y="326188"/>
                  </a:lnTo>
                  <a:cubicBezTo>
                    <a:pt x="66742" y="323571"/>
                    <a:pt x="69851" y="320627"/>
                    <a:pt x="72632" y="317191"/>
                  </a:cubicBezTo>
                  <a:lnTo>
                    <a:pt x="147717" y="227056"/>
                  </a:lnTo>
                  <a:cubicBezTo>
                    <a:pt x="163258" y="208407"/>
                    <a:pt x="164730" y="181416"/>
                    <a:pt x="151316" y="161458"/>
                  </a:cubicBezTo>
                  <a:lnTo>
                    <a:pt x="151316" y="161458"/>
                  </a:lnTo>
                  <a:close/>
                  <a:moveTo>
                    <a:pt x="54474" y="36316"/>
                  </a:moveTo>
                  <a:cubicBezTo>
                    <a:pt x="54474" y="25846"/>
                    <a:pt x="62980" y="17340"/>
                    <a:pt x="73450" y="17340"/>
                  </a:cubicBezTo>
                  <a:cubicBezTo>
                    <a:pt x="83919" y="17340"/>
                    <a:pt x="92425" y="25846"/>
                    <a:pt x="92425" y="36316"/>
                  </a:cubicBezTo>
                  <a:lnTo>
                    <a:pt x="92425" y="91608"/>
                  </a:lnTo>
                  <a:cubicBezTo>
                    <a:pt x="92425" y="102077"/>
                    <a:pt x="83919" y="110583"/>
                    <a:pt x="73450" y="110583"/>
                  </a:cubicBezTo>
                  <a:cubicBezTo>
                    <a:pt x="62980" y="110583"/>
                    <a:pt x="54474" y="102077"/>
                    <a:pt x="54474" y="91608"/>
                  </a:cubicBezTo>
                  <a:lnTo>
                    <a:pt x="54474" y="3631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803" name="Google Shape;2803;p76"/>
          <p:cNvSpPr/>
          <p:nvPr/>
        </p:nvSpPr>
        <p:spPr>
          <a:xfrm>
            <a:off x="4795885" y="2628130"/>
            <a:ext cx="312633" cy="350430"/>
          </a:xfrm>
          <a:custGeom>
            <a:rect b="b" l="l" r="r" t="t"/>
            <a:pathLst>
              <a:path extrusionOk="0" h="588958" w="525434">
                <a:moveTo>
                  <a:pt x="458856" y="437479"/>
                </a:moveTo>
                <a:lnTo>
                  <a:pt x="420086" y="432571"/>
                </a:lnTo>
                <a:cubicBezTo>
                  <a:pt x="428593" y="426682"/>
                  <a:pt x="436281" y="419485"/>
                  <a:pt x="442497" y="411142"/>
                </a:cubicBezTo>
                <a:cubicBezTo>
                  <a:pt x="455257" y="394292"/>
                  <a:pt x="461964" y="374335"/>
                  <a:pt x="461964" y="353233"/>
                </a:cubicBezTo>
                <a:cubicBezTo>
                  <a:pt x="461964" y="324933"/>
                  <a:pt x="449532" y="298268"/>
                  <a:pt x="427938" y="279947"/>
                </a:cubicBezTo>
                <a:cubicBezTo>
                  <a:pt x="421558" y="274548"/>
                  <a:pt x="414524" y="270132"/>
                  <a:pt x="407163" y="266533"/>
                </a:cubicBezTo>
                <a:cubicBezTo>
                  <a:pt x="409780" y="259499"/>
                  <a:pt x="411089" y="251974"/>
                  <a:pt x="411089" y="244285"/>
                </a:cubicBezTo>
                <a:cubicBezTo>
                  <a:pt x="411089" y="213695"/>
                  <a:pt x="390314" y="187521"/>
                  <a:pt x="360378" y="180814"/>
                </a:cubicBezTo>
                <a:lnTo>
                  <a:pt x="351381" y="178688"/>
                </a:lnTo>
                <a:cubicBezTo>
                  <a:pt x="364958" y="166255"/>
                  <a:pt x="372974" y="148588"/>
                  <a:pt x="372974" y="129776"/>
                </a:cubicBezTo>
                <a:cubicBezTo>
                  <a:pt x="372974" y="109982"/>
                  <a:pt x="364304" y="91497"/>
                  <a:pt x="349090" y="78737"/>
                </a:cubicBezTo>
                <a:cubicBezTo>
                  <a:pt x="347618" y="77428"/>
                  <a:pt x="345982" y="76283"/>
                  <a:pt x="344346" y="75302"/>
                </a:cubicBezTo>
                <a:cubicBezTo>
                  <a:pt x="346473" y="70067"/>
                  <a:pt x="347618" y="64342"/>
                  <a:pt x="347618" y="58616"/>
                </a:cubicBezTo>
                <a:cubicBezTo>
                  <a:pt x="347618" y="37023"/>
                  <a:pt x="332077" y="18374"/>
                  <a:pt x="310812" y="14285"/>
                </a:cubicBezTo>
                <a:lnTo>
                  <a:pt x="239325" y="871"/>
                </a:lnTo>
                <a:cubicBezTo>
                  <a:pt x="224112" y="-1910"/>
                  <a:pt x="208571" y="2016"/>
                  <a:pt x="196629" y="11994"/>
                </a:cubicBezTo>
                <a:cubicBezTo>
                  <a:pt x="184688" y="21810"/>
                  <a:pt x="177817" y="36369"/>
                  <a:pt x="177817" y="51909"/>
                </a:cubicBezTo>
                <a:cubicBezTo>
                  <a:pt x="177817" y="64342"/>
                  <a:pt x="182070" y="75956"/>
                  <a:pt x="189922" y="85117"/>
                </a:cubicBezTo>
                <a:cubicBezTo>
                  <a:pt x="167838" y="93296"/>
                  <a:pt x="152461" y="114562"/>
                  <a:pt x="152461" y="138773"/>
                </a:cubicBezTo>
                <a:cubicBezTo>
                  <a:pt x="152461" y="144825"/>
                  <a:pt x="153443" y="150878"/>
                  <a:pt x="155242" y="156604"/>
                </a:cubicBezTo>
                <a:cubicBezTo>
                  <a:pt x="151807" y="158567"/>
                  <a:pt x="148372" y="160857"/>
                  <a:pt x="145100" y="163474"/>
                </a:cubicBezTo>
                <a:cubicBezTo>
                  <a:pt x="125470" y="179178"/>
                  <a:pt x="114346" y="202407"/>
                  <a:pt x="114346" y="227436"/>
                </a:cubicBezTo>
                <a:cubicBezTo>
                  <a:pt x="114346" y="252955"/>
                  <a:pt x="126778" y="276839"/>
                  <a:pt x="146409" y="292379"/>
                </a:cubicBezTo>
                <a:lnTo>
                  <a:pt x="128251" y="295487"/>
                </a:lnTo>
                <a:cubicBezTo>
                  <a:pt x="90789" y="301703"/>
                  <a:pt x="63635" y="333766"/>
                  <a:pt x="63635" y="371881"/>
                </a:cubicBezTo>
                <a:cubicBezTo>
                  <a:pt x="63635" y="380879"/>
                  <a:pt x="65107" y="389549"/>
                  <a:pt x="68051" y="397728"/>
                </a:cubicBezTo>
                <a:cubicBezTo>
                  <a:pt x="55292" y="401817"/>
                  <a:pt x="43514" y="408525"/>
                  <a:pt x="33208" y="417521"/>
                </a:cubicBezTo>
                <a:cubicBezTo>
                  <a:pt x="12105" y="436170"/>
                  <a:pt x="0" y="462835"/>
                  <a:pt x="0" y="490971"/>
                </a:cubicBezTo>
                <a:cubicBezTo>
                  <a:pt x="0" y="544954"/>
                  <a:pt x="44004" y="588959"/>
                  <a:pt x="97987" y="588959"/>
                </a:cubicBezTo>
                <a:lnTo>
                  <a:pt x="449368" y="588959"/>
                </a:lnTo>
                <a:cubicBezTo>
                  <a:pt x="491409" y="588959"/>
                  <a:pt x="525435" y="554769"/>
                  <a:pt x="525435" y="512892"/>
                </a:cubicBezTo>
                <a:cubicBezTo>
                  <a:pt x="525435" y="474776"/>
                  <a:pt x="496808" y="442223"/>
                  <a:pt x="458856" y="437479"/>
                </a:cubicBezTo>
                <a:lnTo>
                  <a:pt x="458856" y="437479"/>
                </a:lnTo>
                <a:close/>
                <a:moveTo>
                  <a:pt x="207753" y="25408"/>
                </a:moveTo>
                <a:cubicBezTo>
                  <a:pt x="215769" y="18865"/>
                  <a:pt x="226075" y="16084"/>
                  <a:pt x="236217" y="18047"/>
                </a:cubicBezTo>
                <a:lnTo>
                  <a:pt x="307703" y="31461"/>
                </a:lnTo>
                <a:cubicBezTo>
                  <a:pt x="320790" y="33915"/>
                  <a:pt x="330442" y="45366"/>
                  <a:pt x="330442" y="58780"/>
                </a:cubicBezTo>
                <a:cubicBezTo>
                  <a:pt x="330442" y="61724"/>
                  <a:pt x="329951" y="64669"/>
                  <a:pt x="328970" y="67450"/>
                </a:cubicBezTo>
                <a:cubicBezTo>
                  <a:pt x="318009" y="63524"/>
                  <a:pt x="306231" y="62542"/>
                  <a:pt x="294617" y="64832"/>
                </a:cubicBezTo>
                <a:lnTo>
                  <a:pt x="210371" y="80700"/>
                </a:lnTo>
                <a:cubicBezTo>
                  <a:pt x="200882" y="74320"/>
                  <a:pt x="195157" y="63687"/>
                  <a:pt x="195157" y="52073"/>
                </a:cubicBezTo>
                <a:cubicBezTo>
                  <a:pt x="195157" y="41767"/>
                  <a:pt x="199737" y="32115"/>
                  <a:pt x="207753" y="25408"/>
                </a:cubicBezTo>
                <a:lnTo>
                  <a:pt x="207753" y="25408"/>
                </a:lnTo>
                <a:close/>
                <a:moveTo>
                  <a:pt x="169801" y="138936"/>
                </a:moveTo>
                <a:cubicBezTo>
                  <a:pt x="169801" y="137464"/>
                  <a:pt x="169965" y="136155"/>
                  <a:pt x="169965" y="134683"/>
                </a:cubicBezTo>
                <a:cubicBezTo>
                  <a:pt x="173891" y="135338"/>
                  <a:pt x="179780" y="135992"/>
                  <a:pt x="187305" y="135992"/>
                </a:cubicBezTo>
                <a:cubicBezTo>
                  <a:pt x="187468" y="135992"/>
                  <a:pt x="187632" y="135992"/>
                  <a:pt x="187796" y="135992"/>
                </a:cubicBezTo>
                <a:cubicBezTo>
                  <a:pt x="208735" y="135992"/>
                  <a:pt x="233599" y="131575"/>
                  <a:pt x="262063" y="122905"/>
                </a:cubicBezTo>
                <a:cubicBezTo>
                  <a:pt x="269915" y="120615"/>
                  <a:pt x="277604" y="118652"/>
                  <a:pt x="285292" y="117180"/>
                </a:cubicBezTo>
                <a:cubicBezTo>
                  <a:pt x="290036" y="116362"/>
                  <a:pt x="293145" y="111781"/>
                  <a:pt x="292163" y="107201"/>
                </a:cubicBezTo>
                <a:cubicBezTo>
                  <a:pt x="291345" y="102457"/>
                  <a:pt x="286765" y="99349"/>
                  <a:pt x="282184" y="100330"/>
                </a:cubicBezTo>
                <a:cubicBezTo>
                  <a:pt x="274005" y="101803"/>
                  <a:pt x="265499" y="103929"/>
                  <a:pt x="257156" y="106547"/>
                </a:cubicBezTo>
                <a:cubicBezTo>
                  <a:pt x="216423" y="118979"/>
                  <a:pt x="188940" y="119961"/>
                  <a:pt x="175527" y="118325"/>
                </a:cubicBezTo>
                <a:cubicBezTo>
                  <a:pt x="181252" y="108837"/>
                  <a:pt x="190904" y="101966"/>
                  <a:pt x="202355" y="99676"/>
                </a:cubicBezTo>
                <a:lnTo>
                  <a:pt x="297725" y="81845"/>
                </a:lnTo>
                <a:cubicBezTo>
                  <a:pt x="312120" y="79228"/>
                  <a:pt x="326843" y="82990"/>
                  <a:pt x="337967" y="92315"/>
                </a:cubicBezTo>
                <a:cubicBezTo>
                  <a:pt x="340911" y="94768"/>
                  <a:pt x="343529" y="97549"/>
                  <a:pt x="345655" y="100494"/>
                </a:cubicBezTo>
                <a:cubicBezTo>
                  <a:pt x="338948" y="98694"/>
                  <a:pt x="331260" y="97713"/>
                  <a:pt x="322917" y="97222"/>
                </a:cubicBezTo>
                <a:cubicBezTo>
                  <a:pt x="318173" y="97059"/>
                  <a:pt x="314083" y="100658"/>
                  <a:pt x="313920" y="105401"/>
                </a:cubicBezTo>
                <a:cubicBezTo>
                  <a:pt x="313756" y="110145"/>
                  <a:pt x="317355" y="114235"/>
                  <a:pt x="322099" y="114399"/>
                </a:cubicBezTo>
                <a:cubicBezTo>
                  <a:pt x="336167" y="115053"/>
                  <a:pt x="347782" y="117997"/>
                  <a:pt x="354980" y="122905"/>
                </a:cubicBezTo>
                <a:cubicBezTo>
                  <a:pt x="355307" y="125195"/>
                  <a:pt x="355470" y="127649"/>
                  <a:pt x="355470" y="130103"/>
                </a:cubicBezTo>
                <a:cubicBezTo>
                  <a:pt x="355470" y="148588"/>
                  <a:pt x="345001" y="165601"/>
                  <a:pt x="328479" y="173944"/>
                </a:cubicBezTo>
                <a:lnTo>
                  <a:pt x="214296" y="147934"/>
                </a:lnTo>
                <a:cubicBezTo>
                  <a:pt x="199737" y="144662"/>
                  <a:pt x="184851" y="145316"/>
                  <a:pt x="170947" y="149733"/>
                </a:cubicBezTo>
                <a:cubicBezTo>
                  <a:pt x="170292" y="146298"/>
                  <a:pt x="169801" y="142699"/>
                  <a:pt x="169801" y="138936"/>
                </a:cubicBezTo>
                <a:lnTo>
                  <a:pt x="169801" y="138936"/>
                </a:lnTo>
                <a:close/>
                <a:moveTo>
                  <a:pt x="156060" y="177215"/>
                </a:moveTo>
                <a:cubicBezTo>
                  <a:pt x="171601" y="164946"/>
                  <a:pt x="191395" y="160366"/>
                  <a:pt x="210698" y="164619"/>
                </a:cubicBezTo>
                <a:lnTo>
                  <a:pt x="356615" y="197827"/>
                </a:lnTo>
                <a:cubicBezTo>
                  <a:pt x="371829" y="201262"/>
                  <a:pt x="383934" y="211732"/>
                  <a:pt x="389823" y="225309"/>
                </a:cubicBezTo>
                <a:cubicBezTo>
                  <a:pt x="378536" y="228417"/>
                  <a:pt x="341239" y="233979"/>
                  <a:pt x="270570" y="203062"/>
                </a:cubicBezTo>
                <a:cubicBezTo>
                  <a:pt x="239325" y="189484"/>
                  <a:pt x="208407" y="182941"/>
                  <a:pt x="181089" y="184249"/>
                </a:cubicBezTo>
                <a:cubicBezTo>
                  <a:pt x="166202" y="184904"/>
                  <a:pt x="152952" y="188012"/>
                  <a:pt x="141828" y="193083"/>
                </a:cubicBezTo>
                <a:cubicBezTo>
                  <a:pt x="145591" y="187030"/>
                  <a:pt x="150335" y="181632"/>
                  <a:pt x="156060" y="177215"/>
                </a:cubicBezTo>
                <a:lnTo>
                  <a:pt x="156060" y="177215"/>
                </a:lnTo>
                <a:close/>
                <a:moveTo>
                  <a:pt x="131686" y="227763"/>
                </a:moveTo>
                <a:cubicBezTo>
                  <a:pt x="131686" y="225309"/>
                  <a:pt x="131849" y="222855"/>
                  <a:pt x="132177" y="220402"/>
                </a:cubicBezTo>
                <a:cubicBezTo>
                  <a:pt x="152298" y="199626"/>
                  <a:pt x="200228" y="191284"/>
                  <a:pt x="263863" y="218929"/>
                </a:cubicBezTo>
                <a:cubicBezTo>
                  <a:pt x="303450" y="236269"/>
                  <a:pt x="338130" y="244940"/>
                  <a:pt x="367249" y="245103"/>
                </a:cubicBezTo>
                <a:cubicBezTo>
                  <a:pt x="367412" y="245103"/>
                  <a:pt x="367739" y="245103"/>
                  <a:pt x="367903" y="245103"/>
                </a:cubicBezTo>
                <a:cubicBezTo>
                  <a:pt x="379844" y="245103"/>
                  <a:pt x="388351" y="243631"/>
                  <a:pt x="393913" y="242158"/>
                </a:cubicBezTo>
                <a:cubicBezTo>
                  <a:pt x="393913" y="242976"/>
                  <a:pt x="393913" y="243794"/>
                  <a:pt x="393913" y="244612"/>
                </a:cubicBezTo>
                <a:cubicBezTo>
                  <a:pt x="393913" y="250174"/>
                  <a:pt x="392931" y="255572"/>
                  <a:pt x="391132" y="260807"/>
                </a:cubicBezTo>
                <a:cubicBezTo>
                  <a:pt x="377881" y="257208"/>
                  <a:pt x="363977" y="256554"/>
                  <a:pt x="350236" y="258844"/>
                </a:cubicBezTo>
                <a:lnTo>
                  <a:pt x="172909" y="288453"/>
                </a:lnTo>
                <a:cubicBezTo>
                  <a:pt x="148535" y="278147"/>
                  <a:pt x="131686" y="253937"/>
                  <a:pt x="131686" y="227763"/>
                </a:cubicBezTo>
                <a:lnTo>
                  <a:pt x="131686" y="227763"/>
                </a:lnTo>
                <a:close/>
                <a:moveTo>
                  <a:pt x="80811" y="372045"/>
                </a:moveTo>
                <a:cubicBezTo>
                  <a:pt x="80811" y="371227"/>
                  <a:pt x="80811" y="370409"/>
                  <a:pt x="80811" y="369755"/>
                </a:cubicBezTo>
                <a:cubicBezTo>
                  <a:pt x="88009" y="371554"/>
                  <a:pt x="99623" y="373517"/>
                  <a:pt x="116309" y="373517"/>
                </a:cubicBezTo>
                <a:cubicBezTo>
                  <a:pt x="118599" y="373517"/>
                  <a:pt x="121053" y="373517"/>
                  <a:pt x="123506" y="373354"/>
                </a:cubicBezTo>
                <a:cubicBezTo>
                  <a:pt x="128251" y="373190"/>
                  <a:pt x="132013" y="369264"/>
                  <a:pt x="131849" y="364520"/>
                </a:cubicBezTo>
                <a:cubicBezTo>
                  <a:pt x="131686" y="359776"/>
                  <a:pt x="127760" y="356014"/>
                  <a:pt x="123016" y="356177"/>
                </a:cubicBezTo>
                <a:cubicBezTo>
                  <a:pt x="103222" y="356832"/>
                  <a:pt x="90462" y="354541"/>
                  <a:pt x="84083" y="352742"/>
                </a:cubicBezTo>
                <a:cubicBezTo>
                  <a:pt x="90953" y="332294"/>
                  <a:pt x="108784" y="316590"/>
                  <a:pt x="131195" y="312827"/>
                </a:cubicBezTo>
                <a:lnTo>
                  <a:pt x="353017" y="275857"/>
                </a:lnTo>
                <a:cubicBezTo>
                  <a:pt x="375919" y="272094"/>
                  <a:pt x="399147" y="278474"/>
                  <a:pt x="416815" y="293524"/>
                </a:cubicBezTo>
                <a:cubicBezTo>
                  <a:pt x="424994" y="300395"/>
                  <a:pt x="431537" y="308738"/>
                  <a:pt x="436118" y="318062"/>
                </a:cubicBezTo>
                <a:cubicBezTo>
                  <a:pt x="419268" y="309392"/>
                  <a:pt x="398166" y="304484"/>
                  <a:pt x="373792" y="303339"/>
                </a:cubicBezTo>
                <a:cubicBezTo>
                  <a:pt x="336821" y="301703"/>
                  <a:pt x="294780" y="309556"/>
                  <a:pt x="252085" y="325914"/>
                </a:cubicBezTo>
                <a:cubicBezTo>
                  <a:pt x="219858" y="338346"/>
                  <a:pt x="189759" y="347016"/>
                  <a:pt x="162604" y="351761"/>
                </a:cubicBezTo>
                <a:cubicBezTo>
                  <a:pt x="157859" y="352578"/>
                  <a:pt x="154751" y="356995"/>
                  <a:pt x="155570" y="361739"/>
                </a:cubicBezTo>
                <a:cubicBezTo>
                  <a:pt x="156387" y="365992"/>
                  <a:pt x="159986" y="368937"/>
                  <a:pt x="164076" y="368937"/>
                </a:cubicBezTo>
                <a:cubicBezTo>
                  <a:pt x="164566" y="368937"/>
                  <a:pt x="165057" y="368937"/>
                  <a:pt x="165548" y="368773"/>
                </a:cubicBezTo>
                <a:cubicBezTo>
                  <a:pt x="193848" y="363702"/>
                  <a:pt x="225093" y="354705"/>
                  <a:pt x="258301" y="341945"/>
                </a:cubicBezTo>
                <a:cubicBezTo>
                  <a:pt x="298706" y="326405"/>
                  <a:pt x="338294" y="319044"/>
                  <a:pt x="372974" y="320516"/>
                </a:cubicBezTo>
                <a:cubicBezTo>
                  <a:pt x="403401" y="321824"/>
                  <a:pt x="428593" y="330167"/>
                  <a:pt x="443970" y="344072"/>
                </a:cubicBezTo>
                <a:cubicBezTo>
                  <a:pt x="444297" y="347180"/>
                  <a:pt x="444624" y="350288"/>
                  <a:pt x="444624" y="353560"/>
                </a:cubicBezTo>
                <a:cubicBezTo>
                  <a:pt x="444624" y="388076"/>
                  <a:pt x="421722" y="418994"/>
                  <a:pt x="388678" y="428973"/>
                </a:cubicBezTo>
                <a:lnTo>
                  <a:pt x="110093" y="394129"/>
                </a:lnTo>
                <a:cubicBezTo>
                  <a:pt x="101586" y="393147"/>
                  <a:pt x="93244" y="393147"/>
                  <a:pt x="84901" y="394292"/>
                </a:cubicBezTo>
                <a:cubicBezTo>
                  <a:pt x="82283" y="387095"/>
                  <a:pt x="80811" y="379570"/>
                  <a:pt x="80811" y="372045"/>
                </a:cubicBezTo>
                <a:lnTo>
                  <a:pt x="80811" y="372045"/>
                </a:lnTo>
                <a:close/>
                <a:moveTo>
                  <a:pt x="44659" y="430608"/>
                </a:moveTo>
                <a:cubicBezTo>
                  <a:pt x="59545" y="417521"/>
                  <a:pt x="78521" y="410324"/>
                  <a:pt x="98151" y="410324"/>
                </a:cubicBezTo>
                <a:cubicBezTo>
                  <a:pt x="101423" y="410324"/>
                  <a:pt x="104858" y="410487"/>
                  <a:pt x="108130" y="410978"/>
                </a:cubicBezTo>
                <a:lnTo>
                  <a:pt x="456730" y="454492"/>
                </a:lnTo>
                <a:cubicBezTo>
                  <a:pt x="486175" y="458091"/>
                  <a:pt x="508259" y="483283"/>
                  <a:pt x="508259" y="512892"/>
                </a:cubicBezTo>
                <a:cubicBezTo>
                  <a:pt x="508259" y="513055"/>
                  <a:pt x="508259" y="513055"/>
                  <a:pt x="508259" y="513219"/>
                </a:cubicBezTo>
                <a:cubicBezTo>
                  <a:pt x="503842" y="515018"/>
                  <a:pt x="486829" y="521071"/>
                  <a:pt x="455094" y="520580"/>
                </a:cubicBezTo>
                <a:cubicBezTo>
                  <a:pt x="392604" y="519762"/>
                  <a:pt x="322917" y="495224"/>
                  <a:pt x="275477" y="474776"/>
                </a:cubicBezTo>
                <a:cubicBezTo>
                  <a:pt x="218713" y="450402"/>
                  <a:pt x="162604" y="438624"/>
                  <a:pt x="113201" y="441078"/>
                </a:cubicBezTo>
                <a:cubicBezTo>
                  <a:pt x="76067" y="442877"/>
                  <a:pt x="44004" y="452856"/>
                  <a:pt x="20284" y="469542"/>
                </a:cubicBezTo>
                <a:cubicBezTo>
                  <a:pt x="24374" y="454819"/>
                  <a:pt x="32717" y="441078"/>
                  <a:pt x="44659" y="430608"/>
                </a:cubicBezTo>
                <a:lnTo>
                  <a:pt x="44659" y="430608"/>
                </a:lnTo>
                <a:close/>
                <a:moveTo>
                  <a:pt x="449368" y="571946"/>
                </a:moveTo>
                <a:lnTo>
                  <a:pt x="97987" y="571946"/>
                </a:lnTo>
                <a:cubicBezTo>
                  <a:pt x="54637" y="571946"/>
                  <a:pt x="19140" y="537593"/>
                  <a:pt x="17340" y="494570"/>
                </a:cubicBezTo>
                <a:cubicBezTo>
                  <a:pt x="38443" y="473304"/>
                  <a:pt x="72632" y="460544"/>
                  <a:pt x="114019" y="458581"/>
                </a:cubicBezTo>
                <a:cubicBezTo>
                  <a:pt x="160804" y="456291"/>
                  <a:pt x="214133" y="467579"/>
                  <a:pt x="268607" y="490971"/>
                </a:cubicBezTo>
                <a:cubicBezTo>
                  <a:pt x="356124" y="528759"/>
                  <a:pt x="417959" y="538247"/>
                  <a:pt x="458202" y="538247"/>
                </a:cubicBezTo>
                <a:cubicBezTo>
                  <a:pt x="479958" y="538247"/>
                  <a:pt x="495335" y="535466"/>
                  <a:pt x="504987" y="532849"/>
                </a:cubicBezTo>
                <a:cubicBezTo>
                  <a:pt x="496808" y="555424"/>
                  <a:pt x="474887" y="571946"/>
                  <a:pt x="449368" y="571946"/>
                </a:cubicBezTo>
                <a:lnTo>
                  <a:pt x="449368" y="57194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4" name="Google Shape;2804;p76"/>
          <p:cNvSpPr/>
          <p:nvPr/>
        </p:nvSpPr>
        <p:spPr>
          <a:xfrm>
            <a:off x="4091616" y="2628146"/>
            <a:ext cx="200563" cy="350398"/>
          </a:xfrm>
          <a:custGeom>
            <a:rect b="b" l="l" r="r" t="t"/>
            <a:pathLst>
              <a:path extrusionOk="0" h="588905" w="337080">
                <a:moveTo>
                  <a:pt x="325664" y="248649"/>
                </a:moveTo>
                <a:cubicBezTo>
                  <a:pt x="313722" y="231473"/>
                  <a:pt x="294091" y="221167"/>
                  <a:pt x="273153" y="221167"/>
                </a:cubicBezTo>
                <a:lnTo>
                  <a:pt x="205265" y="221167"/>
                </a:lnTo>
                <a:cubicBezTo>
                  <a:pt x="208537" y="175527"/>
                  <a:pt x="237491" y="158841"/>
                  <a:pt x="244198" y="155406"/>
                </a:cubicBezTo>
                <a:lnTo>
                  <a:pt x="251560" y="155406"/>
                </a:lnTo>
                <a:cubicBezTo>
                  <a:pt x="266445" y="155406"/>
                  <a:pt x="278551" y="143300"/>
                  <a:pt x="278551" y="128414"/>
                </a:cubicBezTo>
                <a:cubicBezTo>
                  <a:pt x="278551" y="113528"/>
                  <a:pt x="266445" y="101423"/>
                  <a:pt x="251560" y="101423"/>
                </a:cubicBezTo>
                <a:lnTo>
                  <a:pt x="249760" y="101423"/>
                </a:lnTo>
                <a:cubicBezTo>
                  <a:pt x="250578" y="98151"/>
                  <a:pt x="250905" y="94879"/>
                  <a:pt x="250905" y="91608"/>
                </a:cubicBezTo>
                <a:cubicBezTo>
                  <a:pt x="250905" y="69524"/>
                  <a:pt x="235037" y="50875"/>
                  <a:pt x="213935" y="46949"/>
                </a:cubicBezTo>
                <a:cubicBezTo>
                  <a:pt x="213935" y="46458"/>
                  <a:pt x="213935" y="45967"/>
                  <a:pt x="213935" y="45477"/>
                </a:cubicBezTo>
                <a:cubicBezTo>
                  <a:pt x="213935" y="20448"/>
                  <a:pt x="193487" y="0"/>
                  <a:pt x="168458" y="0"/>
                </a:cubicBezTo>
                <a:cubicBezTo>
                  <a:pt x="143430" y="0"/>
                  <a:pt x="122982" y="20448"/>
                  <a:pt x="122982" y="45477"/>
                </a:cubicBezTo>
                <a:cubicBezTo>
                  <a:pt x="122982" y="45967"/>
                  <a:pt x="122982" y="46458"/>
                  <a:pt x="122982" y="46949"/>
                </a:cubicBezTo>
                <a:cubicBezTo>
                  <a:pt x="102043" y="51038"/>
                  <a:pt x="86011" y="69524"/>
                  <a:pt x="86011" y="91608"/>
                </a:cubicBezTo>
                <a:cubicBezTo>
                  <a:pt x="86011" y="94879"/>
                  <a:pt x="86339" y="98151"/>
                  <a:pt x="87156" y="101423"/>
                </a:cubicBezTo>
                <a:lnTo>
                  <a:pt x="85357" y="101423"/>
                </a:lnTo>
                <a:cubicBezTo>
                  <a:pt x="70471" y="101423"/>
                  <a:pt x="58365" y="113528"/>
                  <a:pt x="58365" y="128414"/>
                </a:cubicBezTo>
                <a:cubicBezTo>
                  <a:pt x="58365" y="143300"/>
                  <a:pt x="70471" y="155406"/>
                  <a:pt x="85357" y="155406"/>
                </a:cubicBezTo>
                <a:lnTo>
                  <a:pt x="92718" y="155406"/>
                </a:lnTo>
                <a:cubicBezTo>
                  <a:pt x="99262" y="158677"/>
                  <a:pt x="128380" y="175690"/>
                  <a:pt x="131815" y="221167"/>
                </a:cubicBezTo>
                <a:lnTo>
                  <a:pt x="63928" y="221167"/>
                </a:lnTo>
                <a:cubicBezTo>
                  <a:pt x="42989" y="221167"/>
                  <a:pt x="23358" y="231473"/>
                  <a:pt x="11416" y="248649"/>
                </a:cubicBezTo>
                <a:cubicBezTo>
                  <a:pt x="-525" y="265825"/>
                  <a:pt x="-3306" y="287909"/>
                  <a:pt x="4055" y="307540"/>
                </a:cubicBezTo>
                <a:lnTo>
                  <a:pt x="41025" y="406181"/>
                </a:lnTo>
                <a:cubicBezTo>
                  <a:pt x="50186" y="430883"/>
                  <a:pt x="70798" y="449204"/>
                  <a:pt x="95336" y="456402"/>
                </a:cubicBezTo>
                <a:lnTo>
                  <a:pt x="95336" y="469489"/>
                </a:lnTo>
                <a:cubicBezTo>
                  <a:pt x="95336" y="476850"/>
                  <a:pt x="98280" y="483393"/>
                  <a:pt x="102860" y="488301"/>
                </a:cubicBezTo>
                <a:lnTo>
                  <a:pt x="67199" y="547846"/>
                </a:lnTo>
                <a:cubicBezTo>
                  <a:pt x="62128" y="556352"/>
                  <a:pt x="61964" y="566495"/>
                  <a:pt x="66872" y="575165"/>
                </a:cubicBezTo>
                <a:cubicBezTo>
                  <a:pt x="71779" y="583835"/>
                  <a:pt x="80613" y="588906"/>
                  <a:pt x="90428" y="588906"/>
                </a:cubicBezTo>
                <a:lnTo>
                  <a:pt x="246652" y="588906"/>
                </a:lnTo>
                <a:cubicBezTo>
                  <a:pt x="256467" y="588906"/>
                  <a:pt x="265301" y="583835"/>
                  <a:pt x="270208" y="575165"/>
                </a:cubicBezTo>
                <a:cubicBezTo>
                  <a:pt x="275115" y="566495"/>
                  <a:pt x="274952" y="556352"/>
                  <a:pt x="269881" y="547846"/>
                </a:cubicBezTo>
                <a:lnTo>
                  <a:pt x="234219" y="488301"/>
                </a:lnTo>
                <a:cubicBezTo>
                  <a:pt x="238963" y="483393"/>
                  <a:pt x="241744" y="476850"/>
                  <a:pt x="241744" y="469489"/>
                </a:cubicBezTo>
                <a:lnTo>
                  <a:pt x="241744" y="456402"/>
                </a:lnTo>
                <a:cubicBezTo>
                  <a:pt x="266282" y="449204"/>
                  <a:pt x="286730" y="430883"/>
                  <a:pt x="296054" y="406181"/>
                </a:cubicBezTo>
                <a:lnTo>
                  <a:pt x="333025" y="307540"/>
                </a:lnTo>
                <a:cubicBezTo>
                  <a:pt x="340386" y="287909"/>
                  <a:pt x="337605" y="265825"/>
                  <a:pt x="325664" y="248649"/>
                </a:cubicBezTo>
                <a:lnTo>
                  <a:pt x="325664" y="248649"/>
                </a:lnTo>
                <a:close/>
                <a:moveTo>
                  <a:pt x="233565" y="91444"/>
                </a:moveTo>
                <a:cubicBezTo>
                  <a:pt x="233565" y="94716"/>
                  <a:pt x="232911" y="98151"/>
                  <a:pt x="231602" y="101259"/>
                </a:cubicBezTo>
                <a:lnTo>
                  <a:pt x="178928" y="101259"/>
                </a:lnTo>
                <a:cubicBezTo>
                  <a:pt x="177619" y="98151"/>
                  <a:pt x="176964" y="94716"/>
                  <a:pt x="176964" y="91444"/>
                </a:cubicBezTo>
                <a:cubicBezTo>
                  <a:pt x="176964" y="75903"/>
                  <a:pt x="189561" y="63144"/>
                  <a:pt x="205265" y="63144"/>
                </a:cubicBezTo>
                <a:cubicBezTo>
                  <a:pt x="220969" y="63144"/>
                  <a:pt x="233565" y="75903"/>
                  <a:pt x="233565" y="91444"/>
                </a:cubicBezTo>
                <a:lnTo>
                  <a:pt x="233565" y="91444"/>
                </a:lnTo>
                <a:close/>
                <a:moveTo>
                  <a:pt x="168458" y="17013"/>
                </a:moveTo>
                <a:cubicBezTo>
                  <a:pt x="183999" y="17013"/>
                  <a:pt x="196759" y="29609"/>
                  <a:pt x="196759" y="45313"/>
                </a:cubicBezTo>
                <a:cubicBezTo>
                  <a:pt x="196759" y="45804"/>
                  <a:pt x="196759" y="46294"/>
                  <a:pt x="196759" y="46785"/>
                </a:cubicBezTo>
                <a:cubicBezTo>
                  <a:pt x="185144" y="49075"/>
                  <a:pt x="175165" y="55619"/>
                  <a:pt x="168622" y="64780"/>
                </a:cubicBezTo>
                <a:cubicBezTo>
                  <a:pt x="161915" y="55619"/>
                  <a:pt x="151936" y="48912"/>
                  <a:pt x="140485" y="46785"/>
                </a:cubicBezTo>
                <a:cubicBezTo>
                  <a:pt x="140485" y="46294"/>
                  <a:pt x="140485" y="45804"/>
                  <a:pt x="140485" y="45313"/>
                </a:cubicBezTo>
                <a:cubicBezTo>
                  <a:pt x="140322" y="29772"/>
                  <a:pt x="152917" y="17013"/>
                  <a:pt x="168458" y="17013"/>
                </a:cubicBezTo>
                <a:lnTo>
                  <a:pt x="168458" y="17013"/>
                </a:lnTo>
                <a:close/>
                <a:moveTo>
                  <a:pt x="103351" y="91444"/>
                </a:moveTo>
                <a:cubicBezTo>
                  <a:pt x="103351" y="75903"/>
                  <a:pt x="115948" y="63144"/>
                  <a:pt x="131652" y="63144"/>
                </a:cubicBezTo>
                <a:cubicBezTo>
                  <a:pt x="147192" y="63144"/>
                  <a:pt x="159952" y="75740"/>
                  <a:pt x="159952" y="91444"/>
                </a:cubicBezTo>
                <a:cubicBezTo>
                  <a:pt x="159952" y="94716"/>
                  <a:pt x="159297" y="98151"/>
                  <a:pt x="157989" y="101259"/>
                </a:cubicBezTo>
                <a:lnTo>
                  <a:pt x="105315" y="101259"/>
                </a:lnTo>
                <a:cubicBezTo>
                  <a:pt x="104006" y="98151"/>
                  <a:pt x="103351" y="94716"/>
                  <a:pt x="103351" y="91444"/>
                </a:cubicBezTo>
                <a:lnTo>
                  <a:pt x="103351" y="91444"/>
                </a:lnTo>
                <a:close/>
                <a:moveTo>
                  <a:pt x="121509" y="155406"/>
                </a:moveTo>
                <a:lnTo>
                  <a:pt x="131488" y="155406"/>
                </a:lnTo>
                <a:cubicBezTo>
                  <a:pt x="136232" y="155406"/>
                  <a:pt x="140158" y="151480"/>
                  <a:pt x="140158" y="146736"/>
                </a:cubicBezTo>
                <a:cubicBezTo>
                  <a:pt x="140158" y="141992"/>
                  <a:pt x="136232" y="138066"/>
                  <a:pt x="131488" y="138066"/>
                </a:cubicBezTo>
                <a:lnTo>
                  <a:pt x="85357" y="138066"/>
                </a:lnTo>
                <a:cubicBezTo>
                  <a:pt x="79959" y="138066"/>
                  <a:pt x="75542" y="133649"/>
                  <a:pt x="75542" y="128251"/>
                </a:cubicBezTo>
                <a:cubicBezTo>
                  <a:pt x="75542" y="122852"/>
                  <a:pt x="79959" y="118435"/>
                  <a:pt x="85357" y="118435"/>
                </a:cubicBezTo>
                <a:lnTo>
                  <a:pt x="251396" y="118435"/>
                </a:lnTo>
                <a:cubicBezTo>
                  <a:pt x="256794" y="118435"/>
                  <a:pt x="261211" y="122852"/>
                  <a:pt x="261211" y="128251"/>
                </a:cubicBezTo>
                <a:cubicBezTo>
                  <a:pt x="261211" y="133649"/>
                  <a:pt x="256794" y="138066"/>
                  <a:pt x="251396" y="138066"/>
                </a:cubicBezTo>
                <a:lnTo>
                  <a:pt x="168458" y="138066"/>
                </a:lnTo>
                <a:cubicBezTo>
                  <a:pt x="163714" y="138066"/>
                  <a:pt x="159788" y="141992"/>
                  <a:pt x="159788" y="146736"/>
                </a:cubicBezTo>
                <a:cubicBezTo>
                  <a:pt x="159788" y="151480"/>
                  <a:pt x="163714" y="155406"/>
                  <a:pt x="168458" y="155406"/>
                </a:cubicBezTo>
                <a:lnTo>
                  <a:pt x="215407" y="155406"/>
                </a:lnTo>
                <a:cubicBezTo>
                  <a:pt x="202975" y="168002"/>
                  <a:pt x="189724" y="188613"/>
                  <a:pt x="187761" y="221167"/>
                </a:cubicBezTo>
                <a:lnTo>
                  <a:pt x="149155" y="221167"/>
                </a:lnTo>
                <a:cubicBezTo>
                  <a:pt x="147192" y="188613"/>
                  <a:pt x="134105" y="168002"/>
                  <a:pt x="121509" y="155406"/>
                </a:cubicBezTo>
                <a:lnTo>
                  <a:pt x="121509" y="155406"/>
                </a:lnTo>
                <a:close/>
                <a:moveTo>
                  <a:pt x="273153" y="238343"/>
                </a:moveTo>
                <a:cubicBezTo>
                  <a:pt x="284113" y="238343"/>
                  <a:pt x="294255" y="241942"/>
                  <a:pt x="302271" y="248485"/>
                </a:cubicBezTo>
                <a:cubicBezTo>
                  <a:pt x="288366" y="258137"/>
                  <a:pt x="271517" y="266316"/>
                  <a:pt x="252868" y="272369"/>
                </a:cubicBezTo>
                <a:cubicBezTo>
                  <a:pt x="248288" y="273841"/>
                  <a:pt x="245834" y="278749"/>
                  <a:pt x="247470" y="283329"/>
                </a:cubicBezTo>
                <a:cubicBezTo>
                  <a:pt x="248615" y="286928"/>
                  <a:pt x="252050" y="289218"/>
                  <a:pt x="255649" y="289218"/>
                </a:cubicBezTo>
                <a:cubicBezTo>
                  <a:pt x="256467" y="289218"/>
                  <a:pt x="257448" y="289054"/>
                  <a:pt x="258430" y="288727"/>
                </a:cubicBezTo>
                <a:cubicBezTo>
                  <a:pt x="279369" y="281857"/>
                  <a:pt x="297854" y="272696"/>
                  <a:pt x="313558" y="261572"/>
                </a:cubicBezTo>
                <a:cubicBezTo>
                  <a:pt x="317157" y="267952"/>
                  <a:pt x="319284" y="274823"/>
                  <a:pt x="319774" y="281857"/>
                </a:cubicBezTo>
                <a:cubicBezTo>
                  <a:pt x="280023" y="308030"/>
                  <a:pt x="226367" y="322426"/>
                  <a:pt x="168458" y="322426"/>
                </a:cubicBezTo>
                <a:cubicBezTo>
                  <a:pt x="110713" y="322426"/>
                  <a:pt x="57057" y="308030"/>
                  <a:pt x="17142" y="281857"/>
                </a:cubicBezTo>
                <a:cubicBezTo>
                  <a:pt x="17633" y="274823"/>
                  <a:pt x="19759" y="267952"/>
                  <a:pt x="23358" y="261572"/>
                </a:cubicBezTo>
                <a:cubicBezTo>
                  <a:pt x="60492" y="287746"/>
                  <a:pt x="112839" y="302796"/>
                  <a:pt x="168458" y="302796"/>
                </a:cubicBezTo>
                <a:cubicBezTo>
                  <a:pt x="185307" y="302796"/>
                  <a:pt x="202157" y="301323"/>
                  <a:pt x="218351" y="298542"/>
                </a:cubicBezTo>
                <a:cubicBezTo>
                  <a:pt x="223096" y="297725"/>
                  <a:pt x="226204" y="293308"/>
                  <a:pt x="225386" y="288564"/>
                </a:cubicBezTo>
                <a:cubicBezTo>
                  <a:pt x="224568" y="283820"/>
                  <a:pt x="220151" y="280712"/>
                  <a:pt x="215407" y="281530"/>
                </a:cubicBezTo>
                <a:cubicBezTo>
                  <a:pt x="200030" y="284147"/>
                  <a:pt x="184162" y="285456"/>
                  <a:pt x="168294" y="285456"/>
                </a:cubicBezTo>
                <a:cubicBezTo>
                  <a:pt x="117747" y="285456"/>
                  <a:pt x="68344" y="271714"/>
                  <a:pt x="34482" y="248322"/>
                </a:cubicBezTo>
                <a:cubicBezTo>
                  <a:pt x="42661" y="241778"/>
                  <a:pt x="52803" y="238180"/>
                  <a:pt x="63600" y="238180"/>
                </a:cubicBezTo>
                <a:lnTo>
                  <a:pt x="273153" y="238180"/>
                </a:lnTo>
                <a:close/>
                <a:moveTo>
                  <a:pt x="255158" y="566495"/>
                </a:moveTo>
                <a:cubicBezTo>
                  <a:pt x="254340" y="567967"/>
                  <a:pt x="251723" y="571402"/>
                  <a:pt x="246652" y="571402"/>
                </a:cubicBezTo>
                <a:lnTo>
                  <a:pt x="90592" y="571402"/>
                </a:lnTo>
                <a:cubicBezTo>
                  <a:pt x="85357" y="571402"/>
                  <a:pt x="82903" y="567967"/>
                  <a:pt x="82085" y="566495"/>
                </a:cubicBezTo>
                <a:cubicBezTo>
                  <a:pt x="81268" y="565022"/>
                  <a:pt x="79632" y="561096"/>
                  <a:pt x="82249" y="556679"/>
                </a:cubicBezTo>
                <a:lnTo>
                  <a:pt x="118565" y="496317"/>
                </a:lnTo>
                <a:cubicBezTo>
                  <a:pt x="119873" y="496480"/>
                  <a:pt x="121346" y="496644"/>
                  <a:pt x="122655" y="496644"/>
                </a:cubicBezTo>
                <a:lnTo>
                  <a:pt x="214916" y="496644"/>
                </a:lnTo>
                <a:cubicBezTo>
                  <a:pt x="216388" y="496644"/>
                  <a:pt x="217697" y="496480"/>
                  <a:pt x="219006" y="496317"/>
                </a:cubicBezTo>
                <a:lnTo>
                  <a:pt x="255322" y="556679"/>
                </a:lnTo>
                <a:cubicBezTo>
                  <a:pt x="257612" y="561096"/>
                  <a:pt x="255976" y="565022"/>
                  <a:pt x="255158" y="566495"/>
                </a:cubicBezTo>
                <a:lnTo>
                  <a:pt x="255158" y="566495"/>
                </a:lnTo>
                <a:close/>
                <a:moveTo>
                  <a:pt x="224404" y="469489"/>
                </a:moveTo>
                <a:cubicBezTo>
                  <a:pt x="224404" y="474887"/>
                  <a:pt x="219987" y="479304"/>
                  <a:pt x="214589" y="479304"/>
                </a:cubicBezTo>
                <a:lnTo>
                  <a:pt x="122327" y="479304"/>
                </a:lnTo>
                <a:cubicBezTo>
                  <a:pt x="116929" y="479304"/>
                  <a:pt x="112512" y="474887"/>
                  <a:pt x="112512" y="469489"/>
                </a:cubicBezTo>
                <a:lnTo>
                  <a:pt x="112512" y="459510"/>
                </a:lnTo>
                <a:cubicBezTo>
                  <a:pt x="114312" y="459674"/>
                  <a:pt x="116275" y="459674"/>
                  <a:pt x="118074" y="459674"/>
                </a:cubicBezTo>
                <a:lnTo>
                  <a:pt x="218679" y="459674"/>
                </a:lnTo>
                <a:cubicBezTo>
                  <a:pt x="220478" y="459674"/>
                  <a:pt x="222441" y="459674"/>
                  <a:pt x="224241" y="459510"/>
                </a:cubicBezTo>
                <a:lnTo>
                  <a:pt x="224241" y="469489"/>
                </a:lnTo>
                <a:close/>
                <a:moveTo>
                  <a:pt x="279860" y="400129"/>
                </a:moveTo>
                <a:cubicBezTo>
                  <a:pt x="270372" y="425484"/>
                  <a:pt x="245834" y="442334"/>
                  <a:pt x="218843" y="442334"/>
                </a:cubicBezTo>
                <a:lnTo>
                  <a:pt x="118237" y="442334"/>
                </a:lnTo>
                <a:cubicBezTo>
                  <a:pt x="91246" y="442334"/>
                  <a:pt x="66708" y="425321"/>
                  <a:pt x="57221" y="400129"/>
                </a:cubicBezTo>
                <a:lnTo>
                  <a:pt x="21395" y="304595"/>
                </a:lnTo>
                <a:cubicBezTo>
                  <a:pt x="62128" y="327334"/>
                  <a:pt x="113657" y="339766"/>
                  <a:pt x="168458" y="339766"/>
                </a:cubicBezTo>
                <a:cubicBezTo>
                  <a:pt x="223259" y="339766"/>
                  <a:pt x="274788" y="327334"/>
                  <a:pt x="315521" y="304595"/>
                </a:cubicBezTo>
                <a:lnTo>
                  <a:pt x="279860" y="40012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5" name="Google Shape;2805;p76"/>
          <p:cNvSpPr/>
          <p:nvPr/>
        </p:nvSpPr>
        <p:spPr>
          <a:xfrm>
            <a:off x="1745435" y="2681582"/>
            <a:ext cx="350396" cy="243525"/>
          </a:xfrm>
          <a:custGeom>
            <a:rect b="b" l="l" r="r" t="t"/>
            <a:pathLst>
              <a:path extrusionOk="0" h="409286" w="588900">
                <a:moveTo>
                  <a:pt x="588576" y="6377"/>
                </a:moveTo>
                <a:cubicBezTo>
                  <a:pt x="587267" y="1796"/>
                  <a:pt x="582523" y="-985"/>
                  <a:pt x="577943" y="324"/>
                </a:cubicBezTo>
                <a:cubicBezTo>
                  <a:pt x="502203" y="20936"/>
                  <a:pt x="401435" y="32223"/>
                  <a:pt x="294450" y="32223"/>
                </a:cubicBezTo>
                <a:cubicBezTo>
                  <a:pt x="187465" y="32223"/>
                  <a:pt x="86697" y="20936"/>
                  <a:pt x="10957" y="324"/>
                </a:cubicBezTo>
                <a:cubicBezTo>
                  <a:pt x="6377" y="-985"/>
                  <a:pt x="1633" y="1796"/>
                  <a:pt x="324" y="6377"/>
                </a:cubicBezTo>
                <a:cubicBezTo>
                  <a:pt x="-984" y="10957"/>
                  <a:pt x="1796" y="15701"/>
                  <a:pt x="6377" y="17010"/>
                </a:cubicBezTo>
                <a:cubicBezTo>
                  <a:pt x="10466" y="18155"/>
                  <a:pt x="14556" y="19136"/>
                  <a:pt x="18809" y="20282"/>
                </a:cubicBezTo>
                <a:lnTo>
                  <a:pt x="33368" y="56761"/>
                </a:lnTo>
                <a:cubicBezTo>
                  <a:pt x="34350" y="59378"/>
                  <a:pt x="36804" y="61341"/>
                  <a:pt x="39585" y="61996"/>
                </a:cubicBezTo>
                <a:cubicBezTo>
                  <a:pt x="72792" y="69193"/>
                  <a:pt x="109108" y="74919"/>
                  <a:pt x="147551" y="79008"/>
                </a:cubicBezTo>
                <a:lnTo>
                  <a:pt x="147551" y="115324"/>
                </a:lnTo>
                <a:lnTo>
                  <a:pt x="73120" y="115324"/>
                </a:lnTo>
                <a:cubicBezTo>
                  <a:pt x="68376" y="115324"/>
                  <a:pt x="64450" y="119250"/>
                  <a:pt x="64450" y="123994"/>
                </a:cubicBezTo>
                <a:lnTo>
                  <a:pt x="64450" y="160801"/>
                </a:lnTo>
                <a:cubicBezTo>
                  <a:pt x="64450" y="165545"/>
                  <a:pt x="68376" y="169471"/>
                  <a:pt x="73120" y="169471"/>
                </a:cubicBezTo>
                <a:lnTo>
                  <a:pt x="147551" y="169471"/>
                </a:lnTo>
                <a:lnTo>
                  <a:pt x="147551" y="198262"/>
                </a:lnTo>
                <a:lnTo>
                  <a:pt x="146896" y="198262"/>
                </a:lnTo>
                <a:cubicBezTo>
                  <a:pt x="142152" y="198262"/>
                  <a:pt x="138226" y="202188"/>
                  <a:pt x="138226" y="206932"/>
                </a:cubicBezTo>
                <a:lnTo>
                  <a:pt x="138226" y="391947"/>
                </a:lnTo>
                <a:lnTo>
                  <a:pt x="109926" y="391947"/>
                </a:lnTo>
                <a:cubicBezTo>
                  <a:pt x="105182" y="391947"/>
                  <a:pt x="101256" y="395872"/>
                  <a:pt x="101256" y="400617"/>
                </a:cubicBezTo>
                <a:cubicBezTo>
                  <a:pt x="101256" y="405360"/>
                  <a:pt x="105182" y="409287"/>
                  <a:pt x="109926" y="409287"/>
                </a:cubicBezTo>
                <a:lnTo>
                  <a:pt x="478810" y="409287"/>
                </a:lnTo>
                <a:cubicBezTo>
                  <a:pt x="483554" y="409287"/>
                  <a:pt x="487480" y="405360"/>
                  <a:pt x="487480" y="400617"/>
                </a:cubicBezTo>
                <a:cubicBezTo>
                  <a:pt x="487480" y="395872"/>
                  <a:pt x="483554" y="391947"/>
                  <a:pt x="478810" y="391947"/>
                </a:cubicBezTo>
                <a:lnTo>
                  <a:pt x="450510" y="391947"/>
                </a:lnTo>
                <a:lnTo>
                  <a:pt x="450510" y="206768"/>
                </a:lnTo>
                <a:cubicBezTo>
                  <a:pt x="450510" y="202024"/>
                  <a:pt x="446584" y="198098"/>
                  <a:pt x="441840" y="198098"/>
                </a:cubicBezTo>
                <a:lnTo>
                  <a:pt x="441186" y="198098"/>
                </a:lnTo>
                <a:lnTo>
                  <a:pt x="441186" y="169307"/>
                </a:lnTo>
                <a:lnTo>
                  <a:pt x="515617" y="169307"/>
                </a:lnTo>
                <a:cubicBezTo>
                  <a:pt x="520361" y="169307"/>
                  <a:pt x="524287" y="165381"/>
                  <a:pt x="524287" y="160637"/>
                </a:cubicBezTo>
                <a:lnTo>
                  <a:pt x="524287" y="123831"/>
                </a:lnTo>
                <a:cubicBezTo>
                  <a:pt x="524287" y="119087"/>
                  <a:pt x="520361" y="115161"/>
                  <a:pt x="515617" y="115161"/>
                </a:cubicBezTo>
                <a:lnTo>
                  <a:pt x="441186" y="115161"/>
                </a:lnTo>
                <a:lnTo>
                  <a:pt x="441186" y="78845"/>
                </a:lnTo>
                <a:cubicBezTo>
                  <a:pt x="457544" y="77045"/>
                  <a:pt x="473739" y="75082"/>
                  <a:pt x="489116" y="72792"/>
                </a:cubicBezTo>
                <a:cubicBezTo>
                  <a:pt x="493860" y="72138"/>
                  <a:pt x="497132" y="67721"/>
                  <a:pt x="496314" y="62977"/>
                </a:cubicBezTo>
                <a:cubicBezTo>
                  <a:pt x="495660" y="58233"/>
                  <a:pt x="491243" y="54961"/>
                  <a:pt x="486499" y="55779"/>
                </a:cubicBezTo>
                <a:cubicBezTo>
                  <a:pt x="427772" y="64449"/>
                  <a:pt x="361356" y="69030"/>
                  <a:pt x="294123" y="69030"/>
                </a:cubicBezTo>
                <a:cubicBezTo>
                  <a:pt x="203660" y="69030"/>
                  <a:pt x="118433" y="61014"/>
                  <a:pt x="47273" y="45964"/>
                </a:cubicBezTo>
                <a:lnTo>
                  <a:pt x="38930" y="25025"/>
                </a:lnTo>
                <a:cubicBezTo>
                  <a:pt x="111235" y="40893"/>
                  <a:pt x="200389" y="49400"/>
                  <a:pt x="294123" y="49400"/>
                </a:cubicBezTo>
                <a:cubicBezTo>
                  <a:pt x="387857" y="49400"/>
                  <a:pt x="477011" y="40730"/>
                  <a:pt x="549315" y="25025"/>
                </a:cubicBezTo>
                <a:lnTo>
                  <a:pt x="540973" y="45964"/>
                </a:lnTo>
                <a:cubicBezTo>
                  <a:pt x="535084" y="47273"/>
                  <a:pt x="529194" y="48418"/>
                  <a:pt x="523142" y="49563"/>
                </a:cubicBezTo>
                <a:cubicBezTo>
                  <a:pt x="518398" y="50381"/>
                  <a:pt x="515453" y="54961"/>
                  <a:pt x="516271" y="59705"/>
                </a:cubicBezTo>
                <a:cubicBezTo>
                  <a:pt x="517089" y="63795"/>
                  <a:pt x="520688" y="66740"/>
                  <a:pt x="524778" y="66740"/>
                </a:cubicBezTo>
                <a:cubicBezTo>
                  <a:pt x="525268" y="66740"/>
                  <a:pt x="525923" y="66740"/>
                  <a:pt x="526414" y="66576"/>
                </a:cubicBezTo>
                <a:cubicBezTo>
                  <a:pt x="534102" y="65104"/>
                  <a:pt x="541791" y="63631"/>
                  <a:pt x="549315" y="61996"/>
                </a:cubicBezTo>
                <a:cubicBezTo>
                  <a:pt x="552096" y="61341"/>
                  <a:pt x="554387" y="59378"/>
                  <a:pt x="555532" y="56761"/>
                </a:cubicBezTo>
                <a:lnTo>
                  <a:pt x="570091" y="20282"/>
                </a:lnTo>
                <a:cubicBezTo>
                  <a:pt x="574344" y="19300"/>
                  <a:pt x="578434" y="18155"/>
                  <a:pt x="582523" y="17010"/>
                </a:cubicBezTo>
                <a:cubicBezTo>
                  <a:pt x="587104" y="15701"/>
                  <a:pt x="589885" y="10957"/>
                  <a:pt x="588576" y="6377"/>
                </a:cubicBezTo>
                <a:lnTo>
                  <a:pt x="588576" y="6377"/>
                </a:lnTo>
                <a:close/>
                <a:moveTo>
                  <a:pt x="164727" y="80644"/>
                </a:moveTo>
                <a:cubicBezTo>
                  <a:pt x="171271" y="81299"/>
                  <a:pt x="177814" y="81789"/>
                  <a:pt x="184357" y="82280"/>
                </a:cubicBezTo>
                <a:lnTo>
                  <a:pt x="184357" y="115161"/>
                </a:lnTo>
                <a:lnTo>
                  <a:pt x="164727" y="115161"/>
                </a:lnTo>
                <a:lnTo>
                  <a:pt x="164727" y="80644"/>
                </a:lnTo>
                <a:close/>
                <a:moveTo>
                  <a:pt x="267458" y="115161"/>
                </a:moveTo>
                <a:lnTo>
                  <a:pt x="201697" y="115161"/>
                </a:lnTo>
                <a:lnTo>
                  <a:pt x="201697" y="83425"/>
                </a:lnTo>
                <a:cubicBezTo>
                  <a:pt x="223127" y="84734"/>
                  <a:pt x="245047" y="85716"/>
                  <a:pt x="267458" y="86043"/>
                </a:cubicBezTo>
                <a:lnTo>
                  <a:pt x="267458" y="115161"/>
                </a:lnTo>
                <a:close/>
                <a:moveTo>
                  <a:pt x="164727" y="169307"/>
                </a:moveTo>
                <a:lnTo>
                  <a:pt x="184357" y="169307"/>
                </a:lnTo>
                <a:lnTo>
                  <a:pt x="184357" y="198098"/>
                </a:lnTo>
                <a:lnTo>
                  <a:pt x="164727" y="198098"/>
                </a:lnTo>
                <a:lnTo>
                  <a:pt x="164727" y="169307"/>
                </a:lnTo>
                <a:close/>
                <a:moveTo>
                  <a:pt x="155566" y="215438"/>
                </a:moveTo>
                <a:lnTo>
                  <a:pt x="184357" y="215438"/>
                </a:lnTo>
                <a:lnTo>
                  <a:pt x="184357" y="225253"/>
                </a:lnTo>
                <a:cubicBezTo>
                  <a:pt x="184357" y="229997"/>
                  <a:pt x="188283" y="233923"/>
                  <a:pt x="193027" y="233923"/>
                </a:cubicBezTo>
                <a:cubicBezTo>
                  <a:pt x="197771" y="233923"/>
                  <a:pt x="201697" y="229997"/>
                  <a:pt x="201697" y="225253"/>
                </a:cubicBezTo>
                <a:lnTo>
                  <a:pt x="201697" y="169307"/>
                </a:lnTo>
                <a:lnTo>
                  <a:pt x="387366" y="169307"/>
                </a:lnTo>
                <a:lnTo>
                  <a:pt x="387366" y="391783"/>
                </a:lnTo>
                <a:lnTo>
                  <a:pt x="201697" y="391783"/>
                </a:lnTo>
                <a:lnTo>
                  <a:pt x="201697" y="262060"/>
                </a:lnTo>
                <a:cubicBezTo>
                  <a:pt x="201697" y="257316"/>
                  <a:pt x="197771" y="253390"/>
                  <a:pt x="193027" y="253390"/>
                </a:cubicBezTo>
                <a:cubicBezTo>
                  <a:pt x="188283" y="253390"/>
                  <a:pt x="184357" y="257316"/>
                  <a:pt x="184357" y="262060"/>
                </a:cubicBezTo>
                <a:lnTo>
                  <a:pt x="184357" y="391783"/>
                </a:lnTo>
                <a:lnTo>
                  <a:pt x="155566" y="391783"/>
                </a:lnTo>
                <a:lnTo>
                  <a:pt x="155566" y="215438"/>
                </a:lnTo>
                <a:close/>
                <a:moveTo>
                  <a:pt x="404543" y="391783"/>
                </a:moveTo>
                <a:lnTo>
                  <a:pt x="404543" y="215438"/>
                </a:lnTo>
                <a:lnTo>
                  <a:pt x="433334" y="215438"/>
                </a:lnTo>
                <a:lnTo>
                  <a:pt x="433334" y="391783"/>
                </a:lnTo>
                <a:lnTo>
                  <a:pt x="404543" y="391783"/>
                </a:lnTo>
                <a:close/>
                <a:moveTo>
                  <a:pt x="424173" y="198098"/>
                </a:moveTo>
                <a:lnTo>
                  <a:pt x="404543" y="198098"/>
                </a:lnTo>
                <a:lnTo>
                  <a:pt x="404543" y="169307"/>
                </a:lnTo>
                <a:lnTo>
                  <a:pt x="424173" y="169307"/>
                </a:lnTo>
                <a:lnTo>
                  <a:pt x="424173" y="198098"/>
                </a:lnTo>
                <a:close/>
                <a:moveTo>
                  <a:pt x="507111" y="151967"/>
                </a:moveTo>
                <a:lnTo>
                  <a:pt x="81790" y="151967"/>
                </a:lnTo>
                <a:lnTo>
                  <a:pt x="81790" y="132337"/>
                </a:lnTo>
                <a:lnTo>
                  <a:pt x="267458" y="132337"/>
                </a:lnTo>
                <a:lnTo>
                  <a:pt x="267458" y="132992"/>
                </a:lnTo>
                <a:cubicBezTo>
                  <a:pt x="267458" y="137735"/>
                  <a:pt x="271384" y="141662"/>
                  <a:pt x="276128" y="141662"/>
                </a:cubicBezTo>
                <a:lnTo>
                  <a:pt x="312935" y="141662"/>
                </a:lnTo>
                <a:cubicBezTo>
                  <a:pt x="317679" y="141662"/>
                  <a:pt x="321605" y="137735"/>
                  <a:pt x="321605" y="132992"/>
                </a:cubicBezTo>
                <a:lnTo>
                  <a:pt x="321605" y="132337"/>
                </a:lnTo>
                <a:lnTo>
                  <a:pt x="507111" y="132337"/>
                </a:lnTo>
                <a:lnTo>
                  <a:pt x="507111" y="151967"/>
                </a:lnTo>
                <a:close/>
                <a:moveTo>
                  <a:pt x="321442" y="115161"/>
                </a:moveTo>
                <a:lnTo>
                  <a:pt x="321442" y="86043"/>
                </a:lnTo>
                <a:cubicBezTo>
                  <a:pt x="343689" y="85716"/>
                  <a:pt x="365609" y="84734"/>
                  <a:pt x="387203" y="83425"/>
                </a:cubicBezTo>
                <a:lnTo>
                  <a:pt x="387203" y="115161"/>
                </a:lnTo>
                <a:lnTo>
                  <a:pt x="321442" y="115161"/>
                </a:lnTo>
                <a:close/>
                <a:moveTo>
                  <a:pt x="424173" y="115161"/>
                </a:moveTo>
                <a:lnTo>
                  <a:pt x="404543" y="115161"/>
                </a:lnTo>
                <a:lnTo>
                  <a:pt x="404543" y="82117"/>
                </a:lnTo>
                <a:cubicBezTo>
                  <a:pt x="411086" y="81626"/>
                  <a:pt x="417630" y="81135"/>
                  <a:pt x="424173" y="80481"/>
                </a:cubicBezTo>
                <a:lnTo>
                  <a:pt x="424173" y="115161"/>
                </a:lnTo>
                <a:close/>
                <a:moveTo>
                  <a:pt x="304265" y="86206"/>
                </a:moveTo>
                <a:lnTo>
                  <a:pt x="304265" y="123667"/>
                </a:lnTo>
                <a:cubicBezTo>
                  <a:pt x="304265" y="123667"/>
                  <a:pt x="304265" y="123667"/>
                  <a:pt x="304265" y="123667"/>
                </a:cubicBezTo>
                <a:cubicBezTo>
                  <a:pt x="304265" y="123667"/>
                  <a:pt x="304265" y="123667"/>
                  <a:pt x="304265" y="123667"/>
                </a:cubicBezTo>
                <a:lnTo>
                  <a:pt x="304265" y="124158"/>
                </a:lnTo>
                <a:lnTo>
                  <a:pt x="284635" y="124158"/>
                </a:lnTo>
                <a:lnTo>
                  <a:pt x="284635" y="86043"/>
                </a:lnTo>
                <a:cubicBezTo>
                  <a:pt x="287907" y="86043"/>
                  <a:pt x="291178" y="86043"/>
                  <a:pt x="294450" y="86043"/>
                </a:cubicBezTo>
                <a:cubicBezTo>
                  <a:pt x="297722" y="86370"/>
                  <a:pt x="300993" y="86206"/>
                  <a:pt x="304265" y="86206"/>
                </a:cubicBezTo>
                <a:lnTo>
                  <a:pt x="304265" y="8620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6" name="Google Shape;2806;p76"/>
          <p:cNvSpPr/>
          <p:nvPr/>
        </p:nvSpPr>
        <p:spPr>
          <a:xfrm>
            <a:off x="1001249" y="2628194"/>
            <a:ext cx="317510" cy="350301"/>
          </a:xfrm>
          <a:custGeom>
            <a:rect b="b" l="l" r="r" t="t"/>
            <a:pathLst>
              <a:path extrusionOk="0" h="588742" w="533630">
                <a:moveTo>
                  <a:pt x="483035" y="86536"/>
                </a:moveTo>
                <a:cubicBezTo>
                  <a:pt x="466350" y="81138"/>
                  <a:pt x="448355" y="81956"/>
                  <a:pt x="432160" y="88663"/>
                </a:cubicBezTo>
                <a:cubicBezTo>
                  <a:pt x="420709" y="93407"/>
                  <a:pt x="410894" y="101096"/>
                  <a:pt x="403206" y="110583"/>
                </a:cubicBezTo>
                <a:lnTo>
                  <a:pt x="386684" y="81138"/>
                </a:lnTo>
                <a:lnTo>
                  <a:pt x="404351" y="10633"/>
                </a:lnTo>
                <a:cubicBezTo>
                  <a:pt x="405005" y="8016"/>
                  <a:pt x="404351" y="5398"/>
                  <a:pt x="402715" y="3272"/>
                </a:cubicBezTo>
                <a:cubicBezTo>
                  <a:pt x="401079" y="1145"/>
                  <a:pt x="398625" y="0"/>
                  <a:pt x="395844" y="0"/>
                </a:cubicBezTo>
                <a:lnTo>
                  <a:pt x="137871" y="0"/>
                </a:lnTo>
                <a:cubicBezTo>
                  <a:pt x="135254" y="0"/>
                  <a:pt x="132636" y="1145"/>
                  <a:pt x="131000" y="3272"/>
                </a:cubicBezTo>
                <a:cubicBezTo>
                  <a:pt x="129364" y="5398"/>
                  <a:pt x="128710" y="8016"/>
                  <a:pt x="129364" y="10633"/>
                </a:cubicBezTo>
                <a:lnTo>
                  <a:pt x="147032" y="81138"/>
                </a:lnTo>
                <a:lnTo>
                  <a:pt x="130510" y="110583"/>
                </a:lnTo>
                <a:cubicBezTo>
                  <a:pt x="122985" y="101096"/>
                  <a:pt x="113006" y="93571"/>
                  <a:pt x="101555" y="88663"/>
                </a:cubicBezTo>
                <a:cubicBezTo>
                  <a:pt x="85360" y="81956"/>
                  <a:pt x="67366" y="81138"/>
                  <a:pt x="50680" y="86536"/>
                </a:cubicBezTo>
                <a:cubicBezTo>
                  <a:pt x="12238" y="98969"/>
                  <a:pt x="-8865" y="140356"/>
                  <a:pt x="3568" y="178635"/>
                </a:cubicBezTo>
                <a:lnTo>
                  <a:pt x="61967" y="359233"/>
                </a:lnTo>
                <a:cubicBezTo>
                  <a:pt x="69983" y="384097"/>
                  <a:pt x="90431" y="402583"/>
                  <a:pt x="115787" y="408144"/>
                </a:cubicBezTo>
                <a:lnTo>
                  <a:pt x="162409" y="569276"/>
                </a:lnTo>
                <a:cubicBezTo>
                  <a:pt x="165680" y="580727"/>
                  <a:pt x="176477" y="588742"/>
                  <a:pt x="188419" y="588742"/>
                </a:cubicBezTo>
                <a:lnTo>
                  <a:pt x="345133" y="588742"/>
                </a:lnTo>
                <a:cubicBezTo>
                  <a:pt x="357075" y="588742"/>
                  <a:pt x="367871" y="580727"/>
                  <a:pt x="371143" y="569276"/>
                </a:cubicBezTo>
                <a:lnTo>
                  <a:pt x="417765" y="408144"/>
                </a:lnTo>
                <a:cubicBezTo>
                  <a:pt x="443121" y="402583"/>
                  <a:pt x="463569" y="384097"/>
                  <a:pt x="471584" y="359233"/>
                </a:cubicBezTo>
                <a:lnTo>
                  <a:pt x="529984" y="178635"/>
                </a:lnTo>
                <a:cubicBezTo>
                  <a:pt x="542580" y="140356"/>
                  <a:pt x="521478" y="98969"/>
                  <a:pt x="483035" y="86536"/>
                </a:cubicBezTo>
                <a:lnTo>
                  <a:pt x="483035" y="86536"/>
                </a:lnTo>
                <a:close/>
                <a:moveTo>
                  <a:pt x="414166" y="359560"/>
                </a:moveTo>
                <a:lnTo>
                  <a:pt x="119877" y="359560"/>
                </a:lnTo>
                <a:lnTo>
                  <a:pt x="114151" y="339930"/>
                </a:lnTo>
                <a:lnTo>
                  <a:pt x="147032" y="339930"/>
                </a:lnTo>
                <a:cubicBezTo>
                  <a:pt x="151776" y="339930"/>
                  <a:pt x="155702" y="336003"/>
                  <a:pt x="155702" y="331260"/>
                </a:cubicBezTo>
                <a:cubicBezTo>
                  <a:pt x="155702" y="326516"/>
                  <a:pt x="151776" y="322590"/>
                  <a:pt x="147032" y="322590"/>
                </a:cubicBezTo>
                <a:lnTo>
                  <a:pt x="109244" y="322590"/>
                </a:lnTo>
                <a:lnTo>
                  <a:pt x="103518" y="302796"/>
                </a:lnTo>
                <a:cubicBezTo>
                  <a:pt x="113660" y="302141"/>
                  <a:pt x="122494" y="297234"/>
                  <a:pt x="128710" y="290036"/>
                </a:cubicBezTo>
                <a:cubicBezTo>
                  <a:pt x="135417" y="297888"/>
                  <a:pt x="145232" y="302796"/>
                  <a:pt x="156356" y="302796"/>
                </a:cubicBezTo>
                <a:cubicBezTo>
                  <a:pt x="167480" y="302796"/>
                  <a:pt x="177295" y="297725"/>
                  <a:pt x="184002" y="290036"/>
                </a:cubicBezTo>
                <a:cubicBezTo>
                  <a:pt x="190709" y="297888"/>
                  <a:pt x="200524" y="302796"/>
                  <a:pt x="211648" y="302796"/>
                </a:cubicBezTo>
                <a:cubicBezTo>
                  <a:pt x="222772" y="302796"/>
                  <a:pt x="232587" y="297725"/>
                  <a:pt x="239294" y="290036"/>
                </a:cubicBezTo>
                <a:cubicBezTo>
                  <a:pt x="246001" y="297888"/>
                  <a:pt x="255816" y="302796"/>
                  <a:pt x="266939" y="302796"/>
                </a:cubicBezTo>
                <a:cubicBezTo>
                  <a:pt x="278063" y="302796"/>
                  <a:pt x="287878" y="297725"/>
                  <a:pt x="294585" y="290036"/>
                </a:cubicBezTo>
                <a:cubicBezTo>
                  <a:pt x="301292" y="297888"/>
                  <a:pt x="311107" y="302796"/>
                  <a:pt x="322231" y="302796"/>
                </a:cubicBezTo>
                <a:cubicBezTo>
                  <a:pt x="333355" y="302796"/>
                  <a:pt x="343170" y="297725"/>
                  <a:pt x="349877" y="290036"/>
                </a:cubicBezTo>
                <a:cubicBezTo>
                  <a:pt x="356584" y="297888"/>
                  <a:pt x="366399" y="302796"/>
                  <a:pt x="377523" y="302796"/>
                </a:cubicBezTo>
                <a:cubicBezTo>
                  <a:pt x="388647" y="302796"/>
                  <a:pt x="398462" y="297725"/>
                  <a:pt x="405169" y="290036"/>
                </a:cubicBezTo>
                <a:cubicBezTo>
                  <a:pt x="411385" y="297234"/>
                  <a:pt x="420219" y="302141"/>
                  <a:pt x="430361" y="302796"/>
                </a:cubicBezTo>
                <a:lnTo>
                  <a:pt x="424635" y="322590"/>
                </a:lnTo>
                <a:lnTo>
                  <a:pt x="184002" y="322590"/>
                </a:lnTo>
                <a:cubicBezTo>
                  <a:pt x="179258" y="322590"/>
                  <a:pt x="175332" y="326516"/>
                  <a:pt x="175332" y="331260"/>
                </a:cubicBezTo>
                <a:cubicBezTo>
                  <a:pt x="175332" y="336003"/>
                  <a:pt x="179258" y="339930"/>
                  <a:pt x="184002" y="339930"/>
                </a:cubicBezTo>
                <a:lnTo>
                  <a:pt x="419728" y="339930"/>
                </a:lnTo>
                <a:lnTo>
                  <a:pt x="414166" y="359560"/>
                </a:lnTo>
                <a:close/>
                <a:moveTo>
                  <a:pt x="98447" y="285619"/>
                </a:moveTo>
                <a:lnTo>
                  <a:pt x="95830" y="276786"/>
                </a:lnTo>
                <a:cubicBezTo>
                  <a:pt x="93376" y="268116"/>
                  <a:pt x="91904" y="259282"/>
                  <a:pt x="91576" y="250285"/>
                </a:cubicBezTo>
                <a:cubicBezTo>
                  <a:pt x="94357" y="248649"/>
                  <a:pt x="97629" y="247831"/>
                  <a:pt x="101064" y="247831"/>
                </a:cubicBezTo>
                <a:cubicBezTo>
                  <a:pt x="111534" y="247831"/>
                  <a:pt x="120040" y="256338"/>
                  <a:pt x="120040" y="266807"/>
                </a:cubicBezTo>
                <a:cubicBezTo>
                  <a:pt x="120040" y="277276"/>
                  <a:pt x="111534" y="285783"/>
                  <a:pt x="101064" y="285783"/>
                </a:cubicBezTo>
                <a:cubicBezTo>
                  <a:pt x="100246" y="285783"/>
                  <a:pt x="99265" y="285783"/>
                  <a:pt x="98447" y="285619"/>
                </a:cubicBezTo>
                <a:lnTo>
                  <a:pt x="98447" y="285619"/>
                </a:lnTo>
                <a:close/>
                <a:moveTo>
                  <a:pt x="137380" y="266807"/>
                </a:moveTo>
                <a:cubicBezTo>
                  <a:pt x="137380" y="256338"/>
                  <a:pt x="145887" y="247831"/>
                  <a:pt x="156356" y="247831"/>
                </a:cubicBezTo>
                <a:cubicBezTo>
                  <a:pt x="166825" y="247831"/>
                  <a:pt x="175332" y="256338"/>
                  <a:pt x="175332" y="266807"/>
                </a:cubicBezTo>
                <a:cubicBezTo>
                  <a:pt x="175332" y="277276"/>
                  <a:pt x="166825" y="285783"/>
                  <a:pt x="156356" y="285783"/>
                </a:cubicBezTo>
                <a:cubicBezTo>
                  <a:pt x="145887" y="285783"/>
                  <a:pt x="137380" y="277276"/>
                  <a:pt x="137380" y="266807"/>
                </a:cubicBezTo>
                <a:lnTo>
                  <a:pt x="137380" y="266807"/>
                </a:lnTo>
                <a:close/>
                <a:moveTo>
                  <a:pt x="192672" y="266807"/>
                </a:moveTo>
                <a:cubicBezTo>
                  <a:pt x="192672" y="256338"/>
                  <a:pt x="201178" y="247831"/>
                  <a:pt x="211648" y="247831"/>
                </a:cubicBezTo>
                <a:cubicBezTo>
                  <a:pt x="222117" y="247831"/>
                  <a:pt x="230624" y="256338"/>
                  <a:pt x="230624" y="266807"/>
                </a:cubicBezTo>
                <a:cubicBezTo>
                  <a:pt x="230624" y="277276"/>
                  <a:pt x="222117" y="285783"/>
                  <a:pt x="211648" y="285783"/>
                </a:cubicBezTo>
                <a:cubicBezTo>
                  <a:pt x="201178" y="285783"/>
                  <a:pt x="192672" y="277276"/>
                  <a:pt x="192672" y="266807"/>
                </a:cubicBezTo>
                <a:lnTo>
                  <a:pt x="192672" y="266807"/>
                </a:lnTo>
                <a:close/>
                <a:moveTo>
                  <a:pt x="247964" y="266807"/>
                </a:moveTo>
                <a:cubicBezTo>
                  <a:pt x="247964" y="256338"/>
                  <a:pt x="256470" y="247831"/>
                  <a:pt x="266939" y="247831"/>
                </a:cubicBezTo>
                <a:cubicBezTo>
                  <a:pt x="277409" y="247831"/>
                  <a:pt x="285915" y="256338"/>
                  <a:pt x="285915" y="266807"/>
                </a:cubicBezTo>
                <a:cubicBezTo>
                  <a:pt x="285915" y="277276"/>
                  <a:pt x="277409" y="285783"/>
                  <a:pt x="266939" y="285783"/>
                </a:cubicBezTo>
                <a:cubicBezTo>
                  <a:pt x="256470" y="285783"/>
                  <a:pt x="247964" y="277276"/>
                  <a:pt x="247964" y="266807"/>
                </a:cubicBezTo>
                <a:lnTo>
                  <a:pt x="247964" y="266807"/>
                </a:lnTo>
                <a:close/>
                <a:moveTo>
                  <a:pt x="303255" y="266807"/>
                </a:moveTo>
                <a:cubicBezTo>
                  <a:pt x="303255" y="256338"/>
                  <a:pt x="311762" y="247831"/>
                  <a:pt x="322231" y="247831"/>
                </a:cubicBezTo>
                <a:cubicBezTo>
                  <a:pt x="332701" y="247831"/>
                  <a:pt x="341207" y="256338"/>
                  <a:pt x="341207" y="266807"/>
                </a:cubicBezTo>
                <a:cubicBezTo>
                  <a:pt x="341207" y="277276"/>
                  <a:pt x="332701" y="285783"/>
                  <a:pt x="322231" y="285783"/>
                </a:cubicBezTo>
                <a:cubicBezTo>
                  <a:pt x="311762" y="285783"/>
                  <a:pt x="303255" y="277276"/>
                  <a:pt x="303255" y="266807"/>
                </a:cubicBezTo>
                <a:lnTo>
                  <a:pt x="303255" y="266807"/>
                </a:lnTo>
                <a:close/>
                <a:moveTo>
                  <a:pt x="358547" y="266807"/>
                </a:moveTo>
                <a:cubicBezTo>
                  <a:pt x="358547" y="256338"/>
                  <a:pt x="367053" y="247831"/>
                  <a:pt x="377523" y="247831"/>
                </a:cubicBezTo>
                <a:cubicBezTo>
                  <a:pt x="387992" y="247831"/>
                  <a:pt x="396499" y="256338"/>
                  <a:pt x="396499" y="266807"/>
                </a:cubicBezTo>
                <a:cubicBezTo>
                  <a:pt x="396499" y="277276"/>
                  <a:pt x="387992" y="285783"/>
                  <a:pt x="377523" y="285783"/>
                </a:cubicBezTo>
                <a:cubicBezTo>
                  <a:pt x="367053" y="285783"/>
                  <a:pt x="358547" y="277276"/>
                  <a:pt x="358547" y="266807"/>
                </a:cubicBezTo>
                <a:lnTo>
                  <a:pt x="358547" y="266807"/>
                </a:lnTo>
                <a:close/>
                <a:moveTo>
                  <a:pt x="438049" y="276786"/>
                </a:moveTo>
                <a:lnTo>
                  <a:pt x="435432" y="285619"/>
                </a:lnTo>
                <a:cubicBezTo>
                  <a:pt x="434614" y="285783"/>
                  <a:pt x="433796" y="285783"/>
                  <a:pt x="432815" y="285783"/>
                </a:cubicBezTo>
                <a:cubicBezTo>
                  <a:pt x="422345" y="285783"/>
                  <a:pt x="413839" y="277276"/>
                  <a:pt x="413839" y="266807"/>
                </a:cubicBezTo>
                <a:cubicBezTo>
                  <a:pt x="413839" y="256338"/>
                  <a:pt x="422345" y="247831"/>
                  <a:pt x="432815" y="247831"/>
                </a:cubicBezTo>
                <a:cubicBezTo>
                  <a:pt x="436086" y="247831"/>
                  <a:pt x="439358" y="248649"/>
                  <a:pt x="442303" y="250285"/>
                </a:cubicBezTo>
                <a:cubicBezTo>
                  <a:pt x="441975" y="259118"/>
                  <a:pt x="440503" y="268116"/>
                  <a:pt x="438049" y="276786"/>
                </a:cubicBezTo>
                <a:lnTo>
                  <a:pt x="438049" y="276786"/>
                </a:lnTo>
                <a:close/>
                <a:moveTo>
                  <a:pt x="432978" y="230491"/>
                </a:moveTo>
                <a:cubicBezTo>
                  <a:pt x="421854" y="230491"/>
                  <a:pt x="412039" y="235562"/>
                  <a:pt x="405332" y="243251"/>
                </a:cubicBezTo>
                <a:cubicBezTo>
                  <a:pt x="398625" y="235399"/>
                  <a:pt x="388810" y="230491"/>
                  <a:pt x="377687" y="230491"/>
                </a:cubicBezTo>
                <a:cubicBezTo>
                  <a:pt x="366563" y="230491"/>
                  <a:pt x="356748" y="235562"/>
                  <a:pt x="350041" y="243251"/>
                </a:cubicBezTo>
                <a:cubicBezTo>
                  <a:pt x="343334" y="235399"/>
                  <a:pt x="333519" y="230491"/>
                  <a:pt x="322395" y="230491"/>
                </a:cubicBezTo>
                <a:cubicBezTo>
                  <a:pt x="311271" y="230491"/>
                  <a:pt x="301456" y="235562"/>
                  <a:pt x="294749" y="243251"/>
                </a:cubicBezTo>
                <a:cubicBezTo>
                  <a:pt x="288042" y="235399"/>
                  <a:pt x="278227" y="230491"/>
                  <a:pt x="267103" y="230491"/>
                </a:cubicBezTo>
                <a:cubicBezTo>
                  <a:pt x="255979" y="230491"/>
                  <a:pt x="246164" y="235562"/>
                  <a:pt x="239457" y="243251"/>
                </a:cubicBezTo>
                <a:cubicBezTo>
                  <a:pt x="232750" y="235399"/>
                  <a:pt x="222935" y="230491"/>
                  <a:pt x="211811" y="230491"/>
                </a:cubicBezTo>
                <a:cubicBezTo>
                  <a:pt x="200688" y="230491"/>
                  <a:pt x="190872" y="235562"/>
                  <a:pt x="184165" y="243251"/>
                </a:cubicBezTo>
                <a:cubicBezTo>
                  <a:pt x="177458" y="235399"/>
                  <a:pt x="167643" y="230491"/>
                  <a:pt x="156520" y="230491"/>
                </a:cubicBezTo>
                <a:cubicBezTo>
                  <a:pt x="145396" y="230491"/>
                  <a:pt x="135581" y="235562"/>
                  <a:pt x="128874" y="243251"/>
                </a:cubicBezTo>
                <a:cubicBezTo>
                  <a:pt x="122167" y="235399"/>
                  <a:pt x="112352" y="230491"/>
                  <a:pt x="101228" y="230491"/>
                </a:cubicBezTo>
                <a:cubicBezTo>
                  <a:pt x="98283" y="230491"/>
                  <a:pt x="95339" y="230818"/>
                  <a:pt x="92558" y="231636"/>
                </a:cubicBezTo>
                <a:cubicBezTo>
                  <a:pt x="93376" y="224602"/>
                  <a:pt x="94848" y="217732"/>
                  <a:pt x="96975" y="210861"/>
                </a:cubicBezTo>
                <a:lnTo>
                  <a:pt x="437395" y="210861"/>
                </a:lnTo>
                <a:cubicBezTo>
                  <a:pt x="439522" y="217568"/>
                  <a:pt x="440994" y="224602"/>
                  <a:pt x="441812" y="231636"/>
                </a:cubicBezTo>
                <a:cubicBezTo>
                  <a:pt x="438867" y="230818"/>
                  <a:pt x="435923" y="230491"/>
                  <a:pt x="432978" y="230491"/>
                </a:cubicBezTo>
                <a:lnTo>
                  <a:pt x="432978" y="230491"/>
                </a:lnTo>
                <a:close/>
                <a:moveTo>
                  <a:pt x="103845" y="193685"/>
                </a:moveTo>
                <a:cubicBezTo>
                  <a:pt x="104500" y="192212"/>
                  <a:pt x="105317" y="190904"/>
                  <a:pt x="106135" y="189595"/>
                </a:cubicBezTo>
                <a:lnTo>
                  <a:pt x="161591" y="91117"/>
                </a:lnTo>
                <a:lnTo>
                  <a:pt x="372779" y="91117"/>
                </a:lnTo>
                <a:lnTo>
                  <a:pt x="428234" y="189595"/>
                </a:lnTo>
                <a:cubicBezTo>
                  <a:pt x="429052" y="190904"/>
                  <a:pt x="429707" y="192376"/>
                  <a:pt x="430524" y="193685"/>
                </a:cubicBezTo>
                <a:lnTo>
                  <a:pt x="103845" y="193685"/>
                </a:lnTo>
                <a:close/>
                <a:moveTo>
                  <a:pt x="385048" y="17176"/>
                </a:moveTo>
                <a:lnTo>
                  <a:pt x="380140" y="36807"/>
                </a:lnTo>
                <a:lnTo>
                  <a:pt x="350041" y="36807"/>
                </a:lnTo>
                <a:cubicBezTo>
                  <a:pt x="345297" y="36807"/>
                  <a:pt x="341371" y="40733"/>
                  <a:pt x="341371" y="45477"/>
                </a:cubicBezTo>
                <a:cubicBezTo>
                  <a:pt x="341371" y="50221"/>
                  <a:pt x="345297" y="54147"/>
                  <a:pt x="350041" y="54147"/>
                </a:cubicBezTo>
                <a:lnTo>
                  <a:pt x="375887" y="54147"/>
                </a:lnTo>
                <a:lnTo>
                  <a:pt x="370980" y="73777"/>
                </a:lnTo>
                <a:lnTo>
                  <a:pt x="163227" y="73777"/>
                </a:lnTo>
                <a:lnTo>
                  <a:pt x="158319" y="54147"/>
                </a:lnTo>
                <a:lnTo>
                  <a:pt x="313234" y="54147"/>
                </a:lnTo>
                <a:cubicBezTo>
                  <a:pt x="317978" y="54147"/>
                  <a:pt x="321904" y="50221"/>
                  <a:pt x="321904" y="45477"/>
                </a:cubicBezTo>
                <a:cubicBezTo>
                  <a:pt x="321904" y="40733"/>
                  <a:pt x="317978" y="36807"/>
                  <a:pt x="313234" y="36807"/>
                </a:cubicBezTo>
                <a:lnTo>
                  <a:pt x="153902" y="36807"/>
                </a:lnTo>
                <a:lnTo>
                  <a:pt x="148995" y="17176"/>
                </a:lnTo>
                <a:lnTo>
                  <a:pt x="385048" y="17176"/>
                </a:lnTo>
                <a:close/>
                <a:moveTo>
                  <a:pt x="78653" y="353998"/>
                </a:moveTo>
                <a:lnTo>
                  <a:pt x="20090" y="173400"/>
                </a:lnTo>
                <a:cubicBezTo>
                  <a:pt x="10602" y="144118"/>
                  <a:pt x="26797" y="112546"/>
                  <a:pt x="56078" y="103059"/>
                </a:cubicBezTo>
                <a:cubicBezTo>
                  <a:pt x="81107" y="95043"/>
                  <a:pt x="107771" y="105185"/>
                  <a:pt x="121185" y="127269"/>
                </a:cubicBezTo>
                <a:lnTo>
                  <a:pt x="90922" y="181089"/>
                </a:lnTo>
                <a:cubicBezTo>
                  <a:pt x="73746" y="211515"/>
                  <a:pt x="69656" y="248158"/>
                  <a:pt x="79307" y="281693"/>
                </a:cubicBezTo>
                <a:lnTo>
                  <a:pt x="110225" y="388514"/>
                </a:lnTo>
                <a:cubicBezTo>
                  <a:pt x="95339" y="382134"/>
                  <a:pt x="83724" y="369702"/>
                  <a:pt x="78653" y="353998"/>
                </a:cubicBezTo>
                <a:lnTo>
                  <a:pt x="78653" y="353998"/>
                </a:lnTo>
                <a:close/>
                <a:moveTo>
                  <a:pt x="354785" y="564532"/>
                </a:moveTo>
                <a:cubicBezTo>
                  <a:pt x="353640" y="568785"/>
                  <a:pt x="349713" y="571566"/>
                  <a:pt x="345297" y="571566"/>
                </a:cubicBezTo>
                <a:lnTo>
                  <a:pt x="188582" y="571566"/>
                </a:lnTo>
                <a:cubicBezTo>
                  <a:pt x="184165" y="571566"/>
                  <a:pt x="180403" y="568621"/>
                  <a:pt x="179094" y="564532"/>
                </a:cubicBezTo>
                <a:lnTo>
                  <a:pt x="124784" y="376736"/>
                </a:lnTo>
                <a:lnTo>
                  <a:pt x="409095" y="376736"/>
                </a:lnTo>
                <a:lnTo>
                  <a:pt x="354785" y="564532"/>
                </a:lnTo>
                <a:close/>
                <a:moveTo>
                  <a:pt x="513789" y="173400"/>
                </a:moveTo>
                <a:lnTo>
                  <a:pt x="455389" y="353998"/>
                </a:lnTo>
                <a:cubicBezTo>
                  <a:pt x="450318" y="369702"/>
                  <a:pt x="438704" y="382134"/>
                  <a:pt x="423654" y="388351"/>
                </a:cubicBezTo>
                <a:lnTo>
                  <a:pt x="454571" y="281530"/>
                </a:lnTo>
                <a:cubicBezTo>
                  <a:pt x="464223" y="247995"/>
                  <a:pt x="459970" y="211352"/>
                  <a:pt x="442957" y="180925"/>
                </a:cubicBezTo>
                <a:lnTo>
                  <a:pt x="412694" y="127105"/>
                </a:lnTo>
                <a:cubicBezTo>
                  <a:pt x="425944" y="104858"/>
                  <a:pt x="452772" y="94716"/>
                  <a:pt x="477801" y="102895"/>
                </a:cubicBezTo>
                <a:cubicBezTo>
                  <a:pt x="507082" y="112383"/>
                  <a:pt x="523277" y="144118"/>
                  <a:pt x="513789" y="173400"/>
                </a:cubicBezTo>
                <a:lnTo>
                  <a:pt x="513789" y="17340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7" name="Google Shape;2807;p76"/>
          <p:cNvSpPr/>
          <p:nvPr/>
        </p:nvSpPr>
        <p:spPr>
          <a:xfrm>
            <a:off x="3359893" y="2628243"/>
            <a:ext cx="153367" cy="350204"/>
          </a:xfrm>
          <a:custGeom>
            <a:rect b="b" l="l" r="r" t="t"/>
            <a:pathLst>
              <a:path extrusionOk="0" h="588578" w="257760">
                <a:moveTo>
                  <a:pt x="256735" y="272042"/>
                </a:moveTo>
                <a:lnTo>
                  <a:pt x="238249" y="235235"/>
                </a:lnTo>
                <a:cubicBezTo>
                  <a:pt x="236777" y="232291"/>
                  <a:pt x="233832" y="230491"/>
                  <a:pt x="230561" y="230491"/>
                </a:cubicBezTo>
                <a:lnTo>
                  <a:pt x="193100" y="230491"/>
                </a:lnTo>
                <a:lnTo>
                  <a:pt x="193100" y="156060"/>
                </a:lnTo>
                <a:cubicBezTo>
                  <a:pt x="193100" y="151316"/>
                  <a:pt x="189174" y="147390"/>
                  <a:pt x="184430" y="147390"/>
                </a:cubicBezTo>
                <a:lnTo>
                  <a:pt x="176250" y="147390"/>
                </a:lnTo>
                <a:lnTo>
                  <a:pt x="200461" y="115164"/>
                </a:lnTo>
                <a:cubicBezTo>
                  <a:pt x="203242" y="111401"/>
                  <a:pt x="202588" y="106003"/>
                  <a:pt x="198662" y="103058"/>
                </a:cubicBezTo>
                <a:cubicBezTo>
                  <a:pt x="194899" y="100278"/>
                  <a:pt x="189501" y="100932"/>
                  <a:pt x="186556" y="104858"/>
                </a:cubicBezTo>
                <a:lnTo>
                  <a:pt x="164800" y="133812"/>
                </a:lnTo>
                <a:lnTo>
                  <a:pt x="155966" y="124979"/>
                </a:lnTo>
                <a:lnTo>
                  <a:pt x="155966" y="73286"/>
                </a:lnTo>
                <a:cubicBezTo>
                  <a:pt x="155966" y="61344"/>
                  <a:pt x="148277" y="51202"/>
                  <a:pt x="137481" y="47603"/>
                </a:cubicBezTo>
                <a:lnTo>
                  <a:pt x="137481" y="8670"/>
                </a:lnTo>
                <a:cubicBezTo>
                  <a:pt x="137481" y="3926"/>
                  <a:pt x="133555" y="0"/>
                  <a:pt x="128811" y="0"/>
                </a:cubicBezTo>
                <a:cubicBezTo>
                  <a:pt x="124067" y="0"/>
                  <a:pt x="120141" y="3926"/>
                  <a:pt x="120141" y="8670"/>
                </a:cubicBezTo>
                <a:lnTo>
                  <a:pt x="120141" y="47603"/>
                </a:lnTo>
                <a:cubicBezTo>
                  <a:pt x="109508" y="51202"/>
                  <a:pt x="101656" y="61344"/>
                  <a:pt x="101656" y="73286"/>
                </a:cubicBezTo>
                <a:lnTo>
                  <a:pt x="101656" y="124979"/>
                </a:lnTo>
                <a:lnTo>
                  <a:pt x="92822" y="133812"/>
                </a:lnTo>
                <a:lnTo>
                  <a:pt x="71065" y="104858"/>
                </a:lnTo>
                <a:cubicBezTo>
                  <a:pt x="68284" y="101096"/>
                  <a:pt x="62722" y="100278"/>
                  <a:pt x="58960" y="103058"/>
                </a:cubicBezTo>
                <a:cubicBezTo>
                  <a:pt x="55198" y="105839"/>
                  <a:pt x="54380" y="111401"/>
                  <a:pt x="57161" y="115164"/>
                </a:cubicBezTo>
                <a:lnTo>
                  <a:pt x="81371" y="147390"/>
                </a:lnTo>
                <a:lnTo>
                  <a:pt x="73192" y="147390"/>
                </a:lnTo>
                <a:cubicBezTo>
                  <a:pt x="68448" y="147390"/>
                  <a:pt x="64522" y="151316"/>
                  <a:pt x="64522" y="156060"/>
                </a:cubicBezTo>
                <a:lnTo>
                  <a:pt x="64522" y="230491"/>
                </a:lnTo>
                <a:lnTo>
                  <a:pt x="27061" y="230491"/>
                </a:lnTo>
                <a:cubicBezTo>
                  <a:pt x="23789" y="230491"/>
                  <a:pt x="20845" y="232291"/>
                  <a:pt x="19373" y="235235"/>
                </a:cubicBezTo>
                <a:lnTo>
                  <a:pt x="887" y="272042"/>
                </a:lnTo>
                <a:cubicBezTo>
                  <a:pt x="-421" y="274659"/>
                  <a:pt x="-258" y="277931"/>
                  <a:pt x="1215" y="280384"/>
                </a:cubicBezTo>
                <a:cubicBezTo>
                  <a:pt x="2850" y="283002"/>
                  <a:pt x="5631" y="284474"/>
                  <a:pt x="8576" y="284474"/>
                </a:cubicBezTo>
                <a:lnTo>
                  <a:pt x="73683" y="284474"/>
                </a:lnTo>
                <a:lnTo>
                  <a:pt x="73683" y="303450"/>
                </a:lnTo>
                <a:cubicBezTo>
                  <a:pt x="73683" y="313265"/>
                  <a:pt x="81698" y="321281"/>
                  <a:pt x="91514" y="321281"/>
                </a:cubicBezTo>
                <a:lnTo>
                  <a:pt x="138135" y="321281"/>
                </a:lnTo>
                <a:lnTo>
                  <a:pt x="138135" y="433173"/>
                </a:lnTo>
                <a:lnTo>
                  <a:pt x="118505" y="433173"/>
                </a:lnTo>
                <a:lnTo>
                  <a:pt x="118505" y="349581"/>
                </a:lnTo>
                <a:cubicBezTo>
                  <a:pt x="118505" y="344837"/>
                  <a:pt x="114579" y="340911"/>
                  <a:pt x="109835" y="340911"/>
                </a:cubicBezTo>
                <a:cubicBezTo>
                  <a:pt x="105091" y="340911"/>
                  <a:pt x="101165" y="344837"/>
                  <a:pt x="101165" y="349581"/>
                </a:cubicBezTo>
                <a:lnTo>
                  <a:pt x="101165" y="435463"/>
                </a:lnTo>
                <a:cubicBezTo>
                  <a:pt x="95603" y="438571"/>
                  <a:pt x="92004" y="444297"/>
                  <a:pt x="92004" y="451004"/>
                </a:cubicBezTo>
                <a:lnTo>
                  <a:pt x="92004" y="469980"/>
                </a:lnTo>
                <a:lnTo>
                  <a:pt x="82189" y="469980"/>
                </a:lnTo>
                <a:cubicBezTo>
                  <a:pt x="72374" y="469980"/>
                  <a:pt x="64358" y="477995"/>
                  <a:pt x="64358" y="487810"/>
                </a:cubicBezTo>
                <a:lnTo>
                  <a:pt x="64358" y="534432"/>
                </a:lnTo>
                <a:lnTo>
                  <a:pt x="54543" y="534432"/>
                </a:lnTo>
                <a:cubicBezTo>
                  <a:pt x="44728" y="534432"/>
                  <a:pt x="36712" y="542448"/>
                  <a:pt x="36712" y="552263"/>
                </a:cubicBezTo>
                <a:lnTo>
                  <a:pt x="36712" y="579909"/>
                </a:lnTo>
                <a:cubicBezTo>
                  <a:pt x="36712" y="584653"/>
                  <a:pt x="40639" y="588579"/>
                  <a:pt x="45382" y="588579"/>
                </a:cubicBezTo>
                <a:lnTo>
                  <a:pt x="211421" y="588579"/>
                </a:lnTo>
                <a:cubicBezTo>
                  <a:pt x="216165" y="588579"/>
                  <a:pt x="220091" y="584653"/>
                  <a:pt x="220091" y="579909"/>
                </a:cubicBezTo>
                <a:lnTo>
                  <a:pt x="220091" y="552263"/>
                </a:lnTo>
                <a:cubicBezTo>
                  <a:pt x="220091" y="542448"/>
                  <a:pt x="212076" y="534432"/>
                  <a:pt x="202260" y="534432"/>
                </a:cubicBezTo>
                <a:lnTo>
                  <a:pt x="192445" y="534432"/>
                </a:lnTo>
                <a:lnTo>
                  <a:pt x="192445" y="487810"/>
                </a:lnTo>
                <a:cubicBezTo>
                  <a:pt x="192445" y="477995"/>
                  <a:pt x="184430" y="469980"/>
                  <a:pt x="174615" y="469980"/>
                </a:cubicBezTo>
                <a:lnTo>
                  <a:pt x="164800" y="469980"/>
                </a:lnTo>
                <a:lnTo>
                  <a:pt x="164800" y="451004"/>
                </a:lnTo>
                <a:cubicBezTo>
                  <a:pt x="164800" y="444297"/>
                  <a:pt x="161037" y="438408"/>
                  <a:pt x="155639" y="435463"/>
                </a:cubicBezTo>
                <a:lnTo>
                  <a:pt x="155639" y="321444"/>
                </a:lnTo>
                <a:lnTo>
                  <a:pt x="165454" y="321444"/>
                </a:lnTo>
                <a:cubicBezTo>
                  <a:pt x="175269" y="321444"/>
                  <a:pt x="183285" y="313429"/>
                  <a:pt x="183285" y="303614"/>
                </a:cubicBezTo>
                <a:lnTo>
                  <a:pt x="183285" y="284638"/>
                </a:lnTo>
                <a:lnTo>
                  <a:pt x="193100" y="284638"/>
                </a:lnTo>
                <a:cubicBezTo>
                  <a:pt x="197844" y="284638"/>
                  <a:pt x="201770" y="280712"/>
                  <a:pt x="201770" y="275968"/>
                </a:cubicBezTo>
                <a:cubicBezTo>
                  <a:pt x="201770" y="271224"/>
                  <a:pt x="197844" y="267298"/>
                  <a:pt x="193100" y="267298"/>
                </a:cubicBezTo>
                <a:lnTo>
                  <a:pt x="23298" y="267298"/>
                </a:lnTo>
                <a:lnTo>
                  <a:pt x="33114" y="247667"/>
                </a:lnTo>
                <a:lnTo>
                  <a:pt x="225326" y="247667"/>
                </a:lnTo>
                <a:lnTo>
                  <a:pt x="235141" y="267298"/>
                </a:lnTo>
                <a:lnTo>
                  <a:pt x="230724" y="267298"/>
                </a:lnTo>
                <a:cubicBezTo>
                  <a:pt x="225980" y="267298"/>
                  <a:pt x="222054" y="271224"/>
                  <a:pt x="222054" y="275968"/>
                </a:cubicBezTo>
                <a:cubicBezTo>
                  <a:pt x="222054" y="280712"/>
                  <a:pt x="225980" y="284638"/>
                  <a:pt x="230724" y="284638"/>
                </a:cubicBezTo>
                <a:lnTo>
                  <a:pt x="249209" y="284638"/>
                </a:lnTo>
                <a:cubicBezTo>
                  <a:pt x="252154" y="284638"/>
                  <a:pt x="254935" y="283166"/>
                  <a:pt x="256571" y="280548"/>
                </a:cubicBezTo>
                <a:cubicBezTo>
                  <a:pt x="258043" y="277767"/>
                  <a:pt x="258207" y="274659"/>
                  <a:pt x="256735" y="272042"/>
                </a:cubicBezTo>
                <a:lnTo>
                  <a:pt x="256735" y="272042"/>
                </a:lnTo>
                <a:close/>
                <a:moveTo>
                  <a:pt x="138953" y="487320"/>
                </a:moveTo>
                <a:lnTo>
                  <a:pt x="138953" y="534596"/>
                </a:lnTo>
                <a:lnTo>
                  <a:pt x="119323" y="534596"/>
                </a:lnTo>
                <a:lnTo>
                  <a:pt x="119323" y="487320"/>
                </a:lnTo>
                <a:lnTo>
                  <a:pt x="138953" y="487320"/>
                </a:lnTo>
                <a:close/>
                <a:moveTo>
                  <a:pt x="82516" y="487974"/>
                </a:moveTo>
                <a:cubicBezTo>
                  <a:pt x="82516" y="487647"/>
                  <a:pt x="82843" y="487320"/>
                  <a:pt x="83171" y="487320"/>
                </a:cubicBezTo>
                <a:lnTo>
                  <a:pt x="102146" y="487320"/>
                </a:lnTo>
                <a:lnTo>
                  <a:pt x="102146" y="534596"/>
                </a:lnTo>
                <a:lnTo>
                  <a:pt x="82516" y="534596"/>
                </a:lnTo>
                <a:lnTo>
                  <a:pt x="82516" y="487974"/>
                </a:lnTo>
                <a:close/>
                <a:moveTo>
                  <a:pt x="203569" y="552426"/>
                </a:moveTo>
                <a:lnTo>
                  <a:pt x="203569" y="571402"/>
                </a:lnTo>
                <a:lnTo>
                  <a:pt x="54870" y="571402"/>
                </a:lnTo>
                <a:lnTo>
                  <a:pt x="54870" y="552426"/>
                </a:lnTo>
                <a:cubicBezTo>
                  <a:pt x="54870" y="552099"/>
                  <a:pt x="55198" y="551772"/>
                  <a:pt x="55525" y="551772"/>
                </a:cubicBezTo>
                <a:lnTo>
                  <a:pt x="203078" y="551772"/>
                </a:lnTo>
                <a:cubicBezTo>
                  <a:pt x="203242" y="551936"/>
                  <a:pt x="203569" y="552099"/>
                  <a:pt x="203569" y="552426"/>
                </a:cubicBezTo>
                <a:lnTo>
                  <a:pt x="203569" y="552426"/>
                </a:lnTo>
                <a:close/>
                <a:moveTo>
                  <a:pt x="175923" y="487974"/>
                </a:moveTo>
                <a:lnTo>
                  <a:pt x="175923" y="534596"/>
                </a:lnTo>
                <a:lnTo>
                  <a:pt x="156293" y="534596"/>
                </a:lnTo>
                <a:lnTo>
                  <a:pt x="156293" y="487320"/>
                </a:lnTo>
                <a:lnTo>
                  <a:pt x="175269" y="487320"/>
                </a:lnTo>
                <a:cubicBezTo>
                  <a:pt x="175596" y="487320"/>
                  <a:pt x="175923" y="487647"/>
                  <a:pt x="175923" y="487974"/>
                </a:cubicBezTo>
                <a:lnTo>
                  <a:pt x="175923" y="487974"/>
                </a:lnTo>
                <a:close/>
                <a:moveTo>
                  <a:pt x="110162" y="470143"/>
                </a:moveTo>
                <a:lnTo>
                  <a:pt x="110162" y="451167"/>
                </a:lnTo>
                <a:cubicBezTo>
                  <a:pt x="110162" y="450840"/>
                  <a:pt x="110489" y="450513"/>
                  <a:pt x="110816" y="450513"/>
                </a:cubicBezTo>
                <a:lnTo>
                  <a:pt x="147623" y="450513"/>
                </a:lnTo>
                <a:cubicBezTo>
                  <a:pt x="147950" y="450513"/>
                  <a:pt x="148277" y="450840"/>
                  <a:pt x="148277" y="451167"/>
                </a:cubicBezTo>
                <a:lnTo>
                  <a:pt x="148277" y="470143"/>
                </a:lnTo>
                <a:lnTo>
                  <a:pt x="110162" y="470143"/>
                </a:lnTo>
                <a:close/>
                <a:moveTo>
                  <a:pt x="166763" y="303450"/>
                </a:moveTo>
                <a:cubicBezTo>
                  <a:pt x="166763" y="303777"/>
                  <a:pt x="166435" y="304104"/>
                  <a:pt x="166108" y="304104"/>
                </a:cubicBezTo>
                <a:lnTo>
                  <a:pt x="92331" y="304104"/>
                </a:lnTo>
                <a:cubicBezTo>
                  <a:pt x="92004" y="304104"/>
                  <a:pt x="91677" y="303777"/>
                  <a:pt x="91677" y="303450"/>
                </a:cubicBezTo>
                <a:lnTo>
                  <a:pt x="91677" y="284474"/>
                </a:lnTo>
                <a:lnTo>
                  <a:pt x="166599" y="284474"/>
                </a:lnTo>
                <a:lnTo>
                  <a:pt x="166599" y="303450"/>
                </a:lnTo>
                <a:close/>
                <a:moveTo>
                  <a:pt x="138953" y="164566"/>
                </a:moveTo>
                <a:lnTo>
                  <a:pt x="138953" y="230328"/>
                </a:lnTo>
                <a:lnTo>
                  <a:pt x="119323" y="230328"/>
                </a:lnTo>
                <a:lnTo>
                  <a:pt x="119323" y="164566"/>
                </a:lnTo>
                <a:lnTo>
                  <a:pt x="138953" y="164566"/>
                </a:lnTo>
                <a:close/>
                <a:moveTo>
                  <a:pt x="156293" y="164566"/>
                </a:moveTo>
                <a:lnTo>
                  <a:pt x="175923" y="164566"/>
                </a:lnTo>
                <a:lnTo>
                  <a:pt x="175923" y="230328"/>
                </a:lnTo>
                <a:lnTo>
                  <a:pt x="156293" y="230328"/>
                </a:lnTo>
                <a:lnTo>
                  <a:pt x="156293" y="164566"/>
                </a:lnTo>
                <a:close/>
                <a:moveTo>
                  <a:pt x="119486" y="72959"/>
                </a:moveTo>
                <a:cubicBezTo>
                  <a:pt x="119486" y="67561"/>
                  <a:pt x="123903" y="63144"/>
                  <a:pt x="129302" y="63144"/>
                </a:cubicBezTo>
                <a:cubicBezTo>
                  <a:pt x="134700" y="63144"/>
                  <a:pt x="139117" y="67561"/>
                  <a:pt x="139117" y="72959"/>
                </a:cubicBezTo>
                <a:lnTo>
                  <a:pt x="139117" y="107475"/>
                </a:lnTo>
                <a:lnTo>
                  <a:pt x="135354" y="103713"/>
                </a:lnTo>
                <a:cubicBezTo>
                  <a:pt x="131919" y="100278"/>
                  <a:pt x="126521" y="100278"/>
                  <a:pt x="123085" y="103713"/>
                </a:cubicBezTo>
                <a:lnTo>
                  <a:pt x="119323" y="107475"/>
                </a:lnTo>
                <a:lnTo>
                  <a:pt x="119323" y="72959"/>
                </a:lnTo>
                <a:close/>
                <a:moveTo>
                  <a:pt x="129302" y="122034"/>
                </a:moveTo>
                <a:lnTo>
                  <a:pt x="154494" y="147226"/>
                </a:lnTo>
                <a:lnTo>
                  <a:pt x="103946" y="147226"/>
                </a:lnTo>
                <a:lnTo>
                  <a:pt x="129302" y="122034"/>
                </a:lnTo>
                <a:close/>
                <a:moveTo>
                  <a:pt x="82516" y="164566"/>
                </a:moveTo>
                <a:lnTo>
                  <a:pt x="102146" y="164566"/>
                </a:lnTo>
                <a:lnTo>
                  <a:pt x="102146" y="230328"/>
                </a:lnTo>
                <a:lnTo>
                  <a:pt x="82516" y="230328"/>
                </a:lnTo>
                <a:lnTo>
                  <a:pt x="82516" y="16456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8" name="Google Shape;2808;p76"/>
          <p:cNvSpPr/>
          <p:nvPr/>
        </p:nvSpPr>
        <p:spPr>
          <a:xfrm>
            <a:off x="7885258" y="2012105"/>
            <a:ext cx="197107" cy="350496"/>
          </a:xfrm>
          <a:custGeom>
            <a:rect b="b" l="l" r="r" t="t"/>
            <a:pathLst>
              <a:path extrusionOk="0" h="589069" w="331273">
                <a:moveTo>
                  <a:pt x="322754" y="571729"/>
                </a:moveTo>
                <a:lnTo>
                  <a:pt x="294453" y="571729"/>
                </a:lnTo>
                <a:lnTo>
                  <a:pt x="294453" y="475541"/>
                </a:lnTo>
                <a:cubicBezTo>
                  <a:pt x="307213" y="470470"/>
                  <a:pt x="318501" y="464745"/>
                  <a:pt x="327661" y="458201"/>
                </a:cubicBezTo>
                <a:cubicBezTo>
                  <a:pt x="330114" y="456566"/>
                  <a:pt x="331423" y="453621"/>
                  <a:pt x="331260" y="450677"/>
                </a:cubicBezTo>
                <a:cubicBezTo>
                  <a:pt x="331096" y="447732"/>
                  <a:pt x="329460" y="445115"/>
                  <a:pt x="326844" y="443642"/>
                </a:cubicBezTo>
                <a:lnTo>
                  <a:pt x="266644" y="409289"/>
                </a:lnTo>
                <a:lnTo>
                  <a:pt x="266644" y="361523"/>
                </a:lnTo>
                <a:cubicBezTo>
                  <a:pt x="281366" y="356452"/>
                  <a:pt x="293963" y="350072"/>
                  <a:pt x="304105" y="342710"/>
                </a:cubicBezTo>
                <a:cubicBezTo>
                  <a:pt x="306558" y="340911"/>
                  <a:pt x="307867" y="338130"/>
                  <a:pt x="307703" y="335186"/>
                </a:cubicBezTo>
                <a:cubicBezTo>
                  <a:pt x="307541" y="332241"/>
                  <a:pt x="305740" y="329624"/>
                  <a:pt x="303123" y="328151"/>
                </a:cubicBezTo>
                <a:lnTo>
                  <a:pt x="248159" y="298379"/>
                </a:lnTo>
                <a:lnTo>
                  <a:pt x="248159" y="253557"/>
                </a:lnTo>
                <a:cubicBezTo>
                  <a:pt x="264680" y="247995"/>
                  <a:pt x="278913" y="240633"/>
                  <a:pt x="289709" y="231800"/>
                </a:cubicBezTo>
                <a:cubicBezTo>
                  <a:pt x="292000" y="230000"/>
                  <a:pt x="293145" y="227056"/>
                  <a:pt x="292818" y="224275"/>
                </a:cubicBezTo>
                <a:cubicBezTo>
                  <a:pt x="292490" y="221330"/>
                  <a:pt x="290691" y="218877"/>
                  <a:pt x="288237" y="217568"/>
                </a:cubicBezTo>
                <a:lnTo>
                  <a:pt x="229838" y="187796"/>
                </a:lnTo>
                <a:lnTo>
                  <a:pt x="229838" y="156060"/>
                </a:lnTo>
                <a:cubicBezTo>
                  <a:pt x="243088" y="151970"/>
                  <a:pt x="254538" y="146572"/>
                  <a:pt x="263209" y="140029"/>
                </a:cubicBezTo>
                <a:cubicBezTo>
                  <a:pt x="265826" y="138066"/>
                  <a:pt x="266971" y="134958"/>
                  <a:pt x="266481" y="131849"/>
                </a:cubicBezTo>
                <a:cubicBezTo>
                  <a:pt x="265989" y="128741"/>
                  <a:pt x="263863" y="126124"/>
                  <a:pt x="260918" y="124979"/>
                </a:cubicBezTo>
                <a:lnTo>
                  <a:pt x="202028" y="104040"/>
                </a:lnTo>
                <a:lnTo>
                  <a:pt x="202028" y="91608"/>
                </a:lnTo>
                <a:cubicBezTo>
                  <a:pt x="202028" y="76721"/>
                  <a:pt x="189923" y="64616"/>
                  <a:pt x="175036" y="64616"/>
                </a:cubicBezTo>
                <a:lnTo>
                  <a:pt x="174382" y="64616"/>
                </a:lnTo>
                <a:lnTo>
                  <a:pt x="174382" y="8670"/>
                </a:lnTo>
                <a:cubicBezTo>
                  <a:pt x="174382" y="3926"/>
                  <a:pt x="170456" y="0"/>
                  <a:pt x="165712" y="0"/>
                </a:cubicBezTo>
                <a:cubicBezTo>
                  <a:pt x="160968" y="0"/>
                  <a:pt x="157042" y="3926"/>
                  <a:pt x="157042" y="8670"/>
                </a:cubicBezTo>
                <a:lnTo>
                  <a:pt x="157042" y="64616"/>
                </a:lnTo>
                <a:lnTo>
                  <a:pt x="156387" y="64616"/>
                </a:lnTo>
                <a:cubicBezTo>
                  <a:pt x="141501" y="64616"/>
                  <a:pt x="129396" y="76721"/>
                  <a:pt x="129396" y="91608"/>
                </a:cubicBezTo>
                <a:lnTo>
                  <a:pt x="129396" y="104040"/>
                </a:lnTo>
                <a:lnTo>
                  <a:pt x="70505" y="124979"/>
                </a:lnTo>
                <a:cubicBezTo>
                  <a:pt x="67561" y="126124"/>
                  <a:pt x="65434" y="128741"/>
                  <a:pt x="64944" y="131849"/>
                </a:cubicBezTo>
                <a:cubicBezTo>
                  <a:pt x="64453" y="134958"/>
                  <a:pt x="65761" y="138066"/>
                  <a:pt x="68216" y="140029"/>
                </a:cubicBezTo>
                <a:cubicBezTo>
                  <a:pt x="76885" y="146572"/>
                  <a:pt x="88336" y="151970"/>
                  <a:pt x="101587" y="156060"/>
                </a:cubicBezTo>
                <a:lnTo>
                  <a:pt x="101587" y="187796"/>
                </a:lnTo>
                <a:lnTo>
                  <a:pt x="43187" y="217568"/>
                </a:lnTo>
                <a:cubicBezTo>
                  <a:pt x="40570" y="218877"/>
                  <a:pt x="38770" y="221494"/>
                  <a:pt x="38607" y="224275"/>
                </a:cubicBezTo>
                <a:cubicBezTo>
                  <a:pt x="38279" y="227219"/>
                  <a:pt x="39425" y="230000"/>
                  <a:pt x="41715" y="231800"/>
                </a:cubicBezTo>
                <a:cubicBezTo>
                  <a:pt x="52511" y="240633"/>
                  <a:pt x="66743" y="247995"/>
                  <a:pt x="83265" y="253557"/>
                </a:cubicBezTo>
                <a:lnTo>
                  <a:pt x="83265" y="298379"/>
                </a:lnTo>
                <a:lnTo>
                  <a:pt x="28301" y="328151"/>
                </a:lnTo>
                <a:cubicBezTo>
                  <a:pt x="25683" y="329624"/>
                  <a:pt x="24048" y="332241"/>
                  <a:pt x="23720" y="335186"/>
                </a:cubicBezTo>
                <a:cubicBezTo>
                  <a:pt x="23556" y="338130"/>
                  <a:pt x="24865" y="340911"/>
                  <a:pt x="27319" y="342710"/>
                </a:cubicBezTo>
                <a:cubicBezTo>
                  <a:pt x="37298" y="350072"/>
                  <a:pt x="50057" y="356288"/>
                  <a:pt x="64780" y="361523"/>
                </a:cubicBezTo>
                <a:lnTo>
                  <a:pt x="64780" y="409289"/>
                </a:lnTo>
                <a:lnTo>
                  <a:pt x="4581" y="443642"/>
                </a:lnTo>
                <a:cubicBezTo>
                  <a:pt x="1963" y="445115"/>
                  <a:pt x="327" y="447732"/>
                  <a:pt x="164" y="450677"/>
                </a:cubicBezTo>
                <a:cubicBezTo>
                  <a:pt x="0" y="453621"/>
                  <a:pt x="1473" y="456402"/>
                  <a:pt x="3763" y="458201"/>
                </a:cubicBezTo>
                <a:cubicBezTo>
                  <a:pt x="13088" y="464745"/>
                  <a:pt x="24211" y="470634"/>
                  <a:pt x="36970" y="475541"/>
                </a:cubicBezTo>
                <a:lnTo>
                  <a:pt x="36970" y="571729"/>
                </a:lnTo>
                <a:lnTo>
                  <a:pt x="8670" y="571729"/>
                </a:lnTo>
                <a:cubicBezTo>
                  <a:pt x="3926" y="571729"/>
                  <a:pt x="0" y="575655"/>
                  <a:pt x="0" y="580399"/>
                </a:cubicBezTo>
                <a:cubicBezTo>
                  <a:pt x="0" y="585143"/>
                  <a:pt x="3926" y="589069"/>
                  <a:pt x="8670" y="589069"/>
                </a:cubicBezTo>
                <a:lnTo>
                  <a:pt x="322099" y="589069"/>
                </a:lnTo>
                <a:cubicBezTo>
                  <a:pt x="326844" y="589069"/>
                  <a:pt x="330769" y="585143"/>
                  <a:pt x="330769" y="580399"/>
                </a:cubicBezTo>
                <a:cubicBezTo>
                  <a:pt x="330769" y="575655"/>
                  <a:pt x="327498" y="571729"/>
                  <a:pt x="322754" y="571729"/>
                </a:cubicBezTo>
                <a:lnTo>
                  <a:pt x="322754" y="571729"/>
                </a:lnTo>
                <a:close/>
                <a:moveTo>
                  <a:pt x="277113" y="571729"/>
                </a:moveTo>
                <a:lnTo>
                  <a:pt x="238998" y="571729"/>
                </a:lnTo>
                <a:lnTo>
                  <a:pt x="238998" y="490755"/>
                </a:lnTo>
                <a:cubicBezTo>
                  <a:pt x="252575" y="488465"/>
                  <a:pt x="265335" y="485357"/>
                  <a:pt x="277113" y="481758"/>
                </a:cubicBezTo>
                <a:lnTo>
                  <a:pt x="277113" y="571729"/>
                </a:lnTo>
                <a:close/>
                <a:moveTo>
                  <a:pt x="166039" y="496644"/>
                </a:moveTo>
                <a:cubicBezTo>
                  <a:pt x="185342" y="496644"/>
                  <a:pt x="204155" y="495499"/>
                  <a:pt x="221985" y="493209"/>
                </a:cubicBezTo>
                <a:lnTo>
                  <a:pt x="221985" y="571566"/>
                </a:lnTo>
                <a:lnTo>
                  <a:pt x="110093" y="571566"/>
                </a:lnTo>
                <a:lnTo>
                  <a:pt x="110093" y="493209"/>
                </a:lnTo>
                <a:cubicBezTo>
                  <a:pt x="127760" y="495499"/>
                  <a:pt x="146573" y="496644"/>
                  <a:pt x="166039" y="496644"/>
                </a:cubicBezTo>
                <a:lnTo>
                  <a:pt x="166039" y="496644"/>
                </a:lnTo>
                <a:close/>
                <a:moveTo>
                  <a:pt x="249467" y="405691"/>
                </a:moveTo>
                <a:lnTo>
                  <a:pt x="229838" y="405691"/>
                </a:lnTo>
                <a:lnTo>
                  <a:pt x="229838" y="371174"/>
                </a:lnTo>
                <a:cubicBezTo>
                  <a:pt x="236544" y="369866"/>
                  <a:pt x="243251" y="368393"/>
                  <a:pt x="249467" y="366757"/>
                </a:cubicBezTo>
                <a:lnTo>
                  <a:pt x="249467" y="405691"/>
                </a:lnTo>
                <a:close/>
                <a:moveTo>
                  <a:pt x="231146" y="295107"/>
                </a:moveTo>
                <a:lnTo>
                  <a:pt x="211515" y="295107"/>
                </a:lnTo>
                <a:lnTo>
                  <a:pt x="211515" y="262717"/>
                </a:lnTo>
                <a:cubicBezTo>
                  <a:pt x="218223" y="261572"/>
                  <a:pt x="224766" y="260264"/>
                  <a:pt x="231146" y="258791"/>
                </a:cubicBezTo>
                <a:lnTo>
                  <a:pt x="231146" y="295107"/>
                </a:lnTo>
                <a:close/>
                <a:moveTo>
                  <a:pt x="166039" y="266153"/>
                </a:moveTo>
                <a:cubicBezTo>
                  <a:pt x="175690" y="266153"/>
                  <a:pt x="185178" y="265662"/>
                  <a:pt x="194339" y="264844"/>
                </a:cubicBezTo>
                <a:lnTo>
                  <a:pt x="194339" y="294944"/>
                </a:lnTo>
                <a:lnTo>
                  <a:pt x="137902" y="294944"/>
                </a:lnTo>
                <a:lnTo>
                  <a:pt x="137902" y="264844"/>
                </a:lnTo>
                <a:cubicBezTo>
                  <a:pt x="146900" y="265826"/>
                  <a:pt x="156387" y="266153"/>
                  <a:pt x="166039" y="266153"/>
                </a:cubicBezTo>
                <a:lnTo>
                  <a:pt x="166039" y="266153"/>
                </a:lnTo>
                <a:close/>
                <a:moveTo>
                  <a:pt x="156715" y="81792"/>
                </a:moveTo>
                <a:lnTo>
                  <a:pt x="175200" y="81792"/>
                </a:lnTo>
                <a:cubicBezTo>
                  <a:pt x="180598" y="81792"/>
                  <a:pt x="185015" y="86209"/>
                  <a:pt x="185015" y="91608"/>
                </a:cubicBezTo>
                <a:lnTo>
                  <a:pt x="185015" y="101423"/>
                </a:lnTo>
                <a:lnTo>
                  <a:pt x="146900" y="101423"/>
                </a:lnTo>
                <a:lnTo>
                  <a:pt x="146900" y="91608"/>
                </a:lnTo>
                <a:cubicBezTo>
                  <a:pt x="146900" y="86209"/>
                  <a:pt x="151316" y="81792"/>
                  <a:pt x="156715" y="81792"/>
                </a:cubicBezTo>
                <a:lnTo>
                  <a:pt x="156715" y="81792"/>
                </a:lnTo>
                <a:close/>
                <a:moveTo>
                  <a:pt x="139866" y="118599"/>
                </a:moveTo>
                <a:lnTo>
                  <a:pt x="192212" y="118599"/>
                </a:lnTo>
                <a:lnTo>
                  <a:pt x="237689" y="134794"/>
                </a:lnTo>
                <a:cubicBezTo>
                  <a:pt x="219204" y="142810"/>
                  <a:pt x="193521" y="147554"/>
                  <a:pt x="166039" y="147554"/>
                </a:cubicBezTo>
                <a:cubicBezTo>
                  <a:pt x="138557" y="147554"/>
                  <a:pt x="113038" y="142810"/>
                  <a:pt x="94389" y="134794"/>
                </a:cubicBezTo>
                <a:lnTo>
                  <a:pt x="139866" y="118599"/>
                </a:lnTo>
                <a:close/>
                <a:moveTo>
                  <a:pt x="112710" y="201700"/>
                </a:moveTo>
                <a:lnTo>
                  <a:pt x="165875" y="201700"/>
                </a:lnTo>
                <a:cubicBezTo>
                  <a:pt x="170619" y="201700"/>
                  <a:pt x="174546" y="197774"/>
                  <a:pt x="174546" y="193030"/>
                </a:cubicBezTo>
                <a:cubicBezTo>
                  <a:pt x="174546" y="188286"/>
                  <a:pt x="170619" y="184360"/>
                  <a:pt x="165875" y="184360"/>
                </a:cubicBezTo>
                <a:lnTo>
                  <a:pt x="119254" y="184360"/>
                </a:lnTo>
                <a:lnTo>
                  <a:pt x="119254" y="160313"/>
                </a:lnTo>
                <a:cubicBezTo>
                  <a:pt x="133650" y="163258"/>
                  <a:pt x="149517" y="164730"/>
                  <a:pt x="165875" y="164730"/>
                </a:cubicBezTo>
                <a:cubicBezTo>
                  <a:pt x="182234" y="164730"/>
                  <a:pt x="198265" y="163094"/>
                  <a:pt x="212497" y="160313"/>
                </a:cubicBezTo>
                <a:lnTo>
                  <a:pt x="212497" y="184360"/>
                </a:lnTo>
                <a:lnTo>
                  <a:pt x="202682" y="184360"/>
                </a:lnTo>
                <a:cubicBezTo>
                  <a:pt x="197938" y="184360"/>
                  <a:pt x="194013" y="188286"/>
                  <a:pt x="194013" y="193030"/>
                </a:cubicBezTo>
                <a:cubicBezTo>
                  <a:pt x="194013" y="197774"/>
                  <a:pt x="197938" y="201700"/>
                  <a:pt x="202682" y="201700"/>
                </a:cubicBezTo>
                <a:lnTo>
                  <a:pt x="219041" y="201700"/>
                </a:lnTo>
                <a:lnTo>
                  <a:pt x="267462" y="226402"/>
                </a:lnTo>
                <a:cubicBezTo>
                  <a:pt x="243088" y="240470"/>
                  <a:pt x="205790" y="248976"/>
                  <a:pt x="165875" y="248976"/>
                </a:cubicBezTo>
                <a:cubicBezTo>
                  <a:pt x="125961" y="248976"/>
                  <a:pt x="88664" y="240470"/>
                  <a:pt x="64289" y="226402"/>
                </a:cubicBezTo>
                <a:lnTo>
                  <a:pt x="112710" y="201700"/>
                </a:lnTo>
                <a:close/>
                <a:moveTo>
                  <a:pt x="120399" y="262717"/>
                </a:moveTo>
                <a:lnTo>
                  <a:pt x="120399" y="295107"/>
                </a:lnTo>
                <a:lnTo>
                  <a:pt x="100769" y="295107"/>
                </a:lnTo>
                <a:lnTo>
                  <a:pt x="100769" y="258791"/>
                </a:lnTo>
                <a:cubicBezTo>
                  <a:pt x="107149" y="260264"/>
                  <a:pt x="113692" y="261572"/>
                  <a:pt x="120399" y="262717"/>
                </a:cubicBezTo>
                <a:lnTo>
                  <a:pt x="120399" y="262717"/>
                </a:lnTo>
                <a:close/>
                <a:moveTo>
                  <a:pt x="94389" y="312284"/>
                </a:moveTo>
                <a:lnTo>
                  <a:pt x="237526" y="312284"/>
                </a:lnTo>
                <a:lnTo>
                  <a:pt x="282020" y="336331"/>
                </a:lnTo>
                <a:cubicBezTo>
                  <a:pt x="254375" y="350890"/>
                  <a:pt x="211679" y="359560"/>
                  <a:pt x="166039" y="359560"/>
                </a:cubicBezTo>
                <a:cubicBezTo>
                  <a:pt x="120399" y="359560"/>
                  <a:pt x="77703" y="350890"/>
                  <a:pt x="50057" y="336331"/>
                </a:cubicBezTo>
                <a:lnTo>
                  <a:pt x="94389" y="312284"/>
                </a:lnTo>
                <a:close/>
                <a:moveTo>
                  <a:pt x="102077" y="371174"/>
                </a:moveTo>
                <a:lnTo>
                  <a:pt x="102077" y="405691"/>
                </a:lnTo>
                <a:lnTo>
                  <a:pt x="82447" y="405691"/>
                </a:lnTo>
                <a:lnTo>
                  <a:pt x="82447" y="366757"/>
                </a:lnTo>
                <a:cubicBezTo>
                  <a:pt x="88664" y="368557"/>
                  <a:pt x="95207" y="369866"/>
                  <a:pt x="102077" y="371174"/>
                </a:cubicBezTo>
                <a:lnTo>
                  <a:pt x="102077" y="371174"/>
                </a:lnTo>
                <a:close/>
                <a:moveTo>
                  <a:pt x="76067" y="422867"/>
                </a:moveTo>
                <a:lnTo>
                  <a:pt x="129069" y="422867"/>
                </a:lnTo>
                <a:cubicBezTo>
                  <a:pt x="133812" y="422867"/>
                  <a:pt x="137739" y="418941"/>
                  <a:pt x="137739" y="414197"/>
                </a:cubicBezTo>
                <a:cubicBezTo>
                  <a:pt x="137739" y="409453"/>
                  <a:pt x="133812" y="405527"/>
                  <a:pt x="129069" y="405527"/>
                </a:cubicBezTo>
                <a:lnTo>
                  <a:pt x="119254" y="405527"/>
                </a:lnTo>
                <a:lnTo>
                  <a:pt x="119254" y="373792"/>
                </a:lnTo>
                <a:cubicBezTo>
                  <a:pt x="134140" y="375755"/>
                  <a:pt x="149844" y="376736"/>
                  <a:pt x="165875" y="376736"/>
                </a:cubicBezTo>
                <a:cubicBezTo>
                  <a:pt x="181906" y="376736"/>
                  <a:pt x="197775" y="375755"/>
                  <a:pt x="212497" y="373792"/>
                </a:cubicBezTo>
                <a:lnTo>
                  <a:pt x="212497" y="405527"/>
                </a:lnTo>
                <a:lnTo>
                  <a:pt x="165875" y="405527"/>
                </a:lnTo>
                <a:cubicBezTo>
                  <a:pt x="161132" y="405527"/>
                  <a:pt x="157206" y="409453"/>
                  <a:pt x="157206" y="414197"/>
                </a:cubicBezTo>
                <a:cubicBezTo>
                  <a:pt x="157206" y="418941"/>
                  <a:pt x="161132" y="422867"/>
                  <a:pt x="165875" y="422867"/>
                </a:cubicBezTo>
                <a:lnTo>
                  <a:pt x="255847" y="422867"/>
                </a:lnTo>
                <a:lnTo>
                  <a:pt x="305740" y="451331"/>
                </a:lnTo>
                <a:cubicBezTo>
                  <a:pt x="273187" y="468835"/>
                  <a:pt x="221331" y="479467"/>
                  <a:pt x="165875" y="479467"/>
                </a:cubicBezTo>
                <a:cubicBezTo>
                  <a:pt x="110420" y="479467"/>
                  <a:pt x="58727" y="468835"/>
                  <a:pt x="26010" y="451331"/>
                </a:cubicBezTo>
                <a:lnTo>
                  <a:pt x="76067" y="422867"/>
                </a:lnTo>
                <a:close/>
                <a:moveTo>
                  <a:pt x="54802" y="481594"/>
                </a:moveTo>
                <a:cubicBezTo>
                  <a:pt x="66579" y="485193"/>
                  <a:pt x="79339" y="488301"/>
                  <a:pt x="92916" y="490591"/>
                </a:cubicBezTo>
                <a:lnTo>
                  <a:pt x="92916" y="571566"/>
                </a:lnTo>
                <a:lnTo>
                  <a:pt x="54802" y="571566"/>
                </a:lnTo>
                <a:lnTo>
                  <a:pt x="54802" y="48159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809" name="Google Shape;2809;p76"/>
          <p:cNvGrpSpPr/>
          <p:nvPr/>
        </p:nvGrpSpPr>
        <p:grpSpPr>
          <a:xfrm>
            <a:off x="7072683" y="2012153"/>
            <a:ext cx="262604" cy="350398"/>
            <a:chOff x="7097076" y="2117542"/>
            <a:chExt cx="262604" cy="350398"/>
          </a:xfrm>
        </p:grpSpPr>
        <p:sp>
          <p:nvSpPr>
            <p:cNvPr id="2810" name="Google Shape;2810;p76"/>
            <p:cNvSpPr/>
            <p:nvPr/>
          </p:nvSpPr>
          <p:spPr>
            <a:xfrm>
              <a:off x="7097076" y="2117542"/>
              <a:ext cx="262604" cy="350398"/>
            </a:xfrm>
            <a:custGeom>
              <a:rect b="b" l="l" r="r" t="t"/>
              <a:pathLst>
                <a:path extrusionOk="0" h="588905" w="441352">
                  <a:moveTo>
                    <a:pt x="414361" y="0"/>
                  </a:moveTo>
                  <a:lnTo>
                    <a:pt x="36315" y="0"/>
                  </a:lnTo>
                  <a:cubicBezTo>
                    <a:pt x="16359" y="0"/>
                    <a:pt x="0" y="16195"/>
                    <a:pt x="0" y="36316"/>
                  </a:cubicBezTo>
                  <a:lnTo>
                    <a:pt x="0" y="552590"/>
                  </a:lnTo>
                  <a:cubicBezTo>
                    <a:pt x="0" y="572547"/>
                    <a:pt x="16195" y="588906"/>
                    <a:pt x="36315" y="588906"/>
                  </a:cubicBezTo>
                  <a:lnTo>
                    <a:pt x="423522" y="588906"/>
                  </a:lnTo>
                  <a:cubicBezTo>
                    <a:pt x="428265" y="588906"/>
                    <a:pt x="432191" y="584980"/>
                    <a:pt x="432191" y="580236"/>
                  </a:cubicBezTo>
                  <a:cubicBezTo>
                    <a:pt x="432191" y="575492"/>
                    <a:pt x="428265" y="571566"/>
                    <a:pt x="423522" y="571566"/>
                  </a:cubicBezTo>
                  <a:lnTo>
                    <a:pt x="413706" y="571566"/>
                  </a:lnTo>
                  <a:lnTo>
                    <a:pt x="413706" y="515129"/>
                  </a:lnTo>
                  <a:lnTo>
                    <a:pt x="414361" y="515129"/>
                  </a:lnTo>
                  <a:cubicBezTo>
                    <a:pt x="429247" y="515129"/>
                    <a:pt x="441352" y="503024"/>
                    <a:pt x="441352" y="488137"/>
                  </a:cubicBezTo>
                  <a:lnTo>
                    <a:pt x="441352" y="26992"/>
                  </a:lnTo>
                  <a:cubicBezTo>
                    <a:pt x="441352" y="12105"/>
                    <a:pt x="429247" y="0"/>
                    <a:pt x="414361" y="0"/>
                  </a:cubicBezTo>
                  <a:lnTo>
                    <a:pt x="414361" y="0"/>
                  </a:lnTo>
                  <a:close/>
                  <a:moveTo>
                    <a:pt x="396530" y="534759"/>
                  </a:moveTo>
                  <a:lnTo>
                    <a:pt x="45640" y="534759"/>
                  </a:lnTo>
                  <a:cubicBezTo>
                    <a:pt x="40896" y="534759"/>
                    <a:pt x="36970" y="538685"/>
                    <a:pt x="36970" y="543429"/>
                  </a:cubicBezTo>
                  <a:cubicBezTo>
                    <a:pt x="36970" y="548173"/>
                    <a:pt x="40896" y="552099"/>
                    <a:pt x="45640" y="552099"/>
                  </a:cubicBezTo>
                  <a:lnTo>
                    <a:pt x="396530" y="552099"/>
                  </a:lnTo>
                  <a:lnTo>
                    <a:pt x="396530" y="571729"/>
                  </a:lnTo>
                  <a:lnTo>
                    <a:pt x="36315" y="571729"/>
                  </a:lnTo>
                  <a:cubicBezTo>
                    <a:pt x="25847" y="571729"/>
                    <a:pt x="17340" y="563223"/>
                    <a:pt x="17340" y="552754"/>
                  </a:cubicBezTo>
                  <a:lnTo>
                    <a:pt x="17340" y="534269"/>
                  </a:lnTo>
                  <a:cubicBezTo>
                    <a:pt x="17340" y="523799"/>
                    <a:pt x="25847" y="515293"/>
                    <a:pt x="36315" y="515293"/>
                  </a:cubicBezTo>
                  <a:lnTo>
                    <a:pt x="396530" y="515293"/>
                  </a:lnTo>
                  <a:lnTo>
                    <a:pt x="396530" y="534759"/>
                  </a:lnTo>
                  <a:close/>
                  <a:moveTo>
                    <a:pt x="424176" y="488137"/>
                  </a:moveTo>
                  <a:cubicBezTo>
                    <a:pt x="424176" y="493536"/>
                    <a:pt x="419759" y="497953"/>
                    <a:pt x="414361" y="497953"/>
                  </a:cubicBezTo>
                  <a:lnTo>
                    <a:pt x="72632" y="497953"/>
                  </a:lnTo>
                  <a:lnTo>
                    <a:pt x="72632" y="82447"/>
                  </a:lnTo>
                  <a:cubicBezTo>
                    <a:pt x="72632" y="77703"/>
                    <a:pt x="68706" y="73777"/>
                    <a:pt x="63961" y="73777"/>
                  </a:cubicBezTo>
                  <a:cubicBezTo>
                    <a:pt x="59218" y="73777"/>
                    <a:pt x="55292" y="77703"/>
                    <a:pt x="55292" y="82447"/>
                  </a:cubicBezTo>
                  <a:lnTo>
                    <a:pt x="55292" y="497953"/>
                  </a:lnTo>
                  <a:lnTo>
                    <a:pt x="36315" y="497953"/>
                  </a:lnTo>
                  <a:cubicBezTo>
                    <a:pt x="29281" y="497953"/>
                    <a:pt x="22739" y="499916"/>
                    <a:pt x="17340" y="503351"/>
                  </a:cubicBezTo>
                  <a:lnTo>
                    <a:pt x="17340" y="36316"/>
                  </a:lnTo>
                  <a:cubicBezTo>
                    <a:pt x="17340" y="25846"/>
                    <a:pt x="25847" y="17340"/>
                    <a:pt x="36315" y="17340"/>
                  </a:cubicBezTo>
                  <a:lnTo>
                    <a:pt x="55292" y="17340"/>
                  </a:lnTo>
                  <a:lnTo>
                    <a:pt x="55292" y="45640"/>
                  </a:lnTo>
                  <a:cubicBezTo>
                    <a:pt x="55292" y="50384"/>
                    <a:pt x="59218" y="54310"/>
                    <a:pt x="63961" y="54310"/>
                  </a:cubicBezTo>
                  <a:cubicBezTo>
                    <a:pt x="68706" y="54310"/>
                    <a:pt x="72632" y="50384"/>
                    <a:pt x="72632" y="45640"/>
                  </a:cubicBezTo>
                  <a:lnTo>
                    <a:pt x="72632" y="17340"/>
                  </a:lnTo>
                  <a:lnTo>
                    <a:pt x="414361" y="17340"/>
                  </a:lnTo>
                  <a:cubicBezTo>
                    <a:pt x="419759" y="17340"/>
                    <a:pt x="424176" y="21757"/>
                    <a:pt x="424176" y="27155"/>
                  </a:cubicBezTo>
                  <a:lnTo>
                    <a:pt x="424176" y="48813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1" name="Google Shape;2811;p76"/>
            <p:cNvSpPr/>
            <p:nvPr/>
          </p:nvSpPr>
          <p:spPr>
            <a:xfrm>
              <a:off x="7228968" y="2221945"/>
              <a:ext cx="32120" cy="32120"/>
            </a:xfrm>
            <a:custGeom>
              <a:rect b="b" l="l" r="r" t="t"/>
              <a:pathLst>
                <a:path extrusionOk="0" h="53983" w="53983">
                  <a:moveTo>
                    <a:pt x="0" y="26992"/>
                  </a:moveTo>
                  <a:cubicBezTo>
                    <a:pt x="0" y="41878"/>
                    <a:pt x="12106" y="53983"/>
                    <a:pt x="26992" y="53983"/>
                  </a:cubicBezTo>
                  <a:cubicBezTo>
                    <a:pt x="41878" y="53983"/>
                    <a:pt x="53984" y="41878"/>
                    <a:pt x="53984" y="26992"/>
                  </a:cubicBezTo>
                  <a:cubicBezTo>
                    <a:pt x="53984" y="12105"/>
                    <a:pt x="41878" y="0"/>
                    <a:pt x="26992" y="0"/>
                  </a:cubicBezTo>
                  <a:cubicBezTo>
                    <a:pt x="12106" y="0"/>
                    <a:pt x="0" y="12105"/>
                    <a:pt x="0" y="26992"/>
                  </a:cubicBezTo>
                  <a:lnTo>
                    <a:pt x="0" y="26992"/>
                  </a:lnTo>
                  <a:close/>
                  <a:moveTo>
                    <a:pt x="36807" y="26992"/>
                  </a:moveTo>
                  <a:cubicBezTo>
                    <a:pt x="36807" y="32390"/>
                    <a:pt x="32391" y="36807"/>
                    <a:pt x="26992" y="36807"/>
                  </a:cubicBezTo>
                  <a:cubicBezTo>
                    <a:pt x="21593" y="36807"/>
                    <a:pt x="17177" y="32390"/>
                    <a:pt x="17177" y="26992"/>
                  </a:cubicBezTo>
                  <a:cubicBezTo>
                    <a:pt x="17177" y="21593"/>
                    <a:pt x="21593" y="17176"/>
                    <a:pt x="26992" y="17176"/>
                  </a:cubicBezTo>
                  <a:cubicBezTo>
                    <a:pt x="32391" y="17176"/>
                    <a:pt x="36807" y="21593"/>
                    <a:pt x="36807" y="26992"/>
                  </a:cubicBezTo>
                  <a:lnTo>
                    <a:pt x="36807" y="2699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2" name="Google Shape;2812;p76"/>
            <p:cNvSpPr/>
            <p:nvPr/>
          </p:nvSpPr>
          <p:spPr>
            <a:xfrm>
              <a:off x="7228968" y="2287940"/>
              <a:ext cx="32120" cy="32119"/>
            </a:xfrm>
            <a:custGeom>
              <a:rect b="b" l="l" r="r" t="t"/>
              <a:pathLst>
                <a:path extrusionOk="0" h="53982" w="53983">
                  <a:moveTo>
                    <a:pt x="26992" y="53983"/>
                  </a:moveTo>
                  <a:cubicBezTo>
                    <a:pt x="41878" y="53983"/>
                    <a:pt x="53984" y="41878"/>
                    <a:pt x="53984" y="26991"/>
                  </a:cubicBezTo>
                  <a:cubicBezTo>
                    <a:pt x="53984" y="12105"/>
                    <a:pt x="41878" y="0"/>
                    <a:pt x="26992" y="0"/>
                  </a:cubicBezTo>
                  <a:cubicBezTo>
                    <a:pt x="12106" y="0"/>
                    <a:pt x="0" y="12105"/>
                    <a:pt x="0" y="26991"/>
                  </a:cubicBezTo>
                  <a:cubicBezTo>
                    <a:pt x="0" y="41878"/>
                    <a:pt x="12106" y="53983"/>
                    <a:pt x="26992" y="53983"/>
                  </a:cubicBezTo>
                  <a:lnTo>
                    <a:pt x="26992" y="53983"/>
                  </a:lnTo>
                  <a:close/>
                  <a:moveTo>
                    <a:pt x="26992" y="17176"/>
                  </a:moveTo>
                  <a:cubicBezTo>
                    <a:pt x="32391" y="17176"/>
                    <a:pt x="36807" y="21593"/>
                    <a:pt x="36807" y="26991"/>
                  </a:cubicBezTo>
                  <a:cubicBezTo>
                    <a:pt x="36807" y="32390"/>
                    <a:pt x="32391" y="36807"/>
                    <a:pt x="26992" y="36807"/>
                  </a:cubicBezTo>
                  <a:cubicBezTo>
                    <a:pt x="21593" y="36807"/>
                    <a:pt x="17177" y="32390"/>
                    <a:pt x="17177" y="26991"/>
                  </a:cubicBezTo>
                  <a:cubicBezTo>
                    <a:pt x="17177" y="21593"/>
                    <a:pt x="21593" y="17176"/>
                    <a:pt x="26992" y="17176"/>
                  </a:cubicBezTo>
                  <a:lnTo>
                    <a:pt x="26992" y="1717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3" name="Google Shape;2813;p76"/>
            <p:cNvSpPr/>
            <p:nvPr/>
          </p:nvSpPr>
          <p:spPr>
            <a:xfrm>
              <a:off x="7173989" y="2200205"/>
              <a:ext cx="141911" cy="141718"/>
            </a:xfrm>
            <a:custGeom>
              <a:rect b="b" l="l" r="r" t="t"/>
              <a:pathLst>
                <a:path extrusionOk="0" h="238182" w="238506">
                  <a:moveTo>
                    <a:pt x="0" y="118930"/>
                  </a:moveTo>
                  <a:cubicBezTo>
                    <a:pt x="0" y="184691"/>
                    <a:pt x="53492" y="238183"/>
                    <a:pt x="119253" y="238183"/>
                  </a:cubicBezTo>
                  <a:cubicBezTo>
                    <a:pt x="185015" y="238183"/>
                    <a:pt x="238506" y="184691"/>
                    <a:pt x="238506" y="118930"/>
                  </a:cubicBezTo>
                  <a:cubicBezTo>
                    <a:pt x="238506" y="94065"/>
                    <a:pt x="230818" y="70181"/>
                    <a:pt x="216423" y="49897"/>
                  </a:cubicBezTo>
                  <a:cubicBezTo>
                    <a:pt x="213642" y="45971"/>
                    <a:pt x="208243" y="45153"/>
                    <a:pt x="204318" y="47934"/>
                  </a:cubicBezTo>
                  <a:cubicBezTo>
                    <a:pt x="200392" y="50715"/>
                    <a:pt x="199573" y="56113"/>
                    <a:pt x="202355" y="60039"/>
                  </a:cubicBezTo>
                  <a:cubicBezTo>
                    <a:pt x="214787" y="77379"/>
                    <a:pt x="221330" y="97827"/>
                    <a:pt x="221330" y="119093"/>
                  </a:cubicBezTo>
                  <a:cubicBezTo>
                    <a:pt x="221330" y="154427"/>
                    <a:pt x="203336" y="185509"/>
                    <a:pt x="176017" y="203830"/>
                  </a:cubicBezTo>
                  <a:cubicBezTo>
                    <a:pt x="180597" y="194997"/>
                    <a:pt x="183214" y="185018"/>
                    <a:pt x="183214" y="174385"/>
                  </a:cubicBezTo>
                  <a:cubicBezTo>
                    <a:pt x="183214" y="139051"/>
                    <a:pt x="154587" y="110423"/>
                    <a:pt x="119253" y="110423"/>
                  </a:cubicBezTo>
                  <a:cubicBezTo>
                    <a:pt x="93570" y="110423"/>
                    <a:pt x="72632" y="89484"/>
                    <a:pt x="72632" y="63801"/>
                  </a:cubicBezTo>
                  <a:cubicBezTo>
                    <a:pt x="72632" y="38119"/>
                    <a:pt x="93570" y="17180"/>
                    <a:pt x="119253" y="17180"/>
                  </a:cubicBezTo>
                  <a:cubicBezTo>
                    <a:pt x="140519" y="17180"/>
                    <a:pt x="160967" y="23723"/>
                    <a:pt x="178307" y="36156"/>
                  </a:cubicBezTo>
                  <a:cubicBezTo>
                    <a:pt x="182233" y="38937"/>
                    <a:pt x="187632" y="37955"/>
                    <a:pt x="190412" y="34193"/>
                  </a:cubicBezTo>
                  <a:cubicBezTo>
                    <a:pt x="193194" y="30267"/>
                    <a:pt x="192212" y="24868"/>
                    <a:pt x="188449" y="22087"/>
                  </a:cubicBezTo>
                  <a:cubicBezTo>
                    <a:pt x="168165" y="7692"/>
                    <a:pt x="144281" y="3"/>
                    <a:pt x="119417" y="3"/>
                  </a:cubicBezTo>
                  <a:cubicBezTo>
                    <a:pt x="53492" y="-488"/>
                    <a:pt x="0" y="53168"/>
                    <a:pt x="0" y="118930"/>
                  </a:cubicBezTo>
                  <a:lnTo>
                    <a:pt x="0" y="118930"/>
                  </a:lnTo>
                  <a:close/>
                  <a:moveTo>
                    <a:pt x="119253" y="127436"/>
                  </a:moveTo>
                  <a:cubicBezTo>
                    <a:pt x="144936" y="127436"/>
                    <a:pt x="165874" y="148375"/>
                    <a:pt x="165874" y="174058"/>
                  </a:cubicBezTo>
                  <a:cubicBezTo>
                    <a:pt x="165874" y="199741"/>
                    <a:pt x="144936" y="220679"/>
                    <a:pt x="119253" y="220679"/>
                  </a:cubicBezTo>
                  <a:cubicBezTo>
                    <a:pt x="62980" y="220679"/>
                    <a:pt x="17176" y="174876"/>
                    <a:pt x="17176" y="118602"/>
                  </a:cubicBezTo>
                  <a:cubicBezTo>
                    <a:pt x="17176" y="83268"/>
                    <a:pt x="35170" y="52187"/>
                    <a:pt x="62489" y="33865"/>
                  </a:cubicBezTo>
                  <a:cubicBezTo>
                    <a:pt x="57909" y="42699"/>
                    <a:pt x="55292" y="52678"/>
                    <a:pt x="55292" y="63311"/>
                  </a:cubicBezTo>
                  <a:cubicBezTo>
                    <a:pt x="55292" y="98809"/>
                    <a:pt x="84082" y="127436"/>
                    <a:pt x="119253" y="127436"/>
                  </a:cubicBezTo>
                  <a:lnTo>
                    <a:pt x="119253" y="12743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4" name="Google Shape;2814;p76"/>
            <p:cNvSpPr/>
            <p:nvPr/>
          </p:nvSpPr>
          <p:spPr>
            <a:xfrm>
              <a:off x="7228871" y="2177883"/>
              <a:ext cx="32217" cy="10317"/>
            </a:xfrm>
            <a:custGeom>
              <a:rect b="b" l="l" r="r" t="t"/>
              <a:pathLst>
                <a:path extrusionOk="0" h="17339" w="54146">
                  <a:moveTo>
                    <a:pt x="8669" y="17340"/>
                  </a:moveTo>
                  <a:lnTo>
                    <a:pt x="45476" y="17340"/>
                  </a:lnTo>
                  <a:cubicBezTo>
                    <a:pt x="50220" y="17340"/>
                    <a:pt x="54147" y="13414"/>
                    <a:pt x="54147" y="8670"/>
                  </a:cubicBezTo>
                  <a:cubicBezTo>
                    <a:pt x="54147" y="3926"/>
                    <a:pt x="50220" y="0"/>
                    <a:pt x="45476" y="0"/>
                  </a:cubicBezTo>
                  <a:lnTo>
                    <a:pt x="8669" y="0"/>
                  </a:lnTo>
                  <a:cubicBezTo>
                    <a:pt x="3926" y="0"/>
                    <a:pt x="0" y="3926"/>
                    <a:pt x="0" y="8670"/>
                  </a:cubicBezTo>
                  <a:cubicBezTo>
                    <a:pt x="163" y="13577"/>
                    <a:pt x="3926" y="17340"/>
                    <a:pt x="8669" y="17340"/>
                  </a:cubicBezTo>
                  <a:lnTo>
                    <a:pt x="8669" y="1734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5" name="Google Shape;2815;p76"/>
            <p:cNvSpPr/>
            <p:nvPr/>
          </p:nvSpPr>
          <p:spPr>
            <a:xfrm>
              <a:off x="7228968" y="2353838"/>
              <a:ext cx="32217" cy="10317"/>
            </a:xfrm>
            <a:custGeom>
              <a:rect b="b" l="l" r="r" t="t"/>
              <a:pathLst>
                <a:path extrusionOk="0" h="17340" w="54146">
                  <a:moveTo>
                    <a:pt x="45477" y="0"/>
                  </a:moveTo>
                  <a:lnTo>
                    <a:pt x="8670" y="0"/>
                  </a:lnTo>
                  <a:cubicBezTo>
                    <a:pt x="3927" y="0"/>
                    <a:pt x="0" y="3926"/>
                    <a:pt x="0" y="8670"/>
                  </a:cubicBezTo>
                  <a:cubicBezTo>
                    <a:pt x="0" y="13414"/>
                    <a:pt x="3927" y="17340"/>
                    <a:pt x="8670" y="17340"/>
                  </a:cubicBezTo>
                  <a:lnTo>
                    <a:pt x="45477" y="17340"/>
                  </a:lnTo>
                  <a:cubicBezTo>
                    <a:pt x="50221" y="17340"/>
                    <a:pt x="54147" y="13414"/>
                    <a:pt x="54147" y="8670"/>
                  </a:cubicBezTo>
                  <a:cubicBezTo>
                    <a:pt x="54147" y="3763"/>
                    <a:pt x="50221" y="0"/>
                    <a:pt x="45477" y="0"/>
                  </a:cubicBezTo>
                  <a:lnTo>
                    <a:pt x="45477"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6" name="Google Shape;2816;p76"/>
            <p:cNvSpPr/>
            <p:nvPr/>
          </p:nvSpPr>
          <p:spPr>
            <a:xfrm>
              <a:off x="7327814" y="2254894"/>
              <a:ext cx="10317" cy="32217"/>
            </a:xfrm>
            <a:custGeom>
              <a:rect b="b" l="l" r="r" t="t"/>
              <a:pathLst>
                <a:path extrusionOk="0" h="54146" w="17339">
                  <a:moveTo>
                    <a:pt x="8670" y="0"/>
                  </a:moveTo>
                  <a:cubicBezTo>
                    <a:pt x="3926" y="0"/>
                    <a:pt x="0" y="3926"/>
                    <a:pt x="0" y="8670"/>
                  </a:cubicBezTo>
                  <a:lnTo>
                    <a:pt x="0" y="45477"/>
                  </a:lnTo>
                  <a:cubicBezTo>
                    <a:pt x="0" y="50221"/>
                    <a:pt x="3926" y="54147"/>
                    <a:pt x="8670" y="54147"/>
                  </a:cubicBezTo>
                  <a:cubicBezTo>
                    <a:pt x="13414" y="54147"/>
                    <a:pt x="17340" y="50221"/>
                    <a:pt x="17340" y="45477"/>
                  </a:cubicBezTo>
                  <a:lnTo>
                    <a:pt x="17340" y="8670"/>
                  </a:lnTo>
                  <a:cubicBezTo>
                    <a:pt x="17340" y="3926"/>
                    <a:pt x="13414" y="0"/>
                    <a:pt x="8670" y="0"/>
                  </a:cubicBezTo>
                  <a:lnTo>
                    <a:pt x="867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7" name="Google Shape;2817;p76"/>
            <p:cNvSpPr/>
            <p:nvPr/>
          </p:nvSpPr>
          <p:spPr>
            <a:xfrm>
              <a:off x="7151958" y="2254894"/>
              <a:ext cx="10317" cy="32217"/>
            </a:xfrm>
            <a:custGeom>
              <a:rect b="b" l="l" r="r" t="t"/>
              <a:pathLst>
                <a:path extrusionOk="0" h="54146" w="17339">
                  <a:moveTo>
                    <a:pt x="8669" y="0"/>
                  </a:moveTo>
                  <a:cubicBezTo>
                    <a:pt x="3926" y="0"/>
                    <a:pt x="0" y="3926"/>
                    <a:pt x="0" y="8670"/>
                  </a:cubicBezTo>
                  <a:lnTo>
                    <a:pt x="0" y="45477"/>
                  </a:lnTo>
                  <a:cubicBezTo>
                    <a:pt x="0" y="50221"/>
                    <a:pt x="3926" y="54147"/>
                    <a:pt x="8669" y="54147"/>
                  </a:cubicBezTo>
                  <a:cubicBezTo>
                    <a:pt x="13414" y="54147"/>
                    <a:pt x="17340" y="50221"/>
                    <a:pt x="17340" y="45477"/>
                  </a:cubicBezTo>
                  <a:lnTo>
                    <a:pt x="17340" y="8670"/>
                  </a:lnTo>
                  <a:cubicBezTo>
                    <a:pt x="17340" y="3926"/>
                    <a:pt x="13414" y="0"/>
                    <a:pt x="8669" y="0"/>
                  </a:cubicBezTo>
                  <a:lnTo>
                    <a:pt x="8669"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8" name="Google Shape;2818;p76"/>
            <p:cNvSpPr/>
            <p:nvPr/>
          </p:nvSpPr>
          <p:spPr>
            <a:xfrm>
              <a:off x="7294207" y="2195942"/>
              <a:ext cx="25744" cy="25769"/>
            </a:xfrm>
            <a:custGeom>
              <a:rect b="b" l="l" r="r" t="t"/>
              <a:pathLst>
                <a:path extrusionOk="0" h="43309" w="43268">
                  <a:moveTo>
                    <a:pt x="14846" y="2576"/>
                  </a:moveTo>
                  <a:cubicBezTo>
                    <a:pt x="11410" y="-859"/>
                    <a:pt x="6011" y="-859"/>
                    <a:pt x="2577" y="2576"/>
                  </a:cubicBezTo>
                  <a:cubicBezTo>
                    <a:pt x="-859" y="6012"/>
                    <a:pt x="-859" y="11410"/>
                    <a:pt x="2577" y="14845"/>
                  </a:cubicBezTo>
                  <a:lnTo>
                    <a:pt x="28586" y="40855"/>
                  </a:lnTo>
                  <a:cubicBezTo>
                    <a:pt x="30223" y="42491"/>
                    <a:pt x="32512" y="43309"/>
                    <a:pt x="34639" y="43309"/>
                  </a:cubicBezTo>
                  <a:cubicBezTo>
                    <a:pt x="36765" y="43309"/>
                    <a:pt x="39056" y="42491"/>
                    <a:pt x="40691" y="40855"/>
                  </a:cubicBezTo>
                  <a:cubicBezTo>
                    <a:pt x="44127" y="37420"/>
                    <a:pt x="44127" y="32022"/>
                    <a:pt x="40691" y="28587"/>
                  </a:cubicBezTo>
                  <a:lnTo>
                    <a:pt x="14846" y="257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9" name="Google Shape;2819;p76"/>
            <p:cNvSpPr/>
            <p:nvPr/>
          </p:nvSpPr>
          <p:spPr>
            <a:xfrm>
              <a:off x="7169919" y="2320231"/>
              <a:ext cx="25744" cy="25769"/>
            </a:xfrm>
            <a:custGeom>
              <a:rect b="b" l="l" r="r" t="t"/>
              <a:pathLst>
                <a:path extrusionOk="0" h="43309" w="43268">
                  <a:moveTo>
                    <a:pt x="14846" y="2576"/>
                  </a:moveTo>
                  <a:cubicBezTo>
                    <a:pt x="11410" y="-859"/>
                    <a:pt x="6011" y="-859"/>
                    <a:pt x="2577" y="2576"/>
                  </a:cubicBezTo>
                  <a:cubicBezTo>
                    <a:pt x="-859" y="6012"/>
                    <a:pt x="-859" y="11410"/>
                    <a:pt x="2577" y="14845"/>
                  </a:cubicBezTo>
                  <a:lnTo>
                    <a:pt x="28586" y="40855"/>
                  </a:lnTo>
                  <a:cubicBezTo>
                    <a:pt x="30223" y="42491"/>
                    <a:pt x="32512" y="43309"/>
                    <a:pt x="34639" y="43309"/>
                  </a:cubicBezTo>
                  <a:cubicBezTo>
                    <a:pt x="36929" y="43309"/>
                    <a:pt x="39056" y="42491"/>
                    <a:pt x="40691" y="40855"/>
                  </a:cubicBezTo>
                  <a:cubicBezTo>
                    <a:pt x="44127" y="37420"/>
                    <a:pt x="44127" y="32022"/>
                    <a:pt x="40691" y="28587"/>
                  </a:cubicBezTo>
                  <a:lnTo>
                    <a:pt x="14846" y="257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0" name="Google Shape;2820;p76"/>
            <p:cNvSpPr/>
            <p:nvPr/>
          </p:nvSpPr>
          <p:spPr>
            <a:xfrm>
              <a:off x="7294305" y="2320304"/>
              <a:ext cx="25744" cy="25696"/>
            </a:xfrm>
            <a:custGeom>
              <a:rect b="b" l="l" r="r" t="t"/>
              <a:pathLst>
                <a:path extrusionOk="0" h="43186" w="43268">
                  <a:moveTo>
                    <a:pt x="28586" y="2454"/>
                  </a:moveTo>
                  <a:lnTo>
                    <a:pt x="2577" y="28464"/>
                  </a:lnTo>
                  <a:cubicBezTo>
                    <a:pt x="-859" y="31899"/>
                    <a:pt x="-859" y="37297"/>
                    <a:pt x="2577" y="40733"/>
                  </a:cubicBezTo>
                  <a:cubicBezTo>
                    <a:pt x="4212" y="42369"/>
                    <a:pt x="6503" y="43186"/>
                    <a:pt x="8629" y="43186"/>
                  </a:cubicBezTo>
                  <a:cubicBezTo>
                    <a:pt x="10756" y="43186"/>
                    <a:pt x="13045" y="42369"/>
                    <a:pt x="14682" y="40733"/>
                  </a:cubicBezTo>
                  <a:lnTo>
                    <a:pt x="40691" y="14723"/>
                  </a:lnTo>
                  <a:cubicBezTo>
                    <a:pt x="44127" y="11287"/>
                    <a:pt x="44127" y="5889"/>
                    <a:pt x="40691" y="2454"/>
                  </a:cubicBezTo>
                  <a:cubicBezTo>
                    <a:pt x="37420" y="-818"/>
                    <a:pt x="32022" y="-818"/>
                    <a:pt x="28586" y="2454"/>
                  </a:cubicBezTo>
                  <a:lnTo>
                    <a:pt x="28586" y="245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1" name="Google Shape;2821;p76"/>
            <p:cNvSpPr/>
            <p:nvPr/>
          </p:nvSpPr>
          <p:spPr>
            <a:xfrm>
              <a:off x="7169919" y="2195942"/>
              <a:ext cx="25841" cy="25769"/>
            </a:xfrm>
            <a:custGeom>
              <a:rect b="b" l="l" r="r" t="t"/>
              <a:pathLst>
                <a:path extrusionOk="0" h="43309" w="43431">
                  <a:moveTo>
                    <a:pt x="8793" y="43309"/>
                  </a:moveTo>
                  <a:cubicBezTo>
                    <a:pt x="10920" y="43309"/>
                    <a:pt x="13209" y="42491"/>
                    <a:pt x="14846" y="40855"/>
                  </a:cubicBezTo>
                  <a:lnTo>
                    <a:pt x="40855" y="14845"/>
                  </a:lnTo>
                  <a:cubicBezTo>
                    <a:pt x="44291" y="11410"/>
                    <a:pt x="44291" y="6012"/>
                    <a:pt x="40855" y="2576"/>
                  </a:cubicBezTo>
                  <a:cubicBezTo>
                    <a:pt x="37420" y="-859"/>
                    <a:pt x="32022" y="-859"/>
                    <a:pt x="28586" y="2576"/>
                  </a:cubicBezTo>
                  <a:lnTo>
                    <a:pt x="2577" y="28587"/>
                  </a:lnTo>
                  <a:cubicBezTo>
                    <a:pt x="-859" y="32022"/>
                    <a:pt x="-859" y="37420"/>
                    <a:pt x="2577" y="40855"/>
                  </a:cubicBezTo>
                  <a:cubicBezTo>
                    <a:pt x="4376" y="42491"/>
                    <a:pt x="6503" y="43309"/>
                    <a:pt x="8793" y="43309"/>
                  </a:cubicBezTo>
                  <a:lnTo>
                    <a:pt x="8793" y="4330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822" name="Google Shape;2822;p76"/>
          <p:cNvSpPr/>
          <p:nvPr/>
        </p:nvSpPr>
        <p:spPr>
          <a:xfrm>
            <a:off x="2631787" y="2628048"/>
            <a:ext cx="98113" cy="350593"/>
          </a:xfrm>
          <a:custGeom>
            <a:rect b="b" l="l" r="r" t="t"/>
            <a:pathLst>
              <a:path extrusionOk="0" h="589232" w="164895">
                <a:moveTo>
                  <a:pt x="128087" y="401274"/>
                </a:moveTo>
                <a:lnTo>
                  <a:pt x="128087" y="386878"/>
                </a:lnTo>
                <a:cubicBezTo>
                  <a:pt x="128087" y="373301"/>
                  <a:pt x="120726" y="361523"/>
                  <a:pt x="109602" y="355306"/>
                </a:cubicBezTo>
                <a:lnTo>
                  <a:pt x="109602" y="318827"/>
                </a:lnTo>
                <a:cubicBezTo>
                  <a:pt x="115327" y="312447"/>
                  <a:pt x="118763" y="303941"/>
                  <a:pt x="118763" y="294617"/>
                </a:cubicBezTo>
                <a:cubicBezTo>
                  <a:pt x="118763" y="285292"/>
                  <a:pt x="115327" y="276949"/>
                  <a:pt x="109602" y="270406"/>
                </a:cubicBezTo>
                <a:lnTo>
                  <a:pt x="109602" y="233926"/>
                </a:lnTo>
                <a:cubicBezTo>
                  <a:pt x="120562" y="227710"/>
                  <a:pt x="128087" y="215932"/>
                  <a:pt x="128087" y="202355"/>
                </a:cubicBezTo>
                <a:lnTo>
                  <a:pt x="128087" y="187959"/>
                </a:lnTo>
                <a:cubicBezTo>
                  <a:pt x="150335" y="173236"/>
                  <a:pt x="164894" y="147881"/>
                  <a:pt x="164894" y="119253"/>
                </a:cubicBezTo>
                <a:cubicBezTo>
                  <a:pt x="164894" y="81956"/>
                  <a:pt x="140029" y="50548"/>
                  <a:pt x="106003" y="40242"/>
                </a:cubicBezTo>
                <a:cubicBezTo>
                  <a:pt x="108293" y="36316"/>
                  <a:pt x="109438" y="31735"/>
                  <a:pt x="109438" y="26991"/>
                </a:cubicBezTo>
                <a:cubicBezTo>
                  <a:pt x="109438" y="12105"/>
                  <a:pt x="97333" y="0"/>
                  <a:pt x="82447" y="0"/>
                </a:cubicBezTo>
                <a:cubicBezTo>
                  <a:pt x="67561" y="0"/>
                  <a:pt x="55455" y="12105"/>
                  <a:pt x="55455" y="26991"/>
                </a:cubicBezTo>
                <a:cubicBezTo>
                  <a:pt x="55455" y="31735"/>
                  <a:pt x="56764" y="36316"/>
                  <a:pt x="58891" y="40242"/>
                </a:cubicBezTo>
                <a:cubicBezTo>
                  <a:pt x="24865" y="50384"/>
                  <a:pt x="0" y="81956"/>
                  <a:pt x="0" y="119253"/>
                </a:cubicBezTo>
                <a:cubicBezTo>
                  <a:pt x="0" y="147881"/>
                  <a:pt x="14723" y="173073"/>
                  <a:pt x="36807" y="187959"/>
                </a:cubicBezTo>
                <a:lnTo>
                  <a:pt x="36807" y="202355"/>
                </a:lnTo>
                <a:cubicBezTo>
                  <a:pt x="36807" y="215932"/>
                  <a:pt x="44168" y="227710"/>
                  <a:pt x="55292" y="233926"/>
                </a:cubicBezTo>
                <a:lnTo>
                  <a:pt x="55292" y="270406"/>
                </a:lnTo>
                <a:cubicBezTo>
                  <a:pt x="49566" y="276786"/>
                  <a:pt x="46131" y="285292"/>
                  <a:pt x="46131" y="294617"/>
                </a:cubicBezTo>
                <a:cubicBezTo>
                  <a:pt x="46131" y="303941"/>
                  <a:pt x="49566" y="312284"/>
                  <a:pt x="55292" y="318827"/>
                </a:cubicBezTo>
                <a:lnTo>
                  <a:pt x="55292" y="355306"/>
                </a:lnTo>
                <a:cubicBezTo>
                  <a:pt x="44332" y="361523"/>
                  <a:pt x="36807" y="373301"/>
                  <a:pt x="36807" y="386878"/>
                </a:cubicBezTo>
                <a:lnTo>
                  <a:pt x="36807" y="401274"/>
                </a:lnTo>
                <a:cubicBezTo>
                  <a:pt x="14559" y="415997"/>
                  <a:pt x="0" y="441352"/>
                  <a:pt x="0" y="469980"/>
                </a:cubicBezTo>
                <a:cubicBezTo>
                  <a:pt x="0" y="507277"/>
                  <a:pt x="24865" y="538685"/>
                  <a:pt x="58891" y="548991"/>
                </a:cubicBezTo>
                <a:cubicBezTo>
                  <a:pt x="56601" y="552917"/>
                  <a:pt x="55455" y="557497"/>
                  <a:pt x="55455" y="562242"/>
                </a:cubicBezTo>
                <a:cubicBezTo>
                  <a:pt x="55455" y="577128"/>
                  <a:pt x="67561" y="589233"/>
                  <a:pt x="82447" y="589233"/>
                </a:cubicBezTo>
                <a:cubicBezTo>
                  <a:pt x="97333" y="589233"/>
                  <a:pt x="109438" y="577128"/>
                  <a:pt x="109438" y="562242"/>
                </a:cubicBezTo>
                <a:cubicBezTo>
                  <a:pt x="109438" y="557497"/>
                  <a:pt x="108130" y="552917"/>
                  <a:pt x="106003" y="548991"/>
                </a:cubicBezTo>
                <a:cubicBezTo>
                  <a:pt x="140029" y="538849"/>
                  <a:pt x="164894" y="507277"/>
                  <a:pt x="164894" y="469980"/>
                </a:cubicBezTo>
                <a:cubicBezTo>
                  <a:pt x="165057" y="441352"/>
                  <a:pt x="150335" y="416160"/>
                  <a:pt x="128087" y="401274"/>
                </a:cubicBezTo>
                <a:lnTo>
                  <a:pt x="128087" y="401274"/>
                </a:lnTo>
                <a:close/>
                <a:moveTo>
                  <a:pt x="63635" y="294780"/>
                </a:moveTo>
                <a:cubicBezTo>
                  <a:pt x="63635" y="284311"/>
                  <a:pt x="72141" y="275804"/>
                  <a:pt x="82610" y="275804"/>
                </a:cubicBezTo>
                <a:cubicBezTo>
                  <a:pt x="93080" y="275804"/>
                  <a:pt x="101586" y="284311"/>
                  <a:pt x="101586" y="294780"/>
                </a:cubicBezTo>
                <a:cubicBezTo>
                  <a:pt x="101586" y="305249"/>
                  <a:pt x="93080" y="313756"/>
                  <a:pt x="82610" y="313756"/>
                </a:cubicBezTo>
                <a:cubicBezTo>
                  <a:pt x="72141" y="313756"/>
                  <a:pt x="63635" y="305249"/>
                  <a:pt x="63635" y="294780"/>
                </a:cubicBezTo>
                <a:lnTo>
                  <a:pt x="63635" y="294780"/>
                </a:lnTo>
                <a:close/>
                <a:moveTo>
                  <a:pt x="147717" y="119581"/>
                </a:moveTo>
                <a:cubicBezTo>
                  <a:pt x="147717" y="146408"/>
                  <a:pt x="131522" y="169474"/>
                  <a:pt x="108293" y="179453"/>
                </a:cubicBezTo>
                <a:cubicBezTo>
                  <a:pt x="115327" y="163748"/>
                  <a:pt x="118926" y="141501"/>
                  <a:pt x="118926" y="119581"/>
                </a:cubicBezTo>
                <a:cubicBezTo>
                  <a:pt x="118926" y="116309"/>
                  <a:pt x="118926" y="113201"/>
                  <a:pt x="118763" y="109929"/>
                </a:cubicBezTo>
                <a:cubicBezTo>
                  <a:pt x="118599" y="105185"/>
                  <a:pt x="114510" y="101423"/>
                  <a:pt x="109766" y="101750"/>
                </a:cubicBezTo>
                <a:cubicBezTo>
                  <a:pt x="105022" y="101913"/>
                  <a:pt x="101259" y="106003"/>
                  <a:pt x="101586" y="110747"/>
                </a:cubicBezTo>
                <a:cubicBezTo>
                  <a:pt x="101750" y="113691"/>
                  <a:pt x="101750" y="116636"/>
                  <a:pt x="101750" y="119581"/>
                </a:cubicBezTo>
                <a:cubicBezTo>
                  <a:pt x="101750" y="162603"/>
                  <a:pt x="88336" y="184687"/>
                  <a:pt x="82774" y="184687"/>
                </a:cubicBezTo>
                <a:cubicBezTo>
                  <a:pt x="77212" y="184687"/>
                  <a:pt x="63798" y="162603"/>
                  <a:pt x="63798" y="119581"/>
                </a:cubicBezTo>
                <a:cubicBezTo>
                  <a:pt x="63798" y="76558"/>
                  <a:pt x="77212" y="54474"/>
                  <a:pt x="82774" y="54474"/>
                </a:cubicBezTo>
                <a:cubicBezTo>
                  <a:pt x="85391" y="54474"/>
                  <a:pt x="91444" y="60363"/>
                  <a:pt x="96188" y="76067"/>
                </a:cubicBezTo>
                <a:cubicBezTo>
                  <a:pt x="97497" y="80647"/>
                  <a:pt x="102404" y="83265"/>
                  <a:pt x="106985" y="81792"/>
                </a:cubicBezTo>
                <a:cubicBezTo>
                  <a:pt x="111565" y="80484"/>
                  <a:pt x="114183" y="75576"/>
                  <a:pt x="112710" y="70996"/>
                </a:cubicBezTo>
                <a:cubicBezTo>
                  <a:pt x="111402" y="66906"/>
                  <a:pt x="110093" y="63144"/>
                  <a:pt x="108620" y="59708"/>
                </a:cubicBezTo>
                <a:cubicBezTo>
                  <a:pt x="131522" y="69851"/>
                  <a:pt x="147717" y="92753"/>
                  <a:pt x="147717" y="119581"/>
                </a:cubicBezTo>
                <a:lnTo>
                  <a:pt x="147717" y="119581"/>
                </a:lnTo>
                <a:close/>
                <a:moveTo>
                  <a:pt x="72796" y="27319"/>
                </a:moveTo>
                <a:cubicBezTo>
                  <a:pt x="72796" y="21920"/>
                  <a:pt x="77212" y="17504"/>
                  <a:pt x="82610" y="17504"/>
                </a:cubicBezTo>
                <a:cubicBezTo>
                  <a:pt x="88009" y="17504"/>
                  <a:pt x="92426" y="21920"/>
                  <a:pt x="92426" y="27319"/>
                </a:cubicBezTo>
                <a:cubicBezTo>
                  <a:pt x="92426" y="32717"/>
                  <a:pt x="88009" y="37134"/>
                  <a:pt x="82610" y="37134"/>
                </a:cubicBezTo>
                <a:cubicBezTo>
                  <a:pt x="77212" y="37134"/>
                  <a:pt x="72796" y="32880"/>
                  <a:pt x="72796" y="27319"/>
                </a:cubicBezTo>
                <a:lnTo>
                  <a:pt x="72796" y="27319"/>
                </a:lnTo>
                <a:close/>
                <a:moveTo>
                  <a:pt x="17504" y="119581"/>
                </a:moveTo>
                <a:cubicBezTo>
                  <a:pt x="17504" y="92753"/>
                  <a:pt x="33699" y="69687"/>
                  <a:pt x="56928" y="59708"/>
                </a:cubicBezTo>
                <a:cubicBezTo>
                  <a:pt x="49893" y="75413"/>
                  <a:pt x="46295" y="97660"/>
                  <a:pt x="46295" y="119581"/>
                </a:cubicBezTo>
                <a:cubicBezTo>
                  <a:pt x="46295" y="141501"/>
                  <a:pt x="49893" y="163585"/>
                  <a:pt x="56928" y="179453"/>
                </a:cubicBezTo>
                <a:cubicBezTo>
                  <a:pt x="33862" y="169474"/>
                  <a:pt x="17504" y="146408"/>
                  <a:pt x="17504" y="119581"/>
                </a:cubicBezTo>
                <a:lnTo>
                  <a:pt x="17504" y="119581"/>
                </a:lnTo>
                <a:close/>
                <a:moveTo>
                  <a:pt x="54474" y="196956"/>
                </a:moveTo>
                <a:cubicBezTo>
                  <a:pt x="63308" y="200228"/>
                  <a:pt x="72796" y="202027"/>
                  <a:pt x="82774" y="202027"/>
                </a:cubicBezTo>
                <a:cubicBezTo>
                  <a:pt x="92753" y="202027"/>
                  <a:pt x="102241" y="200228"/>
                  <a:pt x="111074" y="196956"/>
                </a:cubicBezTo>
                <a:lnTo>
                  <a:pt x="111074" y="202518"/>
                </a:lnTo>
                <a:cubicBezTo>
                  <a:pt x="111074" y="212988"/>
                  <a:pt x="102568" y="221494"/>
                  <a:pt x="92098" y="221494"/>
                </a:cubicBezTo>
                <a:lnTo>
                  <a:pt x="73613" y="221494"/>
                </a:lnTo>
                <a:cubicBezTo>
                  <a:pt x="63144" y="221494"/>
                  <a:pt x="54638" y="212988"/>
                  <a:pt x="54638" y="202518"/>
                </a:cubicBezTo>
                <a:lnTo>
                  <a:pt x="54638" y="196956"/>
                </a:lnTo>
                <a:close/>
                <a:moveTo>
                  <a:pt x="73450" y="238834"/>
                </a:moveTo>
                <a:lnTo>
                  <a:pt x="91935" y="238834"/>
                </a:lnTo>
                <a:cubicBezTo>
                  <a:pt x="92098" y="238834"/>
                  <a:pt x="92262" y="238834"/>
                  <a:pt x="92589" y="238834"/>
                </a:cubicBezTo>
                <a:lnTo>
                  <a:pt x="92589" y="259773"/>
                </a:lnTo>
                <a:cubicBezTo>
                  <a:pt x="89481" y="258955"/>
                  <a:pt x="86209" y="258464"/>
                  <a:pt x="82774" y="258464"/>
                </a:cubicBezTo>
                <a:cubicBezTo>
                  <a:pt x="79339" y="258464"/>
                  <a:pt x="76067" y="258955"/>
                  <a:pt x="72959" y="259773"/>
                </a:cubicBezTo>
                <a:lnTo>
                  <a:pt x="72959" y="238834"/>
                </a:lnTo>
                <a:cubicBezTo>
                  <a:pt x="72959" y="238834"/>
                  <a:pt x="73286" y="238834"/>
                  <a:pt x="73450" y="238834"/>
                </a:cubicBezTo>
                <a:lnTo>
                  <a:pt x="73450" y="238834"/>
                </a:lnTo>
                <a:close/>
                <a:moveTo>
                  <a:pt x="72796" y="329624"/>
                </a:moveTo>
                <a:cubicBezTo>
                  <a:pt x="75903" y="330441"/>
                  <a:pt x="79175" y="330932"/>
                  <a:pt x="82610" y="330932"/>
                </a:cubicBezTo>
                <a:cubicBezTo>
                  <a:pt x="86046" y="330932"/>
                  <a:pt x="89318" y="330441"/>
                  <a:pt x="92426" y="329624"/>
                </a:cubicBezTo>
                <a:lnTo>
                  <a:pt x="92426" y="350563"/>
                </a:lnTo>
                <a:cubicBezTo>
                  <a:pt x="92262" y="350563"/>
                  <a:pt x="92098" y="350563"/>
                  <a:pt x="91771" y="350563"/>
                </a:cubicBezTo>
                <a:lnTo>
                  <a:pt x="73286" y="350563"/>
                </a:lnTo>
                <a:cubicBezTo>
                  <a:pt x="73123" y="350563"/>
                  <a:pt x="72959" y="350563"/>
                  <a:pt x="72632" y="350563"/>
                </a:cubicBezTo>
                <a:lnTo>
                  <a:pt x="72632" y="329624"/>
                </a:lnTo>
                <a:close/>
                <a:moveTo>
                  <a:pt x="54474" y="387042"/>
                </a:moveTo>
                <a:cubicBezTo>
                  <a:pt x="54474" y="376573"/>
                  <a:pt x="62980" y="368066"/>
                  <a:pt x="73450" y="368066"/>
                </a:cubicBezTo>
                <a:lnTo>
                  <a:pt x="91935" y="368066"/>
                </a:lnTo>
                <a:cubicBezTo>
                  <a:pt x="102404" y="368066"/>
                  <a:pt x="110911" y="376573"/>
                  <a:pt x="110911" y="387042"/>
                </a:cubicBezTo>
                <a:lnTo>
                  <a:pt x="110911" y="392604"/>
                </a:lnTo>
                <a:cubicBezTo>
                  <a:pt x="102077" y="389332"/>
                  <a:pt x="92589" y="387533"/>
                  <a:pt x="82610" y="387533"/>
                </a:cubicBezTo>
                <a:cubicBezTo>
                  <a:pt x="72632" y="387533"/>
                  <a:pt x="63144" y="389332"/>
                  <a:pt x="54310" y="392604"/>
                </a:cubicBezTo>
                <a:lnTo>
                  <a:pt x="54310" y="387042"/>
                </a:lnTo>
                <a:close/>
                <a:moveTo>
                  <a:pt x="17504" y="469980"/>
                </a:moveTo>
                <a:cubicBezTo>
                  <a:pt x="17504" y="443152"/>
                  <a:pt x="33699" y="420086"/>
                  <a:pt x="56928" y="410107"/>
                </a:cubicBezTo>
                <a:cubicBezTo>
                  <a:pt x="49893" y="425811"/>
                  <a:pt x="46295" y="448059"/>
                  <a:pt x="46295" y="469980"/>
                </a:cubicBezTo>
                <a:cubicBezTo>
                  <a:pt x="46295" y="476523"/>
                  <a:pt x="46622" y="483066"/>
                  <a:pt x="47276" y="489283"/>
                </a:cubicBezTo>
                <a:cubicBezTo>
                  <a:pt x="47767" y="494026"/>
                  <a:pt x="51856" y="497462"/>
                  <a:pt x="56764" y="496971"/>
                </a:cubicBezTo>
                <a:cubicBezTo>
                  <a:pt x="61508" y="496480"/>
                  <a:pt x="64943" y="492227"/>
                  <a:pt x="64453" y="487483"/>
                </a:cubicBezTo>
                <a:cubicBezTo>
                  <a:pt x="63962" y="481758"/>
                  <a:pt x="63635" y="475869"/>
                  <a:pt x="63635" y="469816"/>
                </a:cubicBezTo>
                <a:cubicBezTo>
                  <a:pt x="63635" y="426793"/>
                  <a:pt x="77049" y="404709"/>
                  <a:pt x="82610" y="404709"/>
                </a:cubicBezTo>
                <a:cubicBezTo>
                  <a:pt x="88172" y="404709"/>
                  <a:pt x="101586" y="426793"/>
                  <a:pt x="101586" y="469816"/>
                </a:cubicBezTo>
                <a:cubicBezTo>
                  <a:pt x="101586" y="512839"/>
                  <a:pt x="88172" y="534923"/>
                  <a:pt x="82610" y="534923"/>
                </a:cubicBezTo>
                <a:cubicBezTo>
                  <a:pt x="80975" y="534923"/>
                  <a:pt x="76558" y="532142"/>
                  <a:pt x="72141" y="521509"/>
                </a:cubicBezTo>
                <a:cubicBezTo>
                  <a:pt x="70342" y="517092"/>
                  <a:pt x="65271" y="515129"/>
                  <a:pt x="60854" y="516928"/>
                </a:cubicBezTo>
                <a:cubicBezTo>
                  <a:pt x="56437" y="518728"/>
                  <a:pt x="54474" y="523799"/>
                  <a:pt x="56273" y="528216"/>
                </a:cubicBezTo>
                <a:cubicBezTo>
                  <a:pt x="56437" y="528707"/>
                  <a:pt x="56764" y="529197"/>
                  <a:pt x="56928" y="529688"/>
                </a:cubicBezTo>
                <a:cubicBezTo>
                  <a:pt x="33699" y="519709"/>
                  <a:pt x="17504" y="496808"/>
                  <a:pt x="17504" y="469980"/>
                </a:cubicBezTo>
                <a:lnTo>
                  <a:pt x="17504" y="469980"/>
                </a:lnTo>
                <a:close/>
                <a:moveTo>
                  <a:pt x="92426" y="562242"/>
                </a:moveTo>
                <a:cubicBezTo>
                  <a:pt x="92426" y="567640"/>
                  <a:pt x="88009" y="572056"/>
                  <a:pt x="82610" y="572056"/>
                </a:cubicBezTo>
                <a:cubicBezTo>
                  <a:pt x="77212" y="572056"/>
                  <a:pt x="72796" y="567640"/>
                  <a:pt x="72796" y="562242"/>
                </a:cubicBezTo>
                <a:cubicBezTo>
                  <a:pt x="72796" y="556843"/>
                  <a:pt x="77212" y="552426"/>
                  <a:pt x="82610" y="552426"/>
                </a:cubicBezTo>
                <a:cubicBezTo>
                  <a:pt x="88009" y="552426"/>
                  <a:pt x="92426" y="556679"/>
                  <a:pt x="92426" y="562242"/>
                </a:cubicBezTo>
                <a:lnTo>
                  <a:pt x="92426" y="562242"/>
                </a:lnTo>
                <a:close/>
                <a:moveTo>
                  <a:pt x="108293" y="529852"/>
                </a:moveTo>
                <a:cubicBezTo>
                  <a:pt x="115327" y="514147"/>
                  <a:pt x="118926" y="491900"/>
                  <a:pt x="118926" y="469980"/>
                </a:cubicBezTo>
                <a:cubicBezTo>
                  <a:pt x="118926" y="448059"/>
                  <a:pt x="115327" y="425975"/>
                  <a:pt x="108293" y="410107"/>
                </a:cubicBezTo>
                <a:cubicBezTo>
                  <a:pt x="131522" y="420086"/>
                  <a:pt x="147717" y="443152"/>
                  <a:pt x="147717" y="469980"/>
                </a:cubicBezTo>
                <a:cubicBezTo>
                  <a:pt x="147717" y="496808"/>
                  <a:pt x="131522" y="519873"/>
                  <a:pt x="108293" y="529852"/>
                </a:cubicBezTo>
                <a:lnTo>
                  <a:pt x="108293" y="52985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3" name="Google Shape;2823;p76"/>
          <p:cNvSpPr/>
          <p:nvPr/>
        </p:nvSpPr>
        <p:spPr>
          <a:xfrm>
            <a:off x="6292694" y="2012153"/>
            <a:ext cx="350399" cy="350398"/>
          </a:xfrm>
          <a:custGeom>
            <a:rect b="b" l="l" r="r" t="t"/>
            <a:pathLst>
              <a:path extrusionOk="0" h="588905" w="588906">
                <a:moveTo>
                  <a:pt x="294453" y="0"/>
                </a:moveTo>
                <a:cubicBezTo>
                  <a:pt x="131849" y="0"/>
                  <a:pt x="0" y="131849"/>
                  <a:pt x="0" y="294453"/>
                </a:cubicBezTo>
                <a:cubicBezTo>
                  <a:pt x="0" y="457056"/>
                  <a:pt x="131849" y="588906"/>
                  <a:pt x="294453" y="588906"/>
                </a:cubicBezTo>
                <a:cubicBezTo>
                  <a:pt x="457057" y="588906"/>
                  <a:pt x="588906" y="457056"/>
                  <a:pt x="588906" y="294453"/>
                </a:cubicBezTo>
                <a:cubicBezTo>
                  <a:pt x="588906" y="131849"/>
                  <a:pt x="457057" y="0"/>
                  <a:pt x="294453" y="0"/>
                </a:cubicBezTo>
                <a:lnTo>
                  <a:pt x="294453" y="0"/>
                </a:lnTo>
                <a:close/>
                <a:moveTo>
                  <a:pt x="537050" y="428920"/>
                </a:moveTo>
                <a:cubicBezTo>
                  <a:pt x="537050" y="429083"/>
                  <a:pt x="535905" y="430883"/>
                  <a:pt x="535577" y="431701"/>
                </a:cubicBezTo>
                <a:cubicBezTo>
                  <a:pt x="524617" y="451004"/>
                  <a:pt x="511039" y="469162"/>
                  <a:pt x="495336" y="485520"/>
                </a:cubicBezTo>
                <a:cubicBezTo>
                  <a:pt x="493699" y="487156"/>
                  <a:pt x="492064" y="488792"/>
                  <a:pt x="490428" y="490428"/>
                </a:cubicBezTo>
                <a:cubicBezTo>
                  <a:pt x="488792" y="492064"/>
                  <a:pt x="487157" y="493699"/>
                  <a:pt x="485520" y="495335"/>
                </a:cubicBezTo>
                <a:cubicBezTo>
                  <a:pt x="433828" y="544574"/>
                  <a:pt x="366267" y="571729"/>
                  <a:pt x="294453" y="571729"/>
                </a:cubicBezTo>
                <a:cubicBezTo>
                  <a:pt x="250940" y="571729"/>
                  <a:pt x="209062" y="561751"/>
                  <a:pt x="171273" y="542938"/>
                </a:cubicBezTo>
                <a:cubicBezTo>
                  <a:pt x="175526" y="544084"/>
                  <a:pt x="179780" y="545229"/>
                  <a:pt x="184033" y="546210"/>
                </a:cubicBezTo>
                <a:cubicBezTo>
                  <a:pt x="202027" y="550300"/>
                  <a:pt x="220349" y="552263"/>
                  <a:pt x="238671" y="552263"/>
                </a:cubicBezTo>
                <a:cubicBezTo>
                  <a:pt x="283657" y="552263"/>
                  <a:pt x="328643" y="540157"/>
                  <a:pt x="369539" y="516601"/>
                </a:cubicBezTo>
                <a:cubicBezTo>
                  <a:pt x="405364" y="495990"/>
                  <a:pt x="432519" y="465072"/>
                  <a:pt x="446097" y="429574"/>
                </a:cubicBezTo>
                <a:cubicBezTo>
                  <a:pt x="459837" y="393585"/>
                  <a:pt x="457874" y="357269"/>
                  <a:pt x="440534" y="327170"/>
                </a:cubicBezTo>
                <a:cubicBezTo>
                  <a:pt x="425812" y="301651"/>
                  <a:pt x="402092" y="283493"/>
                  <a:pt x="373629" y="275968"/>
                </a:cubicBezTo>
                <a:cubicBezTo>
                  <a:pt x="346964" y="268770"/>
                  <a:pt x="319155" y="271878"/>
                  <a:pt x="294617" y="284474"/>
                </a:cubicBezTo>
                <a:cubicBezTo>
                  <a:pt x="253393" y="257810"/>
                  <a:pt x="239979" y="203172"/>
                  <a:pt x="264680" y="160150"/>
                </a:cubicBezTo>
                <a:cubicBezTo>
                  <a:pt x="295271" y="106985"/>
                  <a:pt x="374283" y="95043"/>
                  <a:pt x="440534" y="133322"/>
                </a:cubicBezTo>
                <a:cubicBezTo>
                  <a:pt x="444624" y="135776"/>
                  <a:pt x="449859" y="134303"/>
                  <a:pt x="452313" y="130214"/>
                </a:cubicBezTo>
                <a:cubicBezTo>
                  <a:pt x="454766" y="126124"/>
                  <a:pt x="453294" y="120889"/>
                  <a:pt x="449205" y="118435"/>
                </a:cubicBezTo>
                <a:cubicBezTo>
                  <a:pt x="374610" y="75413"/>
                  <a:pt x="285129" y="90299"/>
                  <a:pt x="249795" y="151643"/>
                </a:cubicBezTo>
                <a:cubicBezTo>
                  <a:pt x="220349" y="202682"/>
                  <a:pt x="236544" y="267789"/>
                  <a:pt x="285620" y="299197"/>
                </a:cubicBezTo>
                <a:cubicBezTo>
                  <a:pt x="283166" y="348109"/>
                  <a:pt x="242433" y="387206"/>
                  <a:pt x="192866" y="387206"/>
                </a:cubicBezTo>
                <a:cubicBezTo>
                  <a:pt x="177327" y="387206"/>
                  <a:pt x="162276" y="383280"/>
                  <a:pt x="148208" y="375427"/>
                </a:cubicBezTo>
                <a:cubicBezTo>
                  <a:pt x="143955" y="373137"/>
                  <a:pt x="138720" y="374610"/>
                  <a:pt x="136430" y="378863"/>
                </a:cubicBezTo>
                <a:cubicBezTo>
                  <a:pt x="134140" y="383116"/>
                  <a:pt x="135612" y="388351"/>
                  <a:pt x="139865" y="390641"/>
                </a:cubicBezTo>
                <a:cubicBezTo>
                  <a:pt x="156551" y="399802"/>
                  <a:pt x="174381" y="404546"/>
                  <a:pt x="192866" y="404546"/>
                </a:cubicBezTo>
                <a:cubicBezTo>
                  <a:pt x="251758" y="404546"/>
                  <a:pt x="300015" y="357924"/>
                  <a:pt x="302796" y="299688"/>
                </a:cubicBezTo>
                <a:cubicBezTo>
                  <a:pt x="323244" y="289218"/>
                  <a:pt x="346637" y="286764"/>
                  <a:pt x="369048" y="292653"/>
                </a:cubicBezTo>
                <a:cubicBezTo>
                  <a:pt x="392932" y="299033"/>
                  <a:pt x="413052" y="314410"/>
                  <a:pt x="425321" y="335840"/>
                </a:cubicBezTo>
                <a:cubicBezTo>
                  <a:pt x="440044" y="361196"/>
                  <a:pt x="441516" y="392440"/>
                  <a:pt x="429738" y="423521"/>
                </a:cubicBezTo>
                <a:cubicBezTo>
                  <a:pt x="417633" y="455257"/>
                  <a:pt x="393095" y="482903"/>
                  <a:pt x="360705" y="501715"/>
                </a:cubicBezTo>
                <a:cubicBezTo>
                  <a:pt x="307049" y="532633"/>
                  <a:pt x="245705" y="542448"/>
                  <a:pt x="187632" y="529361"/>
                </a:cubicBezTo>
                <a:cubicBezTo>
                  <a:pt x="132341" y="516928"/>
                  <a:pt x="86373" y="485193"/>
                  <a:pt x="57746" y="439389"/>
                </a:cubicBezTo>
                <a:cubicBezTo>
                  <a:pt x="57255" y="438571"/>
                  <a:pt x="56764" y="437753"/>
                  <a:pt x="56110" y="436772"/>
                </a:cubicBezTo>
                <a:cubicBezTo>
                  <a:pt x="56110" y="436772"/>
                  <a:pt x="56110" y="436608"/>
                  <a:pt x="55946" y="436608"/>
                </a:cubicBezTo>
                <a:cubicBezTo>
                  <a:pt x="30427" y="394076"/>
                  <a:pt x="16850" y="345328"/>
                  <a:pt x="16850" y="294453"/>
                </a:cubicBezTo>
                <a:cubicBezTo>
                  <a:pt x="16850" y="294289"/>
                  <a:pt x="16850" y="293962"/>
                  <a:pt x="16850" y="293799"/>
                </a:cubicBezTo>
                <a:cubicBezTo>
                  <a:pt x="17012" y="240797"/>
                  <a:pt x="31899" y="190086"/>
                  <a:pt x="59545" y="146408"/>
                </a:cubicBezTo>
                <a:cubicBezTo>
                  <a:pt x="70505" y="129232"/>
                  <a:pt x="83265" y="113201"/>
                  <a:pt x="97987" y="98478"/>
                </a:cubicBezTo>
                <a:cubicBezTo>
                  <a:pt x="111074" y="85391"/>
                  <a:pt x="125143" y="73777"/>
                  <a:pt x="140192" y="63798"/>
                </a:cubicBezTo>
                <a:cubicBezTo>
                  <a:pt x="137084" y="66743"/>
                  <a:pt x="134140" y="69851"/>
                  <a:pt x="131195" y="73122"/>
                </a:cubicBezTo>
                <a:cubicBezTo>
                  <a:pt x="87845" y="120071"/>
                  <a:pt x="64125" y="182234"/>
                  <a:pt x="64125" y="248486"/>
                </a:cubicBezTo>
                <a:cubicBezTo>
                  <a:pt x="64125" y="291999"/>
                  <a:pt x="78521" y="332405"/>
                  <a:pt x="104531" y="362177"/>
                </a:cubicBezTo>
                <a:cubicBezTo>
                  <a:pt x="106167" y="364140"/>
                  <a:pt x="108621" y="365122"/>
                  <a:pt x="111074" y="365122"/>
                </a:cubicBezTo>
                <a:cubicBezTo>
                  <a:pt x="113037" y="365122"/>
                  <a:pt x="115163" y="364467"/>
                  <a:pt x="116800" y="362995"/>
                </a:cubicBezTo>
                <a:cubicBezTo>
                  <a:pt x="120398" y="359887"/>
                  <a:pt x="120726" y="354489"/>
                  <a:pt x="117618" y="350890"/>
                </a:cubicBezTo>
                <a:cubicBezTo>
                  <a:pt x="94715" y="324552"/>
                  <a:pt x="81465" y="287255"/>
                  <a:pt x="81465" y="248486"/>
                </a:cubicBezTo>
                <a:cubicBezTo>
                  <a:pt x="81465" y="186650"/>
                  <a:pt x="103713" y="128578"/>
                  <a:pt x="143955" y="84901"/>
                </a:cubicBezTo>
                <a:cubicBezTo>
                  <a:pt x="184033" y="41551"/>
                  <a:pt x="237035" y="17667"/>
                  <a:pt x="293472" y="17504"/>
                </a:cubicBezTo>
                <a:cubicBezTo>
                  <a:pt x="293635" y="17504"/>
                  <a:pt x="293799" y="17504"/>
                  <a:pt x="293962" y="17504"/>
                </a:cubicBezTo>
                <a:cubicBezTo>
                  <a:pt x="363485" y="17504"/>
                  <a:pt x="429247" y="43023"/>
                  <a:pt x="480285" y="89481"/>
                </a:cubicBezTo>
                <a:cubicBezTo>
                  <a:pt x="483557" y="92426"/>
                  <a:pt x="486829" y="95534"/>
                  <a:pt x="489937" y="98642"/>
                </a:cubicBezTo>
                <a:cubicBezTo>
                  <a:pt x="538031" y="146736"/>
                  <a:pt x="566167" y="209225"/>
                  <a:pt x="570585" y="276459"/>
                </a:cubicBezTo>
                <a:cubicBezTo>
                  <a:pt x="557007" y="223293"/>
                  <a:pt x="525107" y="175036"/>
                  <a:pt x="480285" y="139865"/>
                </a:cubicBezTo>
                <a:cubicBezTo>
                  <a:pt x="476523" y="136921"/>
                  <a:pt x="471125" y="137575"/>
                  <a:pt x="468180" y="141337"/>
                </a:cubicBezTo>
                <a:cubicBezTo>
                  <a:pt x="465236" y="145100"/>
                  <a:pt x="465890" y="150498"/>
                  <a:pt x="469653" y="153443"/>
                </a:cubicBezTo>
                <a:cubicBezTo>
                  <a:pt x="512676" y="187141"/>
                  <a:pt x="542939" y="233763"/>
                  <a:pt x="554880" y="284965"/>
                </a:cubicBezTo>
                <a:cubicBezTo>
                  <a:pt x="566985" y="334531"/>
                  <a:pt x="560606" y="385570"/>
                  <a:pt x="537050" y="428920"/>
                </a:cubicBezTo>
                <a:lnTo>
                  <a:pt x="537050" y="42892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824" name="Google Shape;2824;p76"/>
          <p:cNvGrpSpPr/>
          <p:nvPr/>
        </p:nvGrpSpPr>
        <p:grpSpPr>
          <a:xfrm>
            <a:off x="5537061" y="2050448"/>
            <a:ext cx="350399" cy="273809"/>
            <a:chOff x="5537281" y="2146982"/>
            <a:chExt cx="350399" cy="273809"/>
          </a:xfrm>
        </p:grpSpPr>
        <p:sp>
          <p:nvSpPr>
            <p:cNvPr id="2825" name="Google Shape;2825;p76"/>
            <p:cNvSpPr/>
            <p:nvPr/>
          </p:nvSpPr>
          <p:spPr>
            <a:xfrm>
              <a:off x="5647142" y="2366705"/>
              <a:ext cx="131010" cy="32314"/>
            </a:xfrm>
            <a:custGeom>
              <a:rect b="b" l="l" r="r" t="t"/>
              <a:pathLst>
                <a:path extrusionOk="0" h="54310" w="220185">
                  <a:moveTo>
                    <a:pt x="128251" y="17504"/>
                  </a:moveTo>
                  <a:cubicBezTo>
                    <a:pt x="132995" y="17667"/>
                    <a:pt x="137084" y="13905"/>
                    <a:pt x="137084" y="9161"/>
                  </a:cubicBezTo>
                  <a:cubicBezTo>
                    <a:pt x="137248" y="4417"/>
                    <a:pt x="133485" y="491"/>
                    <a:pt x="128742" y="327"/>
                  </a:cubicBezTo>
                  <a:cubicBezTo>
                    <a:pt x="122689" y="164"/>
                    <a:pt x="116309" y="0"/>
                    <a:pt x="110093" y="0"/>
                  </a:cubicBezTo>
                  <a:cubicBezTo>
                    <a:pt x="82447" y="0"/>
                    <a:pt x="56437" y="1963"/>
                    <a:pt x="36807" y="5562"/>
                  </a:cubicBezTo>
                  <a:cubicBezTo>
                    <a:pt x="10960" y="10306"/>
                    <a:pt x="0" y="16686"/>
                    <a:pt x="0" y="27155"/>
                  </a:cubicBezTo>
                  <a:cubicBezTo>
                    <a:pt x="0" y="37625"/>
                    <a:pt x="10960" y="44004"/>
                    <a:pt x="36807" y="48748"/>
                  </a:cubicBezTo>
                  <a:cubicBezTo>
                    <a:pt x="56437" y="52347"/>
                    <a:pt x="82447" y="54310"/>
                    <a:pt x="110093" y="54310"/>
                  </a:cubicBezTo>
                  <a:cubicBezTo>
                    <a:pt x="137739" y="54310"/>
                    <a:pt x="163749" y="52347"/>
                    <a:pt x="183379" y="48748"/>
                  </a:cubicBezTo>
                  <a:cubicBezTo>
                    <a:pt x="209225" y="44004"/>
                    <a:pt x="220186" y="37625"/>
                    <a:pt x="220186" y="27155"/>
                  </a:cubicBezTo>
                  <a:cubicBezTo>
                    <a:pt x="220186" y="18976"/>
                    <a:pt x="214133" y="8834"/>
                    <a:pt x="166530" y="3108"/>
                  </a:cubicBezTo>
                  <a:cubicBezTo>
                    <a:pt x="161786" y="2617"/>
                    <a:pt x="157532" y="5889"/>
                    <a:pt x="156878" y="10633"/>
                  </a:cubicBezTo>
                  <a:cubicBezTo>
                    <a:pt x="156387" y="15377"/>
                    <a:pt x="159659" y="19630"/>
                    <a:pt x="164403" y="20285"/>
                  </a:cubicBezTo>
                  <a:cubicBezTo>
                    <a:pt x="182234" y="22411"/>
                    <a:pt x="192703" y="25192"/>
                    <a:pt x="198429" y="27155"/>
                  </a:cubicBezTo>
                  <a:cubicBezTo>
                    <a:pt x="186487" y="31572"/>
                    <a:pt x="156715" y="36970"/>
                    <a:pt x="110093" y="36970"/>
                  </a:cubicBezTo>
                  <a:cubicBezTo>
                    <a:pt x="63308" y="36970"/>
                    <a:pt x="33535" y="31572"/>
                    <a:pt x="21593" y="27155"/>
                  </a:cubicBezTo>
                  <a:cubicBezTo>
                    <a:pt x="33371" y="22738"/>
                    <a:pt x="63144" y="17340"/>
                    <a:pt x="110093" y="17340"/>
                  </a:cubicBezTo>
                  <a:cubicBezTo>
                    <a:pt x="116145" y="17176"/>
                    <a:pt x="122362" y="17176"/>
                    <a:pt x="128251" y="17504"/>
                  </a:cubicBezTo>
                  <a:lnTo>
                    <a:pt x="128251" y="1750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6" name="Google Shape;2826;p76"/>
            <p:cNvSpPr/>
            <p:nvPr/>
          </p:nvSpPr>
          <p:spPr>
            <a:xfrm>
              <a:off x="5663689" y="2190730"/>
              <a:ext cx="98039" cy="163929"/>
            </a:xfrm>
            <a:custGeom>
              <a:rect b="b" l="l" r="r" t="t"/>
              <a:pathLst>
                <a:path extrusionOk="0" h="275511" w="164771">
                  <a:moveTo>
                    <a:pt x="65802" y="273876"/>
                  </a:moveTo>
                  <a:cubicBezTo>
                    <a:pt x="71201" y="275021"/>
                    <a:pt x="76763" y="275512"/>
                    <a:pt x="82161" y="275512"/>
                  </a:cubicBezTo>
                  <a:cubicBezTo>
                    <a:pt x="101301" y="275512"/>
                    <a:pt x="119786" y="268968"/>
                    <a:pt x="134672" y="256700"/>
                  </a:cubicBezTo>
                  <a:cubicBezTo>
                    <a:pt x="153811" y="240995"/>
                    <a:pt x="164772" y="217766"/>
                    <a:pt x="164772" y="193065"/>
                  </a:cubicBezTo>
                  <a:cubicBezTo>
                    <a:pt x="164772" y="174416"/>
                    <a:pt x="158719" y="156913"/>
                    <a:pt x="147104" y="142190"/>
                  </a:cubicBezTo>
                  <a:cubicBezTo>
                    <a:pt x="140234" y="133520"/>
                    <a:pt x="134181" y="124359"/>
                    <a:pt x="129273" y="115035"/>
                  </a:cubicBezTo>
                  <a:cubicBezTo>
                    <a:pt x="126984" y="110782"/>
                    <a:pt x="121749" y="109310"/>
                    <a:pt x="117495" y="111600"/>
                  </a:cubicBezTo>
                  <a:cubicBezTo>
                    <a:pt x="113242" y="113890"/>
                    <a:pt x="111770" y="119125"/>
                    <a:pt x="114060" y="123378"/>
                  </a:cubicBezTo>
                  <a:cubicBezTo>
                    <a:pt x="119622" y="133520"/>
                    <a:pt x="126165" y="143499"/>
                    <a:pt x="133527" y="152823"/>
                  </a:cubicBezTo>
                  <a:cubicBezTo>
                    <a:pt x="142688" y="164438"/>
                    <a:pt x="147432" y="178179"/>
                    <a:pt x="147432" y="192902"/>
                  </a:cubicBezTo>
                  <a:cubicBezTo>
                    <a:pt x="147432" y="212368"/>
                    <a:pt x="138762" y="230690"/>
                    <a:pt x="123712" y="243286"/>
                  </a:cubicBezTo>
                  <a:cubicBezTo>
                    <a:pt x="108662" y="255718"/>
                    <a:pt x="88705" y="260626"/>
                    <a:pt x="69074" y="256863"/>
                  </a:cubicBezTo>
                  <a:cubicBezTo>
                    <a:pt x="43228" y="251792"/>
                    <a:pt x="22779" y="231017"/>
                    <a:pt x="18199" y="205007"/>
                  </a:cubicBezTo>
                  <a:cubicBezTo>
                    <a:pt x="14764" y="186031"/>
                    <a:pt x="19344" y="167546"/>
                    <a:pt x="31122" y="152823"/>
                  </a:cubicBezTo>
                  <a:cubicBezTo>
                    <a:pt x="58278" y="118470"/>
                    <a:pt x="72509" y="79537"/>
                    <a:pt x="72509" y="40277"/>
                  </a:cubicBezTo>
                  <a:lnTo>
                    <a:pt x="72509" y="27026"/>
                  </a:lnTo>
                  <a:cubicBezTo>
                    <a:pt x="72509" y="24082"/>
                    <a:pt x="73818" y="21464"/>
                    <a:pt x="75945" y="19501"/>
                  </a:cubicBezTo>
                  <a:cubicBezTo>
                    <a:pt x="78235" y="17538"/>
                    <a:pt x="81016" y="16884"/>
                    <a:pt x="83961" y="17375"/>
                  </a:cubicBezTo>
                  <a:cubicBezTo>
                    <a:pt x="88541" y="18193"/>
                    <a:pt x="92140" y="22773"/>
                    <a:pt x="92140" y="28008"/>
                  </a:cubicBezTo>
                  <a:lnTo>
                    <a:pt x="92140" y="40277"/>
                  </a:lnTo>
                  <a:cubicBezTo>
                    <a:pt x="92140" y="55163"/>
                    <a:pt x="94267" y="70049"/>
                    <a:pt x="98356" y="84608"/>
                  </a:cubicBezTo>
                  <a:cubicBezTo>
                    <a:pt x="99665" y="89189"/>
                    <a:pt x="104409" y="91806"/>
                    <a:pt x="108989" y="90661"/>
                  </a:cubicBezTo>
                  <a:cubicBezTo>
                    <a:pt x="113569" y="89352"/>
                    <a:pt x="116187" y="84608"/>
                    <a:pt x="115042" y="80028"/>
                  </a:cubicBezTo>
                  <a:cubicBezTo>
                    <a:pt x="111443" y="66941"/>
                    <a:pt x="109480" y="53527"/>
                    <a:pt x="109480" y="40277"/>
                  </a:cubicBezTo>
                  <a:lnTo>
                    <a:pt x="109480" y="28008"/>
                  </a:lnTo>
                  <a:cubicBezTo>
                    <a:pt x="109480" y="14267"/>
                    <a:pt x="99828" y="2489"/>
                    <a:pt x="86905" y="362"/>
                  </a:cubicBezTo>
                  <a:cubicBezTo>
                    <a:pt x="79053" y="-947"/>
                    <a:pt x="70874" y="1343"/>
                    <a:pt x="64821" y="6415"/>
                  </a:cubicBezTo>
                  <a:cubicBezTo>
                    <a:pt x="58768" y="11486"/>
                    <a:pt x="55333" y="19011"/>
                    <a:pt x="55333" y="27026"/>
                  </a:cubicBezTo>
                  <a:lnTo>
                    <a:pt x="55333" y="40277"/>
                  </a:lnTo>
                  <a:cubicBezTo>
                    <a:pt x="55333" y="75611"/>
                    <a:pt x="42246" y="110782"/>
                    <a:pt x="17708" y="142027"/>
                  </a:cubicBezTo>
                  <a:cubicBezTo>
                    <a:pt x="2986" y="160675"/>
                    <a:pt x="-2903" y="184068"/>
                    <a:pt x="1350" y="207951"/>
                  </a:cubicBezTo>
                  <a:cubicBezTo>
                    <a:pt x="7075" y="241159"/>
                    <a:pt x="33085" y="267496"/>
                    <a:pt x="65802" y="273876"/>
                  </a:cubicBezTo>
                  <a:lnTo>
                    <a:pt x="65802" y="27387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7" name="Google Shape;2827;p76"/>
            <p:cNvSpPr/>
            <p:nvPr/>
          </p:nvSpPr>
          <p:spPr>
            <a:xfrm>
              <a:off x="5537281" y="2345930"/>
              <a:ext cx="350399" cy="74861"/>
            </a:xfrm>
            <a:custGeom>
              <a:rect b="b" l="l" r="r" t="t"/>
              <a:pathLst>
                <a:path extrusionOk="0" h="125816" w="588906">
                  <a:moveTo>
                    <a:pt x="524126" y="19977"/>
                  </a:moveTo>
                  <a:cubicBezTo>
                    <a:pt x="486665" y="10489"/>
                    <a:pt x="433827" y="3455"/>
                    <a:pt x="375100" y="20"/>
                  </a:cubicBezTo>
                  <a:cubicBezTo>
                    <a:pt x="370357" y="-307"/>
                    <a:pt x="366267" y="3455"/>
                    <a:pt x="365940" y="8199"/>
                  </a:cubicBezTo>
                  <a:cubicBezTo>
                    <a:pt x="365613" y="12943"/>
                    <a:pt x="369375" y="17033"/>
                    <a:pt x="374119" y="17360"/>
                  </a:cubicBezTo>
                  <a:cubicBezTo>
                    <a:pt x="431701" y="20632"/>
                    <a:pt x="483393" y="27502"/>
                    <a:pt x="519873" y="36663"/>
                  </a:cubicBezTo>
                  <a:cubicBezTo>
                    <a:pt x="560769" y="47132"/>
                    <a:pt x="571566" y="57602"/>
                    <a:pt x="571566" y="61691"/>
                  </a:cubicBezTo>
                  <a:cubicBezTo>
                    <a:pt x="571566" y="66108"/>
                    <a:pt x="557825" y="80176"/>
                    <a:pt x="494845" y="92282"/>
                  </a:cubicBezTo>
                  <a:cubicBezTo>
                    <a:pt x="441353" y="102588"/>
                    <a:pt x="370193" y="108313"/>
                    <a:pt x="294453" y="108313"/>
                  </a:cubicBezTo>
                  <a:cubicBezTo>
                    <a:pt x="218713" y="108313"/>
                    <a:pt x="147390" y="102588"/>
                    <a:pt x="94061" y="92282"/>
                  </a:cubicBezTo>
                  <a:cubicBezTo>
                    <a:pt x="31081" y="80176"/>
                    <a:pt x="17340" y="65945"/>
                    <a:pt x="17340" y="61691"/>
                  </a:cubicBezTo>
                  <a:cubicBezTo>
                    <a:pt x="17340" y="57602"/>
                    <a:pt x="28137" y="46969"/>
                    <a:pt x="69033" y="36663"/>
                  </a:cubicBezTo>
                  <a:cubicBezTo>
                    <a:pt x="105349" y="27502"/>
                    <a:pt x="157042" y="20468"/>
                    <a:pt x="214787" y="17360"/>
                  </a:cubicBezTo>
                  <a:cubicBezTo>
                    <a:pt x="219531" y="17033"/>
                    <a:pt x="223130" y="12943"/>
                    <a:pt x="222966" y="8199"/>
                  </a:cubicBezTo>
                  <a:cubicBezTo>
                    <a:pt x="222639" y="3455"/>
                    <a:pt x="218549" y="-144"/>
                    <a:pt x="213806" y="20"/>
                  </a:cubicBezTo>
                  <a:cubicBezTo>
                    <a:pt x="155079" y="3291"/>
                    <a:pt x="102241" y="10326"/>
                    <a:pt x="64780" y="19977"/>
                  </a:cubicBezTo>
                  <a:cubicBezTo>
                    <a:pt x="21266" y="31101"/>
                    <a:pt x="0" y="44679"/>
                    <a:pt x="0" y="61855"/>
                  </a:cubicBezTo>
                  <a:cubicBezTo>
                    <a:pt x="0" y="82139"/>
                    <a:pt x="29609" y="97680"/>
                    <a:pt x="90626" y="109458"/>
                  </a:cubicBezTo>
                  <a:cubicBezTo>
                    <a:pt x="145100" y="120091"/>
                    <a:pt x="217568" y="125817"/>
                    <a:pt x="294453" y="125817"/>
                  </a:cubicBezTo>
                  <a:cubicBezTo>
                    <a:pt x="371338" y="125817"/>
                    <a:pt x="443642" y="120091"/>
                    <a:pt x="498280" y="109458"/>
                  </a:cubicBezTo>
                  <a:cubicBezTo>
                    <a:pt x="559297" y="97680"/>
                    <a:pt x="588906" y="82139"/>
                    <a:pt x="588906" y="61855"/>
                  </a:cubicBezTo>
                  <a:cubicBezTo>
                    <a:pt x="588906" y="44679"/>
                    <a:pt x="567803" y="31101"/>
                    <a:pt x="524126" y="19977"/>
                  </a:cubicBezTo>
                  <a:lnTo>
                    <a:pt x="524126" y="1997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8" name="Google Shape;2828;p76"/>
            <p:cNvSpPr/>
            <p:nvPr/>
          </p:nvSpPr>
          <p:spPr>
            <a:xfrm>
              <a:off x="5696663" y="2146982"/>
              <a:ext cx="32119" cy="32120"/>
            </a:xfrm>
            <a:custGeom>
              <a:rect b="b" l="l" r="r" t="t"/>
              <a:pathLst>
                <a:path extrusionOk="0" h="53983" w="53982">
                  <a:moveTo>
                    <a:pt x="26991" y="53983"/>
                  </a:moveTo>
                  <a:cubicBezTo>
                    <a:pt x="41878" y="53983"/>
                    <a:pt x="53983" y="41878"/>
                    <a:pt x="53983" y="26991"/>
                  </a:cubicBezTo>
                  <a:cubicBezTo>
                    <a:pt x="53983" y="12105"/>
                    <a:pt x="41878" y="0"/>
                    <a:pt x="26991" y="0"/>
                  </a:cubicBezTo>
                  <a:cubicBezTo>
                    <a:pt x="12105" y="0"/>
                    <a:pt x="0" y="12105"/>
                    <a:pt x="0" y="26991"/>
                  </a:cubicBezTo>
                  <a:cubicBezTo>
                    <a:pt x="0" y="41714"/>
                    <a:pt x="12105" y="53983"/>
                    <a:pt x="26991" y="53983"/>
                  </a:cubicBezTo>
                  <a:lnTo>
                    <a:pt x="26991" y="53983"/>
                  </a:lnTo>
                  <a:close/>
                  <a:moveTo>
                    <a:pt x="26991" y="17013"/>
                  </a:moveTo>
                  <a:cubicBezTo>
                    <a:pt x="32390" y="17013"/>
                    <a:pt x="36807" y="21430"/>
                    <a:pt x="36807" y="26828"/>
                  </a:cubicBezTo>
                  <a:cubicBezTo>
                    <a:pt x="36807" y="32226"/>
                    <a:pt x="32390" y="36643"/>
                    <a:pt x="26991" y="36643"/>
                  </a:cubicBezTo>
                  <a:cubicBezTo>
                    <a:pt x="21593" y="36643"/>
                    <a:pt x="17176" y="32226"/>
                    <a:pt x="17176" y="26828"/>
                  </a:cubicBezTo>
                  <a:cubicBezTo>
                    <a:pt x="17176" y="21430"/>
                    <a:pt x="21593" y="17013"/>
                    <a:pt x="26991" y="17013"/>
                  </a:cubicBezTo>
                  <a:lnTo>
                    <a:pt x="26991" y="17013"/>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829" name="Google Shape;2829;p76"/>
          <p:cNvSpPr/>
          <p:nvPr/>
        </p:nvSpPr>
        <p:spPr>
          <a:xfrm>
            <a:off x="4831898" y="2012056"/>
            <a:ext cx="240607" cy="350593"/>
          </a:xfrm>
          <a:custGeom>
            <a:rect b="b" l="l" r="r" t="t"/>
            <a:pathLst>
              <a:path extrusionOk="0" h="589232" w="404382">
                <a:moveTo>
                  <a:pt x="275314" y="74922"/>
                </a:moveTo>
                <a:lnTo>
                  <a:pt x="275314" y="54801"/>
                </a:lnTo>
                <a:cubicBezTo>
                  <a:pt x="275314" y="44986"/>
                  <a:pt x="267298" y="36970"/>
                  <a:pt x="257483" y="36970"/>
                </a:cubicBezTo>
                <a:lnTo>
                  <a:pt x="210861" y="36970"/>
                </a:lnTo>
                <a:lnTo>
                  <a:pt x="210861" y="8670"/>
                </a:lnTo>
                <a:cubicBezTo>
                  <a:pt x="210861" y="3926"/>
                  <a:pt x="206935" y="0"/>
                  <a:pt x="202191" y="0"/>
                </a:cubicBezTo>
                <a:cubicBezTo>
                  <a:pt x="197447" y="0"/>
                  <a:pt x="193521" y="3926"/>
                  <a:pt x="193521" y="8670"/>
                </a:cubicBezTo>
                <a:lnTo>
                  <a:pt x="193521" y="36970"/>
                </a:lnTo>
                <a:lnTo>
                  <a:pt x="146900" y="36970"/>
                </a:lnTo>
                <a:cubicBezTo>
                  <a:pt x="137084" y="36970"/>
                  <a:pt x="129069" y="44986"/>
                  <a:pt x="129069" y="54801"/>
                </a:cubicBezTo>
                <a:lnTo>
                  <a:pt x="129069" y="74922"/>
                </a:lnTo>
                <a:cubicBezTo>
                  <a:pt x="56437" y="83755"/>
                  <a:pt x="0" y="145754"/>
                  <a:pt x="0" y="220840"/>
                </a:cubicBezTo>
                <a:cubicBezTo>
                  <a:pt x="0" y="295762"/>
                  <a:pt x="56437" y="357924"/>
                  <a:pt x="129069" y="366757"/>
                </a:cubicBezTo>
                <a:lnTo>
                  <a:pt x="129069" y="423685"/>
                </a:lnTo>
                <a:cubicBezTo>
                  <a:pt x="129069" y="430228"/>
                  <a:pt x="132668" y="436118"/>
                  <a:pt x="138066" y="439062"/>
                </a:cubicBezTo>
                <a:cubicBezTo>
                  <a:pt x="137412" y="445769"/>
                  <a:pt x="135939" y="449859"/>
                  <a:pt x="134304" y="454439"/>
                </a:cubicBezTo>
                <a:cubicBezTo>
                  <a:pt x="131849" y="460819"/>
                  <a:pt x="129069" y="468180"/>
                  <a:pt x="129069" y="482085"/>
                </a:cubicBezTo>
                <a:cubicBezTo>
                  <a:pt x="129069" y="495990"/>
                  <a:pt x="131849" y="503187"/>
                  <a:pt x="134304" y="509731"/>
                </a:cubicBezTo>
                <a:cubicBezTo>
                  <a:pt x="136430" y="515620"/>
                  <a:pt x="138393" y="520527"/>
                  <a:pt x="138393" y="531324"/>
                </a:cubicBezTo>
                <a:cubicBezTo>
                  <a:pt x="138393" y="542121"/>
                  <a:pt x="136430" y="547028"/>
                  <a:pt x="134304" y="552917"/>
                </a:cubicBezTo>
                <a:cubicBezTo>
                  <a:pt x="131849" y="559297"/>
                  <a:pt x="129069" y="566658"/>
                  <a:pt x="129069" y="580563"/>
                </a:cubicBezTo>
                <a:cubicBezTo>
                  <a:pt x="129069" y="585307"/>
                  <a:pt x="132995" y="589233"/>
                  <a:pt x="137739" y="589233"/>
                </a:cubicBezTo>
                <a:cubicBezTo>
                  <a:pt x="142483" y="589233"/>
                  <a:pt x="146409" y="585307"/>
                  <a:pt x="146409" y="580563"/>
                </a:cubicBezTo>
                <a:cubicBezTo>
                  <a:pt x="146409" y="569766"/>
                  <a:pt x="148372" y="564859"/>
                  <a:pt x="150498" y="558970"/>
                </a:cubicBezTo>
                <a:cubicBezTo>
                  <a:pt x="152952" y="552590"/>
                  <a:pt x="155733" y="545229"/>
                  <a:pt x="155733" y="531324"/>
                </a:cubicBezTo>
                <a:cubicBezTo>
                  <a:pt x="155733" y="517419"/>
                  <a:pt x="152952" y="510221"/>
                  <a:pt x="150498" y="503678"/>
                </a:cubicBezTo>
                <a:cubicBezTo>
                  <a:pt x="148372" y="497789"/>
                  <a:pt x="146409" y="492881"/>
                  <a:pt x="146409" y="482085"/>
                </a:cubicBezTo>
                <a:cubicBezTo>
                  <a:pt x="146409" y="471288"/>
                  <a:pt x="148372" y="466381"/>
                  <a:pt x="150498" y="460492"/>
                </a:cubicBezTo>
                <a:cubicBezTo>
                  <a:pt x="152298" y="455584"/>
                  <a:pt x="154424" y="450022"/>
                  <a:pt x="155243" y="441516"/>
                </a:cubicBezTo>
                <a:lnTo>
                  <a:pt x="174709" y="441516"/>
                </a:lnTo>
                <a:cubicBezTo>
                  <a:pt x="174055" y="446914"/>
                  <a:pt x="172582" y="450513"/>
                  <a:pt x="171110" y="454439"/>
                </a:cubicBezTo>
                <a:cubicBezTo>
                  <a:pt x="168656" y="460819"/>
                  <a:pt x="165875" y="468180"/>
                  <a:pt x="165875" y="482085"/>
                </a:cubicBezTo>
                <a:cubicBezTo>
                  <a:pt x="165875" y="495990"/>
                  <a:pt x="168656" y="503187"/>
                  <a:pt x="171110" y="509731"/>
                </a:cubicBezTo>
                <a:cubicBezTo>
                  <a:pt x="173236" y="515620"/>
                  <a:pt x="175200" y="520527"/>
                  <a:pt x="175200" y="531324"/>
                </a:cubicBezTo>
                <a:cubicBezTo>
                  <a:pt x="175200" y="542121"/>
                  <a:pt x="173236" y="547028"/>
                  <a:pt x="171110" y="552917"/>
                </a:cubicBezTo>
                <a:cubicBezTo>
                  <a:pt x="168656" y="559297"/>
                  <a:pt x="165875" y="566658"/>
                  <a:pt x="165875" y="580563"/>
                </a:cubicBezTo>
                <a:cubicBezTo>
                  <a:pt x="165875" y="585307"/>
                  <a:pt x="169801" y="589233"/>
                  <a:pt x="174545" y="589233"/>
                </a:cubicBezTo>
                <a:cubicBezTo>
                  <a:pt x="179290" y="589233"/>
                  <a:pt x="183215" y="585307"/>
                  <a:pt x="183215" y="580563"/>
                </a:cubicBezTo>
                <a:cubicBezTo>
                  <a:pt x="183215" y="569766"/>
                  <a:pt x="185015" y="564859"/>
                  <a:pt x="187305" y="558970"/>
                </a:cubicBezTo>
                <a:cubicBezTo>
                  <a:pt x="189759" y="552590"/>
                  <a:pt x="192540" y="545229"/>
                  <a:pt x="192540" y="531324"/>
                </a:cubicBezTo>
                <a:cubicBezTo>
                  <a:pt x="192540" y="517419"/>
                  <a:pt x="189759" y="510221"/>
                  <a:pt x="187305" y="503678"/>
                </a:cubicBezTo>
                <a:cubicBezTo>
                  <a:pt x="185178" y="497953"/>
                  <a:pt x="183215" y="492881"/>
                  <a:pt x="183215" y="482085"/>
                </a:cubicBezTo>
                <a:cubicBezTo>
                  <a:pt x="183215" y="471288"/>
                  <a:pt x="185015" y="466381"/>
                  <a:pt x="187305" y="460492"/>
                </a:cubicBezTo>
                <a:cubicBezTo>
                  <a:pt x="189104" y="455584"/>
                  <a:pt x="191231" y="450022"/>
                  <a:pt x="192049" y="441516"/>
                </a:cubicBezTo>
                <a:lnTo>
                  <a:pt x="211516" y="441516"/>
                </a:lnTo>
                <a:cubicBezTo>
                  <a:pt x="210861" y="446914"/>
                  <a:pt x="209389" y="450513"/>
                  <a:pt x="207917" y="454439"/>
                </a:cubicBezTo>
                <a:cubicBezTo>
                  <a:pt x="205463" y="460819"/>
                  <a:pt x="202682" y="468180"/>
                  <a:pt x="202682" y="482085"/>
                </a:cubicBezTo>
                <a:cubicBezTo>
                  <a:pt x="202682" y="495990"/>
                  <a:pt x="205463" y="503187"/>
                  <a:pt x="207917" y="509731"/>
                </a:cubicBezTo>
                <a:cubicBezTo>
                  <a:pt x="210043" y="515456"/>
                  <a:pt x="212007" y="520527"/>
                  <a:pt x="212007" y="531324"/>
                </a:cubicBezTo>
                <a:cubicBezTo>
                  <a:pt x="212007" y="542121"/>
                  <a:pt x="210043" y="547028"/>
                  <a:pt x="207917" y="552917"/>
                </a:cubicBezTo>
                <a:cubicBezTo>
                  <a:pt x="205463" y="559297"/>
                  <a:pt x="202682" y="566658"/>
                  <a:pt x="202682" y="580563"/>
                </a:cubicBezTo>
                <a:cubicBezTo>
                  <a:pt x="202682" y="585307"/>
                  <a:pt x="206608" y="589233"/>
                  <a:pt x="211352" y="589233"/>
                </a:cubicBezTo>
                <a:cubicBezTo>
                  <a:pt x="216096" y="589233"/>
                  <a:pt x="220022" y="585307"/>
                  <a:pt x="220022" y="580563"/>
                </a:cubicBezTo>
                <a:cubicBezTo>
                  <a:pt x="220022" y="569766"/>
                  <a:pt x="221821" y="564859"/>
                  <a:pt x="224112" y="558970"/>
                </a:cubicBezTo>
                <a:cubicBezTo>
                  <a:pt x="226565" y="552590"/>
                  <a:pt x="229346" y="545229"/>
                  <a:pt x="229346" y="531324"/>
                </a:cubicBezTo>
                <a:cubicBezTo>
                  <a:pt x="229346" y="517419"/>
                  <a:pt x="226565" y="510221"/>
                  <a:pt x="224112" y="503678"/>
                </a:cubicBezTo>
                <a:cubicBezTo>
                  <a:pt x="221985" y="497953"/>
                  <a:pt x="220022" y="492881"/>
                  <a:pt x="220022" y="482085"/>
                </a:cubicBezTo>
                <a:cubicBezTo>
                  <a:pt x="220022" y="471288"/>
                  <a:pt x="221821" y="466381"/>
                  <a:pt x="224112" y="460492"/>
                </a:cubicBezTo>
                <a:cubicBezTo>
                  <a:pt x="225911" y="455584"/>
                  <a:pt x="228038" y="450022"/>
                  <a:pt x="228856" y="441516"/>
                </a:cubicBezTo>
                <a:lnTo>
                  <a:pt x="248322" y="441516"/>
                </a:lnTo>
                <a:cubicBezTo>
                  <a:pt x="247668" y="446914"/>
                  <a:pt x="246196" y="450513"/>
                  <a:pt x="244724" y="454439"/>
                </a:cubicBezTo>
                <a:cubicBezTo>
                  <a:pt x="242269" y="460819"/>
                  <a:pt x="239489" y="468180"/>
                  <a:pt x="239489" y="482085"/>
                </a:cubicBezTo>
                <a:cubicBezTo>
                  <a:pt x="239489" y="495990"/>
                  <a:pt x="242269" y="503187"/>
                  <a:pt x="244724" y="509731"/>
                </a:cubicBezTo>
                <a:cubicBezTo>
                  <a:pt x="246850" y="515456"/>
                  <a:pt x="248813" y="520527"/>
                  <a:pt x="248813" y="531324"/>
                </a:cubicBezTo>
                <a:cubicBezTo>
                  <a:pt x="248813" y="542121"/>
                  <a:pt x="247013" y="547028"/>
                  <a:pt x="244724" y="552917"/>
                </a:cubicBezTo>
                <a:cubicBezTo>
                  <a:pt x="242269" y="559297"/>
                  <a:pt x="239489" y="566658"/>
                  <a:pt x="239489" y="580563"/>
                </a:cubicBezTo>
                <a:cubicBezTo>
                  <a:pt x="239489" y="585307"/>
                  <a:pt x="243415" y="589233"/>
                  <a:pt x="248159" y="589233"/>
                </a:cubicBezTo>
                <a:cubicBezTo>
                  <a:pt x="252903" y="589233"/>
                  <a:pt x="256829" y="585307"/>
                  <a:pt x="256829" y="580563"/>
                </a:cubicBezTo>
                <a:cubicBezTo>
                  <a:pt x="256829" y="569766"/>
                  <a:pt x="258792" y="564859"/>
                  <a:pt x="260918" y="558970"/>
                </a:cubicBezTo>
                <a:cubicBezTo>
                  <a:pt x="263372" y="552590"/>
                  <a:pt x="266153" y="545229"/>
                  <a:pt x="266153" y="531324"/>
                </a:cubicBezTo>
                <a:cubicBezTo>
                  <a:pt x="266153" y="517419"/>
                  <a:pt x="263372" y="510221"/>
                  <a:pt x="260918" y="503678"/>
                </a:cubicBezTo>
                <a:cubicBezTo>
                  <a:pt x="258792" y="497953"/>
                  <a:pt x="256829" y="492881"/>
                  <a:pt x="256829" y="482085"/>
                </a:cubicBezTo>
                <a:cubicBezTo>
                  <a:pt x="256829" y="471288"/>
                  <a:pt x="258628" y="466381"/>
                  <a:pt x="260918" y="460492"/>
                </a:cubicBezTo>
                <a:cubicBezTo>
                  <a:pt x="262881" y="455093"/>
                  <a:pt x="265172" y="449204"/>
                  <a:pt x="265826" y="439389"/>
                </a:cubicBezTo>
                <a:cubicBezTo>
                  <a:pt x="271387" y="436445"/>
                  <a:pt x="275314" y="430392"/>
                  <a:pt x="275314" y="423685"/>
                </a:cubicBezTo>
                <a:lnTo>
                  <a:pt x="275314" y="366757"/>
                </a:lnTo>
                <a:cubicBezTo>
                  <a:pt x="347946" y="357924"/>
                  <a:pt x="404382" y="295925"/>
                  <a:pt x="404382" y="220840"/>
                </a:cubicBezTo>
                <a:cubicBezTo>
                  <a:pt x="404382" y="145754"/>
                  <a:pt x="347946" y="83755"/>
                  <a:pt x="275314" y="74922"/>
                </a:cubicBezTo>
                <a:lnTo>
                  <a:pt x="275314" y="74922"/>
                </a:lnTo>
                <a:close/>
                <a:moveTo>
                  <a:pt x="146245" y="54801"/>
                </a:moveTo>
                <a:cubicBezTo>
                  <a:pt x="146245" y="54474"/>
                  <a:pt x="146573" y="54147"/>
                  <a:pt x="146900" y="54147"/>
                </a:cubicBezTo>
                <a:lnTo>
                  <a:pt x="257483" y="54147"/>
                </a:lnTo>
                <a:cubicBezTo>
                  <a:pt x="257810" y="54147"/>
                  <a:pt x="258137" y="54474"/>
                  <a:pt x="258137" y="54801"/>
                </a:cubicBezTo>
                <a:lnTo>
                  <a:pt x="258137" y="73777"/>
                </a:lnTo>
                <a:lnTo>
                  <a:pt x="146245" y="73777"/>
                </a:lnTo>
                <a:lnTo>
                  <a:pt x="146245" y="54801"/>
                </a:lnTo>
                <a:close/>
                <a:moveTo>
                  <a:pt x="17177" y="220676"/>
                </a:moveTo>
                <a:cubicBezTo>
                  <a:pt x="17177" y="154424"/>
                  <a:pt x="67234" y="99623"/>
                  <a:pt x="131522" y="91935"/>
                </a:cubicBezTo>
                <a:cubicBezTo>
                  <a:pt x="86210" y="116963"/>
                  <a:pt x="55292" y="165221"/>
                  <a:pt x="55292" y="220676"/>
                </a:cubicBezTo>
                <a:cubicBezTo>
                  <a:pt x="55292" y="276131"/>
                  <a:pt x="86046" y="324389"/>
                  <a:pt x="131522" y="349417"/>
                </a:cubicBezTo>
                <a:cubicBezTo>
                  <a:pt x="67070" y="341893"/>
                  <a:pt x="17177" y="286928"/>
                  <a:pt x="17177" y="220676"/>
                </a:cubicBezTo>
                <a:lnTo>
                  <a:pt x="17177" y="220676"/>
                </a:lnTo>
                <a:close/>
                <a:moveTo>
                  <a:pt x="72469" y="220676"/>
                </a:moveTo>
                <a:cubicBezTo>
                  <a:pt x="72469" y="152134"/>
                  <a:pt x="125961" y="95697"/>
                  <a:pt x="193521" y="91280"/>
                </a:cubicBezTo>
                <a:lnTo>
                  <a:pt x="193521" y="350072"/>
                </a:lnTo>
                <a:cubicBezTo>
                  <a:pt x="125961" y="345655"/>
                  <a:pt x="72469" y="289218"/>
                  <a:pt x="72469" y="220676"/>
                </a:cubicBezTo>
                <a:lnTo>
                  <a:pt x="72469" y="220676"/>
                </a:lnTo>
                <a:close/>
                <a:moveTo>
                  <a:pt x="257974" y="423521"/>
                </a:moveTo>
                <a:cubicBezTo>
                  <a:pt x="257974" y="423849"/>
                  <a:pt x="257646" y="424176"/>
                  <a:pt x="257319" y="424176"/>
                </a:cubicBezTo>
                <a:lnTo>
                  <a:pt x="146736" y="424176"/>
                </a:lnTo>
                <a:cubicBezTo>
                  <a:pt x="146409" y="424176"/>
                  <a:pt x="146082" y="423849"/>
                  <a:pt x="146082" y="423521"/>
                </a:cubicBezTo>
                <a:lnTo>
                  <a:pt x="146082" y="367575"/>
                </a:lnTo>
                <a:lnTo>
                  <a:pt x="257974" y="367575"/>
                </a:lnTo>
                <a:lnTo>
                  <a:pt x="257974" y="423521"/>
                </a:lnTo>
                <a:close/>
                <a:moveTo>
                  <a:pt x="272860" y="349417"/>
                </a:moveTo>
                <a:cubicBezTo>
                  <a:pt x="318173" y="324389"/>
                  <a:pt x="349090" y="276131"/>
                  <a:pt x="349090" y="220676"/>
                </a:cubicBezTo>
                <a:cubicBezTo>
                  <a:pt x="349090" y="196138"/>
                  <a:pt x="342875" y="171928"/>
                  <a:pt x="331423" y="150662"/>
                </a:cubicBezTo>
                <a:cubicBezTo>
                  <a:pt x="329133" y="146408"/>
                  <a:pt x="323899" y="144936"/>
                  <a:pt x="319809" y="147226"/>
                </a:cubicBezTo>
                <a:cubicBezTo>
                  <a:pt x="315556" y="149517"/>
                  <a:pt x="314083" y="154751"/>
                  <a:pt x="316373" y="159005"/>
                </a:cubicBezTo>
                <a:cubicBezTo>
                  <a:pt x="326679" y="177817"/>
                  <a:pt x="332078" y="199246"/>
                  <a:pt x="332078" y="220840"/>
                </a:cubicBezTo>
                <a:cubicBezTo>
                  <a:pt x="332078" y="289382"/>
                  <a:pt x="278585" y="345819"/>
                  <a:pt x="211025" y="350235"/>
                </a:cubicBezTo>
                <a:lnTo>
                  <a:pt x="211025" y="91280"/>
                </a:lnTo>
                <a:cubicBezTo>
                  <a:pt x="242433" y="93407"/>
                  <a:pt x="271715" y="106494"/>
                  <a:pt x="294126" y="128905"/>
                </a:cubicBezTo>
                <a:cubicBezTo>
                  <a:pt x="297561" y="132340"/>
                  <a:pt x="302960" y="132340"/>
                  <a:pt x="306395" y="128905"/>
                </a:cubicBezTo>
                <a:cubicBezTo>
                  <a:pt x="309830" y="125470"/>
                  <a:pt x="309830" y="120071"/>
                  <a:pt x="306395" y="116636"/>
                </a:cubicBezTo>
                <a:cubicBezTo>
                  <a:pt x="296416" y="106657"/>
                  <a:pt x="285456" y="98478"/>
                  <a:pt x="273514" y="91771"/>
                </a:cubicBezTo>
                <a:cubicBezTo>
                  <a:pt x="337640" y="99460"/>
                  <a:pt x="387533" y="154261"/>
                  <a:pt x="387533" y="220513"/>
                </a:cubicBezTo>
                <a:cubicBezTo>
                  <a:pt x="387042" y="286928"/>
                  <a:pt x="337149" y="341893"/>
                  <a:pt x="272860" y="349417"/>
                </a:cubicBezTo>
                <a:lnTo>
                  <a:pt x="272860" y="34941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830" name="Google Shape;2830;p76"/>
          <p:cNvGrpSpPr/>
          <p:nvPr/>
        </p:nvGrpSpPr>
        <p:grpSpPr>
          <a:xfrm>
            <a:off x="3261096" y="2011946"/>
            <a:ext cx="350960" cy="350814"/>
            <a:chOff x="3265920" y="2117445"/>
            <a:chExt cx="350960" cy="350814"/>
          </a:xfrm>
        </p:grpSpPr>
        <p:grpSp>
          <p:nvGrpSpPr>
            <p:cNvPr id="2831" name="Google Shape;2831;p76"/>
            <p:cNvGrpSpPr/>
            <p:nvPr/>
          </p:nvGrpSpPr>
          <p:grpSpPr>
            <a:xfrm>
              <a:off x="3265920" y="2133139"/>
              <a:ext cx="350960" cy="335120"/>
              <a:chOff x="3903908" y="2220135"/>
              <a:chExt cx="588958" cy="562376"/>
            </a:xfrm>
          </p:grpSpPr>
          <p:sp>
            <p:nvSpPr>
              <p:cNvPr id="2832" name="Google Shape;2832;p76"/>
              <p:cNvSpPr/>
              <p:nvPr/>
            </p:nvSpPr>
            <p:spPr>
              <a:xfrm>
                <a:off x="4014544" y="2323222"/>
                <a:ext cx="441188" cy="422810"/>
              </a:xfrm>
              <a:custGeom>
                <a:rect b="b" l="l" r="r" t="t"/>
                <a:pathLst>
                  <a:path extrusionOk="0" h="422810" w="441188">
                    <a:moveTo>
                      <a:pt x="183869" y="405470"/>
                    </a:moveTo>
                    <a:cubicBezTo>
                      <a:pt x="120071" y="405470"/>
                      <a:pt x="60035" y="380769"/>
                      <a:pt x="14723" y="335947"/>
                    </a:cubicBezTo>
                    <a:cubicBezTo>
                      <a:pt x="11287" y="332675"/>
                      <a:pt x="5889" y="332675"/>
                      <a:pt x="2454" y="335947"/>
                    </a:cubicBezTo>
                    <a:cubicBezTo>
                      <a:pt x="-818" y="339382"/>
                      <a:pt x="-818" y="344780"/>
                      <a:pt x="2454" y="348215"/>
                    </a:cubicBezTo>
                    <a:cubicBezTo>
                      <a:pt x="51039" y="396309"/>
                      <a:pt x="115327" y="422810"/>
                      <a:pt x="183706" y="422810"/>
                    </a:cubicBezTo>
                    <a:cubicBezTo>
                      <a:pt x="252575" y="422810"/>
                      <a:pt x="317191" y="395982"/>
                      <a:pt x="365776" y="347397"/>
                    </a:cubicBezTo>
                    <a:cubicBezTo>
                      <a:pt x="414361" y="298813"/>
                      <a:pt x="441189" y="234033"/>
                      <a:pt x="441189" y="165327"/>
                    </a:cubicBezTo>
                    <a:cubicBezTo>
                      <a:pt x="441189" y="106437"/>
                      <a:pt x="420741" y="48855"/>
                      <a:pt x="383770" y="3215"/>
                    </a:cubicBezTo>
                    <a:cubicBezTo>
                      <a:pt x="380826" y="-548"/>
                      <a:pt x="375264" y="-1039"/>
                      <a:pt x="371665" y="1906"/>
                    </a:cubicBezTo>
                    <a:cubicBezTo>
                      <a:pt x="367903" y="4850"/>
                      <a:pt x="367412" y="10412"/>
                      <a:pt x="370356" y="14011"/>
                    </a:cubicBezTo>
                    <a:cubicBezTo>
                      <a:pt x="404873" y="56543"/>
                      <a:pt x="424012" y="110363"/>
                      <a:pt x="424012" y="165327"/>
                    </a:cubicBezTo>
                    <a:cubicBezTo>
                      <a:pt x="424176" y="297668"/>
                      <a:pt x="316373" y="405470"/>
                      <a:pt x="183869" y="405470"/>
                    </a:cubicBezTo>
                    <a:lnTo>
                      <a:pt x="183869" y="4054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3" name="Google Shape;2833;p76"/>
              <p:cNvSpPr/>
              <p:nvPr/>
            </p:nvSpPr>
            <p:spPr>
              <a:xfrm>
                <a:off x="3903908" y="2220135"/>
                <a:ext cx="588958" cy="562376"/>
              </a:xfrm>
              <a:custGeom>
                <a:rect b="b" l="l" r="r" t="t"/>
                <a:pathLst>
                  <a:path extrusionOk="0" h="562376" w="588958">
                    <a:moveTo>
                      <a:pt x="541355" y="107611"/>
                    </a:moveTo>
                    <a:cubicBezTo>
                      <a:pt x="510929" y="60989"/>
                      <a:pt x="468396" y="24182"/>
                      <a:pt x="418012" y="790"/>
                    </a:cubicBezTo>
                    <a:cubicBezTo>
                      <a:pt x="413759" y="-1173"/>
                      <a:pt x="408524" y="626"/>
                      <a:pt x="406561" y="5043"/>
                    </a:cubicBezTo>
                    <a:cubicBezTo>
                      <a:pt x="404598" y="9296"/>
                      <a:pt x="406398" y="14531"/>
                      <a:pt x="410814" y="16494"/>
                    </a:cubicBezTo>
                    <a:cubicBezTo>
                      <a:pt x="458254" y="38414"/>
                      <a:pt x="498332" y="73094"/>
                      <a:pt x="526960" y="116935"/>
                    </a:cubicBezTo>
                    <a:cubicBezTo>
                      <a:pt x="556242" y="161921"/>
                      <a:pt x="571782" y="214268"/>
                      <a:pt x="571782" y="268088"/>
                    </a:cubicBezTo>
                    <a:cubicBezTo>
                      <a:pt x="571782" y="307184"/>
                      <a:pt x="563766" y="344973"/>
                      <a:pt x="548062" y="380470"/>
                    </a:cubicBezTo>
                    <a:cubicBezTo>
                      <a:pt x="532849" y="414660"/>
                      <a:pt x="511256" y="445086"/>
                      <a:pt x="483610" y="470769"/>
                    </a:cubicBezTo>
                    <a:cubicBezTo>
                      <a:pt x="456128" y="496452"/>
                      <a:pt x="424392" y="515919"/>
                      <a:pt x="389221" y="528678"/>
                    </a:cubicBezTo>
                    <a:cubicBezTo>
                      <a:pt x="352742" y="541929"/>
                      <a:pt x="314136" y="547327"/>
                      <a:pt x="274712" y="544546"/>
                    </a:cubicBezTo>
                    <a:cubicBezTo>
                      <a:pt x="208623" y="539966"/>
                      <a:pt x="146134" y="511338"/>
                      <a:pt x="98531" y="463899"/>
                    </a:cubicBezTo>
                    <a:cubicBezTo>
                      <a:pt x="51091" y="416459"/>
                      <a:pt x="22464" y="353806"/>
                      <a:pt x="17883" y="287718"/>
                    </a:cubicBezTo>
                    <a:cubicBezTo>
                      <a:pt x="11994" y="201999"/>
                      <a:pt x="45038" y="119880"/>
                      <a:pt x="108509" y="62298"/>
                    </a:cubicBezTo>
                    <a:cubicBezTo>
                      <a:pt x="112108" y="59026"/>
                      <a:pt x="112272" y="53628"/>
                      <a:pt x="109164" y="50192"/>
                    </a:cubicBezTo>
                    <a:cubicBezTo>
                      <a:pt x="105892" y="46594"/>
                      <a:pt x="100494" y="46430"/>
                      <a:pt x="97058" y="49538"/>
                    </a:cubicBezTo>
                    <a:cubicBezTo>
                      <a:pt x="29498" y="110555"/>
                      <a:pt x="-5509" y="197746"/>
                      <a:pt x="707" y="288863"/>
                    </a:cubicBezTo>
                    <a:cubicBezTo>
                      <a:pt x="5614" y="359041"/>
                      <a:pt x="36041" y="425620"/>
                      <a:pt x="86425" y="476004"/>
                    </a:cubicBezTo>
                    <a:cubicBezTo>
                      <a:pt x="136810" y="526388"/>
                      <a:pt x="203389" y="556815"/>
                      <a:pt x="273567" y="561723"/>
                    </a:cubicBezTo>
                    <a:cubicBezTo>
                      <a:pt x="280601" y="562213"/>
                      <a:pt x="287635" y="562377"/>
                      <a:pt x="294669" y="562377"/>
                    </a:cubicBezTo>
                    <a:cubicBezTo>
                      <a:pt x="329185" y="562377"/>
                      <a:pt x="362884" y="556488"/>
                      <a:pt x="395274" y="544710"/>
                    </a:cubicBezTo>
                    <a:cubicBezTo>
                      <a:pt x="432571" y="531132"/>
                      <a:pt x="466270" y="510520"/>
                      <a:pt x="495388" y="483202"/>
                    </a:cubicBezTo>
                    <a:cubicBezTo>
                      <a:pt x="524670" y="455883"/>
                      <a:pt x="547572" y="423657"/>
                      <a:pt x="563766" y="387341"/>
                    </a:cubicBezTo>
                    <a:cubicBezTo>
                      <a:pt x="580452" y="349717"/>
                      <a:pt x="588959" y="309475"/>
                      <a:pt x="588959" y="267924"/>
                    </a:cubicBezTo>
                    <a:cubicBezTo>
                      <a:pt x="588959" y="210996"/>
                      <a:pt x="572436" y="155378"/>
                      <a:pt x="541355" y="107611"/>
                    </a:cubicBezTo>
                    <a:lnTo>
                      <a:pt x="541355" y="10761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834" name="Google Shape;2834;p76"/>
            <p:cNvSpPr/>
            <p:nvPr/>
          </p:nvSpPr>
          <p:spPr>
            <a:xfrm>
              <a:off x="3309837" y="2117445"/>
              <a:ext cx="262548" cy="306599"/>
            </a:xfrm>
            <a:custGeom>
              <a:rect b="b" l="l" r="r" t="t"/>
              <a:pathLst>
                <a:path extrusionOk="0" h="515292" w="441257">
                  <a:moveTo>
                    <a:pt x="64943" y="65270"/>
                  </a:moveTo>
                  <a:cubicBezTo>
                    <a:pt x="110911" y="33862"/>
                    <a:pt x="164894" y="17340"/>
                    <a:pt x="220840" y="17340"/>
                  </a:cubicBezTo>
                  <a:cubicBezTo>
                    <a:pt x="234090" y="17340"/>
                    <a:pt x="246850" y="23065"/>
                    <a:pt x="255683" y="32881"/>
                  </a:cubicBezTo>
                  <a:cubicBezTo>
                    <a:pt x="264680" y="43023"/>
                    <a:pt x="268770" y="55946"/>
                    <a:pt x="267134" y="69524"/>
                  </a:cubicBezTo>
                  <a:cubicBezTo>
                    <a:pt x="264680" y="90299"/>
                    <a:pt x="247995" y="107475"/>
                    <a:pt x="227220" y="110256"/>
                  </a:cubicBezTo>
                  <a:cubicBezTo>
                    <a:pt x="219695" y="111238"/>
                    <a:pt x="212333" y="110583"/>
                    <a:pt x="205463" y="108130"/>
                  </a:cubicBezTo>
                  <a:cubicBezTo>
                    <a:pt x="157369" y="91280"/>
                    <a:pt x="108293" y="99296"/>
                    <a:pt x="74104" y="129723"/>
                  </a:cubicBezTo>
                  <a:cubicBezTo>
                    <a:pt x="26991" y="171601"/>
                    <a:pt x="0" y="231636"/>
                    <a:pt x="0" y="294616"/>
                  </a:cubicBezTo>
                  <a:cubicBezTo>
                    <a:pt x="0" y="357270"/>
                    <a:pt x="26828" y="417142"/>
                    <a:pt x="73450" y="459019"/>
                  </a:cubicBezTo>
                  <a:cubicBezTo>
                    <a:pt x="96352" y="479468"/>
                    <a:pt x="122525" y="494681"/>
                    <a:pt x="151480" y="504169"/>
                  </a:cubicBezTo>
                  <a:cubicBezTo>
                    <a:pt x="173727" y="511530"/>
                    <a:pt x="196956" y="515293"/>
                    <a:pt x="220513" y="515293"/>
                  </a:cubicBezTo>
                  <a:cubicBezTo>
                    <a:pt x="228856" y="515293"/>
                    <a:pt x="237362" y="514802"/>
                    <a:pt x="245705" y="513820"/>
                  </a:cubicBezTo>
                  <a:cubicBezTo>
                    <a:pt x="295271" y="508258"/>
                    <a:pt x="342220" y="485520"/>
                    <a:pt x="377718" y="449368"/>
                  </a:cubicBezTo>
                  <a:cubicBezTo>
                    <a:pt x="413216" y="413216"/>
                    <a:pt x="435463" y="366103"/>
                    <a:pt x="440207" y="316373"/>
                  </a:cubicBezTo>
                  <a:cubicBezTo>
                    <a:pt x="442497" y="292817"/>
                    <a:pt x="441025" y="269424"/>
                    <a:pt x="435954" y="246686"/>
                  </a:cubicBezTo>
                  <a:cubicBezTo>
                    <a:pt x="434972" y="242106"/>
                    <a:pt x="430392" y="239161"/>
                    <a:pt x="425648" y="240143"/>
                  </a:cubicBezTo>
                  <a:cubicBezTo>
                    <a:pt x="421068" y="241124"/>
                    <a:pt x="418123" y="245705"/>
                    <a:pt x="419105" y="250449"/>
                  </a:cubicBezTo>
                  <a:cubicBezTo>
                    <a:pt x="423685" y="271387"/>
                    <a:pt x="424994" y="292981"/>
                    <a:pt x="423031" y="314737"/>
                  </a:cubicBezTo>
                  <a:cubicBezTo>
                    <a:pt x="418614" y="360541"/>
                    <a:pt x="398166" y="404055"/>
                    <a:pt x="365449" y="437426"/>
                  </a:cubicBezTo>
                  <a:cubicBezTo>
                    <a:pt x="332732" y="470634"/>
                    <a:pt x="289546" y="491900"/>
                    <a:pt x="243742" y="496807"/>
                  </a:cubicBezTo>
                  <a:cubicBezTo>
                    <a:pt x="213969" y="500079"/>
                    <a:pt x="184687" y="497135"/>
                    <a:pt x="156878" y="487974"/>
                  </a:cubicBezTo>
                  <a:cubicBezTo>
                    <a:pt x="130214" y="479140"/>
                    <a:pt x="106003" y="465236"/>
                    <a:pt x="84901" y="446260"/>
                  </a:cubicBezTo>
                  <a:cubicBezTo>
                    <a:pt x="41878" y="407654"/>
                    <a:pt x="17176" y="352362"/>
                    <a:pt x="17176" y="294616"/>
                  </a:cubicBezTo>
                  <a:cubicBezTo>
                    <a:pt x="17176" y="236544"/>
                    <a:pt x="42041" y="181252"/>
                    <a:pt x="85391" y="142646"/>
                  </a:cubicBezTo>
                  <a:cubicBezTo>
                    <a:pt x="114673" y="116636"/>
                    <a:pt x="157369" y="109765"/>
                    <a:pt x="199574" y="124488"/>
                  </a:cubicBezTo>
                  <a:cubicBezTo>
                    <a:pt x="209062" y="127760"/>
                    <a:pt x="219204" y="128741"/>
                    <a:pt x="229346" y="127433"/>
                  </a:cubicBezTo>
                  <a:cubicBezTo>
                    <a:pt x="257810" y="123670"/>
                    <a:pt x="280875" y="100114"/>
                    <a:pt x="284147" y="71487"/>
                  </a:cubicBezTo>
                  <a:cubicBezTo>
                    <a:pt x="286274" y="53329"/>
                    <a:pt x="280548" y="35007"/>
                    <a:pt x="268279" y="21430"/>
                  </a:cubicBezTo>
                  <a:cubicBezTo>
                    <a:pt x="256174" y="7852"/>
                    <a:pt x="238834" y="0"/>
                    <a:pt x="220513" y="0"/>
                  </a:cubicBezTo>
                  <a:cubicBezTo>
                    <a:pt x="161131" y="0"/>
                    <a:pt x="103877" y="17667"/>
                    <a:pt x="54965" y="50875"/>
                  </a:cubicBezTo>
                  <a:cubicBezTo>
                    <a:pt x="51038" y="53492"/>
                    <a:pt x="50057" y="58891"/>
                    <a:pt x="52674" y="62817"/>
                  </a:cubicBezTo>
                  <a:cubicBezTo>
                    <a:pt x="55783" y="66906"/>
                    <a:pt x="61017" y="68051"/>
                    <a:pt x="64943" y="65270"/>
                  </a:cubicBezTo>
                  <a:lnTo>
                    <a:pt x="64943" y="652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35" name="Google Shape;2835;p76"/>
          <p:cNvGrpSpPr/>
          <p:nvPr/>
        </p:nvGrpSpPr>
        <p:grpSpPr>
          <a:xfrm>
            <a:off x="2505643" y="2012153"/>
            <a:ext cx="350399" cy="350398"/>
            <a:chOff x="2505618" y="2117542"/>
            <a:chExt cx="350399" cy="350398"/>
          </a:xfrm>
        </p:grpSpPr>
        <p:sp>
          <p:nvSpPr>
            <p:cNvPr id="2836" name="Google Shape;2836;p76"/>
            <p:cNvSpPr/>
            <p:nvPr/>
          </p:nvSpPr>
          <p:spPr>
            <a:xfrm>
              <a:off x="2604464" y="2172522"/>
              <a:ext cx="152910" cy="213159"/>
            </a:xfrm>
            <a:custGeom>
              <a:rect b="b" l="l" r="r" t="t"/>
              <a:pathLst>
                <a:path extrusionOk="0" h="358251" w="256992">
                  <a:moveTo>
                    <a:pt x="192540" y="138229"/>
                  </a:moveTo>
                  <a:lnTo>
                    <a:pt x="192540" y="119253"/>
                  </a:lnTo>
                  <a:cubicBezTo>
                    <a:pt x="192540" y="97170"/>
                    <a:pt x="176672" y="78684"/>
                    <a:pt x="155733" y="74595"/>
                  </a:cubicBezTo>
                  <a:lnTo>
                    <a:pt x="155733" y="63962"/>
                  </a:lnTo>
                  <a:cubicBezTo>
                    <a:pt x="155733" y="52020"/>
                    <a:pt x="148044" y="41878"/>
                    <a:pt x="137248" y="38279"/>
                  </a:cubicBezTo>
                  <a:lnTo>
                    <a:pt x="137248" y="8670"/>
                  </a:lnTo>
                  <a:cubicBezTo>
                    <a:pt x="137248" y="3926"/>
                    <a:pt x="133322" y="0"/>
                    <a:pt x="128578" y="0"/>
                  </a:cubicBezTo>
                  <a:cubicBezTo>
                    <a:pt x="123834" y="0"/>
                    <a:pt x="119908" y="3926"/>
                    <a:pt x="119908" y="8670"/>
                  </a:cubicBezTo>
                  <a:lnTo>
                    <a:pt x="119908" y="38279"/>
                  </a:lnTo>
                  <a:cubicBezTo>
                    <a:pt x="109275" y="41878"/>
                    <a:pt x="101423" y="52020"/>
                    <a:pt x="101423" y="63962"/>
                  </a:cubicBezTo>
                  <a:lnTo>
                    <a:pt x="101423" y="74595"/>
                  </a:lnTo>
                  <a:cubicBezTo>
                    <a:pt x="80484" y="78684"/>
                    <a:pt x="64616" y="97170"/>
                    <a:pt x="64616" y="119253"/>
                  </a:cubicBezTo>
                  <a:lnTo>
                    <a:pt x="64616" y="138229"/>
                  </a:lnTo>
                  <a:lnTo>
                    <a:pt x="63962" y="138229"/>
                  </a:lnTo>
                  <a:cubicBezTo>
                    <a:pt x="49076" y="138229"/>
                    <a:pt x="36970" y="150335"/>
                    <a:pt x="36970" y="165221"/>
                  </a:cubicBezTo>
                  <a:lnTo>
                    <a:pt x="36970" y="185342"/>
                  </a:lnTo>
                  <a:cubicBezTo>
                    <a:pt x="36970" y="197938"/>
                    <a:pt x="40733" y="210207"/>
                    <a:pt x="47767" y="220840"/>
                  </a:cubicBezTo>
                  <a:lnTo>
                    <a:pt x="56928" y="234581"/>
                  </a:lnTo>
                  <a:cubicBezTo>
                    <a:pt x="58563" y="237035"/>
                    <a:pt x="61344" y="238343"/>
                    <a:pt x="64125" y="238343"/>
                  </a:cubicBezTo>
                  <a:cubicBezTo>
                    <a:pt x="65761" y="238343"/>
                    <a:pt x="67397" y="237853"/>
                    <a:pt x="68869" y="236871"/>
                  </a:cubicBezTo>
                  <a:cubicBezTo>
                    <a:pt x="72795" y="234254"/>
                    <a:pt x="73940" y="228855"/>
                    <a:pt x="71323" y="224929"/>
                  </a:cubicBezTo>
                  <a:lnTo>
                    <a:pt x="62162" y="211188"/>
                  </a:lnTo>
                  <a:cubicBezTo>
                    <a:pt x="58400" y="205463"/>
                    <a:pt x="55783" y="198919"/>
                    <a:pt x="54801" y="192212"/>
                  </a:cubicBezTo>
                  <a:lnTo>
                    <a:pt x="67233" y="192212"/>
                  </a:lnTo>
                  <a:cubicBezTo>
                    <a:pt x="70178" y="202518"/>
                    <a:pt x="75740" y="211842"/>
                    <a:pt x="83101" y="219204"/>
                  </a:cubicBezTo>
                  <a:lnTo>
                    <a:pt x="83101" y="251266"/>
                  </a:lnTo>
                  <a:lnTo>
                    <a:pt x="24865" y="270733"/>
                  </a:lnTo>
                  <a:cubicBezTo>
                    <a:pt x="9979" y="275641"/>
                    <a:pt x="0" y="289545"/>
                    <a:pt x="0" y="305086"/>
                  </a:cubicBezTo>
                  <a:lnTo>
                    <a:pt x="0" y="340420"/>
                  </a:lnTo>
                  <a:cubicBezTo>
                    <a:pt x="0" y="350235"/>
                    <a:pt x="8016" y="358251"/>
                    <a:pt x="17831" y="358251"/>
                  </a:cubicBezTo>
                  <a:lnTo>
                    <a:pt x="239161" y="358251"/>
                  </a:lnTo>
                  <a:cubicBezTo>
                    <a:pt x="248976" y="358251"/>
                    <a:pt x="256992" y="350235"/>
                    <a:pt x="256992" y="340420"/>
                  </a:cubicBezTo>
                  <a:lnTo>
                    <a:pt x="256992" y="305086"/>
                  </a:lnTo>
                  <a:cubicBezTo>
                    <a:pt x="256992" y="289382"/>
                    <a:pt x="247013" y="275641"/>
                    <a:pt x="232127" y="270733"/>
                  </a:cubicBezTo>
                  <a:lnTo>
                    <a:pt x="174054" y="251266"/>
                  </a:lnTo>
                  <a:lnTo>
                    <a:pt x="174054" y="219367"/>
                  </a:lnTo>
                  <a:cubicBezTo>
                    <a:pt x="181416" y="211842"/>
                    <a:pt x="186978" y="202682"/>
                    <a:pt x="189922" y="192376"/>
                  </a:cubicBezTo>
                  <a:lnTo>
                    <a:pt x="202355" y="192376"/>
                  </a:lnTo>
                  <a:cubicBezTo>
                    <a:pt x="201373" y="199083"/>
                    <a:pt x="198919" y="205626"/>
                    <a:pt x="194993" y="211352"/>
                  </a:cubicBezTo>
                  <a:lnTo>
                    <a:pt x="185833" y="225093"/>
                  </a:lnTo>
                  <a:cubicBezTo>
                    <a:pt x="183215" y="229019"/>
                    <a:pt x="184197" y="234417"/>
                    <a:pt x="188286" y="237035"/>
                  </a:cubicBezTo>
                  <a:cubicBezTo>
                    <a:pt x="189759" y="238016"/>
                    <a:pt x="191394" y="238507"/>
                    <a:pt x="193030" y="238507"/>
                  </a:cubicBezTo>
                  <a:cubicBezTo>
                    <a:pt x="195811" y="238507"/>
                    <a:pt x="198592" y="237198"/>
                    <a:pt x="200228" y="234744"/>
                  </a:cubicBezTo>
                  <a:lnTo>
                    <a:pt x="209389" y="221003"/>
                  </a:lnTo>
                  <a:cubicBezTo>
                    <a:pt x="216423" y="210534"/>
                    <a:pt x="220186" y="198265"/>
                    <a:pt x="220186" y="185505"/>
                  </a:cubicBezTo>
                  <a:lnTo>
                    <a:pt x="220186" y="165384"/>
                  </a:lnTo>
                  <a:cubicBezTo>
                    <a:pt x="220186" y="150498"/>
                    <a:pt x="208080" y="138393"/>
                    <a:pt x="193194" y="138393"/>
                  </a:cubicBezTo>
                  <a:lnTo>
                    <a:pt x="192540" y="138393"/>
                  </a:lnTo>
                  <a:close/>
                  <a:moveTo>
                    <a:pt x="128578" y="54147"/>
                  </a:moveTo>
                  <a:cubicBezTo>
                    <a:pt x="133976" y="54147"/>
                    <a:pt x="138393" y="58563"/>
                    <a:pt x="138393" y="63962"/>
                  </a:cubicBezTo>
                  <a:lnTo>
                    <a:pt x="138393" y="73777"/>
                  </a:lnTo>
                  <a:lnTo>
                    <a:pt x="118763" y="73777"/>
                  </a:lnTo>
                  <a:lnTo>
                    <a:pt x="118763" y="63962"/>
                  </a:lnTo>
                  <a:cubicBezTo>
                    <a:pt x="118763" y="58400"/>
                    <a:pt x="123179" y="54147"/>
                    <a:pt x="128578" y="54147"/>
                  </a:cubicBezTo>
                  <a:lnTo>
                    <a:pt x="128578" y="54147"/>
                  </a:lnTo>
                  <a:close/>
                  <a:moveTo>
                    <a:pt x="110093" y="90953"/>
                  </a:moveTo>
                  <a:lnTo>
                    <a:pt x="146899" y="90953"/>
                  </a:lnTo>
                  <a:cubicBezTo>
                    <a:pt x="161295" y="90953"/>
                    <a:pt x="173236" y="101913"/>
                    <a:pt x="174872" y="115818"/>
                  </a:cubicBezTo>
                  <a:cubicBezTo>
                    <a:pt x="169311" y="112546"/>
                    <a:pt x="162931" y="110583"/>
                    <a:pt x="156060" y="110583"/>
                  </a:cubicBezTo>
                  <a:cubicBezTo>
                    <a:pt x="146245" y="110583"/>
                    <a:pt x="137084" y="114346"/>
                    <a:pt x="130214" y="121380"/>
                  </a:cubicBezTo>
                  <a:cubicBezTo>
                    <a:pt x="129069" y="122525"/>
                    <a:pt x="127596" y="122525"/>
                    <a:pt x="126451" y="121380"/>
                  </a:cubicBezTo>
                  <a:cubicBezTo>
                    <a:pt x="119581" y="114509"/>
                    <a:pt x="110420" y="110583"/>
                    <a:pt x="100605" y="110583"/>
                  </a:cubicBezTo>
                  <a:cubicBezTo>
                    <a:pt x="93734" y="110583"/>
                    <a:pt x="87191" y="112546"/>
                    <a:pt x="81793" y="115818"/>
                  </a:cubicBezTo>
                  <a:cubicBezTo>
                    <a:pt x="83755" y="101913"/>
                    <a:pt x="95697" y="90953"/>
                    <a:pt x="110093" y="90953"/>
                  </a:cubicBezTo>
                  <a:lnTo>
                    <a:pt x="110093" y="90953"/>
                  </a:lnTo>
                  <a:close/>
                  <a:moveTo>
                    <a:pt x="54147" y="175199"/>
                  </a:moveTo>
                  <a:lnTo>
                    <a:pt x="54147" y="165384"/>
                  </a:lnTo>
                  <a:cubicBezTo>
                    <a:pt x="54147" y="159986"/>
                    <a:pt x="58563" y="155569"/>
                    <a:pt x="63962" y="155569"/>
                  </a:cubicBezTo>
                  <a:lnTo>
                    <a:pt x="64616" y="155569"/>
                  </a:lnTo>
                  <a:lnTo>
                    <a:pt x="64616" y="174545"/>
                  </a:lnTo>
                  <a:cubicBezTo>
                    <a:pt x="64616" y="174709"/>
                    <a:pt x="64616" y="174872"/>
                    <a:pt x="64616" y="175199"/>
                  </a:cubicBezTo>
                  <a:lnTo>
                    <a:pt x="54147" y="175199"/>
                  </a:lnTo>
                  <a:close/>
                  <a:moveTo>
                    <a:pt x="81956" y="146899"/>
                  </a:moveTo>
                  <a:cubicBezTo>
                    <a:pt x="81956" y="136430"/>
                    <a:pt x="90462" y="127923"/>
                    <a:pt x="100932" y="127923"/>
                  </a:cubicBezTo>
                  <a:cubicBezTo>
                    <a:pt x="106003" y="127923"/>
                    <a:pt x="110911" y="129886"/>
                    <a:pt x="114510" y="133485"/>
                  </a:cubicBezTo>
                  <a:cubicBezTo>
                    <a:pt x="118272" y="137411"/>
                    <a:pt x="123343" y="139538"/>
                    <a:pt x="128578" y="139538"/>
                  </a:cubicBezTo>
                  <a:cubicBezTo>
                    <a:pt x="133813" y="139538"/>
                    <a:pt x="138884" y="137411"/>
                    <a:pt x="142646" y="133485"/>
                  </a:cubicBezTo>
                  <a:cubicBezTo>
                    <a:pt x="146245" y="129886"/>
                    <a:pt x="150989" y="127923"/>
                    <a:pt x="156224" y="127923"/>
                  </a:cubicBezTo>
                  <a:cubicBezTo>
                    <a:pt x="166693" y="127923"/>
                    <a:pt x="175200" y="136430"/>
                    <a:pt x="175200" y="146899"/>
                  </a:cubicBezTo>
                  <a:lnTo>
                    <a:pt x="175200" y="174545"/>
                  </a:lnTo>
                  <a:cubicBezTo>
                    <a:pt x="175200" y="200228"/>
                    <a:pt x="154261" y="221167"/>
                    <a:pt x="128578" y="221167"/>
                  </a:cubicBezTo>
                  <a:cubicBezTo>
                    <a:pt x="102895" y="221167"/>
                    <a:pt x="81956" y="200228"/>
                    <a:pt x="81956" y="174545"/>
                  </a:cubicBezTo>
                  <a:lnTo>
                    <a:pt x="81956" y="146899"/>
                  </a:lnTo>
                  <a:close/>
                  <a:moveTo>
                    <a:pt x="226729" y="287092"/>
                  </a:moveTo>
                  <a:cubicBezTo>
                    <a:pt x="234254" y="289545"/>
                    <a:pt x="239325" y="296416"/>
                    <a:pt x="239652" y="304268"/>
                  </a:cubicBezTo>
                  <a:lnTo>
                    <a:pt x="211516" y="304268"/>
                  </a:lnTo>
                  <a:cubicBezTo>
                    <a:pt x="206771" y="304268"/>
                    <a:pt x="202845" y="308194"/>
                    <a:pt x="202845" y="312938"/>
                  </a:cubicBezTo>
                  <a:cubicBezTo>
                    <a:pt x="202845" y="317682"/>
                    <a:pt x="206771" y="321608"/>
                    <a:pt x="211516" y="321608"/>
                  </a:cubicBezTo>
                  <a:lnTo>
                    <a:pt x="239816" y="321608"/>
                  </a:lnTo>
                  <a:lnTo>
                    <a:pt x="239816" y="340584"/>
                  </a:lnTo>
                  <a:cubicBezTo>
                    <a:pt x="239816" y="340911"/>
                    <a:pt x="239488" y="341238"/>
                    <a:pt x="239161" y="341238"/>
                  </a:cubicBezTo>
                  <a:lnTo>
                    <a:pt x="17831" y="341238"/>
                  </a:lnTo>
                  <a:cubicBezTo>
                    <a:pt x="17504" y="341238"/>
                    <a:pt x="17176" y="340911"/>
                    <a:pt x="17176" y="340584"/>
                  </a:cubicBezTo>
                  <a:lnTo>
                    <a:pt x="17176" y="321608"/>
                  </a:lnTo>
                  <a:lnTo>
                    <a:pt x="174545" y="321608"/>
                  </a:lnTo>
                  <a:cubicBezTo>
                    <a:pt x="179289" y="321608"/>
                    <a:pt x="183215" y="317682"/>
                    <a:pt x="183215" y="312938"/>
                  </a:cubicBezTo>
                  <a:cubicBezTo>
                    <a:pt x="183215" y="308194"/>
                    <a:pt x="179289" y="304268"/>
                    <a:pt x="174545" y="304268"/>
                  </a:cubicBezTo>
                  <a:lnTo>
                    <a:pt x="17176" y="304268"/>
                  </a:lnTo>
                  <a:cubicBezTo>
                    <a:pt x="17504" y="296416"/>
                    <a:pt x="22738" y="289545"/>
                    <a:pt x="30100" y="287092"/>
                  </a:cubicBezTo>
                  <a:lnTo>
                    <a:pt x="94225" y="265662"/>
                  </a:lnTo>
                  <a:cubicBezTo>
                    <a:pt x="97824" y="264517"/>
                    <a:pt x="100114" y="261245"/>
                    <a:pt x="100114" y="257483"/>
                  </a:cubicBezTo>
                  <a:lnTo>
                    <a:pt x="100114" y="231800"/>
                  </a:lnTo>
                  <a:cubicBezTo>
                    <a:pt x="108620" y="236053"/>
                    <a:pt x="118272" y="238343"/>
                    <a:pt x="128414" y="238343"/>
                  </a:cubicBezTo>
                  <a:cubicBezTo>
                    <a:pt x="138557" y="238343"/>
                    <a:pt x="148208" y="235889"/>
                    <a:pt x="156714" y="231800"/>
                  </a:cubicBezTo>
                  <a:lnTo>
                    <a:pt x="156714" y="257483"/>
                  </a:lnTo>
                  <a:cubicBezTo>
                    <a:pt x="156714" y="261245"/>
                    <a:pt x="159168" y="264517"/>
                    <a:pt x="162604" y="265662"/>
                  </a:cubicBezTo>
                  <a:lnTo>
                    <a:pt x="226729" y="287092"/>
                  </a:lnTo>
                  <a:close/>
                  <a:moveTo>
                    <a:pt x="203009" y="165384"/>
                  </a:moveTo>
                  <a:lnTo>
                    <a:pt x="203009" y="175199"/>
                  </a:lnTo>
                  <a:lnTo>
                    <a:pt x="192540" y="175199"/>
                  </a:lnTo>
                  <a:cubicBezTo>
                    <a:pt x="192540" y="175036"/>
                    <a:pt x="192540" y="174872"/>
                    <a:pt x="192540" y="174545"/>
                  </a:cubicBezTo>
                  <a:lnTo>
                    <a:pt x="192540" y="155569"/>
                  </a:lnTo>
                  <a:lnTo>
                    <a:pt x="193194" y="155569"/>
                  </a:lnTo>
                  <a:cubicBezTo>
                    <a:pt x="198592" y="155569"/>
                    <a:pt x="203009" y="159823"/>
                    <a:pt x="203009" y="165384"/>
                  </a:cubicBezTo>
                  <a:lnTo>
                    <a:pt x="203009" y="16538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7" name="Google Shape;2837;p76"/>
            <p:cNvSpPr/>
            <p:nvPr/>
          </p:nvSpPr>
          <p:spPr>
            <a:xfrm>
              <a:off x="2505618" y="2117542"/>
              <a:ext cx="350399" cy="350398"/>
            </a:xfrm>
            <a:custGeom>
              <a:rect b="b" l="l" r="r" t="t"/>
              <a:pathLst>
                <a:path extrusionOk="0" h="588905" w="588906">
                  <a:moveTo>
                    <a:pt x="502697" y="86209"/>
                  </a:moveTo>
                  <a:cubicBezTo>
                    <a:pt x="447078" y="30590"/>
                    <a:pt x="373137" y="0"/>
                    <a:pt x="294453" y="0"/>
                  </a:cubicBezTo>
                  <a:cubicBezTo>
                    <a:pt x="215769" y="0"/>
                    <a:pt x="141828" y="30590"/>
                    <a:pt x="86209" y="86209"/>
                  </a:cubicBezTo>
                  <a:cubicBezTo>
                    <a:pt x="30590" y="141828"/>
                    <a:pt x="0" y="215769"/>
                    <a:pt x="0" y="294453"/>
                  </a:cubicBezTo>
                  <a:cubicBezTo>
                    <a:pt x="0" y="373137"/>
                    <a:pt x="30590" y="447078"/>
                    <a:pt x="86209" y="502697"/>
                  </a:cubicBezTo>
                  <a:cubicBezTo>
                    <a:pt x="141828" y="558315"/>
                    <a:pt x="215769" y="588906"/>
                    <a:pt x="294453" y="588906"/>
                  </a:cubicBezTo>
                  <a:cubicBezTo>
                    <a:pt x="373137" y="588906"/>
                    <a:pt x="447078" y="558315"/>
                    <a:pt x="502697" y="502697"/>
                  </a:cubicBezTo>
                  <a:cubicBezTo>
                    <a:pt x="558316" y="447078"/>
                    <a:pt x="588906" y="373137"/>
                    <a:pt x="588906" y="294453"/>
                  </a:cubicBezTo>
                  <a:cubicBezTo>
                    <a:pt x="588906" y="215769"/>
                    <a:pt x="558316" y="141828"/>
                    <a:pt x="502697" y="86209"/>
                  </a:cubicBezTo>
                  <a:lnTo>
                    <a:pt x="502697" y="86209"/>
                  </a:lnTo>
                  <a:close/>
                  <a:moveTo>
                    <a:pt x="490428" y="490428"/>
                  </a:moveTo>
                  <a:cubicBezTo>
                    <a:pt x="438081" y="542775"/>
                    <a:pt x="368394" y="571566"/>
                    <a:pt x="294453" y="571566"/>
                  </a:cubicBezTo>
                  <a:cubicBezTo>
                    <a:pt x="220513" y="571566"/>
                    <a:pt x="150825" y="542775"/>
                    <a:pt x="98478" y="490428"/>
                  </a:cubicBezTo>
                  <a:cubicBezTo>
                    <a:pt x="46131" y="438080"/>
                    <a:pt x="17340" y="368393"/>
                    <a:pt x="17340" y="294453"/>
                  </a:cubicBezTo>
                  <a:cubicBezTo>
                    <a:pt x="17340" y="220513"/>
                    <a:pt x="46131" y="150825"/>
                    <a:pt x="98478" y="98478"/>
                  </a:cubicBezTo>
                  <a:cubicBezTo>
                    <a:pt x="150825" y="46131"/>
                    <a:pt x="220513" y="17340"/>
                    <a:pt x="294453" y="17340"/>
                  </a:cubicBezTo>
                  <a:cubicBezTo>
                    <a:pt x="368394" y="17340"/>
                    <a:pt x="438081" y="46131"/>
                    <a:pt x="490428" y="98478"/>
                  </a:cubicBezTo>
                  <a:cubicBezTo>
                    <a:pt x="542775" y="150825"/>
                    <a:pt x="571566" y="220513"/>
                    <a:pt x="571566" y="294453"/>
                  </a:cubicBezTo>
                  <a:cubicBezTo>
                    <a:pt x="571566" y="368393"/>
                    <a:pt x="542775" y="438080"/>
                    <a:pt x="490428" y="490428"/>
                  </a:cubicBezTo>
                  <a:lnTo>
                    <a:pt x="490428" y="49042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8" name="Google Shape;2838;p76"/>
            <p:cNvSpPr/>
            <p:nvPr/>
          </p:nvSpPr>
          <p:spPr>
            <a:xfrm>
              <a:off x="2635082" y="2164829"/>
              <a:ext cx="199221" cy="281381"/>
            </a:xfrm>
            <a:custGeom>
              <a:rect b="b" l="l" r="r" t="t"/>
              <a:pathLst>
                <a:path extrusionOk="0" h="472909" w="334825">
                  <a:moveTo>
                    <a:pt x="334190" y="211828"/>
                  </a:moveTo>
                  <a:lnTo>
                    <a:pt x="261231" y="35811"/>
                  </a:lnTo>
                  <a:cubicBezTo>
                    <a:pt x="260413" y="33684"/>
                    <a:pt x="258613" y="32048"/>
                    <a:pt x="256487" y="31067"/>
                  </a:cubicBezTo>
                  <a:lnTo>
                    <a:pt x="183201" y="640"/>
                  </a:lnTo>
                  <a:cubicBezTo>
                    <a:pt x="178784" y="-1160"/>
                    <a:pt x="173713" y="967"/>
                    <a:pt x="171913" y="5384"/>
                  </a:cubicBezTo>
                  <a:cubicBezTo>
                    <a:pt x="170114" y="9801"/>
                    <a:pt x="172240" y="14872"/>
                    <a:pt x="176657" y="16671"/>
                  </a:cubicBezTo>
                  <a:lnTo>
                    <a:pt x="246672" y="45626"/>
                  </a:lnTo>
                  <a:lnTo>
                    <a:pt x="316849" y="215100"/>
                  </a:lnTo>
                  <a:lnTo>
                    <a:pt x="246672" y="384574"/>
                  </a:lnTo>
                  <a:lnTo>
                    <a:pt x="77197" y="454752"/>
                  </a:lnTo>
                  <a:lnTo>
                    <a:pt x="11927" y="427760"/>
                  </a:lnTo>
                  <a:cubicBezTo>
                    <a:pt x="7510" y="425961"/>
                    <a:pt x="2439" y="428087"/>
                    <a:pt x="640" y="432504"/>
                  </a:cubicBezTo>
                  <a:cubicBezTo>
                    <a:pt x="-1160" y="436921"/>
                    <a:pt x="967" y="441992"/>
                    <a:pt x="5384" y="443792"/>
                  </a:cubicBezTo>
                  <a:lnTo>
                    <a:pt x="74089" y="472255"/>
                  </a:lnTo>
                  <a:cubicBezTo>
                    <a:pt x="75071" y="472746"/>
                    <a:pt x="76216" y="472910"/>
                    <a:pt x="77361" y="472910"/>
                  </a:cubicBezTo>
                  <a:cubicBezTo>
                    <a:pt x="78506" y="472910"/>
                    <a:pt x="79651" y="472746"/>
                    <a:pt x="80633" y="472255"/>
                  </a:cubicBezTo>
                  <a:lnTo>
                    <a:pt x="256650" y="399296"/>
                  </a:lnTo>
                  <a:cubicBezTo>
                    <a:pt x="258777" y="398478"/>
                    <a:pt x="260413" y="396679"/>
                    <a:pt x="261394" y="394552"/>
                  </a:cubicBezTo>
                  <a:lnTo>
                    <a:pt x="334353" y="218535"/>
                  </a:lnTo>
                  <a:cubicBezTo>
                    <a:pt x="335007" y="216245"/>
                    <a:pt x="335007" y="213955"/>
                    <a:pt x="334190" y="211828"/>
                  </a:cubicBezTo>
                  <a:lnTo>
                    <a:pt x="334190" y="21182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9" name="Google Shape;2839;p76"/>
            <p:cNvSpPr/>
            <p:nvPr/>
          </p:nvSpPr>
          <p:spPr>
            <a:xfrm>
              <a:off x="2527478" y="2139402"/>
              <a:ext cx="199305" cy="281268"/>
            </a:xfrm>
            <a:custGeom>
              <a:rect b="b" l="l" r="r" t="t"/>
              <a:pathLst>
                <a:path extrusionOk="0" h="472719" w="334966">
                  <a:moveTo>
                    <a:pt x="158309" y="456197"/>
                  </a:moveTo>
                  <a:lnTo>
                    <a:pt x="88295" y="427243"/>
                  </a:lnTo>
                  <a:lnTo>
                    <a:pt x="18117" y="257769"/>
                  </a:lnTo>
                  <a:lnTo>
                    <a:pt x="88295" y="88295"/>
                  </a:lnTo>
                  <a:lnTo>
                    <a:pt x="257769" y="18117"/>
                  </a:lnTo>
                  <a:lnTo>
                    <a:pt x="323040" y="45109"/>
                  </a:lnTo>
                  <a:cubicBezTo>
                    <a:pt x="327456" y="46908"/>
                    <a:pt x="332528" y="44781"/>
                    <a:pt x="334327" y="40365"/>
                  </a:cubicBezTo>
                  <a:cubicBezTo>
                    <a:pt x="336126" y="35948"/>
                    <a:pt x="334000" y="30877"/>
                    <a:pt x="329583" y="29077"/>
                  </a:cubicBezTo>
                  <a:lnTo>
                    <a:pt x="260877" y="613"/>
                  </a:lnTo>
                  <a:cubicBezTo>
                    <a:pt x="258751" y="-204"/>
                    <a:pt x="256460" y="-204"/>
                    <a:pt x="254334" y="613"/>
                  </a:cubicBezTo>
                  <a:lnTo>
                    <a:pt x="78316" y="73572"/>
                  </a:lnTo>
                  <a:cubicBezTo>
                    <a:pt x="76190" y="74390"/>
                    <a:pt x="74554" y="76190"/>
                    <a:pt x="73573" y="78316"/>
                  </a:cubicBezTo>
                  <a:lnTo>
                    <a:pt x="613" y="254334"/>
                  </a:lnTo>
                  <a:cubicBezTo>
                    <a:pt x="-204" y="256460"/>
                    <a:pt x="-204" y="258750"/>
                    <a:pt x="613" y="260877"/>
                  </a:cubicBezTo>
                  <a:lnTo>
                    <a:pt x="73573" y="436894"/>
                  </a:lnTo>
                  <a:cubicBezTo>
                    <a:pt x="74390" y="439021"/>
                    <a:pt x="76190" y="440657"/>
                    <a:pt x="78316" y="441638"/>
                  </a:cubicBezTo>
                  <a:lnTo>
                    <a:pt x="151602" y="472065"/>
                  </a:lnTo>
                  <a:cubicBezTo>
                    <a:pt x="152748" y="472556"/>
                    <a:pt x="153729" y="472720"/>
                    <a:pt x="154874" y="472720"/>
                  </a:cubicBezTo>
                  <a:cubicBezTo>
                    <a:pt x="158309" y="472720"/>
                    <a:pt x="161418" y="470757"/>
                    <a:pt x="162890" y="467321"/>
                  </a:cubicBezTo>
                  <a:cubicBezTo>
                    <a:pt x="164853" y="463068"/>
                    <a:pt x="162726" y="457997"/>
                    <a:pt x="158309" y="456197"/>
                  </a:cubicBezTo>
                  <a:lnTo>
                    <a:pt x="158309" y="45619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40" name="Google Shape;2840;p76"/>
          <p:cNvGrpSpPr/>
          <p:nvPr/>
        </p:nvGrpSpPr>
        <p:grpSpPr>
          <a:xfrm>
            <a:off x="4115443" y="2012092"/>
            <a:ext cx="152910" cy="350521"/>
            <a:chOff x="4114446" y="2107697"/>
            <a:chExt cx="152910" cy="350521"/>
          </a:xfrm>
        </p:grpSpPr>
        <p:sp>
          <p:nvSpPr>
            <p:cNvPr id="2841" name="Google Shape;2841;p76"/>
            <p:cNvSpPr/>
            <p:nvPr/>
          </p:nvSpPr>
          <p:spPr>
            <a:xfrm>
              <a:off x="4114446" y="2124269"/>
              <a:ext cx="152910" cy="333949"/>
            </a:xfrm>
            <a:custGeom>
              <a:rect b="b" l="l" r="r" t="t"/>
              <a:pathLst>
                <a:path extrusionOk="0" h="561259" w="256991">
                  <a:moveTo>
                    <a:pt x="238834" y="507113"/>
                  </a:moveTo>
                  <a:lnTo>
                    <a:pt x="219858" y="507113"/>
                  </a:lnTo>
                  <a:lnTo>
                    <a:pt x="219858" y="488137"/>
                  </a:lnTo>
                  <a:cubicBezTo>
                    <a:pt x="219858" y="478322"/>
                    <a:pt x="211842" y="470307"/>
                    <a:pt x="202028" y="470307"/>
                  </a:cubicBezTo>
                  <a:lnTo>
                    <a:pt x="183052" y="470307"/>
                  </a:lnTo>
                  <a:lnTo>
                    <a:pt x="183052" y="443152"/>
                  </a:lnTo>
                  <a:lnTo>
                    <a:pt x="196138" y="390804"/>
                  </a:lnTo>
                  <a:cubicBezTo>
                    <a:pt x="200228" y="374282"/>
                    <a:pt x="196629" y="357270"/>
                    <a:pt x="186160" y="343856"/>
                  </a:cubicBezTo>
                  <a:cubicBezTo>
                    <a:pt x="178308" y="333877"/>
                    <a:pt x="167511" y="327006"/>
                    <a:pt x="155406" y="324225"/>
                  </a:cubicBezTo>
                  <a:lnTo>
                    <a:pt x="155406" y="303123"/>
                  </a:lnTo>
                  <a:lnTo>
                    <a:pt x="156060" y="303123"/>
                  </a:lnTo>
                  <a:cubicBezTo>
                    <a:pt x="158350" y="303123"/>
                    <a:pt x="160640" y="302141"/>
                    <a:pt x="162276" y="300506"/>
                  </a:cubicBezTo>
                  <a:cubicBezTo>
                    <a:pt x="163912" y="298870"/>
                    <a:pt x="164730" y="296580"/>
                    <a:pt x="164730" y="294126"/>
                  </a:cubicBezTo>
                  <a:lnTo>
                    <a:pt x="155896" y="81792"/>
                  </a:lnTo>
                  <a:lnTo>
                    <a:pt x="165384" y="81792"/>
                  </a:lnTo>
                  <a:cubicBezTo>
                    <a:pt x="168165" y="81792"/>
                    <a:pt x="170783" y="80484"/>
                    <a:pt x="172418" y="78194"/>
                  </a:cubicBezTo>
                  <a:cubicBezTo>
                    <a:pt x="174054" y="75903"/>
                    <a:pt x="174545" y="73122"/>
                    <a:pt x="173563" y="70505"/>
                  </a:cubicBezTo>
                  <a:lnTo>
                    <a:pt x="165548" y="46295"/>
                  </a:lnTo>
                  <a:lnTo>
                    <a:pt x="173236" y="31081"/>
                  </a:lnTo>
                  <a:cubicBezTo>
                    <a:pt x="173891" y="29936"/>
                    <a:pt x="174218" y="28627"/>
                    <a:pt x="174218" y="27155"/>
                  </a:cubicBezTo>
                  <a:lnTo>
                    <a:pt x="174218" y="8670"/>
                  </a:lnTo>
                  <a:cubicBezTo>
                    <a:pt x="174218" y="3926"/>
                    <a:pt x="170292" y="0"/>
                    <a:pt x="165548" y="0"/>
                  </a:cubicBezTo>
                  <a:cubicBezTo>
                    <a:pt x="160804" y="0"/>
                    <a:pt x="156878" y="3926"/>
                    <a:pt x="156878" y="8670"/>
                  </a:cubicBezTo>
                  <a:lnTo>
                    <a:pt x="156878" y="25029"/>
                  </a:lnTo>
                  <a:lnTo>
                    <a:pt x="148535" y="41714"/>
                  </a:lnTo>
                  <a:cubicBezTo>
                    <a:pt x="147553" y="43677"/>
                    <a:pt x="147390" y="46131"/>
                    <a:pt x="148044" y="48258"/>
                  </a:cubicBezTo>
                  <a:lnTo>
                    <a:pt x="153443" y="64616"/>
                  </a:lnTo>
                  <a:lnTo>
                    <a:pt x="103549" y="64616"/>
                  </a:lnTo>
                  <a:lnTo>
                    <a:pt x="108948" y="48258"/>
                  </a:lnTo>
                  <a:cubicBezTo>
                    <a:pt x="109602" y="46131"/>
                    <a:pt x="109438" y="43677"/>
                    <a:pt x="108457" y="41714"/>
                  </a:cubicBezTo>
                  <a:lnTo>
                    <a:pt x="100114" y="25029"/>
                  </a:lnTo>
                  <a:lnTo>
                    <a:pt x="100114" y="8670"/>
                  </a:lnTo>
                  <a:cubicBezTo>
                    <a:pt x="100114" y="3926"/>
                    <a:pt x="96188" y="0"/>
                    <a:pt x="91444" y="0"/>
                  </a:cubicBezTo>
                  <a:cubicBezTo>
                    <a:pt x="86700" y="0"/>
                    <a:pt x="82774" y="3926"/>
                    <a:pt x="82774" y="8670"/>
                  </a:cubicBezTo>
                  <a:lnTo>
                    <a:pt x="82774" y="27155"/>
                  </a:lnTo>
                  <a:cubicBezTo>
                    <a:pt x="82774" y="28464"/>
                    <a:pt x="83101" y="29772"/>
                    <a:pt x="83755" y="31081"/>
                  </a:cubicBezTo>
                  <a:lnTo>
                    <a:pt x="91444" y="46295"/>
                  </a:lnTo>
                  <a:lnTo>
                    <a:pt x="83101" y="70505"/>
                  </a:lnTo>
                  <a:cubicBezTo>
                    <a:pt x="82283" y="73122"/>
                    <a:pt x="82610" y="76067"/>
                    <a:pt x="84246" y="78194"/>
                  </a:cubicBezTo>
                  <a:cubicBezTo>
                    <a:pt x="85882" y="80484"/>
                    <a:pt x="88500" y="81792"/>
                    <a:pt x="91280" y="81792"/>
                  </a:cubicBezTo>
                  <a:lnTo>
                    <a:pt x="100768" y="81792"/>
                  </a:lnTo>
                  <a:lnTo>
                    <a:pt x="91935" y="294126"/>
                  </a:lnTo>
                  <a:cubicBezTo>
                    <a:pt x="91771" y="296416"/>
                    <a:pt x="92752" y="298706"/>
                    <a:pt x="94388" y="300506"/>
                  </a:cubicBezTo>
                  <a:cubicBezTo>
                    <a:pt x="96024" y="302141"/>
                    <a:pt x="98314" y="303123"/>
                    <a:pt x="100605" y="303123"/>
                  </a:cubicBezTo>
                  <a:lnTo>
                    <a:pt x="101259" y="303123"/>
                  </a:lnTo>
                  <a:lnTo>
                    <a:pt x="101259" y="324225"/>
                  </a:lnTo>
                  <a:cubicBezTo>
                    <a:pt x="89154" y="327006"/>
                    <a:pt x="78357" y="333877"/>
                    <a:pt x="70505" y="343856"/>
                  </a:cubicBezTo>
                  <a:cubicBezTo>
                    <a:pt x="60035" y="357270"/>
                    <a:pt x="56437" y="374282"/>
                    <a:pt x="60526" y="390804"/>
                  </a:cubicBezTo>
                  <a:lnTo>
                    <a:pt x="73613" y="443152"/>
                  </a:lnTo>
                  <a:lnTo>
                    <a:pt x="73613" y="470307"/>
                  </a:lnTo>
                  <a:lnTo>
                    <a:pt x="54637" y="470307"/>
                  </a:lnTo>
                  <a:cubicBezTo>
                    <a:pt x="44822" y="470307"/>
                    <a:pt x="36807" y="478322"/>
                    <a:pt x="36807" y="488137"/>
                  </a:cubicBezTo>
                  <a:lnTo>
                    <a:pt x="36807" y="507113"/>
                  </a:lnTo>
                  <a:lnTo>
                    <a:pt x="17831" y="507113"/>
                  </a:lnTo>
                  <a:cubicBezTo>
                    <a:pt x="8016" y="507113"/>
                    <a:pt x="0" y="515129"/>
                    <a:pt x="0" y="524944"/>
                  </a:cubicBezTo>
                  <a:lnTo>
                    <a:pt x="0" y="552590"/>
                  </a:lnTo>
                  <a:cubicBezTo>
                    <a:pt x="0" y="557334"/>
                    <a:pt x="3926" y="561260"/>
                    <a:pt x="8670" y="561260"/>
                  </a:cubicBezTo>
                  <a:lnTo>
                    <a:pt x="248322" y="561260"/>
                  </a:lnTo>
                  <a:cubicBezTo>
                    <a:pt x="253066" y="561260"/>
                    <a:pt x="256992" y="557334"/>
                    <a:pt x="256992" y="552590"/>
                  </a:cubicBezTo>
                  <a:lnTo>
                    <a:pt x="256992" y="524944"/>
                  </a:lnTo>
                  <a:cubicBezTo>
                    <a:pt x="256665" y="515129"/>
                    <a:pt x="248649" y="507113"/>
                    <a:pt x="238834" y="507113"/>
                  </a:cubicBezTo>
                  <a:lnTo>
                    <a:pt x="238834" y="507113"/>
                  </a:lnTo>
                  <a:close/>
                  <a:moveTo>
                    <a:pt x="109438" y="285783"/>
                  </a:moveTo>
                  <a:lnTo>
                    <a:pt x="110256" y="266153"/>
                  </a:lnTo>
                  <a:lnTo>
                    <a:pt x="145918" y="266153"/>
                  </a:lnTo>
                  <a:lnTo>
                    <a:pt x="146736" y="285783"/>
                  </a:lnTo>
                  <a:lnTo>
                    <a:pt x="109438" y="285783"/>
                  </a:lnTo>
                  <a:close/>
                  <a:moveTo>
                    <a:pt x="115000" y="155569"/>
                  </a:moveTo>
                  <a:lnTo>
                    <a:pt x="141501" y="155569"/>
                  </a:lnTo>
                  <a:lnTo>
                    <a:pt x="142319" y="175200"/>
                  </a:lnTo>
                  <a:lnTo>
                    <a:pt x="114182" y="175200"/>
                  </a:lnTo>
                  <a:lnTo>
                    <a:pt x="115000" y="155569"/>
                  </a:lnTo>
                  <a:close/>
                  <a:moveTo>
                    <a:pt x="142973" y="192376"/>
                  </a:moveTo>
                  <a:lnTo>
                    <a:pt x="143791" y="212006"/>
                  </a:lnTo>
                  <a:lnTo>
                    <a:pt x="112547" y="212006"/>
                  </a:lnTo>
                  <a:lnTo>
                    <a:pt x="113364" y="192376"/>
                  </a:lnTo>
                  <a:lnTo>
                    <a:pt x="142973" y="192376"/>
                  </a:lnTo>
                  <a:close/>
                  <a:moveTo>
                    <a:pt x="111892" y="229346"/>
                  </a:moveTo>
                  <a:lnTo>
                    <a:pt x="144445" y="229346"/>
                  </a:lnTo>
                  <a:lnTo>
                    <a:pt x="145264" y="248976"/>
                  </a:lnTo>
                  <a:lnTo>
                    <a:pt x="111074" y="248976"/>
                  </a:lnTo>
                  <a:lnTo>
                    <a:pt x="111892" y="229346"/>
                  </a:lnTo>
                  <a:close/>
                  <a:moveTo>
                    <a:pt x="140683" y="138393"/>
                  </a:moveTo>
                  <a:lnTo>
                    <a:pt x="115654" y="138393"/>
                  </a:lnTo>
                  <a:lnTo>
                    <a:pt x="116472" y="118763"/>
                  </a:lnTo>
                  <a:lnTo>
                    <a:pt x="139865" y="118763"/>
                  </a:lnTo>
                  <a:lnTo>
                    <a:pt x="140683" y="138393"/>
                  </a:lnTo>
                  <a:close/>
                  <a:moveTo>
                    <a:pt x="138393" y="81792"/>
                  </a:moveTo>
                  <a:lnTo>
                    <a:pt x="139211" y="101423"/>
                  </a:lnTo>
                  <a:lnTo>
                    <a:pt x="117290" y="101423"/>
                  </a:lnTo>
                  <a:lnTo>
                    <a:pt x="118108" y="81792"/>
                  </a:lnTo>
                  <a:lnTo>
                    <a:pt x="138393" y="81792"/>
                  </a:lnTo>
                  <a:close/>
                  <a:moveTo>
                    <a:pt x="137902" y="303123"/>
                  </a:moveTo>
                  <a:lnTo>
                    <a:pt x="137902" y="322753"/>
                  </a:lnTo>
                  <a:lnTo>
                    <a:pt x="118272" y="322753"/>
                  </a:lnTo>
                  <a:lnTo>
                    <a:pt x="118272" y="303123"/>
                  </a:lnTo>
                  <a:lnTo>
                    <a:pt x="137902" y="303123"/>
                  </a:lnTo>
                  <a:close/>
                  <a:moveTo>
                    <a:pt x="83919" y="354325"/>
                  </a:moveTo>
                  <a:cubicBezTo>
                    <a:pt x="91116" y="345164"/>
                    <a:pt x="101913" y="339930"/>
                    <a:pt x="113528" y="339930"/>
                  </a:cubicBezTo>
                  <a:lnTo>
                    <a:pt x="142973" y="339930"/>
                  </a:lnTo>
                  <a:cubicBezTo>
                    <a:pt x="154588" y="339930"/>
                    <a:pt x="165384" y="345164"/>
                    <a:pt x="172582" y="354325"/>
                  </a:cubicBezTo>
                  <a:cubicBezTo>
                    <a:pt x="179780" y="363486"/>
                    <a:pt x="182233" y="375264"/>
                    <a:pt x="179453" y="386551"/>
                  </a:cubicBezTo>
                  <a:lnTo>
                    <a:pt x="167675" y="433337"/>
                  </a:lnTo>
                  <a:lnTo>
                    <a:pt x="157205" y="433337"/>
                  </a:lnTo>
                  <a:lnTo>
                    <a:pt x="160477" y="416978"/>
                  </a:lnTo>
                  <a:cubicBezTo>
                    <a:pt x="163421" y="402092"/>
                    <a:pt x="158841" y="386715"/>
                    <a:pt x="148044" y="375918"/>
                  </a:cubicBezTo>
                  <a:lnTo>
                    <a:pt x="134303" y="362177"/>
                  </a:lnTo>
                  <a:cubicBezTo>
                    <a:pt x="132667" y="360541"/>
                    <a:pt x="130541" y="359723"/>
                    <a:pt x="128251" y="359723"/>
                  </a:cubicBezTo>
                  <a:cubicBezTo>
                    <a:pt x="125960" y="359723"/>
                    <a:pt x="123833" y="360705"/>
                    <a:pt x="122198" y="362177"/>
                  </a:cubicBezTo>
                  <a:lnTo>
                    <a:pt x="108457" y="375918"/>
                  </a:lnTo>
                  <a:cubicBezTo>
                    <a:pt x="97660" y="386715"/>
                    <a:pt x="93080" y="402092"/>
                    <a:pt x="96024" y="416978"/>
                  </a:cubicBezTo>
                  <a:lnTo>
                    <a:pt x="99296" y="433337"/>
                  </a:lnTo>
                  <a:lnTo>
                    <a:pt x="88827" y="433337"/>
                  </a:lnTo>
                  <a:lnTo>
                    <a:pt x="77048" y="386551"/>
                  </a:lnTo>
                  <a:cubicBezTo>
                    <a:pt x="74267" y="375264"/>
                    <a:pt x="76721" y="363486"/>
                    <a:pt x="83919" y="354325"/>
                  </a:cubicBezTo>
                  <a:lnTo>
                    <a:pt x="83919" y="354325"/>
                  </a:lnTo>
                  <a:close/>
                  <a:moveTo>
                    <a:pt x="116799" y="433337"/>
                  </a:moveTo>
                  <a:lnTo>
                    <a:pt x="112874" y="413543"/>
                  </a:lnTo>
                  <a:cubicBezTo>
                    <a:pt x="111074" y="404218"/>
                    <a:pt x="113855" y="394731"/>
                    <a:pt x="120562" y="388024"/>
                  </a:cubicBezTo>
                  <a:lnTo>
                    <a:pt x="128087" y="380499"/>
                  </a:lnTo>
                  <a:lnTo>
                    <a:pt x="135612" y="388024"/>
                  </a:lnTo>
                  <a:cubicBezTo>
                    <a:pt x="142319" y="394731"/>
                    <a:pt x="145264" y="404218"/>
                    <a:pt x="143300" y="413543"/>
                  </a:cubicBezTo>
                  <a:lnTo>
                    <a:pt x="139374" y="433337"/>
                  </a:lnTo>
                  <a:lnTo>
                    <a:pt x="116799" y="433337"/>
                  </a:lnTo>
                  <a:close/>
                  <a:moveTo>
                    <a:pt x="90626" y="450677"/>
                  </a:moveTo>
                  <a:lnTo>
                    <a:pt x="165548" y="450677"/>
                  </a:lnTo>
                  <a:lnTo>
                    <a:pt x="165548" y="470307"/>
                  </a:lnTo>
                  <a:lnTo>
                    <a:pt x="90626" y="470307"/>
                  </a:lnTo>
                  <a:lnTo>
                    <a:pt x="90626" y="450677"/>
                  </a:lnTo>
                  <a:close/>
                  <a:moveTo>
                    <a:pt x="239325" y="544084"/>
                  </a:moveTo>
                  <a:lnTo>
                    <a:pt x="16849" y="544084"/>
                  </a:lnTo>
                  <a:lnTo>
                    <a:pt x="16849" y="525108"/>
                  </a:lnTo>
                  <a:cubicBezTo>
                    <a:pt x="16849" y="524780"/>
                    <a:pt x="17176" y="524453"/>
                    <a:pt x="17503" y="524453"/>
                  </a:cubicBezTo>
                  <a:lnTo>
                    <a:pt x="146572" y="524453"/>
                  </a:lnTo>
                  <a:cubicBezTo>
                    <a:pt x="151316" y="524453"/>
                    <a:pt x="155242" y="520527"/>
                    <a:pt x="155242" y="515783"/>
                  </a:cubicBezTo>
                  <a:cubicBezTo>
                    <a:pt x="155242" y="511039"/>
                    <a:pt x="151316" y="507113"/>
                    <a:pt x="146572" y="507113"/>
                  </a:cubicBezTo>
                  <a:lnTo>
                    <a:pt x="53819" y="507113"/>
                  </a:lnTo>
                  <a:lnTo>
                    <a:pt x="53819" y="488137"/>
                  </a:lnTo>
                  <a:cubicBezTo>
                    <a:pt x="53819" y="487810"/>
                    <a:pt x="54147" y="487483"/>
                    <a:pt x="54474" y="487483"/>
                  </a:cubicBezTo>
                  <a:lnTo>
                    <a:pt x="202028" y="487483"/>
                  </a:lnTo>
                  <a:cubicBezTo>
                    <a:pt x="202355" y="487483"/>
                    <a:pt x="202682" y="487810"/>
                    <a:pt x="202682" y="488137"/>
                  </a:cubicBezTo>
                  <a:lnTo>
                    <a:pt x="202682" y="507113"/>
                  </a:lnTo>
                  <a:lnTo>
                    <a:pt x="183706" y="507113"/>
                  </a:lnTo>
                  <a:cubicBezTo>
                    <a:pt x="178962" y="507113"/>
                    <a:pt x="175036" y="511039"/>
                    <a:pt x="175036" y="515783"/>
                  </a:cubicBezTo>
                  <a:cubicBezTo>
                    <a:pt x="175036" y="520527"/>
                    <a:pt x="178962" y="524453"/>
                    <a:pt x="183706" y="524453"/>
                  </a:cubicBezTo>
                  <a:lnTo>
                    <a:pt x="238997" y="524453"/>
                  </a:lnTo>
                  <a:cubicBezTo>
                    <a:pt x="239325" y="524453"/>
                    <a:pt x="239652" y="524780"/>
                    <a:pt x="239652" y="525108"/>
                  </a:cubicBezTo>
                  <a:lnTo>
                    <a:pt x="239652" y="54408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2" name="Google Shape;2842;p76"/>
            <p:cNvSpPr/>
            <p:nvPr/>
          </p:nvSpPr>
          <p:spPr>
            <a:xfrm>
              <a:off x="4185705" y="2107697"/>
              <a:ext cx="10317" cy="37765"/>
            </a:xfrm>
            <a:custGeom>
              <a:rect b="b" l="l" r="r" t="t"/>
              <a:pathLst>
                <a:path extrusionOk="0" h="63470" w="17339">
                  <a:moveTo>
                    <a:pt x="8670" y="63471"/>
                  </a:moveTo>
                  <a:cubicBezTo>
                    <a:pt x="13414" y="63471"/>
                    <a:pt x="17340" y="59545"/>
                    <a:pt x="17340" y="54801"/>
                  </a:cubicBezTo>
                  <a:lnTo>
                    <a:pt x="17340" y="8670"/>
                  </a:lnTo>
                  <a:cubicBezTo>
                    <a:pt x="17340" y="3926"/>
                    <a:pt x="13414" y="0"/>
                    <a:pt x="8670" y="0"/>
                  </a:cubicBezTo>
                  <a:cubicBezTo>
                    <a:pt x="3926" y="0"/>
                    <a:pt x="0" y="3926"/>
                    <a:pt x="0" y="8670"/>
                  </a:cubicBezTo>
                  <a:lnTo>
                    <a:pt x="0" y="54801"/>
                  </a:lnTo>
                  <a:cubicBezTo>
                    <a:pt x="0" y="59708"/>
                    <a:pt x="3762" y="63471"/>
                    <a:pt x="8670" y="63471"/>
                  </a:cubicBezTo>
                  <a:lnTo>
                    <a:pt x="8670" y="6347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43" name="Google Shape;2843;p76"/>
          <p:cNvGrpSpPr/>
          <p:nvPr/>
        </p:nvGrpSpPr>
        <p:grpSpPr>
          <a:xfrm>
            <a:off x="1745385" y="2066905"/>
            <a:ext cx="350496" cy="240894"/>
            <a:chOff x="1745266" y="2166472"/>
            <a:chExt cx="350496" cy="240894"/>
          </a:xfrm>
        </p:grpSpPr>
        <p:sp>
          <p:nvSpPr>
            <p:cNvPr id="2844" name="Google Shape;2844;p76"/>
            <p:cNvSpPr/>
            <p:nvPr/>
          </p:nvSpPr>
          <p:spPr>
            <a:xfrm>
              <a:off x="1745266" y="2287258"/>
              <a:ext cx="350496" cy="120108"/>
            </a:xfrm>
            <a:custGeom>
              <a:rect b="b" l="l" r="r" t="t"/>
              <a:pathLst>
                <a:path extrusionOk="0" h="201863" w="589069">
                  <a:moveTo>
                    <a:pt x="506459" y="36970"/>
                  </a:moveTo>
                  <a:lnTo>
                    <a:pt x="460328" y="36970"/>
                  </a:lnTo>
                  <a:cubicBezTo>
                    <a:pt x="455584" y="36970"/>
                    <a:pt x="451658" y="40896"/>
                    <a:pt x="451658" y="45640"/>
                  </a:cubicBezTo>
                  <a:cubicBezTo>
                    <a:pt x="451658" y="50384"/>
                    <a:pt x="455584" y="54310"/>
                    <a:pt x="460328" y="54310"/>
                  </a:cubicBezTo>
                  <a:lnTo>
                    <a:pt x="506459" y="54310"/>
                  </a:lnTo>
                  <a:cubicBezTo>
                    <a:pt x="542448" y="54310"/>
                    <a:pt x="571566" y="83592"/>
                    <a:pt x="571566" y="119417"/>
                  </a:cubicBezTo>
                  <a:cubicBezTo>
                    <a:pt x="571566" y="155406"/>
                    <a:pt x="542284" y="184524"/>
                    <a:pt x="506459" y="184524"/>
                  </a:cubicBezTo>
                  <a:lnTo>
                    <a:pt x="82447" y="184524"/>
                  </a:lnTo>
                  <a:cubicBezTo>
                    <a:pt x="46458" y="184524"/>
                    <a:pt x="17340" y="155242"/>
                    <a:pt x="17340" y="119417"/>
                  </a:cubicBezTo>
                  <a:cubicBezTo>
                    <a:pt x="17340" y="83428"/>
                    <a:pt x="46622" y="54310"/>
                    <a:pt x="82447" y="54310"/>
                  </a:cubicBezTo>
                  <a:lnTo>
                    <a:pt x="423522" y="54310"/>
                  </a:lnTo>
                  <a:cubicBezTo>
                    <a:pt x="428266" y="54310"/>
                    <a:pt x="432192" y="50384"/>
                    <a:pt x="432192" y="45640"/>
                  </a:cubicBezTo>
                  <a:cubicBezTo>
                    <a:pt x="432192" y="40896"/>
                    <a:pt x="428266" y="36970"/>
                    <a:pt x="423522" y="36970"/>
                  </a:cubicBezTo>
                  <a:lnTo>
                    <a:pt x="303123" y="36970"/>
                  </a:lnTo>
                  <a:lnTo>
                    <a:pt x="303123" y="8670"/>
                  </a:lnTo>
                  <a:cubicBezTo>
                    <a:pt x="303123" y="3926"/>
                    <a:pt x="299197" y="0"/>
                    <a:pt x="294453" y="0"/>
                  </a:cubicBezTo>
                  <a:cubicBezTo>
                    <a:pt x="289709" y="0"/>
                    <a:pt x="285783" y="3926"/>
                    <a:pt x="285783" y="8670"/>
                  </a:cubicBezTo>
                  <a:lnTo>
                    <a:pt x="285783" y="36970"/>
                  </a:lnTo>
                  <a:lnTo>
                    <a:pt x="82447" y="36970"/>
                  </a:lnTo>
                  <a:cubicBezTo>
                    <a:pt x="36970" y="36970"/>
                    <a:pt x="0" y="73940"/>
                    <a:pt x="0" y="119417"/>
                  </a:cubicBezTo>
                  <a:cubicBezTo>
                    <a:pt x="0" y="164894"/>
                    <a:pt x="36970" y="201864"/>
                    <a:pt x="82447" y="201864"/>
                  </a:cubicBezTo>
                  <a:lnTo>
                    <a:pt x="506623" y="201864"/>
                  </a:lnTo>
                  <a:cubicBezTo>
                    <a:pt x="552099" y="201864"/>
                    <a:pt x="589070" y="164894"/>
                    <a:pt x="589070" y="119417"/>
                  </a:cubicBezTo>
                  <a:cubicBezTo>
                    <a:pt x="588906" y="73940"/>
                    <a:pt x="551936" y="36970"/>
                    <a:pt x="506459" y="36970"/>
                  </a:cubicBezTo>
                  <a:lnTo>
                    <a:pt x="506459" y="3697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5" name="Google Shape;2845;p76"/>
            <p:cNvSpPr/>
            <p:nvPr/>
          </p:nvSpPr>
          <p:spPr>
            <a:xfrm>
              <a:off x="1878757" y="2166472"/>
              <a:ext cx="97224" cy="130919"/>
            </a:xfrm>
            <a:custGeom>
              <a:rect b="b" l="l" r="r" t="t"/>
              <a:pathLst>
                <a:path extrusionOk="0" h="220032" w="163402">
                  <a:moveTo>
                    <a:pt x="20054" y="216924"/>
                  </a:moveTo>
                  <a:cubicBezTo>
                    <a:pt x="22508" y="219214"/>
                    <a:pt x="26106" y="219705"/>
                    <a:pt x="29215" y="218396"/>
                  </a:cubicBezTo>
                  <a:cubicBezTo>
                    <a:pt x="32323" y="217087"/>
                    <a:pt x="34286" y="213979"/>
                    <a:pt x="34449" y="210708"/>
                  </a:cubicBezTo>
                  <a:cubicBezTo>
                    <a:pt x="34449" y="209726"/>
                    <a:pt x="35267" y="186661"/>
                    <a:pt x="58169" y="177173"/>
                  </a:cubicBezTo>
                  <a:cubicBezTo>
                    <a:pt x="73219" y="170957"/>
                    <a:pt x="82543" y="162941"/>
                    <a:pt x="88269" y="156070"/>
                  </a:cubicBezTo>
                  <a:lnTo>
                    <a:pt x="97757" y="174883"/>
                  </a:lnTo>
                  <a:cubicBezTo>
                    <a:pt x="99883" y="179136"/>
                    <a:pt x="105118" y="180772"/>
                    <a:pt x="109371" y="178645"/>
                  </a:cubicBezTo>
                  <a:cubicBezTo>
                    <a:pt x="113624" y="176518"/>
                    <a:pt x="115260" y="171284"/>
                    <a:pt x="113134" y="167031"/>
                  </a:cubicBezTo>
                  <a:lnTo>
                    <a:pt x="96448" y="134150"/>
                  </a:lnTo>
                  <a:cubicBezTo>
                    <a:pt x="94812" y="130878"/>
                    <a:pt x="91377" y="129079"/>
                    <a:pt x="87778" y="129570"/>
                  </a:cubicBezTo>
                  <a:cubicBezTo>
                    <a:pt x="84179" y="130060"/>
                    <a:pt x="81235" y="132678"/>
                    <a:pt x="80417" y="136113"/>
                  </a:cubicBezTo>
                  <a:cubicBezTo>
                    <a:pt x="80417" y="136276"/>
                    <a:pt x="76163" y="151163"/>
                    <a:pt x="51462" y="161305"/>
                  </a:cubicBezTo>
                  <a:cubicBezTo>
                    <a:pt x="34776" y="168176"/>
                    <a:pt x="26106" y="180117"/>
                    <a:pt x="21690" y="190423"/>
                  </a:cubicBezTo>
                  <a:cubicBezTo>
                    <a:pt x="17109" y="180772"/>
                    <a:pt x="14165" y="166867"/>
                    <a:pt x="22508" y="150836"/>
                  </a:cubicBezTo>
                  <a:cubicBezTo>
                    <a:pt x="39030" y="119264"/>
                    <a:pt x="47045" y="93090"/>
                    <a:pt x="50644" y="78040"/>
                  </a:cubicBezTo>
                  <a:lnTo>
                    <a:pt x="69129" y="91618"/>
                  </a:lnTo>
                  <a:cubicBezTo>
                    <a:pt x="71092" y="93090"/>
                    <a:pt x="73546" y="93581"/>
                    <a:pt x="76000" y="93090"/>
                  </a:cubicBezTo>
                  <a:cubicBezTo>
                    <a:pt x="78454" y="92599"/>
                    <a:pt x="80417" y="91127"/>
                    <a:pt x="81725" y="89000"/>
                  </a:cubicBezTo>
                  <a:cubicBezTo>
                    <a:pt x="82380" y="87855"/>
                    <a:pt x="94812" y="65935"/>
                    <a:pt x="97266" y="30273"/>
                  </a:cubicBezTo>
                  <a:cubicBezTo>
                    <a:pt x="107245" y="41888"/>
                    <a:pt x="120659" y="59228"/>
                    <a:pt x="130801" y="79676"/>
                  </a:cubicBezTo>
                  <a:cubicBezTo>
                    <a:pt x="154848" y="128097"/>
                    <a:pt x="150922" y="170466"/>
                    <a:pt x="119186" y="205636"/>
                  </a:cubicBezTo>
                  <a:cubicBezTo>
                    <a:pt x="116078" y="209235"/>
                    <a:pt x="116242" y="214634"/>
                    <a:pt x="119841" y="217742"/>
                  </a:cubicBezTo>
                  <a:cubicBezTo>
                    <a:pt x="121477" y="219214"/>
                    <a:pt x="123603" y="220032"/>
                    <a:pt x="125566" y="220032"/>
                  </a:cubicBezTo>
                  <a:cubicBezTo>
                    <a:pt x="127856" y="220032"/>
                    <a:pt x="130310" y="219051"/>
                    <a:pt x="131946" y="217251"/>
                  </a:cubicBezTo>
                  <a:cubicBezTo>
                    <a:pt x="168425" y="176682"/>
                    <a:pt x="173333" y="126298"/>
                    <a:pt x="145851" y="71660"/>
                  </a:cubicBezTo>
                  <a:cubicBezTo>
                    <a:pt x="125730" y="31582"/>
                    <a:pt x="95630" y="3446"/>
                    <a:pt x="94485" y="2300"/>
                  </a:cubicBezTo>
                  <a:cubicBezTo>
                    <a:pt x="91868" y="-153"/>
                    <a:pt x="88105" y="-644"/>
                    <a:pt x="84997" y="828"/>
                  </a:cubicBezTo>
                  <a:cubicBezTo>
                    <a:pt x="81889" y="2300"/>
                    <a:pt x="79926" y="5572"/>
                    <a:pt x="80089" y="9171"/>
                  </a:cubicBezTo>
                  <a:cubicBezTo>
                    <a:pt x="81398" y="31746"/>
                    <a:pt x="77799" y="49904"/>
                    <a:pt x="74364" y="61191"/>
                  </a:cubicBezTo>
                  <a:cubicBezTo>
                    <a:pt x="73219" y="65281"/>
                    <a:pt x="71910" y="68716"/>
                    <a:pt x="70765" y="71660"/>
                  </a:cubicBezTo>
                  <a:lnTo>
                    <a:pt x="49826" y="56447"/>
                  </a:lnTo>
                  <a:cubicBezTo>
                    <a:pt x="47372" y="54648"/>
                    <a:pt x="44101" y="54320"/>
                    <a:pt x="41320" y="55466"/>
                  </a:cubicBezTo>
                  <a:cubicBezTo>
                    <a:pt x="38539" y="56611"/>
                    <a:pt x="36576" y="59228"/>
                    <a:pt x="36085" y="62336"/>
                  </a:cubicBezTo>
                  <a:cubicBezTo>
                    <a:pt x="36085" y="62663"/>
                    <a:pt x="31178" y="97016"/>
                    <a:pt x="6967" y="143147"/>
                  </a:cubicBezTo>
                  <a:cubicBezTo>
                    <a:pt x="-10046" y="176355"/>
                    <a:pt x="7948" y="205964"/>
                    <a:pt x="20054" y="216924"/>
                  </a:cubicBezTo>
                  <a:lnTo>
                    <a:pt x="20054" y="21692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46" name="Google Shape;2846;p76"/>
          <p:cNvGrpSpPr/>
          <p:nvPr/>
        </p:nvGrpSpPr>
        <p:grpSpPr>
          <a:xfrm>
            <a:off x="1001156" y="2012105"/>
            <a:ext cx="317695" cy="350496"/>
            <a:chOff x="1004409" y="2107794"/>
            <a:chExt cx="317695" cy="350496"/>
          </a:xfrm>
        </p:grpSpPr>
        <p:sp>
          <p:nvSpPr>
            <p:cNvPr id="2847" name="Google Shape;2847;p76"/>
            <p:cNvSpPr/>
            <p:nvPr/>
          </p:nvSpPr>
          <p:spPr>
            <a:xfrm>
              <a:off x="1004409" y="2107794"/>
              <a:ext cx="317695" cy="350496"/>
            </a:xfrm>
            <a:custGeom>
              <a:rect b="b" l="l" r="r" t="t"/>
              <a:pathLst>
                <a:path extrusionOk="0" h="589069" w="533941">
                  <a:moveTo>
                    <a:pt x="515784" y="73777"/>
                  </a:moveTo>
                  <a:lnTo>
                    <a:pt x="91608" y="73777"/>
                  </a:lnTo>
                  <a:cubicBezTo>
                    <a:pt x="81793" y="73777"/>
                    <a:pt x="73777" y="81792"/>
                    <a:pt x="73777" y="91608"/>
                  </a:cubicBezTo>
                  <a:lnTo>
                    <a:pt x="73777" y="92262"/>
                  </a:lnTo>
                  <a:lnTo>
                    <a:pt x="54147" y="92262"/>
                  </a:lnTo>
                  <a:lnTo>
                    <a:pt x="54147" y="91608"/>
                  </a:lnTo>
                  <a:cubicBezTo>
                    <a:pt x="54147" y="81792"/>
                    <a:pt x="46131" y="73777"/>
                    <a:pt x="36316" y="73777"/>
                  </a:cubicBezTo>
                  <a:lnTo>
                    <a:pt x="35825" y="73777"/>
                  </a:lnTo>
                  <a:lnTo>
                    <a:pt x="35825" y="52674"/>
                  </a:lnTo>
                  <a:cubicBezTo>
                    <a:pt x="46458" y="49075"/>
                    <a:pt x="54310" y="38933"/>
                    <a:pt x="54310" y="26992"/>
                  </a:cubicBezTo>
                  <a:cubicBezTo>
                    <a:pt x="54310" y="12105"/>
                    <a:pt x="42205" y="0"/>
                    <a:pt x="27319" y="0"/>
                  </a:cubicBezTo>
                  <a:cubicBezTo>
                    <a:pt x="12269" y="0"/>
                    <a:pt x="0" y="12105"/>
                    <a:pt x="0" y="26992"/>
                  </a:cubicBezTo>
                  <a:cubicBezTo>
                    <a:pt x="0" y="38933"/>
                    <a:pt x="7688" y="49075"/>
                    <a:pt x="18485" y="52674"/>
                  </a:cubicBezTo>
                  <a:lnTo>
                    <a:pt x="18485" y="73777"/>
                  </a:lnTo>
                  <a:lnTo>
                    <a:pt x="17831" y="73777"/>
                  </a:lnTo>
                  <a:cubicBezTo>
                    <a:pt x="8016" y="73777"/>
                    <a:pt x="0" y="81792"/>
                    <a:pt x="0" y="91608"/>
                  </a:cubicBezTo>
                  <a:lnTo>
                    <a:pt x="0" y="580236"/>
                  </a:lnTo>
                  <a:cubicBezTo>
                    <a:pt x="0" y="584980"/>
                    <a:pt x="3926" y="588906"/>
                    <a:pt x="8670" y="588906"/>
                  </a:cubicBezTo>
                  <a:cubicBezTo>
                    <a:pt x="13414" y="588906"/>
                    <a:pt x="17340" y="584980"/>
                    <a:pt x="17340" y="580236"/>
                  </a:cubicBezTo>
                  <a:lnTo>
                    <a:pt x="17340" y="91608"/>
                  </a:lnTo>
                  <a:cubicBezTo>
                    <a:pt x="17340" y="91280"/>
                    <a:pt x="17667" y="90953"/>
                    <a:pt x="17994" y="90953"/>
                  </a:cubicBezTo>
                  <a:lnTo>
                    <a:pt x="36479" y="90953"/>
                  </a:lnTo>
                  <a:cubicBezTo>
                    <a:pt x="36807" y="90953"/>
                    <a:pt x="37134" y="91280"/>
                    <a:pt x="37134" y="91608"/>
                  </a:cubicBezTo>
                  <a:lnTo>
                    <a:pt x="37134" y="119253"/>
                  </a:lnTo>
                  <a:cubicBezTo>
                    <a:pt x="37134" y="123997"/>
                    <a:pt x="41060" y="127923"/>
                    <a:pt x="45804" y="127923"/>
                  </a:cubicBezTo>
                  <a:cubicBezTo>
                    <a:pt x="50548" y="127923"/>
                    <a:pt x="54474" y="123997"/>
                    <a:pt x="54474" y="119253"/>
                  </a:cubicBezTo>
                  <a:lnTo>
                    <a:pt x="54474" y="109438"/>
                  </a:lnTo>
                  <a:lnTo>
                    <a:pt x="74104" y="109438"/>
                  </a:lnTo>
                  <a:lnTo>
                    <a:pt x="74104" y="331914"/>
                  </a:lnTo>
                  <a:lnTo>
                    <a:pt x="54474" y="331914"/>
                  </a:lnTo>
                  <a:lnTo>
                    <a:pt x="54474" y="156224"/>
                  </a:lnTo>
                  <a:cubicBezTo>
                    <a:pt x="54474" y="151480"/>
                    <a:pt x="50548" y="147554"/>
                    <a:pt x="45804" y="147554"/>
                  </a:cubicBezTo>
                  <a:cubicBezTo>
                    <a:pt x="41060" y="147554"/>
                    <a:pt x="37134" y="151480"/>
                    <a:pt x="37134" y="156224"/>
                  </a:cubicBezTo>
                  <a:lnTo>
                    <a:pt x="37134" y="580399"/>
                  </a:lnTo>
                  <a:cubicBezTo>
                    <a:pt x="37134" y="585143"/>
                    <a:pt x="41060" y="589069"/>
                    <a:pt x="45804" y="589069"/>
                  </a:cubicBezTo>
                  <a:cubicBezTo>
                    <a:pt x="50548" y="589069"/>
                    <a:pt x="54474" y="585143"/>
                    <a:pt x="54474" y="580399"/>
                  </a:cubicBezTo>
                  <a:lnTo>
                    <a:pt x="54474" y="349254"/>
                  </a:lnTo>
                  <a:lnTo>
                    <a:pt x="74104" y="349254"/>
                  </a:lnTo>
                  <a:lnTo>
                    <a:pt x="74104" y="349908"/>
                  </a:lnTo>
                  <a:cubicBezTo>
                    <a:pt x="74104" y="359723"/>
                    <a:pt x="82120" y="367739"/>
                    <a:pt x="91935" y="367739"/>
                  </a:cubicBezTo>
                  <a:lnTo>
                    <a:pt x="516111" y="367739"/>
                  </a:lnTo>
                  <a:cubicBezTo>
                    <a:pt x="525926" y="367739"/>
                    <a:pt x="533941" y="359723"/>
                    <a:pt x="533941" y="349908"/>
                  </a:cubicBezTo>
                  <a:lnTo>
                    <a:pt x="533941" y="91608"/>
                  </a:lnTo>
                  <a:cubicBezTo>
                    <a:pt x="533614" y="81792"/>
                    <a:pt x="525599" y="73777"/>
                    <a:pt x="515784" y="73777"/>
                  </a:cubicBezTo>
                  <a:lnTo>
                    <a:pt x="515784" y="73777"/>
                  </a:lnTo>
                  <a:close/>
                  <a:moveTo>
                    <a:pt x="27155" y="17176"/>
                  </a:moveTo>
                  <a:cubicBezTo>
                    <a:pt x="32553" y="17176"/>
                    <a:pt x="36970" y="21593"/>
                    <a:pt x="36970" y="26992"/>
                  </a:cubicBezTo>
                  <a:cubicBezTo>
                    <a:pt x="36970" y="32390"/>
                    <a:pt x="32553" y="36807"/>
                    <a:pt x="27155" y="36807"/>
                  </a:cubicBezTo>
                  <a:cubicBezTo>
                    <a:pt x="21757" y="36807"/>
                    <a:pt x="17340" y="32390"/>
                    <a:pt x="17340" y="26992"/>
                  </a:cubicBezTo>
                  <a:cubicBezTo>
                    <a:pt x="17340" y="21593"/>
                    <a:pt x="21757" y="17176"/>
                    <a:pt x="27155" y="17176"/>
                  </a:cubicBezTo>
                  <a:lnTo>
                    <a:pt x="27155" y="17176"/>
                  </a:lnTo>
                  <a:close/>
                  <a:moveTo>
                    <a:pt x="197938" y="90953"/>
                  </a:moveTo>
                  <a:lnTo>
                    <a:pt x="264844" y="182234"/>
                  </a:lnTo>
                  <a:cubicBezTo>
                    <a:pt x="264026" y="183052"/>
                    <a:pt x="263208" y="183869"/>
                    <a:pt x="262554" y="184687"/>
                  </a:cubicBezTo>
                  <a:lnTo>
                    <a:pt x="112546" y="90953"/>
                  </a:lnTo>
                  <a:lnTo>
                    <a:pt x="197938" y="90953"/>
                  </a:lnTo>
                  <a:close/>
                  <a:moveTo>
                    <a:pt x="381644" y="114346"/>
                  </a:moveTo>
                  <a:cubicBezTo>
                    <a:pt x="383116" y="115491"/>
                    <a:pt x="384916" y="115982"/>
                    <a:pt x="386715" y="115982"/>
                  </a:cubicBezTo>
                  <a:cubicBezTo>
                    <a:pt x="389332" y="115982"/>
                    <a:pt x="391950" y="114837"/>
                    <a:pt x="393749" y="112383"/>
                  </a:cubicBezTo>
                  <a:lnTo>
                    <a:pt x="409453" y="90953"/>
                  </a:lnTo>
                  <a:lnTo>
                    <a:pt x="494845" y="90953"/>
                  </a:lnTo>
                  <a:lnTo>
                    <a:pt x="344837" y="184687"/>
                  </a:lnTo>
                  <a:cubicBezTo>
                    <a:pt x="344019" y="183869"/>
                    <a:pt x="343365" y="183052"/>
                    <a:pt x="342547" y="182234"/>
                  </a:cubicBezTo>
                  <a:lnTo>
                    <a:pt x="371502" y="142810"/>
                  </a:lnTo>
                  <a:cubicBezTo>
                    <a:pt x="374282" y="139047"/>
                    <a:pt x="373465" y="133649"/>
                    <a:pt x="369702" y="130704"/>
                  </a:cubicBezTo>
                  <a:cubicBezTo>
                    <a:pt x="365776" y="127923"/>
                    <a:pt x="360378" y="128741"/>
                    <a:pt x="357597" y="132504"/>
                  </a:cubicBezTo>
                  <a:lnTo>
                    <a:pt x="328642" y="171928"/>
                  </a:lnTo>
                  <a:cubicBezTo>
                    <a:pt x="323571" y="169310"/>
                    <a:pt x="318009" y="167511"/>
                    <a:pt x="312284" y="166529"/>
                  </a:cubicBezTo>
                  <a:lnTo>
                    <a:pt x="312284" y="90953"/>
                  </a:lnTo>
                  <a:lnTo>
                    <a:pt x="388024" y="90953"/>
                  </a:lnTo>
                  <a:lnTo>
                    <a:pt x="379681" y="102241"/>
                  </a:lnTo>
                  <a:cubicBezTo>
                    <a:pt x="377063" y="106167"/>
                    <a:pt x="377881" y="111565"/>
                    <a:pt x="381644" y="114346"/>
                  </a:cubicBezTo>
                  <a:lnTo>
                    <a:pt x="381644" y="114346"/>
                  </a:lnTo>
                  <a:close/>
                  <a:moveTo>
                    <a:pt x="245378" y="229346"/>
                  </a:moveTo>
                  <a:lnTo>
                    <a:pt x="91117" y="275968"/>
                  </a:lnTo>
                  <a:lnTo>
                    <a:pt x="91117" y="229346"/>
                  </a:lnTo>
                  <a:lnTo>
                    <a:pt x="245378" y="229346"/>
                  </a:lnTo>
                  <a:close/>
                  <a:moveTo>
                    <a:pt x="91117" y="212006"/>
                  </a:moveTo>
                  <a:lnTo>
                    <a:pt x="91117" y="165384"/>
                  </a:lnTo>
                  <a:lnTo>
                    <a:pt x="245378" y="212006"/>
                  </a:lnTo>
                  <a:lnTo>
                    <a:pt x="91117" y="212006"/>
                  </a:lnTo>
                  <a:close/>
                  <a:moveTo>
                    <a:pt x="268279" y="232781"/>
                  </a:moveTo>
                  <a:cubicBezTo>
                    <a:pt x="266971" y="228855"/>
                    <a:pt x="266316" y="224929"/>
                    <a:pt x="266316" y="220840"/>
                  </a:cubicBezTo>
                  <a:cubicBezTo>
                    <a:pt x="266316" y="200228"/>
                    <a:pt x="283166" y="183379"/>
                    <a:pt x="303777" y="183379"/>
                  </a:cubicBezTo>
                  <a:cubicBezTo>
                    <a:pt x="324389" y="183379"/>
                    <a:pt x="341238" y="200228"/>
                    <a:pt x="341238" y="220840"/>
                  </a:cubicBezTo>
                  <a:cubicBezTo>
                    <a:pt x="341238" y="224929"/>
                    <a:pt x="340584" y="229019"/>
                    <a:pt x="339275" y="232781"/>
                  </a:cubicBezTo>
                  <a:lnTo>
                    <a:pt x="308358" y="213478"/>
                  </a:lnTo>
                  <a:cubicBezTo>
                    <a:pt x="305577" y="211679"/>
                    <a:pt x="301978" y="211679"/>
                    <a:pt x="299197" y="213478"/>
                  </a:cubicBezTo>
                  <a:lnTo>
                    <a:pt x="268279" y="232781"/>
                  </a:lnTo>
                  <a:close/>
                  <a:moveTo>
                    <a:pt x="362177" y="212006"/>
                  </a:moveTo>
                  <a:lnTo>
                    <a:pt x="516438" y="165384"/>
                  </a:lnTo>
                  <a:lnTo>
                    <a:pt x="516438" y="212006"/>
                  </a:lnTo>
                  <a:lnTo>
                    <a:pt x="362177" y="212006"/>
                  </a:lnTo>
                  <a:close/>
                  <a:moveTo>
                    <a:pt x="516438" y="229346"/>
                  </a:moveTo>
                  <a:lnTo>
                    <a:pt x="516438" y="275968"/>
                  </a:lnTo>
                  <a:lnTo>
                    <a:pt x="362177" y="229346"/>
                  </a:lnTo>
                  <a:lnTo>
                    <a:pt x="516438" y="229346"/>
                  </a:lnTo>
                  <a:close/>
                  <a:moveTo>
                    <a:pt x="516438" y="147390"/>
                  </a:moveTo>
                  <a:lnTo>
                    <a:pt x="363159" y="193685"/>
                  </a:lnTo>
                  <a:lnTo>
                    <a:pt x="516438" y="97824"/>
                  </a:lnTo>
                  <a:lnTo>
                    <a:pt x="516438" y="147390"/>
                  </a:lnTo>
                  <a:close/>
                  <a:moveTo>
                    <a:pt x="295107" y="166693"/>
                  </a:moveTo>
                  <a:cubicBezTo>
                    <a:pt x="289218" y="167675"/>
                    <a:pt x="283820" y="169474"/>
                    <a:pt x="278749" y="172091"/>
                  </a:cubicBezTo>
                  <a:lnTo>
                    <a:pt x="219367" y="91117"/>
                  </a:lnTo>
                  <a:lnTo>
                    <a:pt x="295107" y="91117"/>
                  </a:lnTo>
                  <a:lnTo>
                    <a:pt x="295107" y="166693"/>
                  </a:lnTo>
                  <a:close/>
                  <a:moveTo>
                    <a:pt x="244396" y="193685"/>
                  </a:moveTo>
                  <a:lnTo>
                    <a:pt x="91117" y="147390"/>
                  </a:lnTo>
                  <a:lnTo>
                    <a:pt x="91117" y="100768"/>
                  </a:lnTo>
                  <a:cubicBezTo>
                    <a:pt x="91117" y="100768"/>
                    <a:pt x="91117" y="100768"/>
                    <a:pt x="91117" y="100768"/>
                  </a:cubicBezTo>
                  <a:cubicBezTo>
                    <a:pt x="91117" y="100768"/>
                    <a:pt x="91117" y="100768"/>
                    <a:pt x="91117" y="100768"/>
                  </a:cubicBezTo>
                  <a:lnTo>
                    <a:pt x="91117" y="97824"/>
                  </a:lnTo>
                  <a:lnTo>
                    <a:pt x="244396" y="193685"/>
                  </a:lnTo>
                  <a:close/>
                  <a:moveTo>
                    <a:pt x="154261" y="314083"/>
                  </a:moveTo>
                  <a:cubicBezTo>
                    <a:pt x="151807" y="309993"/>
                    <a:pt x="146409" y="308848"/>
                    <a:pt x="142319" y="311302"/>
                  </a:cubicBezTo>
                  <a:lnTo>
                    <a:pt x="90953" y="343365"/>
                  </a:lnTo>
                  <a:lnTo>
                    <a:pt x="90953" y="340420"/>
                  </a:lnTo>
                  <a:cubicBezTo>
                    <a:pt x="90953" y="340420"/>
                    <a:pt x="90953" y="340420"/>
                    <a:pt x="90953" y="340420"/>
                  </a:cubicBezTo>
                  <a:cubicBezTo>
                    <a:pt x="90953" y="340420"/>
                    <a:pt x="90953" y="340420"/>
                    <a:pt x="90953" y="340420"/>
                  </a:cubicBezTo>
                  <a:lnTo>
                    <a:pt x="90953" y="293799"/>
                  </a:lnTo>
                  <a:lnTo>
                    <a:pt x="244232" y="247504"/>
                  </a:lnTo>
                  <a:lnTo>
                    <a:pt x="176835" y="289545"/>
                  </a:lnTo>
                  <a:cubicBezTo>
                    <a:pt x="172746" y="291999"/>
                    <a:pt x="171601" y="297397"/>
                    <a:pt x="174054" y="301487"/>
                  </a:cubicBezTo>
                  <a:cubicBezTo>
                    <a:pt x="176508" y="305577"/>
                    <a:pt x="181907" y="306722"/>
                    <a:pt x="185996" y="304268"/>
                  </a:cubicBezTo>
                  <a:lnTo>
                    <a:pt x="303614" y="230818"/>
                  </a:lnTo>
                  <a:lnTo>
                    <a:pt x="494845" y="350399"/>
                  </a:lnTo>
                  <a:lnTo>
                    <a:pt x="112546" y="350399"/>
                  </a:lnTo>
                  <a:lnTo>
                    <a:pt x="151643" y="326025"/>
                  </a:lnTo>
                  <a:cubicBezTo>
                    <a:pt x="155569" y="323407"/>
                    <a:pt x="156878" y="318173"/>
                    <a:pt x="154261" y="314083"/>
                  </a:cubicBezTo>
                  <a:lnTo>
                    <a:pt x="154261" y="314083"/>
                  </a:lnTo>
                  <a:close/>
                  <a:moveTo>
                    <a:pt x="363159" y="247668"/>
                  </a:moveTo>
                  <a:lnTo>
                    <a:pt x="516438" y="293962"/>
                  </a:lnTo>
                  <a:lnTo>
                    <a:pt x="516438" y="343528"/>
                  </a:lnTo>
                  <a:lnTo>
                    <a:pt x="363159" y="24766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8" name="Google Shape;2848;p76"/>
            <p:cNvSpPr/>
            <p:nvPr/>
          </p:nvSpPr>
          <p:spPr>
            <a:xfrm>
              <a:off x="1180265" y="2261620"/>
              <a:ext cx="10317" cy="15767"/>
            </a:xfrm>
            <a:custGeom>
              <a:rect b="b" l="l" r="r" t="t"/>
              <a:pathLst>
                <a:path extrusionOk="0" h="26500" w="17340">
                  <a:moveTo>
                    <a:pt x="8670" y="26501"/>
                  </a:moveTo>
                  <a:cubicBezTo>
                    <a:pt x="13414" y="26501"/>
                    <a:pt x="17340" y="22575"/>
                    <a:pt x="17340" y="17831"/>
                  </a:cubicBezTo>
                  <a:lnTo>
                    <a:pt x="17340" y="8670"/>
                  </a:lnTo>
                  <a:cubicBezTo>
                    <a:pt x="17340" y="3926"/>
                    <a:pt x="13414" y="0"/>
                    <a:pt x="8670" y="0"/>
                  </a:cubicBezTo>
                  <a:cubicBezTo>
                    <a:pt x="3926" y="0"/>
                    <a:pt x="0" y="3926"/>
                    <a:pt x="0" y="8670"/>
                  </a:cubicBezTo>
                  <a:lnTo>
                    <a:pt x="0" y="17831"/>
                  </a:lnTo>
                  <a:cubicBezTo>
                    <a:pt x="0" y="22575"/>
                    <a:pt x="3926" y="26501"/>
                    <a:pt x="8670" y="26501"/>
                  </a:cubicBezTo>
                  <a:lnTo>
                    <a:pt x="8670" y="2650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9" name="Google Shape;2849;p76"/>
            <p:cNvSpPr/>
            <p:nvPr/>
          </p:nvSpPr>
          <p:spPr>
            <a:xfrm>
              <a:off x="1180265" y="2294569"/>
              <a:ext cx="10317" cy="10317"/>
            </a:xfrm>
            <a:custGeom>
              <a:rect b="b" l="l" r="r" t="t"/>
              <a:pathLst>
                <a:path extrusionOk="0" h="17339" w="17340">
                  <a:moveTo>
                    <a:pt x="8670" y="17340"/>
                  </a:moveTo>
                  <a:lnTo>
                    <a:pt x="8670" y="17340"/>
                  </a:lnTo>
                  <a:cubicBezTo>
                    <a:pt x="13578" y="17340"/>
                    <a:pt x="17340" y="13414"/>
                    <a:pt x="17340" y="8670"/>
                  </a:cubicBezTo>
                  <a:cubicBezTo>
                    <a:pt x="17340" y="3926"/>
                    <a:pt x="13414" y="0"/>
                    <a:pt x="8670" y="0"/>
                  </a:cubicBezTo>
                  <a:cubicBezTo>
                    <a:pt x="3926" y="0"/>
                    <a:pt x="0" y="3926"/>
                    <a:pt x="0" y="8670"/>
                  </a:cubicBezTo>
                  <a:cubicBezTo>
                    <a:pt x="0" y="13414"/>
                    <a:pt x="3926" y="17340"/>
                    <a:pt x="8670" y="17340"/>
                  </a:cubicBezTo>
                  <a:lnTo>
                    <a:pt x="8670" y="1734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0" name="Google Shape;2850;p76"/>
            <p:cNvSpPr/>
            <p:nvPr/>
          </p:nvSpPr>
          <p:spPr>
            <a:xfrm>
              <a:off x="1202291" y="2272636"/>
              <a:ext cx="37761" cy="32217"/>
            </a:xfrm>
            <a:custGeom>
              <a:rect b="b" l="l" r="r" t="t"/>
              <a:pathLst>
                <a:path extrusionOk="0" h="54146" w="63464">
                  <a:moveTo>
                    <a:pt x="5407" y="35007"/>
                  </a:moveTo>
                  <a:lnTo>
                    <a:pt x="51538" y="53492"/>
                  </a:lnTo>
                  <a:cubicBezTo>
                    <a:pt x="52519" y="53983"/>
                    <a:pt x="53664" y="54147"/>
                    <a:pt x="54809" y="54147"/>
                  </a:cubicBezTo>
                  <a:cubicBezTo>
                    <a:pt x="58245" y="54147"/>
                    <a:pt x="61516" y="52020"/>
                    <a:pt x="62825" y="48748"/>
                  </a:cubicBezTo>
                  <a:cubicBezTo>
                    <a:pt x="64624" y="44332"/>
                    <a:pt x="62498" y="39260"/>
                    <a:pt x="58081" y="37461"/>
                  </a:cubicBezTo>
                  <a:lnTo>
                    <a:pt x="17348" y="21266"/>
                  </a:lnTo>
                  <a:lnTo>
                    <a:pt x="17348" y="8670"/>
                  </a:lnTo>
                  <a:cubicBezTo>
                    <a:pt x="17348" y="3926"/>
                    <a:pt x="13422" y="0"/>
                    <a:pt x="8678" y="0"/>
                  </a:cubicBezTo>
                  <a:cubicBezTo>
                    <a:pt x="3934" y="0"/>
                    <a:pt x="8" y="3926"/>
                    <a:pt x="8" y="8670"/>
                  </a:cubicBezTo>
                  <a:lnTo>
                    <a:pt x="8" y="27155"/>
                  </a:lnTo>
                  <a:cubicBezTo>
                    <a:pt x="-155" y="30590"/>
                    <a:pt x="2135" y="33698"/>
                    <a:pt x="5407" y="35007"/>
                  </a:cubicBezTo>
                  <a:lnTo>
                    <a:pt x="5407" y="3500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1" name="Google Shape;2851;p76"/>
            <p:cNvSpPr/>
            <p:nvPr/>
          </p:nvSpPr>
          <p:spPr>
            <a:xfrm>
              <a:off x="1130851" y="2272538"/>
              <a:ext cx="37659" cy="32314"/>
            </a:xfrm>
            <a:custGeom>
              <a:rect b="b" l="l" r="r" t="t"/>
              <a:pathLst>
                <a:path extrusionOk="0" h="54310" w="63292">
                  <a:moveTo>
                    <a:pt x="8492" y="54310"/>
                  </a:moveTo>
                  <a:cubicBezTo>
                    <a:pt x="9637" y="54310"/>
                    <a:pt x="10618" y="54147"/>
                    <a:pt x="11764" y="53656"/>
                  </a:cubicBezTo>
                  <a:lnTo>
                    <a:pt x="57895" y="35171"/>
                  </a:lnTo>
                  <a:cubicBezTo>
                    <a:pt x="61166" y="33862"/>
                    <a:pt x="63293" y="30754"/>
                    <a:pt x="63293" y="27155"/>
                  </a:cubicBezTo>
                  <a:lnTo>
                    <a:pt x="63293" y="8670"/>
                  </a:lnTo>
                  <a:cubicBezTo>
                    <a:pt x="63293" y="3926"/>
                    <a:pt x="59367" y="0"/>
                    <a:pt x="54623" y="0"/>
                  </a:cubicBezTo>
                  <a:cubicBezTo>
                    <a:pt x="49879" y="0"/>
                    <a:pt x="45953" y="3926"/>
                    <a:pt x="45953" y="8670"/>
                  </a:cubicBezTo>
                  <a:lnTo>
                    <a:pt x="45953" y="21266"/>
                  </a:lnTo>
                  <a:lnTo>
                    <a:pt x="5384" y="37624"/>
                  </a:lnTo>
                  <a:cubicBezTo>
                    <a:pt x="967" y="39424"/>
                    <a:pt x="-1160" y="44495"/>
                    <a:pt x="640" y="48912"/>
                  </a:cubicBezTo>
                  <a:cubicBezTo>
                    <a:pt x="1948" y="52184"/>
                    <a:pt x="5220" y="54310"/>
                    <a:pt x="8492" y="54310"/>
                  </a:cubicBezTo>
                  <a:lnTo>
                    <a:pt x="8492" y="5431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52" name="Google Shape;2852;p76"/>
          <p:cNvGrpSpPr/>
          <p:nvPr/>
        </p:nvGrpSpPr>
        <p:grpSpPr>
          <a:xfrm>
            <a:off x="7808608" y="1457814"/>
            <a:ext cx="350406" cy="246252"/>
            <a:chOff x="7808486" y="1600988"/>
            <a:chExt cx="350406" cy="246252"/>
          </a:xfrm>
        </p:grpSpPr>
        <p:sp>
          <p:nvSpPr>
            <p:cNvPr id="2853" name="Google Shape;2853;p76"/>
            <p:cNvSpPr/>
            <p:nvPr/>
          </p:nvSpPr>
          <p:spPr>
            <a:xfrm>
              <a:off x="7808486" y="1600988"/>
              <a:ext cx="350406" cy="246252"/>
            </a:xfrm>
            <a:custGeom>
              <a:rect b="b" l="l" r="r" t="t"/>
              <a:pathLst>
                <a:path extrusionOk="0" h="413869" w="588918">
                  <a:moveTo>
                    <a:pt x="478990" y="129069"/>
                  </a:moveTo>
                  <a:cubicBezTo>
                    <a:pt x="454288" y="129069"/>
                    <a:pt x="430405" y="137411"/>
                    <a:pt x="411102" y="152461"/>
                  </a:cubicBezTo>
                  <a:cubicBezTo>
                    <a:pt x="406031" y="148208"/>
                    <a:pt x="400632" y="144282"/>
                    <a:pt x="395071" y="140683"/>
                  </a:cubicBezTo>
                  <a:cubicBezTo>
                    <a:pt x="392126" y="118435"/>
                    <a:pt x="372986" y="101259"/>
                    <a:pt x="349921" y="101259"/>
                  </a:cubicBezTo>
                  <a:lnTo>
                    <a:pt x="303300" y="101259"/>
                  </a:lnTo>
                  <a:lnTo>
                    <a:pt x="303300" y="72141"/>
                  </a:lnTo>
                  <a:cubicBezTo>
                    <a:pt x="308207" y="66252"/>
                    <a:pt x="310496" y="58563"/>
                    <a:pt x="309352" y="50875"/>
                  </a:cubicBezTo>
                  <a:lnTo>
                    <a:pt x="305753" y="25683"/>
                  </a:lnTo>
                  <a:cubicBezTo>
                    <a:pt x="303626" y="11124"/>
                    <a:pt x="290867" y="0"/>
                    <a:pt x="276144" y="0"/>
                  </a:cubicBezTo>
                  <a:cubicBezTo>
                    <a:pt x="261421" y="0"/>
                    <a:pt x="248662" y="10960"/>
                    <a:pt x="246535" y="25683"/>
                  </a:cubicBezTo>
                  <a:lnTo>
                    <a:pt x="242937" y="50875"/>
                  </a:lnTo>
                  <a:cubicBezTo>
                    <a:pt x="241792" y="58563"/>
                    <a:pt x="244081" y="66252"/>
                    <a:pt x="248989" y="72141"/>
                  </a:cubicBezTo>
                  <a:lnTo>
                    <a:pt x="248989" y="101423"/>
                  </a:lnTo>
                  <a:lnTo>
                    <a:pt x="202367" y="101423"/>
                  </a:lnTo>
                  <a:cubicBezTo>
                    <a:pt x="179302" y="101423"/>
                    <a:pt x="160326" y="118599"/>
                    <a:pt x="157217" y="140847"/>
                  </a:cubicBezTo>
                  <a:cubicBezTo>
                    <a:pt x="138078" y="152788"/>
                    <a:pt x="122047" y="169310"/>
                    <a:pt x="110760" y="188777"/>
                  </a:cubicBezTo>
                  <a:cubicBezTo>
                    <a:pt x="109942" y="190249"/>
                    <a:pt x="109123" y="191722"/>
                    <a:pt x="108306" y="193194"/>
                  </a:cubicBezTo>
                  <a:cubicBezTo>
                    <a:pt x="62666" y="184033"/>
                    <a:pt x="54323" y="146899"/>
                    <a:pt x="53995" y="145263"/>
                  </a:cubicBezTo>
                  <a:cubicBezTo>
                    <a:pt x="53178" y="141174"/>
                    <a:pt x="49579" y="138393"/>
                    <a:pt x="45490" y="138393"/>
                  </a:cubicBezTo>
                  <a:lnTo>
                    <a:pt x="8683" y="138393"/>
                  </a:lnTo>
                  <a:cubicBezTo>
                    <a:pt x="5901" y="138393"/>
                    <a:pt x="3284" y="139702"/>
                    <a:pt x="1649" y="141992"/>
                  </a:cubicBezTo>
                  <a:cubicBezTo>
                    <a:pt x="12" y="144282"/>
                    <a:pt x="-478" y="147063"/>
                    <a:pt x="504" y="149680"/>
                  </a:cubicBezTo>
                  <a:lnTo>
                    <a:pt x="2139" y="154751"/>
                  </a:lnTo>
                  <a:cubicBezTo>
                    <a:pt x="9009" y="175527"/>
                    <a:pt x="15226" y="197774"/>
                    <a:pt x="20624" y="220840"/>
                  </a:cubicBezTo>
                  <a:cubicBezTo>
                    <a:pt x="24714" y="238670"/>
                    <a:pt x="34856" y="254865"/>
                    <a:pt x="49252" y="266480"/>
                  </a:cubicBezTo>
                  <a:cubicBezTo>
                    <a:pt x="61521" y="276459"/>
                    <a:pt x="76570" y="282511"/>
                    <a:pt x="92275" y="284311"/>
                  </a:cubicBezTo>
                  <a:lnTo>
                    <a:pt x="92275" y="285456"/>
                  </a:lnTo>
                  <a:cubicBezTo>
                    <a:pt x="92275" y="356288"/>
                    <a:pt x="149857" y="413870"/>
                    <a:pt x="220688" y="413870"/>
                  </a:cubicBezTo>
                  <a:cubicBezTo>
                    <a:pt x="220688" y="413870"/>
                    <a:pt x="220688" y="413870"/>
                    <a:pt x="220688" y="413870"/>
                  </a:cubicBezTo>
                  <a:cubicBezTo>
                    <a:pt x="220688" y="413870"/>
                    <a:pt x="220688" y="413870"/>
                    <a:pt x="220688" y="413870"/>
                  </a:cubicBezTo>
                  <a:lnTo>
                    <a:pt x="331272" y="413870"/>
                  </a:lnTo>
                  <a:cubicBezTo>
                    <a:pt x="381003" y="413870"/>
                    <a:pt x="424188" y="385570"/>
                    <a:pt x="445454" y="344183"/>
                  </a:cubicBezTo>
                  <a:cubicBezTo>
                    <a:pt x="456251" y="347618"/>
                    <a:pt x="467375" y="349254"/>
                    <a:pt x="478826" y="349254"/>
                  </a:cubicBezTo>
                  <a:cubicBezTo>
                    <a:pt x="539515" y="349254"/>
                    <a:pt x="588918" y="299851"/>
                    <a:pt x="588918" y="239161"/>
                  </a:cubicBezTo>
                  <a:cubicBezTo>
                    <a:pt x="589082" y="178471"/>
                    <a:pt x="539679" y="129069"/>
                    <a:pt x="478990" y="129069"/>
                  </a:cubicBezTo>
                  <a:lnTo>
                    <a:pt x="478990" y="129069"/>
                  </a:lnTo>
                  <a:close/>
                  <a:moveTo>
                    <a:pt x="260113" y="53329"/>
                  </a:moveTo>
                  <a:lnTo>
                    <a:pt x="263711" y="28137"/>
                  </a:lnTo>
                  <a:cubicBezTo>
                    <a:pt x="264529" y="21920"/>
                    <a:pt x="269928" y="17340"/>
                    <a:pt x="276144" y="17340"/>
                  </a:cubicBezTo>
                  <a:cubicBezTo>
                    <a:pt x="282360" y="17340"/>
                    <a:pt x="287759" y="22084"/>
                    <a:pt x="288577" y="28137"/>
                  </a:cubicBezTo>
                  <a:lnTo>
                    <a:pt x="292175" y="53329"/>
                  </a:lnTo>
                  <a:cubicBezTo>
                    <a:pt x="292503" y="56110"/>
                    <a:pt x="291849" y="58891"/>
                    <a:pt x="289886" y="61181"/>
                  </a:cubicBezTo>
                  <a:cubicBezTo>
                    <a:pt x="287923" y="63307"/>
                    <a:pt x="285305" y="64616"/>
                    <a:pt x="282524" y="64616"/>
                  </a:cubicBezTo>
                  <a:lnTo>
                    <a:pt x="269764" y="64616"/>
                  </a:lnTo>
                  <a:cubicBezTo>
                    <a:pt x="266820" y="64616"/>
                    <a:pt x="264203" y="63471"/>
                    <a:pt x="262403" y="61181"/>
                  </a:cubicBezTo>
                  <a:cubicBezTo>
                    <a:pt x="260440" y="59054"/>
                    <a:pt x="259622" y="56273"/>
                    <a:pt x="260113" y="53329"/>
                  </a:cubicBezTo>
                  <a:lnTo>
                    <a:pt x="260113" y="53329"/>
                  </a:lnTo>
                  <a:close/>
                  <a:moveTo>
                    <a:pt x="266329" y="81629"/>
                  </a:moveTo>
                  <a:cubicBezTo>
                    <a:pt x="267475" y="81792"/>
                    <a:pt x="268619" y="81792"/>
                    <a:pt x="269764" y="81792"/>
                  </a:cubicBezTo>
                  <a:lnTo>
                    <a:pt x="282524" y="81792"/>
                  </a:lnTo>
                  <a:cubicBezTo>
                    <a:pt x="283669" y="81792"/>
                    <a:pt x="284815" y="81629"/>
                    <a:pt x="285959" y="81629"/>
                  </a:cubicBezTo>
                  <a:lnTo>
                    <a:pt x="285959" y="101423"/>
                  </a:lnTo>
                  <a:lnTo>
                    <a:pt x="266329" y="101423"/>
                  </a:lnTo>
                  <a:lnTo>
                    <a:pt x="266329" y="81629"/>
                  </a:lnTo>
                  <a:close/>
                  <a:moveTo>
                    <a:pt x="37474" y="216914"/>
                  </a:moveTo>
                  <a:cubicBezTo>
                    <a:pt x="32566" y="195648"/>
                    <a:pt x="27004" y="175036"/>
                    <a:pt x="20624" y="155569"/>
                  </a:cubicBezTo>
                  <a:lnTo>
                    <a:pt x="39110" y="155569"/>
                  </a:lnTo>
                  <a:cubicBezTo>
                    <a:pt x="44017" y="169310"/>
                    <a:pt x="59230" y="199246"/>
                    <a:pt x="101108" y="209225"/>
                  </a:cubicBezTo>
                  <a:cubicBezTo>
                    <a:pt x="95383" y="224602"/>
                    <a:pt x="92275" y="240961"/>
                    <a:pt x="92275" y="257646"/>
                  </a:cubicBezTo>
                  <a:lnTo>
                    <a:pt x="92275" y="266971"/>
                  </a:lnTo>
                  <a:cubicBezTo>
                    <a:pt x="65610" y="263372"/>
                    <a:pt x="43689" y="243742"/>
                    <a:pt x="37474" y="216914"/>
                  </a:cubicBezTo>
                  <a:lnTo>
                    <a:pt x="37474" y="216914"/>
                  </a:lnTo>
                  <a:close/>
                  <a:moveTo>
                    <a:pt x="285959" y="212170"/>
                  </a:moveTo>
                  <a:cubicBezTo>
                    <a:pt x="285796" y="212170"/>
                    <a:pt x="285632" y="212170"/>
                    <a:pt x="285305" y="212170"/>
                  </a:cubicBezTo>
                  <a:lnTo>
                    <a:pt x="266820" y="212170"/>
                  </a:lnTo>
                  <a:cubicBezTo>
                    <a:pt x="266656" y="212170"/>
                    <a:pt x="266493" y="212170"/>
                    <a:pt x="266166" y="212170"/>
                  </a:cubicBezTo>
                  <a:lnTo>
                    <a:pt x="266166" y="202355"/>
                  </a:lnTo>
                  <a:cubicBezTo>
                    <a:pt x="266166" y="196956"/>
                    <a:pt x="270583" y="192539"/>
                    <a:pt x="275980" y="192539"/>
                  </a:cubicBezTo>
                  <a:cubicBezTo>
                    <a:pt x="281379" y="192539"/>
                    <a:pt x="285796" y="196956"/>
                    <a:pt x="285796" y="202355"/>
                  </a:cubicBezTo>
                  <a:lnTo>
                    <a:pt x="285796" y="212170"/>
                  </a:lnTo>
                  <a:close/>
                  <a:moveTo>
                    <a:pt x="266983" y="229346"/>
                  </a:moveTo>
                  <a:lnTo>
                    <a:pt x="285468" y="229346"/>
                  </a:lnTo>
                  <a:cubicBezTo>
                    <a:pt x="290867" y="229346"/>
                    <a:pt x="295774" y="231636"/>
                    <a:pt x="299210" y="235235"/>
                  </a:cubicBezTo>
                  <a:lnTo>
                    <a:pt x="276308" y="247831"/>
                  </a:lnTo>
                  <a:lnTo>
                    <a:pt x="253405" y="235235"/>
                  </a:lnTo>
                  <a:cubicBezTo>
                    <a:pt x="256677" y="231636"/>
                    <a:pt x="261585" y="229346"/>
                    <a:pt x="266983" y="229346"/>
                  </a:cubicBezTo>
                  <a:lnTo>
                    <a:pt x="266983" y="229346"/>
                  </a:lnTo>
                  <a:close/>
                  <a:moveTo>
                    <a:pt x="248008" y="251921"/>
                  </a:moveTo>
                  <a:lnTo>
                    <a:pt x="272054" y="265171"/>
                  </a:lnTo>
                  <a:cubicBezTo>
                    <a:pt x="273363" y="265826"/>
                    <a:pt x="274835" y="266153"/>
                    <a:pt x="276144" y="266153"/>
                  </a:cubicBezTo>
                  <a:cubicBezTo>
                    <a:pt x="277617" y="266153"/>
                    <a:pt x="278925" y="265826"/>
                    <a:pt x="280234" y="265171"/>
                  </a:cubicBezTo>
                  <a:lnTo>
                    <a:pt x="304281" y="251921"/>
                  </a:lnTo>
                  <a:lnTo>
                    <a:pt x="304281" y="275968"/>
                  </a:lnTo>
                  <a:cubicBezTo>
                    <a:pt x="304281" y="291508"/>
                    <a:pt x="291685" y="304268"/>
                    <a:pt x="275980" y="304268"/>
                  </a:cubicBezTo>
                  <a:cubicBezTo>
                    <a:pt x="260440" y="304268"/>
                    <a:pt x="247680" y="291672"/>
                    <a:pt x="247680" y="275968"/>
                  </a:cubicBezTo>
                  <a:lnTo>
                    <a:pt x="247680" y="251921"/>
                  </a:lnTo>
                  <a:close/>
                  <a:moveTo>
                    <a:pt x="266329" y="331423"/>
                  </a:moveTo>
                  <a:lnTo>
                    <a:pt x="266329" y="320463"/>
                  </a:lnTo>
                  <a:cubicBezTo>
                    <a:pt x="269437" y="321117"/>
                    <a:pt x="272708" y="321608"/>
                    <a:pt x="276144" y="321608"/>
                  </a:cubicBezTo>
                  <a:cubicBezTo>
                    <a:pt x="279580" y="321608"/>
                    <a:pt x="282852" y="321281"/>
                    <a:pt x="285959" y="320463"/>
                  </a:cubicBezTo>
                  <a:lnTo>
                    <a:pt x="285959" y="331423"/>
                  </a:lnTo>
                  <a:cubicBezTo>
                    <a:pt x="285959" y="335349"/>
                    <a:pt x="288577" y="338621"/>
                    <a:pt x="292175" y="339766"/>
                  </a:cubicBezTo>
                  <a:lnTo>
                    <a:pt x="304771" y="343365"/>
                  </a:lnTo>
                  <a:lnTo>
                    <a:pt x="218399" y="396530"/>
                  </a:lnTo>
                  <a:cubicBezTo>
                    <a:pt x="212673" y="396366"/>
                    <a:pt x="207112" y="395876"/>
                    <a:pt x="201713" y="394894"/>
                  </a:cubicBezTo>
                  <a:lnTo>
                    <a:pt x="201713" y="370683"/>
                  </a:lnTo>
                  <a:cubicBezTo>
                    <a:pt x="201713" y="362177"/>
                    <a:pt x="207438" y="354652"/>
                    <a:pt x="215454" y="352362"/>
                  </a:cubicBezTo>
                  <a:lnTo>
                    <a:pt x="259949" y="339602"/>
                  </a:lnTo>
                  <a:cubicBezTo>
                    <a:pt x="263875" y="338621"/>
                    <a:pt x="266329" y="335186"/>
                    <a:pt x="266329" y="331423"/>
                  </a:cubicBezTo>
                  <a:lnTo>
                    <a:pt x="266329" y="331423"/>
                  </a:lnTo>
                  <a:close/>
                  <a:moveTo>
                    <a:pt x="251279" y="396530"/>
                  </a:moveTo>
                  <a:lnTo>
                    <a:pt x="327346" y="349745"/>
                  </a:lnTo>
                  <a:lnTo>
                    <a:pt x="336671" y="352362"/>
                  </a:lnTo>
                  <a:cubicBezTo>
                    <a:pt x="344850" y="354652"/>
                    <a:pt x="350411" y="362177"/>
                    <a:pt x="350411" y="370683"/>
                  </a:cubicBezTo>
                  <a:lnTo>
                    <a:pt x="350411" y="394894"/>
                  </a:lnTo>
                  <a:cubicBezTo>
                    <a:pt x="344196" y="396039"/>
                    <a:pt x="337816" y="396530"/>
                    <a:pt x="331436" y="396530"/>
                  </a:cubicBezTo>
                  <a:lnTo>
                    <a:pt x="251279" y="396530"/>
                  </a:lnTo>
                  <a:lnTo>
                    <a:pt x="251279" y="396530"/>
                  </a:lnTo>
                  <a:close/>
                  <a:moveTo>
                    <a:pt x="367751" y="390477"/>
                  </a:moveTo>
                  <a:lnTo>
                    <a:pt x="367751" y="370683"/>
                  </a:lnTo>
                  <a:cubicBezTo>
                    <a:pt x="367751" y="354489"/>
                    <a:pt x="356955" y="340257"/>
                    <a:pt x="341414" y="335840"/>
                  </a:cubicBezTo>
                  <a:lnTo>
                    <a:pt x="303136" y="324880"/>
                  </a:lnTo>
                  <a:lnTo>
                    <a:pt x="303136" y="312611"/>
                  </a:lnTo>
                  <a:cubicBezTo>
                    <a:pt x="314260" y="304268"/>
                    <a:pt x="321621" y="291018"/>
                    <a:pt x="321621" y="276131"/>
                  </a:cubicBezTo>
                  <a:lnTo>
                    <a:pt x="321621" y="248486"/>
                  </a:lnTo>
                  <a:cubicBezTo>
                    <a:pt x="321621" y="234908"/>
                    <a:pt x="314260" y="223130"/>
                    <a:pt x="303136" y="216914"/>
                  </a:cubicBezTo>
                  <a:lnTo>
                    <a:pt x="303136" y="202355"/>
                  </a:lnTo>
                  <a:cubicBezTo>
                    <a:pt x="303136" y="187468"/>
                    <a:pt x="291031" y="175363"/>
                    <a:pt x="276144" y="175363"/>
                  </a:cubicBezTo>
                  <a:cubicBezTo>
                    <a:pt x="261258" y="175363"/>
                    <a:pt x="249152" y="187468"/>
                    <a:pt x="249152" y="202355"/>
                  </a:cubicBezTo>
                  <a:lnTo>
                    <a:pt x="249152" y="216914"/>
                  </a:lnTo>
                  <a:cubicBezTo>
                    <a:pt x="238192" y="223130"/>
                    <a:pt x="230668" y="234908"/>
                    <a:pt x="230668" y="248486"/>
                  </a:cubicBezTo>
                  <a:lnTo>
                    <a:pt x="230668" y="276131"/>
                  </a:lnTo>
                  <a:cubicBezTo>
                    <a:pt x="230668" y="291018"/>
                    <a:pt x="237866" y="304432"/>
                    <a:pt x="249152" y="312611"/>
                  </a:cubicBezTo>
                  <a:lnTo>
                    <a:pt x="249152" y="324880"/>
                  </a:lnTo>
                  <a:lnTo>
                    <a:pt x="210874" y="335840"/>
                  </a:lnTo>
                  <a:cubicBezTo>
                    <a:pt x="195333" y="340257"/>
                    <a:pt x="184537" y="354652"/>
                    <a:pt x="184537" y="370683"/>
                  </a:cubicBezTo>
                  <a:lnTo>
                    <a:pt x="184537" y="390477"/>
                  </a:lnTo>
                  <a:cubicBezTo>
                    <a:pt x="141023" y="375427"/>
                    <a:pt x="109615" y="334040"/>
                    <a:pt x="109615" y="285292"/>
                  </a:cubicBezTo>
                  <a:lnTo>
                    <a:pt x="109615" y="257646"/>
                  </a:lnTo>
                  <a:cubicBezTo>
                    <a:pt x="109615" y="215769"/>
                    <a:pt x="130717" y="177817"/>
                    <a:pt x="166215" y="155569"/>
                  </a:cubicBezTo>
                  <a:lnTo>
                    <a:pt x="312951" y="155569"/>
                  </a:lnTo>
                  <a:cubicBezTo>
                    <a:pt x="317694" y="155569"/>
                    <a:pt x="321621" y="151643"/>
                    <a:pt x="321621" y="146899"/>
                  </a:cubicBezTo>
                  <a:cubicBezTo>
                    <a:pt x="321621" y="142155"/>
                    <a:pt x="317694" y="138229"/>
                    <a:pt x="312951" y="138229"/>
                  </a:cubicBezTo>
                  <a:lnTo>
                    <a:pt x="175376" y="138229"/>
                  </a:lnTo>
                  <a:cubicBezTo>
                    <a:pt x="178974" y="126778"/>
                    <a:pt x="189772" y="118599"/>
                    <a:pt x="202367" y="118599"/>
                  </a:cubicBezTo>
                  <a:lnTo>
                    <a:pt x="349921" y="118599"/>
                  </a:lnTo>
                  <a:cubicBezTo>
                    <a:pt x="362517" y="118599"/>
                    <a:pt x="373150" y="126778"/>
                    <a:pt x="376749" y="138229"/>
                  </a:cubicBezTo>
                  <a:lnTo>
                    <a:pt x="349757" y="138229"/>
                  </a:lnTo>
                  <a:cubicBezTo>
                    <a:pt x="345014" y="138229"/>
                    <a:pt x="341088" y="142155"/>
                    <a:pt x="341088" y="146899"/>
                  </a:cubicBezTo>
                  <a:cubicBezTo>
                    <a:pt x="341088" y="151643"/>
                    <a:pt x="345014" y="155569"/>
                    <a:pt x="349757" y="155569"/>
                  </a:cubicBezTo>
                  <a:lnTo>
                    <a:pt x="385910" y="155569"/>
                  </a:lnTo>
                  <a:cubicBezTo>
                    <a:pt x="421408" y="177817"/>
                    <a:pt x="442673" y="215769"/>
                    <a:pt x="442673" y="257646"/>
                  </a:cubicBezTo>
                  <a:lnTo>
                    <a:pt x="442673" y="285292"/>
                  </a:lnTo>
                  <a:cubicBezTo>
                    <a:pt x="442673" y="333877"/>
                    <a:pt x="411429" y="375264"/>
                    <a:pt x="367751" y="390477"/>
                  </a:cubicBezTo>
                  <a:lnTo>
                    <a:pt x="367751" y="390477"/>
                  </a:lnTo>
                  <a:close/>
                  <a:moveTo>
                    <a:pt x="469829" y="248976"/>
                  </a:moveTo>
                  <a:cubicBezTo>
                    <a:pt x="466393" y="248976"/>
                    <a:pt x="463122" y="249467"/>
                    <a:pt x="459850" y="250449"/>
                  </a:cubicBezTo>
                  <a:cubicBezTo>
                    <a:pt x="458868" y="231146"/>
                    <a:pt x="453797" y="212170"/>
                    <a:pt x="444964" y="194993"/>
                  </a:cubicBezTo>
                  <a:cubicBezTo>
                    <a:pt x="454779" y="187468"/>
                    <a:pt x="466721" y="183379"/>
                    <a:pt x="479154" y="183379"/>
                  </a:cubicBezTo>
                  <a:cubicBezTo>
                    <a:pt x="509907" y="183379"/>
                    <a:pt x="535099" y="208407"/>
                    <a:pt x="535099" y="239325"/>
                  </a:cubicBezTo>
                  <a:cubicBezTo>
                    <a:pt x="535099" y="260100"/>
                    <a:pt x="523648" y="278749"/>
                    <a:pt x="506145" y="288237"/>
                  </a:cubicBezTo>
                  <a:cubicBezTo>
                    <a:pt x="506145" y="287255"/>
                    <a:pt x="506308" y="286274"/>
                    <a:pt x="506308" y="285292"/>
                  </a:cubicBezTo>
                  <a:cubicBezTo>
                    <a:pt x="506145" y="265171"/>
                    <a:pt x="489786" y="248976"/>
                    <a:pt x="469829" y="248976"/>
                  </a:cubicBezTo>
                  <a:lnTo>
                    <a:pt x="469829" y="248976"/>
                  </a:lnTo>
                  <a:close/>
                  <a:moveTo>
                    <a:pt x="478990" y="331914"/>
                  </a:moveTo>
                  <a:cubicBezTo>
                    <a:pt x="469992" y="331914"/>
                    <a:pt x="461159" y="330605"/>
                    <a:pt x="452652" y="328151"/>
                  </a:cubicBezTo>
                  <a:cubicBezTo>
                    <a:pt x="457396" y="314737"/>
                    <a:pt x="460013" y="300342"/>
                    <a:pt x="460013" y="285292"/>
                  </a:cubicBezTo>
                  <a:lnTo>
                    <a:pt x="460013" y="268934"/>
                  </a:lnTo>
                  <a:cubicBezTo>
                    <a:pt x="462958" y="267134"/>
                    <a:pt x="466230" y="266153"/>
                    <a:pt x="469829" y="266153"/>
                  </a:cubicBezTo>
                  <a:cubicBezTo>
                    <a:pt x="480298" y="266153"/>
                    <a:pt x="488805" y="274659"/>
                    <a:pt x="488805" y="285129"/>
                  </a:cubicBezTo>
                  <a:cubicBezTo>
                    <a:pt x="488805" y="290527"/>
                    <a:pt x="486514" y="294453"/>
                    <a:pt x="484551" y="296907"/>
                  </a:cubicBezTo>
                  <a:cubicBezTo>
                    <a:pt x="482261" y="299688"/>
                    <a:pt x="481934" y="303614"/>
                    <a:pt x="483897" y="306722"/>
                  </a:cubicBezTo>
                  <a:cubicBezTo>
                    <a:pt x="485533" y="309339"/>
                    <a:pt x="488314" y="310975"/>
                    <a:pt x="491259" y="310975"/>
                  </a:cubicBezTo>
                  <a:cubicBezTo>
                    <a:pt x="491749" y="310975"/>
                    <a:pt x="492404" y="310975"/>
                    <a:pt x="492894" y="310811"/>
                  </a:cubicBezTo>
                  <a:cubicBezTo>
                    <a:pt x="527247" y="304268"/>
                    <a:pt x="552112" y="274005"/>
                    <a:pt x="552112" y="238998"/>
                  </a:cubicBezTo>
                  <a:cubicBezTo>
                    <a:pt x="552112" y="198592"/>
                    <a:pt x="519231" y="165875"/>
                    <a:pt x="478990" y="165875"/>
                  </a:cubicBezTo>
                  <a:cubicBezTo>
                    <a:pt x="463449" y="165875"/>
                    <a:pt x="448400" y="170783"/>
                    <a:pt x="435967" y="179943"/>
                  </a:cubicBezTo>
                  <a:cubicBezTo>
                    <a:pt x="432204" y="174545"/>
                    <a:pt x="428114" y="169474"/>
                    <a:pt x="423698" y="164566"/>
                  </a:cubicBezTo>
                  <a:cubicBezTo>
                    <a:pt x="439565" y="152788"/>
                    <a:pt x="459032" y="146245"/>
                    <a:pt x="478990" y="146245"/>
                  </a:cubicBezTo>
                  <a:cubicBezTo>
                    <a:pt x="530192" y="146245"/>
                    <a:pt x="571742" y="187796"/>
                    <a:pt x="571742" y="238998"/>
                  </a:cubicBezTo>
                  <a:cubicBezTo>
                    <a:pt x="571742" y="290200"/>
                    <a:pt x="530192" y="331914"/>
                    <a:pt x="478990" y="331914"/>
                  </a:cubicBezTo>
                  <a:lnTo>
                    <a:pt x="478990" y="33191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4" name="Google Shape;2854;p76"/>
            <p:cNvSpPr/>
            <p:nvPr/>
          </p:nvSpPr>
          <p:spPr>
            <a:xfrm>
              <a:off x="7929467" y="1749355"/>
              <a:ext cx="10317" cy="21316"/>
            </a:xfrm>
            <a:custGeom>
              <a:rect b="b" l="l" r="r" t="t"/>
              <a:pathLst>
                <a:path extrusionOk="0" h="35825" w="17339">
                  <a:moveTo>
                    <a:pt x="8669" y="0"/>
                  </a:moveTo>
                  <a:cubicBezTo>
                    <a:pt x="3926" y="0"/>
                    <a:pt x="0" y="3926"/>
                    <a:pt x="0" y="8670"/>
                  </a:cubicBezTo>
                  <a:lnTo>
                    <a:pt x="0" y="27155"/>
                  </a:lnTo>
                  <a:cubicBezTo>
                    <a:pt x="0" y="31899"/>
                    <a:pt x="3926" y="35825"/>
                    <a:pt x="8669" y="35825"/>
                  </a:cubicBezTo>
                  <a:cubicBezTo>
                    <a:pt x="13413" y="35825"/>
                    <a:pt x="17340" y="31899"/>
                    <a:pt x="17340" y="27155"/>
                  </a:cubicBezTo>
                  <a:lnTo>
                    <a:pt x="17340" y="8670"/>
                  </a:lnTo>
                  <a:cubicBezTo>
                    <a:pt x="17176" y="3926"/>
                    <a:pt x="13413" y="0"/>
                    <a:pt x="8669" y="0"/>
                  </a:cubicBezTo>
                  <a:lnTo>
                    <a:pt x="8669"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5" name="Google Shape;2855;p76"/>
            <p:cNvSpPr/>
            <p:nvPr/>
          </p:nvSpPr>
          <p:spPr>
            <a:xfrm>
              <a:off x="8006380" y="1749355"/>
              <a:ext cx="10317" cy="21316"/>
            </a:xfrm>
            <a:custGeom>
              <a:rect b="b" l="l" r="r" t="t"/>
              <a:pathLst>
                <a:path extrusionOk="0" h="35825" w="17339">
                  <a:moveTo>
                    <a:pt x="8670" y="0"/>
                  </a:moveTo>
                  <a:cubicBezTo>
                    <a:pt x="3927" y="0"/>
                    <a:pt x="0" y="3926"/>
                    <a:pt x="0" y="8670"/>
                  </a:cubicBezTo>
                  <a:lnTo>
                    <a:pt x="0" y="27155"/>
                  </a:lnTo>
                  <a:cubicBezTo>
                    <a:pt x="0" y="31899"/>
                    <a:pt x="3927" y="35825"/>
                    <a:pt x="8670" y="35825"/>
                  </a:cubicBezTo>
                  <a:cubicBezTo>
                    <a:pt x="13414" y="35825"/>
                    <a:pt x="17340" y="31899"/>
                    <a:pt x="17340" y="27155"/>
                  </a:cubicBezTo>
                  <a:lnTo>
                    <a:pt x="17340" y="8670"/>
                  </a:lnTo>
                  <a:cubicBezTo>
                    <a:pt x="17340" y="3926"/>
                    <a:pt x="13414" y="0"/>
                    <a:pt x="8670" y="0"/>
                  </a:cubicBezTo>
                  <a:lnTo>
                    <a:pt x="8670" y="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856" name="Google Shape;2856;p76"/>
          <p:cNvSpPr/>
          <p:nvPr/>
        </p:nvSpPr>
        <p:spPr>
          <a:xfrm>
            <a:off x="7132981" y="1405692"/>
            <a:ext cx="142008" cy="350496"/>
          </a:xfrm>
          <a:custGeom>
            <a:rect b="b" l="l" r="r" t="t"/>
            <a:pathLst>
              <a:path extrusionOk="0" h="589069" w="238669">
                <a:moveTo>
                  <a:pt x="225420" y="517256"/>
                </a:moveTo>
                <a:lnTo>
                  <a:pt x="219367" y="511203"/>
                </a:lnTo>
                <a:cubicBezTo>
                  <a:pt x="213969" y="505805"/>
                  <a:pt x="211024" y="498771"/>
                  <a:pt x="211024" y="491246"/>
                </a:cubicBezTo>
                <a:lnTo>
                  <a:pt x="211024" y="377390"/>
                </a:lnTo>
                <a:cubicBezTo>
                  <a:pt x="211024" y="352362"/>
                  <a:pt x="190576" y="331914"/>
                  <a:pt x="165548" y="331914"/>
                </a:cubicBezTo>
                <a:lnTo>
                  <a:pt x="146572" y="331914"/>
                </a:lnTo>
                <a:lnTo>
                  <a:pt x="146572" y="300178"/>
                </a:lnTo>
                <a:cubicBezTo>
                  <a:pt x="152298" y="293799"/>
                  <a:pt x="155733" y="285292"/>
                  <a:pt x="155733" y="275968"/>
                </a:cubicBezTo>
                <a:cubicBezTo>
                  <a:pt x="155733" y="265498"/>
                  <a:pt x="151316" y="256174"/>
                  <a:pt x="144282" y="249467"/>
                </a:cubicBezTo>
                <a:cubicBezTo>
                  <a:pt x="156715" y="241288"/>
                  <a:pt x="164894" y="227220"/>
                  <a:pt x="164894" y="211352"/>
                </a:cubicBezTo>
                <a:lnTo>
                  <a:pt x="164894" y="176345"/>
                </a:lnTo>
                <a:cubicBezTo>
                  <a:pt x="181743" y="162931"/>
                  <a:pt x="192540" y="142319"/>
                  <a:pt x="192540" y="119090"/>
                </a:cubicBezTo>
                <a:cubicBezTo>
                  <a:pt x="192540" y="88336"/>
                  <a:pt x="173400" y="61999"/>
                  <a:pt x="146409" y="51202"/>
                </a:cubicBezTo>
                <a:lnTo>
                  <a:pt x="146409" y="17831"/>
                </a:lnTo>
                <a:cubicBezTo>
                  <a:pt x="146409" y="8016"/>
                  <a:pt x="138392" y="0"/>
                  <a:pt x="128578" y="0"/>
                </a:cubicBezTo>
                <a:lnTo>
                  <a:pt x="110092" y="0"/>
                </a:lnTo>
                <a:cubicBezTo>
                  <a:pt x="100278" y="0"/>
                  <a:pt x="92262" y="8016"/>
                  <a:pt x="92262" y="17831"/>
                </a:cubicBezTo>
                <a:lnTo>
                  <a:pt x="92262" y="51366"/>
                </a:lnTo>
                <a:cubicBezTo>
                  <a:pt x="65270" y="62162"/>
                  <a:pt x="46131" y="88499"/>
                  <a:pt x="46131" y="119253"/>
                </a:cubicBezTo>
                <a:cubicBezTo>
                  <a:pt x="46131" y="142482"/>
                  <a:pt x="56927" y="163094"/>
                  <a:pt x="73777" y="176508"/>
                </a:cubicBezTo>
                <a:lnTo>
                  <a:pt x="73777" y="211515"/>
                </a:lnTo>
                <a:cubicBezTo>
                  <a:pt x="73777" y="227383"/>
                  <a:pt x="81956" y="241451"/>
                  <a:pt x="94389" y="249631"/>
                </a:cubicBezTo>
                <a:cubicBezTo>
                  <a:pt x="87354" y="256174"/>
                  <a:pt x="82938" y="265662"/>
                  <a:pt x="82938" y="276131"/>
                </a:cubicBezTo>
                <a:cubicBezTo>
                  <a:pt x="82938" y="285456"/>
                  <a:pt x="86372" y="293799"/>
                  <a:pt x="92098" y="300342"/>
                </a:cubicBezTo>
                <a:lnTo>
                  <a:pt x="92098" y="332077"/>
                </a:lnTo>
                <a:lnTo>
                  <a:pt x="73122" y="332077"/>
                </a:lnTo>
                <a:cubicBezTo>
                  <a:pt x="48094" y="332077"/>
                  <a:pt x="27646" y="352526"/>
                  <a:pt x="27646" y="377554"/>
                </a:cubicBezTo>
                <a:lnTo>
                  <a:pt x="27646" y="491409"/>
                </a:lnTo>
                <a:cubicBezTo>
                  <a:pt x="27646" y="498934"/>
                  <a:pt x="24701" y="506132"/>
                  <a:pt x="19303" y="511367"/>
                </a:cubicBezTo>
                <a:lnTo>
                  <a:pt x="13250" y="517419"/>
                </a:lnTo>
                <a:cubicBezTo>
                  <a:pt x="4580" y="526089"/>
                  <a:pt x="0" y="537377"/>
                  <a:pt x="0" y="549645"/>
                </a:cubicBezTo>
                <a:lnTo>
                  <a:pt x="0" y="580399"/>
                </a:lnTo>
                <a:cubicBezTo>
                  <a:pt x="0" y="585143"/>
                  <a:pt x="3926" y="589069"/>
                  <a:pt x="8669" y="589069"/>
                </a:cubicBezTo>
                <a:lnTo>
                  <a:pt x="230000" y="589069"/>
                </a:lnTo>
                <a:cubicBezTo>
                  <a:pt x="234744" y="589069"/>
                  <a:pt x="238670" y="585143"/>
                  <a:pt x="238670" y="580399"/>
                </a:cubicBezTo>
                <a:lnTo>
                  <a:pt x="238670" y="549645"/>
                </a:lnTo>
                <a:cubicBezTo>
                  <a:pt x="238670" y="537377"/>
                  <a:pt x="233926" y="525926"/>
                  <a:pt x="225420" y="517256"/>
                </a:cubicBezTo>
                <a:lnTo>
                  <a:pt x="225420" y="517256"/>
                </a:lnTo>
                <a:close/>
                <a:moveTo>
                  <a:pt x="193848" y="386060"/>
                </a:moveTo>
                <a:lnTo>
                  <a:pt x="193848" y="405691"/>
                </a:lnTo>
                <a:lnTo>
                  <a:pt x="45150" y="405691"/>
                </a:lnTo>
                <a:lnTo>
                  <a:pt x="45150" y="386060"/>
                </a:lnTo>
                <a:lnTo>
                  <a:pt x="193848" y="386060"/>
                </a:lnTo>
                <a:close/>
                <a:moveTo>
                  <a:pt x="138556" y="432682"/>
                </a:moveTo>
                <a:cubicBezTo>
                  <a:pt x="138556" y="436608"/>
                  <a:pt x="131195" y="442497"/>
                  <a:pt x="119581" y="442497"/>
                </a:cubicBezTo>
                <a:cubicBezTo>
                  <a:pt x="107966" y="442497"/>
                  <a:pt x="100604" y="436608"/>
                  <a:pt x="100604" y="432682"/>
                </a:cubicBezTo>
                <a:lnTo>
                  <a:pt x="100604" y="422867"/>
                </a:lnTo>
                <a:lnTo>
                  <a:pt x="138720" y="422867"/>
                </a:lnTo>
                <a:lnTo>
                  <a:pt x="138720" y="432682"/>
                </a:lnTo>
                <a:close/>
                <a:moveTo>
                  <a:pt x="83101" y="432682"/>
                </a:moveTo>
                <a:cubicBezTo>
                  <a:pt x="83101" y="436608"/>
                  <a:pt x="75740" y="442497"/>
                  <a:pt x="64125" y="442497"/>
                </a:cubicBezTo>
                <a:cubicBezTo>
                  <a:pt x="52510" y="442497"/>
                  <a:pt x="45150" y="436608"/>
                  <a:pt x="45150" y="432682"/>
                </a:cubicBezTo>
                <a:lnTo>
                  <a:pt x="45150" y="422867"/>
                </a:lnTo>
                <a:lnTo>
                  <a:pt x="83264" y="422867"/>
                </a:lnTo>
                <a:lnTo>
                  <a:pt x="83264" y="432682"/>
                </a:lnTo>
                <a:close/>
                <a:moveTo>
                  <a:pt x="155733" y="422867"/>
                </a:moveTo>
                <a:lnTo>
                  <a:pt x="193848" y="422867"/>
                </a:lnTo>
                <a:lnTo>
                  <a:pt x="193848" y="432682"/>
                </a:lnTo>
                <a:cubicBezTo>
                  <a:pt x="193848" y="436608"/>
                  <a:pt x="186486" y="442497"/>
                  <a:pt x="174872" y="442497"/>
                </a:cubicBezTo>
                <a:cubicBezTo>
                  <a:pt x="163258" y="442497"/>
                  <a:pt x="155896" y="436608"/>
                  <a:pt x="155896" y="432682"/>
                </a:cubicBezTo>
                <a:lnTo>
                  <a:pt x="155896" y="422867"/>
                </a:lnTo>
                <a:close/>
                <a:moveTo>
                  <a:pt x="44822" y="496644"/>
                </a:moveTo>
                <a:lnTo>
                  <a:pt x="137902" y="496644"/>
                </a:lnTo>
                <a:cubicBezTo>
                  <a:pt x="142646" y="496644"/>
                  <a:pt x="146572" y="492718"/>
                  <a:pt x="146572" y="487974"/>
                </a:cubicBezTo>
                <a:cubicBezTo>
                  <a:pt x="146572" y="483230"/>
                  <a:pt x="142646" y="479304"/>
                  <a:pt x="137902" y="479304"/>
                </a:cubicBezTo>
                <a:lnTo>
                  <a:pt x="45150" y="479304"/>
                </a:lnTo>
                <a:lnTo>
                  <a:pt x="45150" y="455748"/>
                </a:lnTo>
                <a:cubicBezTo>
                  <a:pt x="50711" y="458201"/>
                  <a:pt x="57091" y="459674"/>
                  <a:pt x="64125" y="459674"/>
                </a:cubicBezTo>
                <a:cubicBezTo>
                  <a:pt x="75249" y="459674"/>
                  <a:pt x="85227" y="456075"/>
                  <a:pt x="91771" y="450349"/>
                </a:cubicBezTo>
                <a:cubicBezTo>
                  <a:pt x="98315" y="456075"/>
                  <a:pt x="108293" y="459674"/>
                  <a:pt x="119417" y="459674"/>
                </a:cubicBezTo>
                <a:cubicBezTo>
                  <a:pt x="130541" y="459674"/>
                  <a:pt x="140519" y="456075"/>
                  <a:pt x="147063" y="450349"/>
                </a:cubicBezTo>
                <a:cubicBezTo>
                  <a:pt x="153607" y="456075"/>
                  <a:pt x="163585" y="459674"/>
                  <a:pt x="174709" y="459674"/>
                </a:cubicBezTo>
                <a:cubicBezTo>
                  <a:pt x="181743" y="459674"/>
                  <a:pt x="188287" y="458201"/>
                  <a:pt x="193684" y="455748"/>
                </a:cubicBezTo>
                <a:lnTo>
                  <a:pt x="193684" y="479304"/>
                </a:lnTo>
                <a:lnTo>
                  <a:pt x="174709" y="479304"/>
                </a:lnTo>
                <a:cubicBezTo>
                  <a:pt x="169965" y="479304"/>
                  <a:pt x="166038" y="483230"/>
                  <a:pt x="166038" y="487974"/>
                </a:cubicBezTo>
                <a:cubicBezTo>
                  <a:pt x="166038" y="492718"/>
                  <a:pt x="169965" y="496644"/>
                  <a:pt x="174709" y="496644"/>
                </a:cubicBezTo>
                <a:lnTo>
                  <a:pt x="194012" y="496644"/>
                </a:lnTo>
                <a:cubicBezTo>
                  <a:pt x="194829" y="503678"/>
                  <a:pt x="197283" y="510385"/>
                  <a:pt x="201209" y="516274"/>
                </a:cubicBezTo>
                <a:lnTo>
                  <a:pt x="37461" y="516274"/>
                </a:lnTo>
                <a:cubicBezTo>
                  <a:pt x="41550" y="510385"/>
                  <a:pt x="44004" y="503842"/>
                  <a:pt x="44822" y="496644"/>
                </a:cubicBezTo>
                <a:lnTo>
                  <a:pt x="44822" y="496644"/>
                </a:lnTo>
                <a:close/>
                <a:moveTo>
                  <a:pt x="175363" y="119253"/>
                </a:moveTo>
                <a:cubicBezTo>
                  <a:pt x="175363" y="140029"/>
                  <a:pt x="163912" y="158187"/>
                  <a:pt x="147063" y="167838"/>
                </a:cubicBezTo>
                <a:cubicBezTo>
                  <a:pt x="152625" y="154588"/>
                  <a:pt x="155733" y="137411"/>
                  <a:pt x="155733" y="119253"/>
                </a:cubicBezTo>
                <a:cubicBezTo>
                  <a:pt x="155733" y="114509"/>
                  <a:pt x="151806" y="110583"/>
                  <a:pt x="147063" y="110583"/>
                </a:cubicBezTo>
                <a:cubicBezTo>
                  <a:pt x="142319" y="110583"/>
                  <a:pt x="138392" y="114509"/>
                  <a:pt x="138392" y="119253"/>
                </a:cubicBezTo>
                <a:cubicBezTo>
                  <a:pt x="138392" y="155406"/>
                  <a:pt x="125797" y="175199"/>
                  <a:pt x="119417" y="175199"/>
                </a:cubicBezTo>
                <a:cubicBezTo>
                  <a:pt x="113037" y="175199"/>
                  <a:pt x="100441" y="155406"/>
                  <a:pt x="100441" y="119253"/>
                </a:cubicBezTo>
                <a:cubicBezTo>
                  <a:pt x="100441" y="83101"/>
                  <a:pt x="113037" y="63307"/>
                  <a:pt x="119417" y="63307"/>
                </a:cubicBezTo>
                <a:cubicBezTo>
                  <a:pt x="123343" y="63307"/>
                  <a:pt x="129559" y="70669"/>
                  <a:pt x="133812" y="84737"/>
                </a:cubicBezTo>
                <a:cubicBezTo>
                  <a:pt x="135121" y="89317"/>
                  <a:pt x="140029" y="91935"/>
                  <a:pt x="144609" y="90462"/>
                </a:cubicBezTo>
                <a:cubicBezTo>
                  <a:pt x="149189" y="89154"/>
                  <a:pt x="151806" y="84246"/>
                  <a:pt x="150335" y="79666"/>
                </a:cubicBezTo>
                <a:cubicBezTo>
                  <a:pt x="149353" y="76394"/>
                  <a:pt x="148208" y="73286"/>
                  <a:pt x="147063" y="70505"/>
                </a:cubicBezTo>
                <a:cubicBezTo>
                  <a:pt x="163912" y="80320"/>
                  <a:pt x="175363" y="98478"/>
                  <a:pt x="175363" y="119253"/>
                </a:cubicBezTo>
                <a:lnTo>
                  <a:pt x="175363" y="119253"/>
                </a:lnTo>
                <a:close/>
                <a:moveTo>
                  <a:pt x="109602" y="17831"/>
                </a:moveTo>
                <a:cubicBezTo>
                  <a:pt x="109602" y="17504"/>
                  <a:pt x="109929" y="17176"/>
                  <a:pt x="110256" y="17176"/>
                </a:cubicBezTo>
                <a:lnTo>
                  <a:pt x="128741" y="17176"/>
                </a:lnTo>
                <a:cubicBezTo>
                  <a:pt x="129069" y="17176"/>
                  <a:pt x="129395" y="17504"/>
                  <a:pt x="129395" y="17831"/>
                </a:cubicBezTo>
                <a:lnTo>
                  <a:pt x="129395" y="46785"/>
                </a:lnTo>
                <a:cubicBezTo>
                  <a:pt x="126123" y="46295"/>
                  <a:pt x="122852" y="46131"/>
                  <a:pt x="119581" y="46131"/>
                </a:cubicBezTo>
                <a:cubicBezTo>
                  <a:pt x="116309" y="46131"/>
                  <a:pt x="113037" y="46458"/>
                  <a:pt x="109765" y="46785"/>
                </a:cubicBezTo>
                <a:lnTo>
                  <a:pt x="109765" y="17831"/>
                </a:lnTo>
                <a:close/>
                <a:moveTo>
                  <a:pt x="63471" y="119253"/>
                </a:moveTo>
                <a:cubicBezTo>
                  <a:pt x="63471" y="98478"/>
                  <a:pt x="74922" y="80320"/>
                  <a:pt x="91771" y="70669"/>
                </a:cubicBezTo>
                <a:cubicBezTo>
                  <a:pt x="86210" y="83919"/>
                  <a:pt x="83101" y="101095"/>
                  <a:pt x="83101" y="119253"/>
                </a:cubicBezTo>
                <a:cubicBezTo>
                  <a:pt x="83101" y="137411"/>
                  <a:pt x="86210" y="154588"/>
                  <a:pt x="91771" y="167838"/>
                </a:cubicBezTo>
                <a:cubicBezTo>
                  <a:pt x="74922" y="158187"/>
                  <a:pt x="63471" y="140029"/>
                  <a:pt x="63471" y="119253"/>
                </a:cubicBezTo>
                <a:lnTo>
                  <a:pt x="63471" y="119253"/>
                </a:lnTo>
                <a:close/>
                <a:moveTo>
                  <a:pt x="91281" y="211515"/>
                </a:moveTo>
                <a:lnTo>
                  <a:pt x="91281" y="186814"/>
                </a:lnTo>
                <a:cubicBezTo>
                  <a:pt x="97496" y="189431"/>
                  <a:pt x="104040" y="191231"/>
                  <a:pt x="110910" y="191885"/>
                </a:cubicBezTo>
                <a:lnTo>
                  <a:pt x="110910" y="211515"/>
                </a:lnTo>
                <a:cubicBezTo>
                  <a:pt x="110910" y="216259"/>
                  <a:pt x="114837" y="220185"/>
                  <a:pt x="119581" y="220185"/>
                </a:cubicBezTo>
                <a:cubicBezTo>
                  <a:pt x="124324" y="220185"/>
                  <a:pt x="128250" y="216259"/>
                  <a:pt x="128250" y="211515"/>
                </a:cubicBezTo>
                <a:lnTo>
                  <a:pt x="128250" y="191885"/>
                </a:lnTo>
                <a:cubicBezTo>
                  <a:pt x="135121" y="191067"/>
                  <a:pt x="141664" y="189268"/>
                  <a:pt x="147880" y="186814"/>
                </a:cubicBezTo>
                <a:lnTo>
                  <a:pt x="147880" y="211515"/>
                </a:lnTo>
                <a:cubicBezTo>
                  <a:pt x="147880" y="227056"/>
                  <a:pt x="135285" y="239816"/>
                  <a:pt x="119581" y="239816"/>
                </a:cubicBezTo>
                <a:cubicBezTo>
                  <a:pt x="103876" y="239816"/>
                  <a:pt x="91281" y="227056"/>
                  <a:pt x="91281" y="211515"/>
                </a:cubicBezTo>
                <a:lnTo>
                  <a:pt x="91281" y="211515"/>
                </a:lnTo>
                <a:close/>
                <a:moveTo>
                  <a:pt x="138556" y="275968"/>
                </a:moveTo>
                <a:cubicBezTo>
                  <a:pt x="138556" y="286437"/>
                  <a:pt x="130050" y="294944"/>
                  <a:pt x="119581" y="294944"/>
                </a:cubicBezTo>
                <a:cubicBezTo>
                  <a:pt x="109111" y="294944"/>
                  <a:pt x="100604" y="286437"/>
                  <a:pt x="100604" y="275968"/>
                </a:cubicBezTo>
                <a:cubicBezTo>
                  <a:pt x="100604" y="265498"/>
                  <a:pt x="109111" y="256992"/>
                  <a:pt x="119581" y="256992"/>
                </a:cubicBezTo>
                <a:cubicBezTo>
                  <a:pt x="130050" y="256992"/>
                  <a:pt x="138556" y="265498"/>
                  <a:pt x="138556" y="275968"/>
                </a:cubicBezTo>
                <a:lnTo>
                  <a:pt x="138556" y="275968"/>
                </a:lnTo>
                <a:close/>
                <a:moveTo>
                  <a:pt x="109602" y="310975"/>
                </a:moveTo>
                <a:cubicBezTo>
                  <a:pt x="112710" y="311793"/>
                  <a:pt x="115981" y="312284"/>
                  <a:pt x="119417" y="312284"/>
                </a:cubicBezTo>
                <a:cubicBezTo>
                  <a:pt x="122852" y="312284"/>
                  <a:pt x="126123" y="311793"/>
                  <a:pt x="129232" y="310975"/>
                </a:cubicBezTo>
                <a:lnTo>
                  <a:pt x="129232" y="331914"/>
                </a:lnTo>
                <a:lnTo>
                  <a:pt x="109602" y="331914"/>
                </a:lnTo>
                <a:lnTo>
                  <a:pt x="109602" y="310975"/>
                </a:lnTo>
                <a:close/>
                <a:moveTo>
                  <a:pt x="73286" y="349254"/>
                </a:moveTo>
                <a:lnTo>
                  <a:pt x="165548" y="349254"/>
                </a:lnTo>
                <a:cubicBezTo>
                  <a:pt x="178144" y="349254"/>
                  <a:pt x="188777" y="357433"/>
                  <a:pt x="192376" y="368884"/>
                </a:cubicBezTo>
                <a:lnTo>
                  <a:pt x="46295" y="368884"/>
                </a:lnTo>
                <a:cubicBezTo>
                  <a:pt x="50057" y="357433"/>
                  <a:pt x="60853" y="349254"/>
                  <a:pt x="73286" y="349254"/>
                </a:cubicBezTo>
                <a:lnTo>
                  <a:pt x="73286" y="349254"/>
                </a:lnTo>
                <a:close/>
                <a:moveTo>
                  <a:pt x="221494" y="571729"/>
                </a:moveTo>
                <a:lnTo>
                  <a:pt x="17504" y="571729"/>
                </a:lnTo>
                <a:lnTo>
                  <a:pt x="17504" y="549482"/>
                </a:lnTo>
                <a:cubicBezTo>
                  <a:pt x="17504" y="543756"/>
                  <a:pt x="19139" y="538195"/>
                  <a:pt x="22411" y="533614"/>
                </a:cubicBezTo>
                <a:lnTo>
                  <a:pt x="216750" y="533614"/>
                </a:lnTo>
                <a:cubicBezTo>
                  <a:pt x="219858" y="538195"/>
                  <a:pt x="221657" y="543756"/>
                  <a:pt x="221657" y="549482"/>
                </a:cubicBezTo>
                <a:lnTo>
                  <a:pt x="221657" y="57172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857" name="Google Shape;2857;p76"/>
          <p:cNvGrpSpPr/>
          <p:nvPr/>
        </p:nvGrpSpPr>
        <p:grpSpPr>
          <a:xfrm>
            <a:off x="6307705" y="1405634"/>
            <a:ext cx="320376" cy="350611"/>
            <a:chOff x="6298218" y="1552150"/>
            <a:chExt cx="320376" cy="350611"/>
          </a:xfrm>
        </p:grpSpPr>
        <p:sp>
          <p:nvSpPr>
            <p:cNvPr id="2858" name="Google Shape;2858;p76"/>
            <p:cNvSpPr/>
            <p:nvPr/>
          </p:nvSpPr>
          <p:spPr>
            <a:xfrm>
              <a:off x="6461340" y="1552150"/>
              <a:ext cx="149175" cy="350204"/>
            </a:xfrm>
            <a:custGeom>
              <a:rect b="b" l="l" r="r" t="t"/>
              <a:pathLst>
                <a:path extrusionOk="0" h="588578" w="250714">
                  <a:moveTo>
                    <a:pt x="116903" y="385243"/>
                  </a:moveTo>
                  <a:cubicBezTo>
                    <a:pt x="103816" y="363322"/>
                    <a:pt x="96291" y="330278"/>
                    <a:pt x="96291" y="294453"/>
                  </a:cubicBezTo>
                  <a:cubicBezTo>
                    <a:pt x="96291" y="260591"/>
                    <a:pt x="102998" y="229183"/>
                    <a:pt x="114776" y="207426"/>
                  </a:cubicBezTo>
                  <a:cubicBezTo>
                    <a:pt x="133915" y="220185"/>
                    <a:pt x="156326" y="226892"/>
                    <a:pt x="180046" y="226892"/>
                  </a:cubicBezTo>
                  <a:cubicBezTo>
                    <a:pt x="204420" y="226892"/>
                    <a:pt x="227486" y="219695"/>
                    <a:pt x="246953" y="206281"/>
                  </a:cubicBezTo>
                  <a:cubicBezTo>
                    <a:pt x="249243" y="204645"/>
                    <a:pt x="250715" y="202027"/>
                    <a:pt x="250715" y="199246"/>
                  </a:cubicBezTo>
                  <a:cubicBezTo>
                    <a:pt x="250715" y="196466"/>
                    <a:pt x="249406" y="193848"/>
                    <a:pt x="246953" y="192212"/>
                  </a:cubicBezTo>
                  <a:cubicBezTo>
                    <a:pt x="227486" y="178798"/>
                    <a:pt x="204420" y="171601"/>
                    <a:pt x="180046" y="171601"/>
                  </a:cubicBezTo>
                  <a:cubicBezTo>
                    <a:pt x="174811" y="171601"/>
                    <a:pt x="169576" y="171928"/>
                    <a:pt x="164505" y="172582"/>
                  </a:cubicBezTo>
                  <a:cubicBezTo>
                    <a:pt x="166468" y="170946"/>
                    <a:pt x="168269" y="169147"/>
                    <a:pt x="170068" y="167347"/>
                  </a:cubicBezTo>
                  <a:cubicBezTo>
                    <a:pt x="187244" y="150171"/>
                    <a:pt x="198531" y="128741"/>
                    <a:pt x="202785" y="105512"/>
                  </a:cubicBezTo>
                  <a:cubicBezTo>
                    <a:pt x="203275" y="102731"/>
                    <a:pt x="202457" y="99950"/>
                    <a:pt x="200331" y="97824"/>
                  </a:cubicBezTo>
                  <a:cubicBezTo>
                    <a:pt x="198368" y="95861"/>
                    <a:pt x="195423" y="94879"/>
                    <a:pt x="192643" y="95370"/>
                  </a:cubicBezTo>
                  <a:cubicBezTo>
                    <a:pt x="169414" y="99623"/>
                    <a:pt x="147984" y="110911"/>
                    <a:pt x="130807" y="128087"/>
                  </a:cubicBezTo>
                  <a:cubicBezTo>
                    <a:pt x="119520" y="139374"/>
                    <a:pt x="110686" y="152625"/>
                    <a:pt x="104797" y="166857"/>
                  </a:cubicBezTo>
                  <a:cubicBezTo>
                    <a:pt x="99235" y="148372"/>
                    <a:pt x="96127" y="126615"/>
                    <a:pt x="96127" y="103876"/>
                  </a:cubicBezTo>
                  <a:cubicBezTo>
                    <a:pt x="96127" y="68051"/>
                    <a:pt x="103652" y="35007"/>
                    <a:pt x="116739" y="13087"/>
                  </a:cubicBezTo>
                  <a:cubicBezTo>
                    <a:pt x="118375" y="10469"/>
                    <a:pt x="118375" y="7034"/>
                    <a:pt x="116903" y="4417"/>
                  </a:cubicBezTo>
                  <a:cubicBezTo>
                    <a:pt x="115430" y="1636"/>
                    <a:pt x="112649" y="0"/>
                    <a:pt x="109541" y="0"/>
                  </a:cubicBezTo>
                  <a:lnTo>
                    <a:pt x="8609" y="0"/>
                  </a:lnTo>
                  <a:cubicBezTo>
                    <a:pt x="5501" y="0"/>
                    <a:pt x="2557" y="1636"/>
                    <a:pt x="1084" y="4417"/>
                  </a:cubicBezTo>
                  <a:cubicBezTo>
                    <a:pt x="-388" y="7198"/>
                    <a:pt x="-388" y="10469"/>
                    <a:pt x="1248" y="13087"/>
                  </a:cubicBezTo>
                  <a:cubicBezTo>
                    <a:pt x="5174" y="19794"/>
                    <a:pt x="8773" y="27482"/>
                    <a:pt x="11718" y="36316"/>
                  </a:cubicBezTo>
                  <a:cubicBezTo>
                    <a:pt x="13189" y="40896"/>
                    <a:pt x="18098" y="43186"/>
                    <a:pt x="22677" y="41714"/>
                  </a:cubicBezTo>
                  <a:cubicBezTo>
                    <a:pt x="27258" y="40242"/>
                    <a:pt x="29548" y="35334"/>
                    <a:pt x="28076" y="30754"/>
                  </a:cubicBezTo>
                  <a:cubicBezTo>
                    <a:pt x="26440" y="26010"/>
                    <a:pt x="24640" y="21430"/>
                    <a:pt x="22841" y="17176"/>
                  </a:cubicBezTo>
                  <a:lnTo>
                    <a:pt x="95473" y="17176"/>
                  </a:lnTo>
                  <a:cubicBezTo>
                    <a:pt x="85003" y="40733"/>
                    <a:pt x="79114" y="71323"/>
                    <a:pt x="79114" y="103876"/>
                  </a:cubicBezTo>
                  <a:cubicBezTo>
                    <a:pt x="79114" y="136266"/>
                    <a:pt x="85003" y="167020"/>
                    <a:pt x="95473" y="190576"/>
                  </a:cubicBezTo>
                  <a:lnTo>
                    <a:pt x="22841" y="190576"/>
                  </a:lnTo>
                  <a:cubicBezTo>
                    <a:pt x="33311" y="167020"/>
                    <a:pt x="39200" y="136430"/>
                    <a:pt x="39200" y="103876"/>
                  </a:cubicBezTo>
                  <a:cubicBezTo>
                    <a:pt x="39200" y="93407"/>
                    <a:pt x="38546" y="83101"/>
                    <a:pt x="37401" y="72959"/>
                  </a:cubicBezTo>
                  <a:cubicBezTo>
                    <a:pt x="36909" y="68215"/>
                    <a:pt x="32493" y="64780"/>
                    <a:pt x="27749" y="65434"/>
                  </a:cubicBezTo>
                  <a:cubicBezTo>
                    <a:pt x="23005" y="65925"/>
                    <a:pt x="19569" y="70342"/>
                    <a:pt x="20224" y="75085"/>
                  </a:cubicBezTo>
                  <a:cubicBezTo>
                    <a:pt x="21369" y="84410"/>
                    <a:pt x="21860" y="94225"/>
                    <a:pt x="21860" y="103876"/>
                  </a:cubicBezTo>
                  <a:cubicBezTo>
                    <a:pt x="21860" y="139702"/>
                    <a:pt x="14334" y="172746"/>
                    <a:pt x="1248" y="194666"/>
                  </a:cubicBezTo>
                  <a:cubicBezTo>
                    <a:pt x="-388" y="197447"/>
                    <a:pt x="-388" y="200882"/>
                    <a:pt x="1248" y="203500"/>
                  </a:cubicBezTo>
                  <a:cubicBezTo>
                    <a:pt x="14334" y="225420"/>
                    <a:pt x="21860" y="258464"/>
                    <a:pt x="21860" y="294289"/>
                  </a:cubicBezTo>
                  <a:cubicBezTo>
                    <a:pt x="21860" y="330114"/>
                    <a:pt x="14334" y="363159"/>
                    <a:pt x="1248" y="385079"/>
                  </a:cubicBezTo>
                  <a:cubicBezTo>
                    <a:pt x="-388" y="387860"/>
                    <a:pt x="-388" y="391295"/>
                    <a:pt x="1248" y="393913"/>
                  </a:cubicBezTo>
                  <a:cubicBezTo>
                    <a:pt x="14334" y="415833"/>
                    <a:pt x="21860" y="448877"/>
                    <a:pt x="21860" y="484702"/>
                  </a:cubicBezTo>
                  <a:cubicBezTo>
                    <a:pt x="21860" y="520527"/>
                    <a:pt x="14334" y="553571"/>
                    <a:pt x="1248" y="575492"/>
                  </a:cubicBezTo>
                  <a:cubicBezTo>
                    <a:pt x="-388" y="578109"/>
                    <a:pt x="-388" y="581544"/>
                    <a:pt x="1084" y="584162"/>
                  </a:cubicBezTo>
                  <a:cubicBezTo>
                    <a:pt x="2557" y="586943"/>
                    <a:pt x="5501" y="588579"/>
                    <a:pt x="8609" y="588579"/>
                  </a:cubicBezTo>
                  <a:lnTo>
                    <a:pt x="109541" y="588579"/>
                  </a:lnTo>
                  <a:cubicBezTo>
                    <a:pt x="112649" y="588579"/>
                    <a:pt x="115594" y="586943"/>
                    <a:pt x="117066" y="584162"/>
                  </a:cubicBezTo>
                  <a:cubicBezTo>
                    <a:pt x="118538" y="581381"/>
                    <a:pt x="118538" y="578109"/>
                    <a:pt x="116903" y="575492"/>
                  </a:cubicBezTo>
                  <a:cubicBezTo>
                    <a:pt x="103816" y="553571"/>
                    <a:pt x="96291" y="520527"/>
                    <a:pt x="96291" y="484702"/>
                  </a:cubicBezTo>
                  <a:cubicBezTo>
                    <a:pt x="96291" y="448877"/>
                    <a:pt x="103816" y="415833"/>
                    <a:pt x="116903" y="393913"/>
                  </a:cubicBezTo>
                  <a:cubicBezTo>
                    <a:pt x="118538" y="391459"/>
                    <a:pt x="118538" y="388023"/>
                    <a:pt x="116903" y="385243"/>
                  </a:cubicBezTo>
                  <a:lnTo>
                    <a:pt x="116903" y="385243"/>
                  </a:lnTo>
                  <a:close/>
                  <a:moveTo>
                    <a:pt x="95473" y="381153"/>
                  </a:moveTo>
                  <a:lnTo>
                    <a:pt x="22841" y="381153"/>
                  </a:lnTo>
                  <a:cubicBezTo>
                    <a:pt x="33311" y="357597"/>
                    <a:pt x="39200" y="327006"/>
                    <a:pt x="39200" y="294453"/>
                  </a:cubicBezTo>
                  <a:cubicBezTo>
                    <a:pt x="39200" y="262063"/>
                    <a:pt x="33311" y="231309"/>
                    <a:pt x="22841" y="207753"/>
                  </a:cubicBezTo>
                  <a:lnTo>
                    <a:pt x="95473" y="207753"/>
                  </a:lnTo>
                  <a:cubicBezTo>
                    <a:pt x="85003" y="231309"/>
                    <a:pt x="79114" y="261900"/>
                    <a:pt x="79114" y="294453"/>
                  </a:cubicBezTo>
                  <a:cubicBezTo>
                    <a:pt x="78951" y="326843"/>
                    <a:pt x="84840" y="357597"/>
                    <a:pt x="95473" y="381153"/>
                  </a:cubicBezTo>
                  <a:lnTo>
                    <a:pt x="95473" y="381153"/>
                  </a:lnTo>
                  <a:close/>
                  <a:moveTo>
                    <a:pt x="225032" y="199246"/>
                  </a:moveTo>
                  <a:cubicBezTo>
                    <a:pt x="211291" y="206117"/>
                    <a:pt x="195914" y="209716"/>
                    <a:pt x="180046" y="209716"/>
                  </a:cubicBezTo>
                  <a:cubicBezTo>
                    <a:pt x="164015" y="209716"/>
                    <a:pt x="148802" y="206117"/>
                    <a:pt x="135060" y="199246"/>
                  </a:cubicBezTo>
                  <a:cubicBezTo>
                    <a:pt x="148802" y="192376"/>
                    <a:pt x="164179" y="188777"/>
                    <a:pt x="180046" y="188777"/>
                  </a:cubicBezTo>
                  <a:cubicBezTo>
                    <a:pt x="195914" y="188777"/>
                    <a:pt x="211291" y="192376"/>
                    <a:pt x="225032" y="199246"/>
                  </a:cubicBezTo>
                  <a:lnTo>
                    <a:pt x="225032" y="199246"/>
                  </a:lnTo>
                  <a:close/>
                  <a:moveTo>
                    <a:pt x="143076" y="140356"/>
                  </a:moveTo>
                  <a:cubicBezTo>
                    <a:pt x="154363" y="129069"/>
                    <a:pt x="167777" y="120726"/>
                    <a:pt x="182337" y="115818"/>
                  </a:cubicBezTo>
                  <a:cubicBezTo>
                    <a:pt x="177429" y="130377"/>
                    <a:pt x="169086" y="143791"/>
                    <a:pt x="157799" y="155079"/>
                  </a:cubicBezTo>
                  <a:cubicBezTo>
                    <a:pt x="146511" y="166366"/>
                    <a:pt x="133097" y="174709"/>
                    <a:pt x="118538" y="179616"/>
                  </a:cubicBezTo>
                  <a:cubicBezTo>
                    <a:pt x="123446" y="165057"/>
                    <a:pt x="131788" y="151643"/>
                    <a:pt x="143076" y="140356"/>
                  </a:cubicBezTo>
                  <a:lnTo>
                    <a:pt x="143076" y="140356"/>
                  </a:lnTo>
                  <a:close/>
                  <a:moveTo>
                    <a:pt x="22677" y="571729"/>
                  </a:moveTo>
                  <a:cubicBezTo>
                    <a:pt x="33147" y="548173"/>
                    <a:pt x="39036" y="517583"/>
                    <a:pt x="39036" y="485029"/>
                  </a:cubicBezTo>
                  <a:cubicBezTo>
                    <a:pt x="39036" y="452640"/>
                    <a:pt x="33147" y="421886"/>
                    <a:pt x="22677" y="398329"/>
                  </a:cubicBezTo>
                  <a:lnTo>
                    <a:pt x="95309" y="398329"/>
                  </a:lnTo>
                  <a:cubicBezTo>
                    <a:pt x="84840" y="421886"/>
                    <a:pt x="78951" y="452476"/>
                    <a:pt x="78951" y="485029"/>
                  </a:cubicBezTo>
                  <a:cubicBezTo>
                    <a:pt x="78951" y="517419"/>
                    <a:pt x="84840" y="548173"/>
                    <a:pt x="95309" y="571729"/>
                  </a:cubicBezTo>
                  <a:lnTo>
                    <a:pt x="22677" y="57172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9" name="Google Shape;2859;p76"/>
            <p:cNvSpPr/>
            <p:nvPr/>
          </p:nvSpPr>
          <p:spPr>
            <a:xfrm>
              <a:off x="6548294" y="1691826"/>
              <a:ext cx="70300" cy="210935"/>
            </a:xfrm>
            <a:custGeom>
              <a:rect b="b" l="l" r="r" t="t"/>
              <a:pathLst>
                <a:path extrusionOk="0" h="354513" w="118151">
                  <a:moveTo>
                    <a:pt x="96128" y="250637"/>
                  </a:moveTo>
                  <a:cubicBezTo>
                    <a:pt x="96128" y="214812"/>
                    <a:pt x="103652" y="181768"/>
                    <a:pt x="116739" y="159848"/>
                  </a:cubicBezTo>
                  <a:cubicBezTo>
                    <a:pt x="118375" y="157067"/>
                    <a:pt x="118375" y="153631"/>
                    <a:pt x="116739" y="151014"/>
                  </a:cubicBezTo>
                  <a:cubicBezTo>
                    <a:pt x="103652" y="129094"/>
                    <a:pt x="96128" y="96050"/>
                    <a:pt x="96128" y="60224"/>
                  </a:cubicBezTo>
                  <a:cubicBezTo>
                    <a:pt x="96128" y="42884"/>
                    <a:pt x="97927" y="26199"/>
                    <a:pt x="101362" y="10495"/>
                  </a:cubicBezTo>
                  <a:cubicBezTo>
                    <a:pt x="102343" y="5914"/>
                    <a:pt x="99399" y="1170"/>
                    <a:pt x="94819" y="189"/>
                  </a:cubicBezTo>
                  <a:cubicBezTo>
                    <a:pt x="90238" y="-793"/>
                    <a:pt x="85494" y="2152"/>
                    <a:pt x="84513" y="6732"/>
                  </a:cubicBezTo>
                  <a:cubicBezTo>
                    <a:pt x="80751" y="23581"/>
                    <a:pt x="78951" y="41576"/>
                    <a:pt x="78951" y="60224"/>
                  </a:cubicBezTo>
                  <a:cubicBezTo>
                    <a:pt x="78951" y="92614"/>
                    <a:pt x="84840" y="123368"/>
                    <a:pt x="95309" y="146924"/>
                  </a:cubicBezTo>
                  <a:lnTo>
                    <a:pt x="22677" y="146924"/>
                  </a:lnTo>
                  <a:cubicBezTo>
                    <a:pt x="33147" y="123368"/>
                    <a:pt x="39036" y="92778"/>
                    <a:pt x="39036" y="60224"/>
                  </a:cubicBezTo>
                  <a:cubicBezTo>
                    <a:pt x="39036" y="46974"/>
                    <a:pt x="38054" y="33887"/>
                    <a:pt x="36091" y="21291"/>
                  </a:cubicBezTo>
                  <a:cubicBezTo>
                    <a:pt x="35437" y="16547"/>
                    <a:pt x="31020" y="13276"/>
                    <a:pt x="26277" y="14093"/>
                  </a:cubicBezTo>
                  <a:cubicBezTo>
                    <a:pt x="21533" y="14748"/>
                    <a:pt x="18261" y="19165"/>
                    <a:pt x="19079" y="23909"/>
                  </a:cubicBezTo>
                  <a:cubicBezTo>
                    <a:pt x="20878" y="35523"/>
                    <a:pt x="21860" y="47792"/>
                    <a:pt x="21860" y="60224"/>
                  </a:cubicBezTo>
                  <a:cubicBezTo>
                    <a:pt x="21860" y="96050"/>
                    <a:pt x="14335" y="129094"/>
                    <a:pt x="1248" y="151014"/>
                  </a:cubicBezTo>
                  <a:cubicBezTo>
                    <a:pt x="-388" y="153795"/>
                    <a:pt x="-388" y="157230"/>
                    <a:pt x="1248" y="159848"/>
                  </a:cubicBezTo>
                  <a:cubicBezTo>
                    <a:pt x="14335" y="181768"/>
                    <a:pt x="21860" y="214812"/>
                    <a:pt x="21860" y="250637"/>
                  </a:cubicBezTo>
                  <a:cubicBezTo>
                    <a:pt x="21860" y="286462"/>
                    <a:pt x="14335" y="319507"/>
                    <a:pt x="1248" y="341427"/>
                  </a:cubicBezTo>
                  <a:cubicBezTo>
                    <a:pt x="-388" y="344044"/>
                    <a:pt x="-388" y="347480"/>
                    <a:pt x="1085" y="350097"/>
                  </a:cubicBezTo>
                  <a:cubicBezTo>
                    <a:pt x="2557" y="352878"/>
                    <a:pt x="5501" y="354514"/>
                    <a:pt x="8609" y="354514"/>
                  </a:cubicBezTo>
                  <a:lnTo>
                    <a:pt x="109541" y="354514"/>
                  </a:lnTo>
                  <a:cubicBezTo>
                    <a:pt x="112649" y="354514"/>
                    <a:pt x="115594" y="352878"/>
                    <a:pt x="117066" y="350097"/>
                  </a:cubicBezTo>
                  <a:cubicBezTo>
                    <a:pt x="118539" y="347316"/>
                    <a:pt x="118539" y="344044"/>
                    <a:pt x="116902" y="341427"/>
                  </a:cubicBezTo>
                  <a:cubicBezTo>
                    <a:pt x="103652" y="319507"/>
                    <a:pt x="96128" y="286462"/>
                    <a:pt x="96128" y="250637"/>
                  </a:cubicBezTo>
                  <a:lnTo>
                    <a:pt x="96128" y="250637"/>
                  </a:lnTo>
                  <a:close/>
                  <a:moveTo>
                    <a:pt x="22515" y="337337"/>
                  </a:moveTo>
                  <a:cubicBezTo>
                    <a:pt x="32983" y="313781"/>
                    <a:pt x="38873" y="283191"/>
                    <a:pt x="38873" y="250637"/>
                  </a:cubicBezTo>
                  <a:cubicBezTo>
                    <a:pt x="38873" y="218248"/>
                    <a:pt x="32983" y="187494"/>
                    <a:pt x="22515" y="163937"/>
                  </a:cubicBezTo>
                  <a:lnTo>
                    <a:pt x="95146" y="163937"/>
                  </a:lnTo>
                  <a:cubicBezTo>
                    <a:pt x="84677" y="187494"/>
                    <a:pt x="78788" y="218084"/>
                    <a:pt x="78788" y="250637"/>
                  </a:cubicBezTo>
                  <a:cubicBezTo>
                    <a:pt x="78788" y="283027"/>
                    <a:pt x="84677" y="313781"/>
                    <a:pt x="95146" y="337337"/>
                  </a:cubicBezTo>
                  <a:lnTo>
                    <a:pt x="22515" y="33733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0" name="Google Shape;2860;p76"/>
            <p:cNvSpPr/>
            <p:nvPr/>
          </p:nvSpPr>
          <p:spPr>
            <a:xfrm>
              <a:off x="6298218" y="1665618"/>
              <a:ext cx="146450" cy="237006"/>
            </a:xfrm>
            <a:custGeom>
              <a:rect b="b" l="l" r="r" t="t"/>
              <a:pathLst>
                <a:path extrusionOk="0" h="398329" w="246134">
                  <a:moveTo>
                    <a:pt x="244887" y="194830"/>
                  </a:moveTo>
                  <a:cubicBezTo>
                    <a:pt x="241779" y="189759"/>
                    <a:pt x="238997" y="183869"/>
                    <a:pt x="236544" y="177326"/>
                  </a:cubicBezTo>
                  <a:cubicBezTo>
                    <a:pt x="234908" y="172909"/>
                    <a:pt x="229837" y="170619"/>
                    <a:pt x="225421" y="172419"/>
                  </a:cubicBezTo>
                  <a:cubicBezTo>
                    <a:pt x="221004" y="174054"/>
                    <a:pt x="218713" y="179126"/>
                    <a:pt x="220512" y="183542"/>
                  </a:cubicBezTo>
                  <a:cubicBezTo>
                    <a:pt x="221494" y="185996"/>
                    <a:pt x="222475" y="188286"/>
                    <a:pt x="223457" y="190576"/>
                  </a:cubicBezTo>
                  <a:lnTo>
                    <a:pt x="152625" y="190576"/>
                  </a:lnTo>
                  <a:cubicBezTo>
                    <a:pt x="152625" y="190413"/>
                    <a:pt x="152625" y="190249"/>
                    <a:pt x="152625" y="189922"/>
                  </a:cubicBezTo>
                  <a:cubicBezTo>
                    <a:pt x="152461" y="189104"/>
                    <a:pt x="152298" y="188286"/>
                    <a:pt x="152134" y="187468"/>
                  </a:cubicBezTo>
                  <a:cubicBezTo>
                    <a:pt x="161786" y="164403"/>
                    <a:pt x="167184" y="134958"/>
                    <a:pt x="167184" y="103876"/>
                  </a:cubicBezTo>
                  <a:cubicBezTo>
                    <a:pt x="167184" y="71487"/>
                    <a:pt x="161295" y="40733"/>
                    <a:pt x="150826" y="17176"/>
                  </a:cubicBezTo>
                  <a:lnTo>
                    <a:pt x="223457" y="17176"/>
                  </a:lnTo>
                  <a:cubicBezTo>
                    <a:pt x="212988" y="40733"/>
                    <a:pt x="207098" y="71323"/>
                    <a:pt x="207098" y="103876"/>
                  </a:cubicBezTo>
                  <a:cubicBezTo>
                    <a:pt x="207098" y="117127"/>
                    <a:pt x="208081" y="130214"/>
                    <a:pt x="210044" y="142810"/>
                  </a:cubicBezTo>
                  <a:cubicBezTo>
                    <a:pt x="210698" y="147554"/>
                    <a:pt x="215115" y="150825"/>
                    <a:pt x="219858" y="150007"/>
                  </a:cubicBezTo>
                  <a:cubicBezTo>
                    <a:pt x="224602" y="149353"/>
                    <a:pt x="227874" y="144936"/>
                    <a:pt x="227056" y="140192"/>
                  </a:cubicBezTo>
                  <a:cubicBezTo>
                    <a:pt x="225257" y="128578"/>
                    <a:pt x="224275" y="116309"/>
                    <a:pt x="224275" y="103876"/>
                  </a:cubicBezTo>
                  <a:cubicBezTo>
                    <a:pt x="224275" y="68051"/>
                    <a:pt x="231800" y="35007"/>
                    <a:pt x="244887" y="13087"/>
                  </a:cubicBezTo>
                  <a:cubicBezTo>
                    <a:pt x="246523" y="10469"/>
                    <a:pt x="246523" y="7034"/>
                    <a:pt x="245050" y="4417"/>
                  </a:cubicBezTo>
                  <a:cubicBezTo>
                    <a:pt x="243578" y="1636"/>
                    <a:pt x="240634" y="0"/>
                    <a:pt x="237526" y="0"/>
                  </a:cubicBezTo>
                  <a:lnTo>
                    <a:pt x="136593" y="0"/>
                  </a:lnTo>
                  <a:cubicBezTo>
                    <a:pt x="133485" y="0"/>
                    <a:pt x="130541" y="1636"/>
                    <a:pt x="129069" y="4417"/>
                  </a:cubicBezTo>
                  <a:cubicBezTo>
                    <a:pt x="127596" y="7198"/>
                    <a:pt x="127596" y="10469"/>
                    <a:pt x="129233" y="13087"/>
                  </a:cubicBezTo>
                  <a:cubicBezTo>
                    <a:pt x="142319" y="35007"/>
                    <a:pt x="149843" y="68051"/>
                    <a:pt x="149843" y="103876"/>
                  </a:cubicBezTo>
                  <a:cubicBezTo>
                    <a:pt x="149843" y="124161"/>
                    <a:pt x="147390" y="143464"/>
                    <a:pt x="142973" y="160477"/>
                  </a:cubicBezTo>
                  <a:cubicBezTo>
                    <a:pt x="137248" y="148699"/>
                    <a:pt x="129395" y="137739"/>
                    <a:pt x="119908" y="128087"/>
                  </a:cubicBezTo>
                  <a:cubicBezTo>
                    <a:pt x="102732" y="110911"/>
                    <a:pt x="81302" y="99623"/>
                    <a:pt x="58072" y="95370"/>
                  </a:cubicBezTo>
                  <a:cubicBezTo>
                    <a:pt x="55292" y="94879"/>
                    <a:pt x="52511" y="95697"/>
                    <a:pt x="50384" y="97824"/>
                  </a:cubicBezTo>
                  <a:cubicBezTo>
                    <a:pt x="48422" y="99787"/>
                    <a:pt x="47440" y="102731"/>
                    <a:pt x="47930" y="105512"/>
                  </a:cubicBezTo>
                  <a:cubicBezTo>
                    <a:pt x="52184" y="128741"/>
                    <a:pt x="63471" y="150171"/>
                    <a:pt x="80647" y="167347"/>
                  </a:cubicBezTo>
                  <a:cubicBezTo>
                    <a:pt x="82446" y="169147"/>
                    <a:pt x="84409" y="170946"/>
                    <a:pt x="86210" y="172582"/>
                  </a:cubicBezTo>
                  <a:cubicBezTo>
                    <a:pt x="81139" y="171928"/>
                    <a:pt x="75904" y="171601"/>
                    <a:pt x="70669" y="171601"/>
                  </a:cubicBezTo>
                  <a:cubicBezTo>
                    <a:pt x="46295" y="171601"/>
                    <a:pt x="23229" y="178798"/>
                    <a:pt x="3762" y="192212"/>
                  </a:cubicBezTo>
                  <a:cubicBezTo>
                    <a:pt x="1473" y="193848"/>
                    <a:pt x="0" y="196466"/>
                    <a:pt x="0" y="199246"/>
                  </a:cubicBezTo>
                  <a:cubicBezTo>
                    <a:pt x="0" y="202027"/>
                    <a:pt x="1309" y="204645"/>
                    <a:pt x="3762" y="206281"/>
                  </a:cubicBezTo>
                  <a:cubicBezTo>
                    <a:pt x="23229" y="219695"/>
                    <a:pt x="46295" y="226892"/>
                    <a:pt x="70669" y="226892"/>
                  </a:cubicBezTo>
                  <a:cubicBezTo>
                    <a:pt x="92916" y="226892"/>
                    <a:pt x="114019" y="221003"/>
                    <a:pt x="132341" y="209552"/>
                  </a:cubicBezTo>
                  <a:cubicBezTo>
                    <a:pt x="143464" y="231309"/>
                    <a:pt x="149681" y="261736"/>
                    <a:pt x="149681" y="294453"/>
                  </a:cubicBezTo>
                  <a:cubicBezTo>
                    <a:pt x="149681" y="330278"/>
                    <a:pt x="142155" y="363322"/>
                    <a:pt x="129069" y="385243"/>
                  </a:cubicBezTo>
                  <a:cubicBezTo>
                    <a:pt x="127432" y="387860"/>
                    <a:pt x="127432" y="391295"/>
                    <a:pt x="128905" y="393913"/>
                  </a:cubicBezTo>
                  <a:cubicBezTo>
                    <a:pt x="130378" y="396693"/>
                    <a:pt x="133322" y="398329"/>
                    <a:pt x="136430" y="398329"/>
                  </a:cubicBezTo>
                  <a:lnTo>
                    <a:pt x="237362" y="398329"/>
                  </a:lnTo>
                  <a:cubicBezTo>
                    <a:pt x="240470" y="398329"/>
                    <a:pt x="243415" y="396693"/>
                    <a:pt x="244887" y="393913"/>
                  </a:cubicBezTo>
                  <a:cubicBezTo>
                    <a:pt x="246359" y="391132"/>
                    <a:pt x="246359" y="387860"/>
                    <a:pt x="244724" y="385243"/>
                  </a:cubicBezTo>
                  <a:cubicBezTo>
                    <a:pt x="231636" y="363322"/>
                    <a:pt x="224112" y="330278"/>
                    <a:pt x="224112" y="294453"/>
                  </a:cubicBezTo>
                  <a:cubicBezTo>
                    <a:pt x="224112" y="258628"/>
                    <a:pt x="231636" y="225584"/>
                    <a:pt x="244724" y="203663"/>
                  </a:cubicBezTo>
                  <a:cubicBezTo>
                    <a:pt x="246523" y="201046"/>
                    <a:pt x="246523" y="197611"/>
                    <a:pt x="244887" y="194830"/>
                  </a:cubicBezTo>
                  <a:lnTo>
                    <a:pt x="244887" y="194830"/>
                  </a:lnTo>
                  <a:close/>
                  <a:moveTo>
                    <a:pt x="68378" y="115982"/>
                  </a:moveTo>
                  <a:cubicBezTo>
                    <a:pt x="82938" y="120889"/>
                    <a:pt x="96352" y="129232"/>
                    <a:pt x="107639" y="140519"/>
                  </a:cubicBezTo>
                  <a:cubicBezTo>
                    <a:pt x="118927" y="151807"/>
                    <a:pt x="127270" y="165221"/>
                    <a:pt x="132177" y="179780"/>
                  </a:cubicBezTo>
                  <a:cubicBezTo>
                    <a:pt x="117618" y="174872"/>
                    <a:pt x="104204" y="166529"/>
                    <a:pt x="92916" y="155242"/>
                  </a:cubicBezTo>
                  <a:cubicBezTo>
                    <a:pt x="81629" y="143955"/>
                    <a:pt x="73286" y="130541"/>
                    <a:pt x="68378" y="115982"/>
                  </a:cubicBezTo>
                  <a:lnTo>
                    <a:pt x="68378" y="115982"/>
                  </a:lnTo>
                  <a:close/>
                  <a:moveTo>
                    <a:pt x="70833" y="209716"/>
                  </a:moveTo>
                  <a:cubicBezTo>
                    <a:pt x="54801" y="209716"/>
                    <a:pt x="39587" y="206117"/>
                    <a:pt x="25847" y="199246"/>
                  </a:cubicBezTo>
                  <a:cubicBezTo>
                    <a:pt x="39587" y="192376"/>
                    <a:pt x="54964" y="188777"/>
                    <a:pt x="70833" y="188777"/>
                  </a:cubicBezTo>
                  <a:cubicBezTo>
                    <a:pt x="86864" y="188777"/>
                    <a:pt x="102077" y="192376"/>
                    <a:pt x="115818" y="199246"/>
                  </a:cubicBezTo>
                  <a:cubicBezTo>
                    <a:pt x="102077" y="206117"/>
                    <a:pt x="86700" y="209716"/>
                    <a:pt x="70833" y="209716"/>
                  </a:cubicBezTo>
                  <a:lnTo>
                    <a:pt x="70833" y="209716"/>
                  </a:lnTo>
                  <a:close/>
                  <a:moveTo>
                    <a:pt x="150826" y="381317"/>
                  </a:moveTo>
                  <a:cubicBezTo>
                    <a:pt x="161295" y="357760"/>
                    <a:pt x="167184" y="327170"/>
                    <a:pt x="167184" y="294616"/>
                  </a:cubicBezTo>
                  <a:cubicBezTo>
                    <a:pt x="167184" y="262227"/>
                    <a:pt x="161295" y="231473"/>
                    <a:pt x="150826" y="207916"/>
                  </a:cubicBezTo>
                  <a:lnTo>
                    <a:pt x="223457" y="207916"/>
                  </a:lnTo>
                  <a:cubicBezTo>
                    <a:pt x="212988" y="231473"/>
                    <a:pt x="207098" y="262063"/>
                    <a:pt x="207098" y="294616"/>
                  </a:cubicBezTo>
                  <a:cubicBezTo>
                    <a:pt x="207098" y="327006"/>
                    <a:pt x="212988" y="357760"/>
                    <a:pt x="223457" y="381317"/>
                  </a:cubicBezTo>
                  <a:lnTo>
                    <a:pt x="150826" y="38131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61" name="Google Shape;2861;p76"/>
          <p:cNvGrpSpPr/>
          <p:nvPr/>
        </p:nvGrpSpPr>
        <p:grpSpPr>
          <a:xfrm>
            <a:off x="5624879" y="1405600"/>
            <a:ext cx="174763" cy="350680"/>
            <a:chOff x="5625208" y="1552150"/>
            <a:chExt cx="174763" cy="350680"/>
          </a:xfrm>
        </p:grpSpPr>
        <p:sp>
          <p:nvSpPr>
            <p:cNvPr id="2862" name="Google Shape;2862;p76"/>
            <p:cNvSpPr/>
            <p:nvPr/>
          </p:nvSpPr>
          <p:spPr>
            <a:xfrm>
              <a:off x="5658157" y="1552150"/>
              <a:ext cx="141815" cy="350593"/>
            </a:xfrm>
            <a:custGeom>
              <a:rect b="b" l="l" r="r" t="t"/>
              <a:pathLst>
                <a:path extrusionOk="0" h="589232" w="238344">
                  <a:moveTo>
                    <a:pt x="202191" y="73777"/>
                  </a:moveTo>
                  <a:cubicBezTo>
                    <a:pt x="195157" y="73777"/>
                    <a:pt x="188613" y="75740"/>
                    <a:pt x="183215" y="79175"/>
                  </a:cubicBezTo>
                  <a:lnTo>
                    <a:pt x="183215" y="54801"/>
                  </a:lnTo>
                  <a:cubicBezTo>
                    <a:pt x="183215" y="34844"/>
                    <a:pt x="167020" y="18485"/>
                    <a:pt x="146900" y="18485"/>
                  </a:cubicBezTo>
                  <a:cubicBezTo>
                    <a:pt x="139211" y="18485"/>
                    <a:pt x="132013" y="20939"/>
                    <a:pt x="126124" y="25028"/>
                  </a:cubicBezTo>
                  <a:cubicBezTo>
                    <a:pt x="121380" y="10469"/>
                    <a:pt x="107639" y="0"/>
                    <a:pt x="91608" y="0"/>
                  </a:cubicBezTo>
                  <a:cubicBezTo>
                    <a:pt x="71650" y="0"/>
                    <a:pt x="55292" y="16195"/>
                    <a:pt x="55292" y="36316"/>
                  </a:cubicBezTo>
                  <a:lnTo>
                    <a:pt x="55292" y="42369"/>
                  </a:lnTo>
                  <a:cubicBezTo>
                    <a:pt x="49730" y="38933"/>
                    <a:pt x="43187" y="36970"/>
                    <a:pt x="36316" y="36970"/>
                  </a:cubicBezTo>
                  <a:cubicBezTo>
                    <a:pt x="16359" y="36970"/>
                    <a:pt x="0" y="53165"/>
                    <a:pt x="0" y="73286"/>
                  </a:cubicBezTo>
                  <a:lnTo>
                    <a:pt x="0" y="193194"/>
                  </a:lnTo>
                  <a:cubicBezTo>
                    <a:pt x="0" y="197938"/>
                    <a:pt x="3926" y="201864"/>
                    <a:pt x="8670" y="201864"/>
                  </a:cubicBezTo>
                  <a:cubicBezTo>
                    <a:pt x="13414" y="201864"/>
                    <a:pt x="17340" y="197938"/>
                    <a:pt x="17340" y="193194"/>
                  </a:cubicBezTo>
                  <a:lnTo>
                    <a:pt x="17340" y="73122"/>
                  </a:lnTo>
                  <a:cubicBezTo>
                    <a:pt x="17340" y="62653"/>
                    <a:pt x="25847" y="54147"/>
                    <a:pt x="36316" y="54147"/>
                  </a:cubicBezTo>
                  <a:cubicBezTo>
                    <a:pt x="46786" y="54147"/>
                    <a:pt x="55292" y="62653"/>
                    <a:pt x="55292" y="73122"/>
                  </a:cubicBezTo>
                  <a:lnTo>
                    <a:pt x="55292" y="220676"/>
                  </a:lnTo>
                  <a:cubicBezTo>
                    <a:pt x="55292" y="225420"/>
                    <a:pt x="59218" y="229346"/>
                    <a:pt x="63962" y="229346"/>
                  </a:cubicBezTo>
                  <a:cubicBezTo>
                    <a:pt x="68706" y="229346"/>
                    <a:pt x="72632" y="225420"/>
                    <a:pt x="72632" y="220676"/>
                  </a:cubicBezTo>
                  <a:lnTo>
                    <a:pt x="72632" y="36316"/>
                  </a:lnTo>
                  <a:cubicBezTo>
                    <a:pt x="72632" y="25846"/>
                    <a:pt x="81138" y="17340"/>
                    <a:pt x="91608" y="17340"/>
                  </a:cubicBezTo>
                  <a:cubicBezTo>
                    <a:pt x="102077" y="17340"/>
                    <a:pt x="110584" y="25846"/>
                    <a:pt x="110584" y="36316"/>
                  </a:cubicBezTo>
                  <a:lnTo>
                    <a:pt x="110584" y="211515"/>
                  </a:lnTo>
                  <a:cubicBezTo>
                    <a:pt x="110584" y="216259"/>
                    <a:pt x="114510" y="220185"/>
                    <a:pt x="119254" y="220185"/>
                  </a:cubicBezTo>
                  <a:cubicBezTo>
                    <a:pt x="123998" y="220185"/>
                    <a:pt x="127924" y="216259"/>
                    <a:pt x="127924" y="211515"/>
                  </a:cubicBezTo>
                  <a:lnTo>
                    <a:pt x="127924" y="54801"/>
                  </a:lnTo>
                  <a:cubicBezTo>
                    <a:pt x="127924" y="44332"/>
                    <a:pt x="136430" y="35825"/>
                    <a:pt x="146900" y="35825"/>
                  </a:cubicBezTo>
                  <a:cubicBezTo>
                    <a:pt x="157369" y="35825"/>
                    <a:pt x="165875" y="44332"/>
                    <a:pt x="165875" y="54801"/>
                  </a:cubicBezTo>
                  <a:lnTo>
                    <a:pt x="165875" y="220840"/>
                  </a:lnTo>
                  <a:cubicBezTo>
                    <a:pt x="165875" y="225584"/>
                    <a:pt x="169801" y="229510"/>
                    <a:pt x="174545" y="229510"/>
                  </a:cubicBezTo>
                  <a:cubicBezTo>
                    <a:pt x="179289" y="229510"/>
                    <a:pt x="183215" y="225584"/>
                    <a:pt x="183215" y="220840"/>
                  </a:cubicBezTo>
                  <a:lnTo>
                    <a:pt x="183215" y="110093"/>
                  </a:lnTo>
                  <a:cubicBezTo>
                    <a:pt x="183215" y="99623"/>
                    <a:pt x="191722" y="91117"/>
                    <a:pt x="202191" y="91117"/>
                  </a:cubicBezTo>
                  <a:cubicBezTo>
                    <a:pt x="212661" y="91117"/>
                    <a:pt x="221167" y="99623"/>
                    <a:pt x="221167" y="110093"/>
                  </a:cubicBezTo>
                  <a:lnTo>
                    <a:pt x="221167" y="377554"/>
                  </a:lnTo>
                  <a:cubicBezTo>
                    <a:pt x="221167" y="418614"/>
                    <a:pt x="187796" y="451985"/>
                    <a:pt x="146736" y="451985"/>
                  </a:cubicBezTo>
                  <a:cubicBezTo>
                    <a:pt x="141992" y="451985"/>
                    <a:pt x="138066" y="455911"/>
                    <a:pt x="138066" y="460655"/>
                  </a:cubicBezTo>
                  <a:cubicBezTo>
                    <a:pt x="138066" y="465399"/>
                    <a:pt x="141992" y="469325"/>
                    <a:pt x="146736" y="469325"/>
                  </a:cubicBezTo>
                  <a:cubicBezTo>
                    <a:pt x="160150" y="469325"/>
                    <a:pt x="172746" y="466381"/>
                    <a:pt x="184197" y="461310"/>
                  </a:cubicBezTo>
                  <a:lnTo>
                    <a:pt x="184197" y="580563"/>
                  </a:lnTo>
                  <a:cubicBezTo>
                    <a:pt x="184197" y="585307"/>
                    <a:pt x="188123" y="589233"/>
                    <a:pt x="192867" y="589233"/>
                  </a:cubicBezTo>
                  <a:cubicBezTo>
                    <a:pt x="197611" y="589233"/>
                    <a:pt x="201537" y="585307"/>
                    <a:pt x="201537" y="580563"/>
                  </a:cubicBezTo>
                  <a:lnTo>
                    <a:pt x="201537" y="451167"/>
                  </a:lnTo>
                  <a:cubicBezTo>
                    <a:pt x="223948" y="434482"/>
                    <a:pt x="238343" y="407817"/>
                    <a:pt x="238343" y="377718"/>
                  </a:cubicBezTo>
                  <a:lnTo>
                    <a:pt x="238343" y="110093"/>
                  </a:lnTo>
                  <a:cubicBezTo>
                    <a:pt x="238507" y="89972"/>
                    <a:pt x="222312" y="73777"/>
                    <a:pt x="202191" y="73777"/>
                  </a:cubicBezTo>
                  <a:lnTo>
                    <a:pt x="202191" y="7377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3" name="Google Shape;2863;p76"/>
            <p:cNvSpPr/>
            <p:nvPr/>
          </p:nvSpPr>
          <p:spPr>
            <a:xfrm>
              <a:off x="5625208" y="1673027"/>
              <a:ext cx="152813" cy="229803"/>
            </a:xfrm>
            <a:custGeom>
              <a:rect b="b" l="l" r="r" t="t"/>
              <a:pathLst>
                <a:path extrusionOk="0" h="386224" w="256828">
                  <a:moveTo>
                    <a:pt x="156060" y="229346"/>
                  </a:moveTo>
                  <a:cubicBezTo>
                    <a:pt x="211679" y="229346"/>
                    <a:pt x="256829" y="184197"/>
                    <a:pt x="256829" y="128578"/>
                  </a:cubicBezTo>
                  <a:cubicBezTo>
                    <a:pt x="256829" y="78030"/>
                    <a:pt x="215769" y="36970"/>
                    <a:pt x="165221" y="36970"/>
                  </a:cubicBezTo>
                  <a:cubicBezTo>
                    <a:pt x="124815" y="36970"/>
                    <a:pt x="92098" y="69851"/>
                    <a:pt x="92098" y="110093"/>
                  </a:cubicBezTo>
                  <a:lnTo>
                    <a:pt x="92098" y="110093"/>
                  </a:lnTo>
                  <a:cubicBezTo>
                    <a:pt x="92098" y="145263"/>
                    <a:pt x="120726" y="174054"/>
                    <a:pt x="156060" y="174054"/>
                  </a:cubicBezTo>
                  <a:cubicBezTo>
                    <a:pt x="186160" y="174054"/>
                    <a:pt x="210861" y="149517"/>
                    <a:pt x="210861" y="119253"/>
                  </a:cubicBezTo>
                  <a:cubicBezTo>
                    <a:pt x="210861" y="94225"/>
                    <a:pt x="190413" y="73777"/>
                    <a:pt x="165385" y="73777"/>
                  </a:cubicBezTo>
                  <a:cubicBezTo>
                    <a:pt x="145427" y="73777"/>
                    <a:pt x="129069" y="89972"/>
                    <a:pt x="129069" y="110093"/>
                  </a:cubicBezTo>
                  <a:cubicBezTo>
                    <a:pt x="129069" y="124979"/>
                    <a:pt x="141174" y="137084"/>
                    <a:pt x="156060" y="137084"/>
                  </a:cubicBezTo>
                  <a:cubicBezTo>
                    <a:pt x="160804" y="137084"/>
                    <a:pt x="164730" y="133158"/>
                    <a:pt x="164730" y="128414"/>
                  </a:cubicBezTo>
                  <a:cubicBezTo>
                    <a:pt x="164730" y="123670"/>
                    <a:pt x="160804" y="119744"/>
                    <a:pt x="156060" y="119744"/>
                  </a:cubicBezTo>
                  <a:cubicBezTo>
                    <a:pt x="150662" y="119744"/>
                    <a:pt x="146245" y="115327"/>
                    <a:pt x="146245" y="109929"/>
                  </a:cubicBezTo>
                  <a:cubicBezTo>
                    <a:pt x="146245" y="99460"/>
                    <a:pt x="154752" y="90953"/>
                    <a:pt x="165221" y="90953"/>
                  </a:cubicBezTo>
                  <a:cubicBezTo>
                    <a:pt x="180762" y="90953"/>
                    <a:pt x="193521" y="103549"/>
                    <a:pt x="193521" y="119253"/>
                  </a:cubicBezTo>
                  <a:cubicBezTo>
                    <a:pt x="193521" y="139865"/>
                    <a:pt x="176672" y="156714"/>
                    <a:pt x="156060" y="156714"/>
                  </a:cubicBezTo>
                  <a:cubicBezTo>
                    <a:pt x="130377" y="156714"/>
                    <a:pt x="109438" y="135776"/>
                    <a:pt x="109438" y="110093"/>
                  </a:cubicBezTo>
                  <a:cubicBezTo>
                    <a:pt x="109438" y="79339"/>
                    <a:pt x="134467" y="54147"/>
                    <a:pt x="165385" y="54147"/>
                  </a:cubicBezTo>
                  <a:cubicBezTo>
                    <a:pt x="206445" y="54147"/>
                    <a:pt x="239816" y="87518"/>
                    <a:pt x="239816" y="128578"/>
                  </a:cubicBezTo>
                  <a:cubicBezTo>
                    <a:pt x="239816" y="174709"/>
                    <a:pt x="202355" y="212170"/>
                    <a:pt x="156224" y="212170"/>
                  </a:cubicBezTo>
                  <a:cubicBezTo>
                    <a:pt x="110093" y="212170"/>
                    <a:pt x="72632" y="174709"/>
                    <a:pt x="72632" y="128578"/>
                  </a:cubicBezTo>
                  <a:lnTo>
                    <a:pt x="72632" y="54801"/>
                  </a:lnTo>
                  <a:cubicBezTo>
                    <a:pt x="72632" y="24701"/>
                    <a:pt x="48094" y="0"/>
                    <a:pt x="17831" y="0"/>
                  </a:cubicBezTo>
                  <a:cubicBezTo>
                    <a:pt x="8016" y="0"/>
                    <a:pt x="0" y="8016"/>
                    <a:pt x="0" y="17831"/>
                  </a:cubicBezTo>
                  <a:lnTo>
                    <a:pt x="0" y="123016"/>
                  </a:lnTo>
                  <a:cubicBezTo>
                    <a:pt x="0" y="140029"/>
                    <a:pt x="3272" y="156714"/>
                    <a:pt x="9815" y="172419"/>
                  </a:cubicBezTo>
                  <a:lnTo>
                    <a:pt x="25356" y="209879"/>
                  </a:lnTo>
                  <a:cubicBezTo>
                    <a:pt x="34680" y="232291"/>
                    <a:pt x="52184" y="249631"/>
                    <a:pt x="73613" y="258791"/>
                  </a:cubicBezTo>
                  <a:lnTo>
                    <a:pt x="73613" y="377554"/>
                  </a:lnTo>
                  <a:cubicBezTo>
                    <a:pt x="73613" y="382298"/>
                    <a:pt x="77540" y="386224"/>
                    <a:pt x="82283" y="386224"/>
                  </a:cubicBezTo>
                  <a:cubicBezTo>
                    <a:pt x="87027" y="386224"/>
                    <a:pt x="90953" y="382298"/>
                    <a:pt x="90953" y="377554"/>
                  </a:cubicBezTo>
                  <a:lnTo>
                    <a:pt x="90953" y="264353"/>
                  </a:lnTo>
                  <a:cubicBezTo>
                    <a:pt x="97170" y="265662"/>
                    <a:pt x="103550" y="266316"/>
                    <a:pt x="109929" y="266316"/>
                  </a:cubicBezTo>
                  <a:cubicBezTo>
                    <a:pt x="114673" y="266316"/>
                    <a:pt x="118599" y="262390"/>
                    <a:pt x="118599" y="257646"/>
                  </a:cubicBezTo>
                  <a:cubicBezTo>
                    <a:pt x="118599" y="252902"/>
                    <a:pt x="114673" y="248976"/>
                    <a:pt x="109929" y="248976"/>
                  </a:cubicBezTo>
                  <a:cubicBezTo>
                    <a:pt x="79830" y="248976"/>
                    <a:pt x="52838" y="230982"/>
                    <a:pt x="41224" y="203173"/>
                  </a:cubicBezTo>
                  <a:lnTo>
                    <a:pt x="25683" y="165712"/>
                  </a:lnTo>
                  <a:cubicBezTo>
                    <a:pt x="19957" y="152134"/>
                    <a:pt x="17177" y="137739"/>
                    <a:pt x="17177" y="122852"/>
                  </a:cubicBezTo>
                  <a:lnTo>
                    <a:pt x="17177" y="17667"/>
                  </a:lnTo>
                  <a:cubicBezTo>
                    <a:pt x="17177" y="17340"/>
                    <a:pt x="17504" y="17013"/>
                    <a:pt x="17831" y="17013"/>
                  </a:cubicBezTo>
                  <a:cubicBezTo>
                    <a:pt x="38443" y="17013"/>
                    <a:pt x="55292" y="33862"/>
                    <a:pt x="55292" y="54474"/>
                  </a:cubicBezTo>
                  <a:lnTo>
                    <a:pt x="55292" y="128251"/>
                  </a:lnTo>
                  <a:cubicBezTo>
                    <a:pt x="55292" y="184033"/>
                    <a:pt x="100605" y="229346"/>
                    <a:pt x="156060" y="229346"/>
                  </a:cubicBezTo>
                  <a:lnTo>
                    <a:pt x="156060" y="22934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64" name="Google Shape;2864;p76"/>
          <p:cNvGrpSpPr/>
          <p:nvPr/>
        </p:nvGrpSpPr>
        <p:grpSpPr>
          <a:xfrm>
            <a:off x="4883588" y="1405710"/>
            <a:ext cx="137227" cy="350459"/>
            <a:chOff x="4884869" y="1552204"/>
            <a:chExt cx="137227" cy="350459"/>
          </a:xfrm>
        </p:grpSpPr>
        <p:sp>
          <p:nvSpPr>
            <p:cNvPr id="2865" name="Google Shape;2865;p76"/>
            <p:cNvSpPr/>
            <p:nvPr/>
          </p:nvSpPr>
          <p:spPr>
            <a:xfrm>
              <a:off x="4884869" y="1627727"/>
              <a:ext cx="66137" cy="274936"/>
            </a:xfrm>
            <a:custGeom>
              <a:rect b="b" l="l" r="r" t="t"/>
              <a:pathLst>
                <a:path extrusionOk="0" h="462078" w="111155">
                  <a:moveTo>
                    <a:pt x="78636" y="268558"/>
                  </a:moveTo>
                  <a:cubicBezTo>
                    <a:pt x="82234" y="266594"/>
                    <a:pt x="85343" y="263814"/>
                    <a:pt x="87796" y="260378"/>
                  </a:cubicBezTo>
                  <a:cubicBezTo>
                    <a:pt x="91886" y="254489"/>
                    <a:pt x="93522" y="247291"/>
                    <a:pt x="92213" y="240094"/>
                  </a:cubicBezTo>
                  <a:lnTo>
                    <a:pt x="53770" y="22362"/>
                  </a:lnTo>
                  <a:cubicBezTo>
                    <a:pt x="52462" y="15164"/>
                    <a:pt x="48536" y="9112"/>
                    <a:pt x="42647" y="4859"/>
                  </a:cubicBezTo>
                  <a:cubicBezTo>
                    <a:pt x="36758" y="769"/>
                    <a:pt x="29560" y="-867"/>
                    <a:pt x="22362" y="442"/>
                  </a:cubicBezTo>
                  <a:cubicBezTo>
                    <a:pt x="15164" y="1750"/>
                    <a:pt x="9112" y="5676"/>
                    <a:pt x="4859" y="11566"/>
                  </a:cubicBezTo>
                  <a:cubicBezTo>
                    <a:pt x="769" y="17455"/>
                    <a:pt x="-867" y="24652"/>
                    <a:pt x="442" y="31850"/>
                  </a:cubicBezTo>
                  <a:lnTo>
                    <a:pt x="39048" y="249418"/>
                  </a:lnTo>
                  <a:cubicBezTo>
                    <a:pt x="40357" y="256616"/>
                    <a:pt x="44283" y="262668"/>
                    <a:pt x="50172" y="266922"/>
                  </a:cubicBezTo>
                  <a:cubicBezTo>
                    <a:pt x="53607" y="269375"/>
                    <a:pt x="57533" y="270848"/>
                    <a:pt x="61623" y="271502"/>
                  </a:cubicBezTo>
                  <a:lnTo>
                    <a:pt x="94013" y="454881"/>
                  </a:lnTo>
                  <a:cubicBezTo>
                    <a:pt x="94830" y="459134"/>
                    <a:pt x="98429" y="462078"/>
                    <a:pt x="102519" y="462078"/>
                  </a:cubicBezTo>
                  <a:cubicBezTo>
                    <a:pt x="103010" y="462078"/>
                    <a:pt x="103500" y="462078"/>
                    <a:pt x="103991" y="461915"/>
                  </a:cubicBezTo>
                  <a:cubicBezTo>
                    <a:pt x="108735" y="461097"/>
                    <a:pt x="111843" y="456680"/>
                    <a:pt x="111025" y="451936"/>
                  </a:cubicBezTo>
                  <a:lnTo>
                    <a:pt x="78636" y="268558"/>
                  </a:lnTo>
                  <a:close/>
                  <a:moveTo>
                    <a:pt x="19254" y="21381"/>
                  </a:moveTo>
                  <a:cubicBezTo>
                    <a:pt x="20726" y="19254"/>
                    <a:pt x="23017" y="17782"/>
                    <a:pt x="25634" y="17291"/>
                  </a:cubicBezTo>
                  <a:cubicBezTo>
                    <a:pt x="26288" y="17127"/>
                    <a:pt x="26779" y="17127"/>
                    <a:pt x="27433" y="17127"/>
                  </a:cubicBezTo>
                  <a:cubicBezTo>
                    <a:pt x="29396" y="17127"/>
                    <a:pt x="31359" y="17782"/>
                    <a:pt x="32995" y="18927"/>
                  </a:cubicBezTo>
                  <a:cubicBezTo>
                    <a:pt x="35122" y="20399"/>
                    <a:pt x="36594" y="22689"/>
                    <a:pt x="37085" y="25307"/>
                  </a:cubicBezTo>
                  <a:lnTo>
                    <a:pt x="40357" y="44119"/>
                  </a:lnTo>
                  <a:lnTo>
                    <a:pt x="21053" y="47554"/>
                  </a:lnTo>
                  <a:lnTo>
                    <a:pt x="17782" y="28906"/>
                  </a:lnTo>
                  <a:cubicBezTo>
                    <a:pt x="17127" y="26125"/>
                    <a:pt x="17782" y="23507"/>
                    <a:pt x="19254" y="21381"/>
                  </a:cubicBezTo>
                  <a:lnTo>
                    <a:pt x="19254" y="21381"/>
                  </a:lnTo>
                  <a:close/>
                  <a:moveTo>
                    <a:pt x="56061" y="246474"/>
                  </a:moveTo>
                  <a:lnTo>
                    <a:pt x="23998" y="64403"/>
                  </a:lnTo>
                  <a:lnTo>
                    <a:pt x="43301" y="60968"/>
                  </a:lnTo>
                  <a:lnTo>
                    <a:pt x="75364" y="243038"/>
                  </a:lnTo>
                  <a:cubicBezTo>
                    <a:pt x="75854" y="245656"/>
                    <a:pt x="75200" y="248273"/>
                    <a:pt x="73728" y="250400"/>
                  </a:cubicBezTo>
                  <a:cubicBezTo>
                    <a:pt x="72255" y="252526"/>
                    <a:pt x="69966" y="253998"/>
                    <a:pt x="67348" y="254489"/>
                  </a:cubicBezTo>
                  <a:cubicBezTo>
                    <a:pt x="64731" y="254980"/>
                    <a:pt x="62113" y="254326"/>
                    <a:pt x="59987" y="252853"/>
                  </a:cubicBezTo>
                  <a:cubicBezTo>
                    <a:pt x="57860" y="251218"/>
                    <a:pt x="56551" y="249091"/>
                    <a:pt x="56061" y="246474"/>
                  </a:cubicBezTo>
                  <a:lnTo>
                    <a:pt x="56061" y="24647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866" name="Google Shape;2866;p76"/>
            <p:cNvGrpSpPr/>
            <p:nvPr/>
          </p:nvGrpSpPr>
          <p:grpSpPr>
            <a:xfrm>
              <a:off x="4909759" y="1552204"/>
              <a:ext cx="112338" cy="308460"/>
              <a:chOff x="6662489" y="1245249"/>
              <a:chExt cx="188518" cy="517637"/>
            </a:xfrm>
          </p:grpSpPr>
          <p:sp>
            <p:nvSpPr>
              <p:cNvPr id="2867" name="Google Shape;2867;p76"/>
              <p:cNvSpPr/>
              <p:nvPr/>
            </p:nvSpPr>
            <p:spPr>
              <a:xfrm>
                <a:off x="6739903" y="1300481"/>
                <a:ext cx="111104" cy="462405"/>
              </a:xfrm>
              <a:custGeom>
                <a:rect b="b" l="l" r="r" t="t"/>
                <a:pathLst>
                  <a:path extrusionOk="0" h="462405" w="111104">
                    <a:moveTo>
                      <a:pt x="106297" y="11566"/>
                    </a:moveTo>
                    <a:cubicBezTo>
                      <a:pt x="102207" y="5676"/>
                      <a:pt x="95992" y="1750"/>
                      <a:pt x="88794" y="442"/>
                    </a:cubicBezTo>
                    <a:cubicBezTo>
                      <a:pt x="81596" y="-867"/>
                      <a:pt x="74562" y="769"/>
                      <a:pt x="68509" y="4859"/>
                    </a:cubicBezTo>
                    <a:cubicBezTo>
                      <a:pt x="62620" y="8948"/>
                      <a:pt x="58694" y="15164"/>
                      <a:pt x="57385" y="22362"/>
                    </a:cubicBezTo>
                    <a:lnTo>
                      <a:pt x="49697" y="66203"/>
                    </a:lnTo>
                    <a:cubicBezTo>
                      <a:pt x="48879" y="70947"/>
                      <a:pt x="51987" y="75364"/>
                      <a:pt x="56731" y="76182"/>
                    </a:cubicBezTo>
                    <a:cubicBezTo>
                      <a:pt x="61475" y="77000"/>
                      <a:pt x="65892" y="73891"/>
                      <a:pt x="66710" y="69147"/>
                    </a:cubicBezTo>
                    <a:lnTo>
                      <a:pt x="68182" y="61132"/>
                    </a:lnTo>
                    <a:lnTo>
                      <a:pt x="87485" y="64567"/>
                    </a:lnTo>
                    <a:lnTo>
                      <a:pt x="55422" y="246637"/>
                    </a:lnTo>
                    <a:cubicBezTo>
                      <a:pt x="54932" y="249254"/>
                      <a:pt x="53459" y="251381"/>
                      <a:pt x="51333" y="253017"/>
                    </a:cubicBezTo>
                    <a:cubicBezTo>
                      <a:pt x="49206" y="254489"/>
                      <a:pt x="46589" y="255144"/>
                      <a:pt x="43971" y="254653"/>
                    </a:cubicBezTo>
                    <a:cubicBezTo>
                      <a:pt x="41354" y="254162"/>
                      <a:pt x="39064" y="252690"/>
                      <a:pt x="37592" y="250563"/>
                    </a:cubicBezTo>
                    <a:cubicBezTo>
                      <a:pt x="36119" y="248437"/>
                      <a:pt x="35465" y="245819"/>
                      <a:pt x="35956" y="243202"/>
                    </a:cubicBezTo>
                    <a:lnTo>
                      <a:pt x="59839" y="107753"/>
                    </a:lnTo>
                    <a:cubicBezTo>
                      <a:pt x="60657" y="103010"/>
                      <a:pt x="57549" y="98593"/>
                      <a:pt x="52805" y="97775"/>
                    </a:cubicBezTo>
                    <a:cubicBezTo>
                      <a:pt x="48061" y="96957"/>
                      <a:pt x="43644" y="100065"/>
                      <a:pt x="42826" y="104809"/>
                    </a:cubicBezTo>
                    <a:lnTo>
                      <a:pt x="18943" y="240257"/>
                    </a:lnTo>
                    <a:cubicBezTo>
                      <a:pt x="17634" y="247455"/>
                      <a:pt x="19270" y="254489"/>
                      <a:pt x="23360" y="260542"/>
                    </a:cubicBezTo>
                    <a:cubicBezTo>
                      <a:pt x="25813" y="263977"/>
                      <a:pt x="28922" y="266758"/>
                      <a:pt x="32520" y="268721"/>
                    </a:cubicBezTo>
                    <a:lnTo>
                      <a:pt x="130" y="452263"/>
                    </a:lnTo>
                    <a:cubicBezTo>
                      <a:pt x="-687" y="457007"/>
                      <a:pt x="2421" y="461424"/>
                      <a:pt x="7164" y="462242"/>
                    </a:cubicBezTo>
                    <a:cubicBezTo>
                      <a:pt x="7655" y="462406"/>
                      <a:pt x="8146" y="462406"/>
                      <a:pt x="8637" y="462406"/>
                    </a:cubicBezTo>
                    <a:cubicBezTo>
                      <a:pt x="12727" y="462406"/>
                      <a:pt x="16325" y="459461"/>
                      <a:pt x="17143" y="455208"/>
                    </a:cubicBezTo>
                    <a:lnTo>
                      <a:pt x="49533" y="271829"/>
                    </a:lnTo>
                    <a:cubicBezTo>
                      <a:pt x="53623" y="271175"/>
                      <a:pt x="57549" y="269703"/>
                      <a:pt x="60984" y="267249"/>
                    </a:cubicBezTo>
                    <a:cubicBezTo>
                      <a:pt x="66873" y="263159"/>
                      <a:pt x="70799" y="256943"/>
                      <a:pt x="72108" y="249745"/>
                    </a:cubicBezTo>
                    <a:lnTo>
                      <a:pt x="110550" y="32014"/>
                    </a:lnTo>
                    <a:cubicBezTo>
                      <a:pt x="112023" y="24652"/>
                      <a:pt x="110550" y="17455"/>
                      <a:pt x="106297" y="11566"/>
                    </a:cubicBezTo>
                    <a:lnTo>
                      <a:pt x="106297" y="11566"/>
                    </a:lnTo>
                    <a:close/>
                    <a:moveTo>
                      <a:pt x="71290" y="44119"/>
                    </a:moveTo>
                    <a:lnTo>
                      <a:pt x="74562" y="25307"/>
                    </a:lnTo>
                    <a:cubicBezTo>
                      <a:pt x="75053" y="22689"/>
                      <a:pt x="76525" y="20563"/>
                      <a:pt x="78652" y="18927"/>
                    </a:cubicBezTo>
                    <a:cubicBezTo>
                      <a:pt x="80778" y="17455"/>
                      <a:pt x="83395" y="16800"/>
                      <a:pt x="86013" y="17291"/>
                    </a:cubicBezTo>
                    <a:cubicBezTo>
                      <a:pt x="88630" y="17782"/>
                      <a:pt x="90920" y="19254"/>
                      <a:pt x="92393" y="21381"/>
                    </a:cubicBezTo>
                    <a:cubicBezTo>
                      <a:pt x="93865" y="23507"/>
                      <a:pt x="94519" y="26125"/>
                      <a:pt x="94028" y="28742"/>
                    </a:cubicBezTo>
                    <a:lnTo>
                      <a:pt x="90757" y="47391"/>
                    </a:lnTo>
                    <a:lnTo>
                      <a:pt x="71290" y="4411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8" name="Google Shape;2868;p76"/>
              <p:cNvSpPr/>
              <p:nvPr/>
            </p:nvSpPr>
            <p:spPr>
              <a:xfrm>
                <a:off x="6662489" y="1245249"/>
                <a:ext cx="87577" cy="117672"/>
              </a:xfrm>
              <a:custGeom>
                <a:rect b="b" l="l" r="r" t="t"/>
                <a:pathLst>
                  <a:path extrusionOk="0" h="117672" w="87577">
                    <a:moveTo>
                      <a:pt x="9657" y="82011"/>
                    </a:moveTo>
                    <a:cubicBezTo>
                      <a:pt x="1477" y="92153"/>
                      <a:pt x="169" y="101314"/>
                      <a:pt x="5" y="108839"/>
                    </a:cubicBezTo>
                    <a:cubicBezTo>
                      <a:pt x="-159" y="113583"/>
                      <a:pt x="3604" y="117509"/>
                      <a:pt x="8348" y="117673"/>
                    </a:cubicBezTo>
                    <a:cubicBezTo>
                      <a:pt x="8511" y="117673"/>
                      <a:pt x="8511" y="117673"/>
                      <a:pt x="8511" y="117673"/>
                    </a:cubicBezTo>
                    <a:cubicBezTo>
                      <a:pt x="13092" y="117673"/>
                      <a:pt x="17018" y="113910"/>
                      <a:pt x="17181" y="109330"/>
                    </a:cubicBezTo>
                    <a:cubicBezTo>
                      <a:pt x="17345" y="103277"/>
                      <a:pt x="18327" y="98697"/>
                      <a:pt x="23071" y="92808"/>
                    </a:cubicBezTo>
                    <a:cubicBezTo>
                      <a:pt x="28960" y="85283"/>
                      <a:pt x="34358" y="84138"/>
                      <a:pt x="41719" y="82502"/>
                    </a:cubicBezTo>
                    <a:cubicBezTo>
                      <a:pt x="50062" y="80539"/>
                      <a:pt x="60368" y="78249"/>
                      <a:pt x="70183" y="65980"/>
                    </a:cubicBezTo>
                    <a:cubicBezTo>
                      <a:pt x="79835" y="53711"/>
                      <a:pt x="79835" y="43078"/>
                      <a:pt x="79835" y="34571"/>
                    </a:cubicBezTo>
                    <a:cubicBezTo>
                      <a:pt x="79835" y="26883"/>
                      <a:pt x="79835" y="21485"/>
                      <a:pt x="85724" y="13960"/>
                    </a:cubicBezTo>
                    <a:cubicBezTo>
                      <a:pt x="88668" y="10197"/>
                      <a:pt x="88014" y="4799"/>
                      <a:pt x="84415" y="1854"/>
                    </a:cubicBezTo>
                    <a:cubicBezTo>
                      <a:pt x="80652" y="-1090"/>
                      <a:pt x="75254" y="-436"/>
                      <a:pt x="72309" y="3163"/>
                    </a:cubicBezTo>
                    <a:cubicBezTo>
                      <a:pt x="62495" y="15432"/>
                      <a:pt x="62658" y="26065"/>
                      <a:pt x="62658" y="34571"/>
                    </a:cubicBezTo>
                    <a:cubicBezTo>
                      <a:pt x="62658" y="42260"/>
                      <a:pt x="62658" y="47658"/>
                      <a:pt x="56769" y="55183"/>
                    </a:cubicBezTo>
                    <a:cubicBezTo>
                      <a:pt x="50880" y="62708"/>
                      <a:pt x="45482" y="63853"/>
                      <a:pt x="38120" y="65489"/>
                    </a:cubicBezTo>
                    <a:cubicBezTo>
                      <a:pt x="29778" y="67452"/>
                      <a:pt x="19472" y="69742"/>
                      <a:pt x="9657" y="82011"/>
                    </a:cubicBezTo>
                    <a:lnTo>
                      <a:pt x="9657" y="8201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869" name="Google Shape;2869;p76"/>
            <p:cNvSpPr/>
            <p:nvPr/>
          </p:nvSpPr>
          <p:spPr>
            <a:xfrm>
              <a:off x="4947390" y="1581722"/>
              <a:ext cx="32604" cy="38411"/>
            </a:xfrm>
            <a:custGeom>
              <a:rect b="b" l="l" r="r" t="t"/>
              <a:pathLst>
                <a:path extrusionOk="0" h="64556" w="54796">
                  <a:moveTo>
                    <a:pt x="38825" y="41491"/>
                  </a:moveTo>
                  <a:cubicBezTo>
                    <a:pt x="46350" y="32003"/>
                    <a:pt x="51585" y="21697"/>
                    <a:pt x="54529" y="10737"/>
                  </a:cubicBezTo>
                  <a:cubicBezTo>
                    <a:pt x="55675" y="6157"/>
                    <a:pt x="53057" y="1413"/>
                    <a:pt x="48313" y="267"/>
                  </a:cubicBezTo>
                  <a:cubicBezTo>
                    <a:pt x="43733" y="-878"/>
                    <a:pt x="38989" y="1740"/>
                    <a:pt x="37843" y="6484"/>
                  </a:cubicBezTo>
                  <a:cubicBezTo>
                    <a:pt x="35554" y="15154"/>
                    <a:pt x="31300" y="23333"/>
                    <a:pt x="25411" y="30858"/>
                  </a:cubicBezTo>
                  <a:cubicBezTo>
                    <a:pt x="19522" y="38383"/>
                    <a:pt x="12488" y="44272"/>
                    <a:pt x="4636" y="48361"/>
                  </a:cubicBezTo>
                  <a:cubicBezTo>
                    <a:pt x="383" y="50652"/>
                    <a:pt x="-1253" y="55886"/>
                    <a:pt x="1037" y="59976"/>
                  </a:cubicBezTo>
                  <a:cubicBezTo>
                    <a:pt x="2510" y="62920"/>
                    <a:pt x="5617" y="64556"/>
                    <a:pt x="8725" y="64556"/>
                  </a:cubicBezTo>
                  <a:cubicBezTo>
                    <a:pt x="10034" y="64556"/>
                    <a:pt x="11507" y="64229"/>
                    <a:pt x="12815" y="63575"/>
                  </a:cubicBezTo>
                  <a:cubicBezTo>
                    <a:pt x="22466" y="58177"/>
                    <a:pt x="31300" y="50815"/>
                    <a:pt x="38825" y="41491"/>
                  </a:cubicBezTo>
                  <a:lnTo>
                    <a:pt x="38825" y="4149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0" name="Google Shape;2870;p76"/>
            <p:cNvSpPr/>
            <p:nvPr/>
          </p:nvSpPr>
          <p:spPr>
            <a:xfrm>
              <a:off x="4887430" y="1567710"/>
              <a:ext cx="46010" cy="42960"/>
            </a:xfrm>
            <a:custGeom>
              <a:rect b="b" l="l" r="r" t="t"/>
              <a:pathLst>
                <a:path extrusionOk="0" h="72202" w="77327">
                  <a:moveTo>
                    <a:pt x="6285" y="71875"/>
                  </a:moveTo>
                  <a:cubicBezTo>
                    <a:pt x="7103" y="72039"/>
                    <a:pt x="7757" y="72202"/>
                    <a:pt x="8575" y="72202"/>
                  </a:cubicBezTo>
                  <a:cubicBezTo>
                    <a:pt x="12338" y="72202"/>
                    <a:pt x="15937" y="69585"/>
                    <a:pt x="16918" y="65822"/>
                  </a:cubicBezTo>
                  <a:cubicBezTo>
                    <a:pt x="19209" y="57316"/>
                    <a:pt x="23298" y="49137"/>
                    <a:pt x="29351" y="41612"/>
                  </a:cubicBezTo>
                  <a:cubicBezTo>
                    <a:pt x="44073" y="23127"/>
                    <a:pt x="60759" y="19364"/>
                    <a:pt x="70574" y="17074"/>
                  </a:cubicBezTo>
                  <a:cubicBezTo>
                    <a:pt x="70738" y="17074"/>
                    <a:pt x="71065" y="16911"/>
                    <a:pt x="71229" y="16911"/>
                  </a:cubicBezTo>
                  <a:cubicBezTo>
                    <a:pt x="74500" y="15929"/>
                    <a:pt x="76954" y="12821"/>
                    <a:pt x="77281" y="9386"/>
                  </a:cubicBezTo>
                  <a:cubicBezTo>
                    <a:pt x="77772" y="4642"/>
                    <a:pt x="74337" y="389"/>
                    <a:pt x="69593" y="61"/>
                  </a:cubicBezTo>
                  <a:cubicBezTo>
                    <a:pt x="68284" y="-102"/>
                    <a:pt x="67139" y="61"/>
                    <a:pt x="65994" y="552"/>
                  </a:cubicBezTo>
                  <a:cubicBezTo>
                    <a:pt x="55197" y="3006"/>
                    <a:pt x="33931" y="8404"/>
                    <a:pt x="15937" y="30979"/>
                  </a:cubicBezTo>
                  <a:cubicBezTo>
                    <a:pt x="8412" y="40303"/>
                    <a:pt x="3177" y="50609"/>
                    <a:pt x="396" y="61406"/>
                  </a:cubicBezTo>
                  <a:cubicBezTo>
                    <a:pt x="-1076" y="65986"/>
                    <a:pt x="1705" y="70730"/>
                    <a:pt x="6285" y="71875"/>
                  </a:cubicBezTo>
                  <a:lnTo>
                    <a:pt x="6285" y="7187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71" name="Google Shape;2871;p76"/>
          <p:cNvGrpSpPr/>
          <p:nvPr/>
        </p:nvGrpSpPr>
        <p:grpSpPr>
          <a:xfrm>
            <a:off x="4049646" y="1405740"/>
            <a:ext cx="284504" cy="350398"/>
            <a:chOff x="4045917" y="1552150"/>
            <a:chExt cx="284504" cy="350398"/>
          </a:xfrm>
        </p:grpSpPr>
        <p:sp>
          <p:nvSpPr>
            <p:cNvPr id="2872" name="Google Shape;2872;p76"/>
            <p:cNvSpPr/>
            <p:nvPr/>
          </p:nvSpPr>
          <p:spPr>
            <a:xfrm>
              <a:off x="4045917" y="1552150"/>
              <a:ext cx="284504" cy="350398"/>
            </a:xfrm>
            <a:custGeom>
              <a:rect b="b" l="l" r="r" t="t"/>
              <a:pathLst>
                <a:path extrusionOk="0" h="588905" w="478158">
                  <a:moveTo>
                    <a:pt x="460328" y="0"/>
                  </a:moveTo>
                  <a:lnTo>
                    <a:pt x="17831" y="0"/>
                  </a:lnTo>
                  <a:cubicBezTo>
                    <a:pt x="8016" y="0"/>
                    <a:pt x="0" y="8016"/>
                    <a:pt x="0" y="17831"/>
                  </a:cubicBezTo>
                  <a:lnTo>
                    <a:pt x="0" y="571075"/>
                  </a:lnTo>
                  <a:cubicBezTo>
                    <a:pt x="0" y="580890"/>
                    <a:pt x="8016" y="588906"/>
                    <a:pt x="17831" y="588906"/>
                  </a:cubicBezTo>
                  <a:lnTo>
                    <a:pt x="460328" y="588906"/>
                  </a:lnTo>
                  <a:cubicBezTo>
                    <a:pt x="470143" y="588906"/>
                    <a:pt x="478159" y="580890"/>
                    <a:pt x="478159" y="571075"/>
                  </a:cubicBezTo>
                  <a:lnTo>
                    <a:pt x="478159" y="17831"/>
                  </a:lnTo>
                  <a:cubicBezTo>
                    <a:pt x="478159" y="8016"/>
                    <a:pt x="470143" y="0"/>
                    <a:pt x="460328" y="0"/>
                  </a:cubicBezTo>
                  <a:lnTo>
                    <a:pt x="460328" y="0"/>
                  </a:lnTo>
                  <a:close/>
                  <a:moveTo>
                    <a:pt x="17176" y="72632"/>
                  </a:moveTo>
                  <a:lnTo>
                    <a:pt x="149844" y="72632"/>
                  </a:lnTo>
                  <a:cubicBezTo>
                    <a:pt x="89644" y="97006"/>
                    <a:pt x="41387" y="145100"/>
                    <a:pt x="17176" y="205299"/>
                  </a:cubicBezTo>
                  <a:lnTo>
                    <a:pt x="17176" y="72632"/>
                  </a:lnTo>
                  <a:close/>
                  <a:moveTo>
                    <a:pt x="185015" y="79175"/>
                  </a:moveTo>
                  <a:cubicBezTo>
                    <a:pt x="175036" y="90135"/>
                    <a:pt x="168165" y="104204"/>
                    <a:pt x="166366" y="119744"/>
                  </a:cubicBezTo>
                  <a:lnTo>
                    <a:pt x="102241" y="119744"/>
                  </a:lnTo>
                  <a:cubicBezTo>
                    <a:pt x="126451" y="100932"/>
                    <a:pt x="154424" y="86864"/>
                    <a:pt x="185015" y="79175"/>
                  </a:cubicBezTo>
                  <a:lnTo>
                    <a:pt x="185015" y="79175"/>
                  </a:lnTo>
                  <a:close/>
                  <a:moveTo>
                    <a:pt x="64453" y="157696"/>
                  </a:moveTo>
                  <a:lnTo>
                    <a:pt x="64453" y="221821"/>
                  </a:lnTo>
                  <a:cubicBezTo>
                    <a:pt x="48912" y="223621"/>
                    <a:pt x="34844" y="230328"/>
                    <a:pt x="23883" y="240470"/>
                  </a:cubicBezTo>
                  <a:cubicBezTo>
                    <a:pt x="31572" y="209879"/>
                    <a:pt x="45640" y="181743"/>
                    <a:pt x="64453" y="157696"/>
                  </a:cubicBezTo>
                  <a:lnTo>
                    <a:pt x="64453" y="157696"/>
                  </a:lnTo>
                  <a:close/>
                  <a:moveTo>
                    <a:pt x="17176" y="383607"/>
                  </a:moveTo>
                  <a:cubicBezTo>
                    <a:pt x="41550" y="443806"/>
                    <a:pt x="89644" y="492064"/>
                    <a:pt x="149844" y="516274"/>
                  </a:cubicBezTo>
                  <a:lnTo>
                    <a:pt x="17176" y="516274"/>
                  </a:lnTo>
                  <a:lnTo>
                    <a:pt x="17176" y="383607"/>
                  </a:lnTo>
                  <a:close/>
                  <a:moveTo>
                    <a:pt x="23883" y="348436"/>
                  </a:moveTo>
                  <a:cubicBezTo>
                    <a:pt x="34844" y="358415"/>
                    <a:pt x="48912" y="365285"/>
                    <a:pt x="64453" y="367085"/>
                  </a:cubicBezTo>
                  <a:lnTo>
                    <a:pt x="64453" y="431210"/>
                  </a:lnTo>
                  <a:cubicBezTo>
                    <a:pt x="45640" y="407163"/>
                    <a:pt x="31572" y="379026"/>
                    <a:pt x="23883" y="348436"/>
                  </a:cubicBezTo>
                  <a:lnTo>
                    <a:pt x="23883" y="348436"/>
                  </a:lnTo>
                  <a:close/>
                  <a:moveTo>
                    <a:pt x="102241" y="468998"/>
                  </a:moveTo>
                  <a:lnTo>
                    <a:pt x="166366" y="468998"/>
                  </a:lnTo>
                  <a:cubicBezTo>
                    <a:pt x="168165" y="484539"/>
                    <a:pt x="174872" y="498607"/>
                    <a:pt x="185015" y="509567"/>
                  </a:cubicBezTo>
                  <a:cubicBezTo>
                    <a:pt x="154424" y="502042"/>
                    <a:pt x="126451" y="487974"/>
                    <a:pt x="102241" y="468998"/>
                  </a:cubicBezTo>
                  <a:lnTo>
                    <a:pt x="102241" y="468998"/>
                  </a:lnTo>
                  <a:close/>
                  <a:moveTo>
                    <a:pt x="460982" y="571075"/>
                  </a:moveTo>
                  <a:cubicBezTo>
                    <a:pt x="460982" y="571402"/>
                    <a:pt x="460655" y="571729"/>
                    <a:pt x="460328" y="571729"/>
                  </a:cubicBezTo>
                  <a:lnTo>
                    <a:pt x="17831" y="571729"/>
                  </a:lnTo>
                  <a:cubicBezTo>
                    <a:pt x="17503" y="571729"/>
                    <a:pt x="17176" y="571402"/>
                    <a:pt x="17176" y="571075"/>
                  </a:cubicBezTo>
                  <a:lnTo>
                    <a:pt x="17176" y="533614"/>
                  </a:lnTo>
                  <a:lnTo>
                    <a:pt x="45967" y="533614"/>
                  </a:lnTo>
                  <a:lnTo>
                    <a:pt x="45967" y="543429"/>
                  </a:lnTo>
                  <a:cubicBezTo>
                    <a:pt x="45967" y="548173"/>
                    <a:pt x="49893" y="552099"/>
                    <a:pt x="54637" y="552099"/>
                  </a:cubicBezTo>
                  <a:cubicBezTo>
                    <a:pt x="59381" y="552099"/>
                    <a:pt x="63307" y="548173"/>
                    <a:pt x="63307" y="543429"/>
                  </a:cubicBezTo>
                  <a:lnTo>
                    <a:pt x="63307" y="533614"/>
                  </a:lnTo>
                  <a:lnTo>
                    <a:pt x="82937" y="533614"/>
                  </a:lnTo>
                  <a:lnTo>
                    <a:pt x="82937" y="543429"/>
                  </a:lnTo>
                  <a:cubicBezTo>
                    <a:pt x="82937" y="548173"/>
                    <a:pt x="86864" y="552099"/>
                    <a:pt x="91607" y="552099"/>
                  </a:cubicBezTo>
                  <a:cubicBezTo>
                    <a:pt x="96351" y="552099"/>
                    <a:pt x="100278" y="548173"/>
                    <a:pt x="100278" y="543429"/>
                  </a:cubicBezTo>
                  <a:lnTo>
                    <a:pt x="100278" y="533614"/>
                  </a:lnTo>
                  <a:lnTo>
                    <a:pt x="119908" y="533614"/>
                  </a:lnTo>
                  <a:lnTo>
                    <a:pt x="119908" y="543429"/>
                  </a:lnTo>
                  <a:cubicBezTo>
                    <a:pt x="119908" y="548173"/>
                    <a:pt x="123833" y="552099"/>
                    <a:pt x="128578" y="552099"/>
                  </a:cubicBezTo>
                  <a:cubicBezTo>
                    <a:pt x="133322" y="552099"/>
                    <a:pt x="137248" y="548173"/>
                    <a:pt x="137248" y="543429"/>
                  </a:cubicBezTo>
                  <a:lnTo>
                    <a:pt x="137248" y="533614"/>
                  </a:lnTo>
                  <a:lnTo>
                    <a:pt x="156878" y="533614"/>
                  </a:lnTo>
                  <a:lnTo>
                    <a:pt x="156878" y="543429"/>
                  </a:lnTo>
                  <a:cubicBezTo>
                    <a:pt x="156878" y="548173"/>
                    <a:pt x="160804" y="552099"/>
                    <a:pt x="165548" y="552099"/>
                  </a:cubicBezTo>
                  <a:cubicBezTo>
                    <a:pt x="170292" y="552099"/>
                    <a:pt x="174218" y="548173"/>
                    <a:pt x="174218" y="543429"/>
                  </a:cubicBezTo>
                  <a:lnTo>
                    <a:pt x="174218" y="533614"/>
                  </a:lnTo>
                  <a:lnTo>
                    <a:pt x="193848" y="533614"/>
                  </a:lnTo>
                  <a:lnTo>
                    <a:pt x="193848" y="543429"/>
                  </a:lnTo>
                  <a:cubicBezTo>
                    <a:pt x="193848" y="548173"/>
                    <a:pt x="197774" y="552099"/>
                    <a:pt x="202518" y="552099"/>
                  </a:cubicBezTo>
                  <a:cubicBezTo>
                    <a:pt x="207262" y="552099"/>
                    <a:pt x="211188" y="548173"/>
                    <a:pt x="211188" y="543429"/>
                  </a:cubicBezTo>
                  <a:lnTo>
                    <a:pt x="211188" y="533614"/>
                  </a:lnTo>
                  <a:lnTo>
                    <a:pt x="230818" y="533614"/>
                  </a:lnTo>
                  <a:lnTo>
                    <a:pt x="230818" y="543429"/>
                  </a:lnTo>
                  <a:cubicBezTo>
                    <a:pt x="230818" y="548173"/>
                    <a:pt x="234744" y="552099"/>
                    <a:pt x="239488" y="552099"/>
                  </a:cubicBezTo>
                  <a:cubicBezTo>
                    <a:pt x="244232" y="552099"/>
                    <a:pt x="248158" y="548173"/>
                    <a:pt x="248158" y="543429"/>
                  </a:cubicBezTo>
                  <a:lnTo>
                    <a:pt x="248158" y="533614"/>
                  </a:lnTo>
                  <a:lnTo>
                    <a:pt x="267789" y="533614"/>
                  </a:lnTo>
                  <a:lnTo>
                    <a:pt x="267789" y="543429"/>
                  </a:lnTo>
                  <a:cubicBezTo>
                    <a:pt x="267789" y="548173"/>
                    <a:pt x="271714" y="552099"/>
                    <a:pt x="276459" y="552099"/>
                  </a:cubicBezTo>
                  <a:cubicBezTo>
                    <a:pt x="281203" y="552099"/>
                    <a:pt x="285129" y="548173"/>
                    <a:pt x="285129" y="543429"/>
                  </a:cubicBezTo>
                  <a:lnTo>
                    <a:pt x="285129" y="533614"/>
                  </a:lnTo>
                  <a:lnTo>
                    <a:pt x="304759" y="533614"/>
                  </a:lnTo>
                  <a:lnTo>
                    <a:pt x="304759" y="543429"/>
                  </a:lnTo>
                  <a:cubicBezTo>
                    <a:pt x="304759" y="548173"/>
                    <a:pt x="308685" y="552099"/>
                    <a:pt x="313429" y="552099"/>
                  </a:cubicBezTo>
                  <a:cubicBezTo>
                    <a:pt x="318173" y="552099"/>
                    <a:pt x="322099" y="548173"/>
                    <a:pt x="322099" y="543429"/>
                  </a:cubicBezTo>
                  <a:lnTo>
                    <a:pt x="322099" y="533614"/>
                  </a:lnTo>
                  <a:lnTo>
                    <a:pt x="341729" y="533614"/>
                  </a:lnTo>
                  <a:lnTo>
                    <a:pt x="341729" y="543429"/>
                  </a:lnTo>
                  <a:cubicBezTo>
                    <a:pt x="341729" y="548173"/>
                    <a:pt x="345655" y="552099"/>
                    <a:pt x="350399" y="552099"/>
                  </a:cubicBezTo>
                  <a:cubicBezTo>
                    <a:pt x="355143" y="552099"/>
                    <a:pt x="359069" y="548173"/>
                    <a:pt x="359069" y="543429"/>
                  </a:cubicBezTo>
                  <a:lnTo>
                    <a:pt x="359069" y="533614"/>
                  </a:lnTo>
                  <a:lnTo>
                    <a:pt x="378699" y="533614"/>
                  </a:lnTo>
                  <a:lnTo>
                    <a:pt x="378699" y="543429"/>
                  </a:lnTo>
                  <a:cubicBezTo>
                    <a:pt x="378699" y="548173"/>
                    <a:pt x="382625" y="552099"/>
                    <a:pt x="387369" y="552099"/>
                  </a:cubicBezTo>
                  <a:cubicBezTo>
                    <a:pt x="392113" y="552099"/>
                    <a:pt x="396039" y="548173"/>
                    <a:pt x="396039" y="543429"/>
                  </a:cubicBezTo>
                  <a:lnTo>
                    <a:pt x="396039" y="533614"/>
                  </a:lnTo>
                  <a:lnTo>
                    <a:pt x="415670" y="533614"/>
                  </a:lnTo>
                  <a:lnTo>
                    <a:pt x="415670" y="543429"/>
                  </a:lnTo>
                  <a:cubicBezTo>
                    <a:pt x="415670" y="548173"/>
                    <a:pt x="419595" y="552099"/>
                    <a:pt x="424340" y="552099"/>
                  </a:cubicBezTo>
                  <a:cubicBezTo>
                    <a:pt x="429083" y="552099"/>
                    <a:pt x="433010" y="548173"/>
                    <a:pt x="433010" y="543429"/>
                  </a:cubicBezTo>
                  <a:lnTo>
                    <a:pt x="433010" y="533614"/>
                  </a:lnTo>
                  <a:lnTo>
                    <a:pt x="461800" y="533614"/>
                  </a:lnTo>
                  <a:lnTo>
                    <a:pt x="461800" y="571075"/>
                  </a:lnTo>
                  <a:close/>
                  <a:moveTo>
                    <a:pt x="293144" y="509731"/>
                  </a:moveTo>
                  <a:cubicBezTo>
                    <a:pt x="303123" y="498771"/>
                    <a:pt x="309993" y="484702"/>
                    <a:pt x="311793" y="469162"/>
                  </a:cubicBezTo>
                  <a:lnTo>
                    <a:pt x="375918" y="469162"/>
                  </a:lnTo>
                  <a:cubicBezTo>
                    <a:pt x="351708" y="487974"/>
                    <a:pt x="323734" y="502042"/>
                    <a:pt x="293144" y="509731"/>
                  </a:cubicBezTo>
                  <a:lnTo>
                    <a:pt x="293144" y="509731"/>
                  </a:lnTo>
                  <a:close/>
                  <a:moveTo>
                    <a:pt x="460982" y="516274"/>
                  </a:moveTo>
                  <a:lnTo>
                    <a:pt x="328315" y="516274"/>
                  </a:lnTo>
                  <a:cubicBezTo>
                    <a:pt x="388514" y="491900"/>
                    <a:pt x="436772" y="443806"/>
                    <a:pt x="460982" y="383607"/>
                  </a:cubicBezTo>
                  <a:lnTo>
                    <a:pt x="460982" y="516274"/>
                  </a:lnTo>
                  <a:lnTo>
                    <a:pt x="460982" y="516274"/>
                  </a:lnTo>
                  <a:close/>
                  <a:moveTo>
                    <a:pt x="413706" y="431210"/>
                  </a:moveTo>
                  <a:lnTo>
                    <a:pt x="413706" y="367085"/>
                  </a:lnTo>
                  <a:cubicBezTo>
                    <a:pt x="429247" y="365285"/>
                    <a:pt x="443315" y="358578"/>
                    <a:pt x="454275" y="348436"/>
                  </a:cubicBezTo>
                  <a:cubicBezTo>
                    <a:pt x="446587" y="379026"/>
                    <a:pt x="432519" y="407163"/>
                    <a:pt x="413706" y="431210"/>
                  </a:cubicBezTo>
                  <a:lnTo>
                    <a:pt x="413706" y="431210"/>
                  </a:lnTo>
                  <a:close/>
                  <a:moveTo>
                    <a:pt x="405036" y="350399"/>
                  </a:moveTo>
                  <a:cubicBezTo>
                    <a:pt x="400293" y="350399"/>
                    <a:pt x="396530" y="354325"/>
                    <a:pt x="396530" y="359069"/>
                  </a:cubicBezTo>
                  <a:lnTo>
                    <a:pt x="396530" y="451822"/>
                  </a:lnTo>
                  <a:lnTo>
                    <a:pt x="303777" y="451822"/>
                  </a:lnTo>
                  <a:cubicBezTo>
                    <a:pt x="299033" y="451822"/>
                    <a:pt x="295107" y="455584"/>
                    <a:pt x="295107" y="460328"/>
                  </a:cubicBezTo>
                  <a:cubicBezTo>
                    <a:pt x="295107" y="491246"/>
                    <a:pt x="270079" y="516274"/>
                    <a:pt x="239161" y="516274"/>
                  </a:cubicBezTo>
                  <a:cubicBezTo>
                    <a:pt x="208243" y="516274"/>
                    <a:pt x="183215" y="491082"/>
                    <a:pt x="183215" y="460328"/>
                  </a:cubicBezTo>
                  <a:cubicBezTo>
                    <a:pt x="183215" y="455584"/>
                    <a:pt x="179289" y="451822"/>
                    <a:pt x="174545" y="451822"/>
                  </a:cubicBezTo>
                  <a:lnTo>
                    <a:pt x="81793" y="451822"/>
                  </a:lnTo>
                  <a:lnTo>
                    <a:pt x="81793" y="359069"/>
                  </a:lnTo>
                  <a:cubicBezTo>
                    <a:pt x="81793" y="354325"/>
                    <a:pt x="78030" y="350399"/>
                    <a:pt x="73286" y="350399"/>
                  </a:cubicBezTo>
                  <a:cubicBezTo>
                    <a:pt x="42368" y="350399"/>
                    <a:pt x="17340" y="325370"/>
                    <a:pt x="17340" y="294453"/>
                  </a:cubicBezTo>
                  <a:cubicBezTo>
                    <a:pt x="17340" y="263535"/>
                    <a:pt x="42532" y="238507"/>
                    <a:pt x="73286" y="238507"/>
                  </a:cubicBezTo>
                  <a:cubicBezTo>
                    <a:pt x="78030" y="238507"/>
                    <a:pt x="81793" y="234581"/>
                    <a:pt x="81793" y="229837"/>
                  </a:cubicBezTo>
                  <a:lnTo>
                    <a:pt x="81793" y="137084"/>
                  </a:lnTo>
                  <a:lnTo>
                    <a:pt x="174545" y="137084"/>
                  </a:lnTo>
                  <a:cubicBezTo>
                    <a:pt x="179289" y="137084"/>
                    <a:pt x="183215" y="133322"/>
                    <a:pt x="183215" y="128578"/>
                  </a:cubicBezTo>
                  <a:cubicBezTo>
                    <a:pt x="183215" y="97660"/>
                    <a:pt x="208243" y="72632"/>
                    <a:pt x="239161" y="72632"/>
                  </a:cubicBezTo>
                  <a:cubicBezTo>
                    <a:pt x="270079" y="72632"/>
                    <a:pt x="295107" y="97824"/>
                    <a:pt x="295107" y="128578"/>
                  </a:cubicBezTo>
                  <a:cubicBezTo>
                    <a:pt x="295107" y="133322"/>
                    <a:pt x="299033" y="137084"/>
                    <a:pt x="303777" y="137084"/>
                  </a:cubicBezTo>
                  <a:lnTo>
                    <a:pt x="396530" y="137084"/>
                  </a:lnTo>
                  <a:lnTo>
                    <a:pt x="396530" y="229837"/>
                  </a:lnTo>
                  <a:cubicBezTo>
                    <a:pt x="396530" y="234581"/>
                    <a:pt x="400293" y="238507"/>
                    <a:pt x="405036" y="238507"/>
                  </a:cubicBezTo>
                  <a:cubicBezTo>
                    <a:pt x="435954" y="238507"/>
                    <a:pt x="460982" y="263535"/>
                    <a:pt x="460982" y="294453"/>
                  </a:cubicBezTo>
                  <a:cubicBezTo>
                    <a:pt x="460982" y="325370"/>
                    <a:pt x="435790" y="350399"/>
                    <a:pt x="405036" y="350399"/>
                  </a:cubicBezTo>
                  <a:lnTo>
                    <a:pt x="405036" y="350399"/>
                  </a:lnTo>
                  <a:close/>
                  <a:moveTo>
                    <a:pt x="293144" y="79175"/>
                  </a:moveTo>
                  <a:cubicBezTo>
                    <a:pt x="323734" y="86864"/>
                    <a:pt x="351708" y="100932"/>
                    <a:pt x="375918" y="119744"/>
                  </a:cubicBezTo>
                  <a:lnTo>
                    <a:pt x="311793" y="119744"/>
                  </a:lnTo>
                  <a:cubicBezTo>
                    <a:pt x="309830" y="104367"/>
                    <a:pt x="303123" y="90299"/>
                    <a:pt x="293144" y="79175"/>
                  </a:cubicBezTo>
                  <a:lnTo>
                    <a:pt x="293144" y="79175"/>
                  </a:lnTo>
                  <a:close/>
                  <a:moveTo>
                    <a:pt x="413706" y="221821"/>
                  </a:moveTo>
                  <a:lnTo>
                    <a:pt x="413706" y="157696"/>
                  </a:lnTo>
                  <a:cubicBezTo>
                    <a:pt x="432682" y="181743"/>
                    <a:pt x="446587" y="209879"/>
                    <a:pt x="454275" y="240470"/>
                  </a:cubicBezTo>
                  <a:cubicBezTo>
                    <a:pt x="443315" y="230328"/>
                    <a:pt x="429247" y="223621"/>
                    <a:pt x="413706" y="221821"/>
                  </a:cubicBezTo>
                  <a:lnTo>
                    <a:pt x="413706" y="221821"/>
                  </a:lnTo>
                  <a:close/>
                  <a:moveTo>
                    <a:pt x="460982" y="205299"/>
                  </a:moveTo>
                  <a:cubicBezTo>
                    <a:pt x="436608" y="145100"/>
                    <a:pt x="388514" y="96842"/>
                    <a:pt x="328315" y="72632"/>
                  </a:cubicBezTo>
                  <a:lnTo>
                    <a:pt x="460982" y="72632"/>
                  </a:lnTo>
                  <a:lnTo>
                    <a:pt x="460982" y="205299"/>
                  </a:lnTo>
                  <a:close/>
                  <a:moveTo>
                    <a:pt x="460982" y="55292"/>
                  </a:moveTo>
                  <a:lnTo>
                    <a:pt x="432191" y="55292"/>
                  </a:lnTo>
                  <a:lnTo>
                    <a:pt x="432191" y="45477"/>
                  </a:lnTo>
                  <a:cubicBezTo>
                    <a:pt x="432191" y="40733"/>
                    <a:pt x="428265" y="36807"/>
                    <a:pt x="423521" y="36807"/>
                  </a:cubicBezTo>
                  <a:cubicBezTo>
                    <a:pt x="418777" y="36807"/>
                    <a:pt x="414851" y="40733"/>
                    <a:pt x="414851" y="45477"/>
                  </a:cubicBezTo>
                  <a:lnTo>
                    <a:pt x="414851" y="55292"/>
                  </a:lnTo>
                  <a:lnTo>
                    <a:pt x="395221" y="55292"/>
                  </a:lnTo>
                  <a:lnTo>
                    <a:pt x="395221" y="45477"/>
                  </a:lnTo>
                  <a:cubicBezTo>
                    <a:pt x="395221" y="40733"/>
                    <a:pt x="391295" y="36807"/>
                    <a:pt x="386551" y="36807"/>
                  </a:cubicBezTo>
                  <a:cubicBezTo>
                    <a:pt x="381807" y="36807"/>
                    <a:pt x="377881" y="40733"/>
                    <a:pt x="377881" y="45477"/>
                  </a:cubicBezTo>
                  <a:lnTo>
                    <a:pt x="377881" y="55292"/>
                  </a:lnTo>
                  <a:lnTo>
                    <a:pt x="358251" y="55292"/>
                  </a:lnTo>
                  <a:lnTo>
                    <a:pt x="358251" y="45477"/>
                  </a:lnTo>
                  <a:cubicBezTo>
                    <a:pt x="358251" y="40733"/>
                    <a:pt x="354325" y="36807"/>
                    <a:pt x="349581" y="36807"/>
                  </a:cubicBezTo>
                  <a:cubicBezTo>
                    <a:pt x="344837" y="36807"/>
                    <a:pt x="340911" y="40733"/>
                    <a:pt x="340911" y="45477"/>
                  </a:cubicBezTo>
                  <a:lnTo>
                    <a:pt x="340911" y="55292"/>
                  </a:lnTo>
                  <a:lnTo>
                    <a:pt x="321281" y="55292"/>
                  </a:lnTo>
                  <a:lnTo>
                    <a:pt x="321281" y="45477"/>
                  </a:lnTo>
                  <a:cubicBezTo>
                    <a:pt x="321281" y="40733"/>
                    <a:pt x="317355" y="36807"/>
                    <a:pt x="312611" y="36807"/>
                  </a:cubicBezTo>
                  <a:cubicBezTo>
                    <a:pt x="307867" y="36807"/>
                    <a:pt x="303941" y="40733"/>
                    <a:pt x="303941" y="45477"/>
                  </a:cubicBezTo>
                  <a:lnTo>
                    <a:pt x="303941" y="55292"/>
                  </a:lnTo>
                  <a:lnTo>
                    <a:pt x="284311" y="55292"/>
                  </a:lnTo>
                  <a:lnTo>
                    <a:pt x="284311" y="45477"/>
                  </a:lnTo>
                  <a:cubicBezTo>
                    <a:pt x="284311" y="40733"/>
                    <a:pt x="280384" y="36807"/>
                    <a:pt x="275640" y="36807"/>
                  </a:cubicBezTo>
                  <a:cubicBezTo>
                    <a:pt x="270897" y="36807"/>
                    <a:pt x="266970" y="40733"/>
                    <a:pt x="266970" y="45477"/>
                  </a:cubicBezTo>
                  <a:lnTo>
                    <a:pt x="266970" y="55292"/>
                  </a:lnTo>
                  <a:lnTo>
                    <a:pt x="247340" y="55292"/>
                  </a:lnTo>
                  <a:lnTo>
                    <a:pt x="247340" y="45477"/>
                  </a:lnTo>
                  <a:cubicBezTo>
                    <a:pt x="247340" y="40733"/>
                    <a:pt x="243415" y="36807"/>
                    <a:pt x="238670" y="36807"/>
                  </a:cubicBezTo>
                  <a:cubicBezTo>
                    <a:pt x="233926" y="36807"/>
                    <a:pt x="230000" y="40733"/>
                    <a:pt x="230000" y="45477"/>
                  </a:cubicBezTo>
                  <a:lnTo>
                    <a:pt x="230000" y="55292"/>
                  </a:lnTo>
                  <a:lnTo>
                    <a:pt x="210370" y="55292"/>
                  </a:lnTo>
                  <a:lnTo>
                    <a:pt x="210370" y="45477"/>
                  </a:lnTo>
                  <a:cubicBezTo>
                    <a:pt x="210370" y="40733"/>
                    <a:pt x="206444" y="36807"/>
                    <a:pt x="201700" y="36807"/>
                  </a:cubicBezTo>
                  <a:cubicBezTo>
                    <a:pt x="196956" y="36807"/>
                    <a:pt x="193030" y="40733"/>
                    <a:pt x="193030" y="45477"/>
                  </a:cubicBezTo>
                  <a:lnTo>
                    <a:pt x="193030" y="55292"/>
                  </a:lnTo>
                  <a:lnTo>
                    <a:pt x="173400" y="55292"/>
                  </a:lnTo>
                  <a:lnTo>
                    <a:pt x="173400" y="45477"/>
                  </a:lnTo>
                  <a:cubicBezTo>
                    <a:pt x="173400" y="40733"/>
                    <a:pt x="169474" y="36807"/>
                    <a:pt x="164730" y="36807"/>
                  </a:cubicBezTo>
                  <a:cubicBezTo>
                    <a:pt x="159986" y="36807"/>
                    <a:pt x="156060" y="40733"/>
                    <a:pt x="156060" y="45477"/>
                  </a:cubicBezTo>
                  <a:lnTo>
                    <a:pt x="156060" y="55292"/>
                  </a:lnTo>
                  <a:lnTo>
                    <a:pt x="136430" y="55292"/>
                  </a:lnTo>
                  <a:lnTo>
                    <a:pt x="136430" y="45477"/>
                  </a:lnTo>
                  <a:cubicBezTo>
                    <a:pt x="136430" y="40733"/>
                    <a:pt x="132503" y="36807"/>
                    <a:pt x="127760" y="36807"/>
                  </a:cubicBezTo>
                  <a:cubicBezTo>
                    <a:pt x="123016" y="36807"/>
                    <a:pt x="119090" y="40733"/>
                    <a:pt x="119090" y="45477"/>
                  </a:cubicBezTo>
                  <a:lnTo>
                    <a:pt x="119090" y="55292"/>
                  </a:lnTo>
                  <a:lnTo>
                    <a:pt x="99459" y="55292"/>
                  </a:lnTo>
                  <a:lnTo>
                    <a:pt x="99459" y="45477"/>
                  </a:lnTo>
                  <a:cubicBezTo>
                    <a:pt x="99459" y="40733"/>
                    <a:pt x="95534" y="36807"/>
                    <a:pt x="90789" y="36807"/>
                  </a:cubicBezTo>
                  <a:cubicBezTo>
                    <a:pt x="86045" y="36807"/>
                    <a:pt x="82119" y="40733"/>
                    <a:pt x="82119" y="45477"/>
                  </a:cubicBezTo>
                  <a:lnTo>
                    <a:pt x="82119" y="55292"/>
                  </a:lnTo>
                  <a:lnTo>
                    <a:pt x="62489" y="55292"/>
                  </a:lnTo>
                  <a:lnTo>
                    <a:pt x="62489" y="45477"/>
                  </a:lnTo>
                  <a:cubicBezTo>
                    <a:pt x="62489" y="40733"/>
                    <a:pt x="58563" y="36807"/>
                    <a:pt x="53819" y="36807"/>
                  </a:cubicBezTo>
                  <a:cubicBezTo>
                    <a:pt x="49076" y="36807"/>
                    <a:pt x="45149" y="40733"/>
                    <a:pt x="45149" y="45477"/>
                  </a:cubicBezTo>
                  <a:lnTo>
                    <a:pt x="45149" y="55292"/>
                  </a:lnTo>
                  <a:lnTo>
                    <a:pt x="16359" y="55292"/>
                  </a:lnTo>
                  <a:lnTo>
                    <a:pt x="16359" y="17831"/>
                  </a:lnTo>
                  <a:cubicBezTo>
                    <a:pt x="16359" y="17504"/>
                    <a:pt x="16685" y="17176"/>
                    <a:pt x="17012" y="17176"/>
                  </a:cubicBezTo>
                  <a:lnTo>
                    <a:pt x="459510" y="17176"/>
                  </a:lnTo>
                  <a:cubicBezTo>
                    <a:pt x="459837" y="17176"/>
                    <a:pt x="460165" y="17504"/>
                    <a:pt x="460165" y="17831"/>
                  </a:cubicBezTo>
                  <a:lnTo>
                    <a:pt x="460165" y="5529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3" name="Google Shape;2873;p76"/>
            <p:cNvSpPr/>
            <p:nvPr/>
          </p:nvSpPr>
          <p:spPr>
            <a:xfrm>
              <a:off x="4128289" y="1667470"/>
              <a:ext cx="120011" cy="120012"/>
            </a:xfrm>
            <a:custGeom>
              <a:rect b="b" l="l" r="r" t="t"/>
              <a:pathLst>
                <a:path extrusionOk="0" h="201700" w="201700">
                  <a:moveTo>
                    <a:pt x="193031" y="35825"/>
                  </a:moveTo>
                  <a:cubicBezTo>
                    <a:pt x="197774" y="35825"/>
                    <a:pt x="201701" y="31899"/>
                    <a:pt x="201701" y="27155"/>
                  </a:cubicBezTo>
                  <a:lnTo>
                    <a:pt x="201701" y="8670"/>
                  </a:lnTo>
                  <a:cubicBezTo>
                    <a:pt x="201701" y="3926"/>
                    <a:pt x="197774" y="0"/>
                    <a:pt x="193031" y="0"/>
                  </a:cubicBezTo>
                  <a:lnTo>
                    <a:pt x="8670" y="0"/>
                  </a:lnTo>
                  <a:cubicBezTo>
                    <a:pt x="3926" y="0"/>
                    <a:pt x="0" y="3926"/>
                    <a:pt x="0" y="8670"/>
                  </a:cubicBezTo>
                  <a:lnTo>
                    <a:pt x="0" y="193030"/>
                  </a:lnTo>
                  <a:cubicBezTo>
                    <a:pt x="0" y="197774"/>
                    <a:pt x="3926" y="201700"/>
                    <a:pt x="8670" y="201700"/>
                  </a:cubicBezTo>
                  <a:lnTo>
                    <a:pt x="193031" y="201700"/>
                  </a:lnTo>
                  <a:cubicBezTo>
                    <a:pt x="197774" y="201700"/>
                    <a:pt x="201701" y="197774"/>
                    <a:pt x="201701" y="193030"/>
                  </a:cubicBezTo>
                  <a:lnTo>
                    <a:pt x="201701" y="63962"/>
                  </a:lnTo>
                  <a:cubicBezTo>
                    <a:pt x="201701" y="59218"/>
                    <a:pt x="197774" y="55292"/>
                    <a:pt x="193031" y="55292"/>
                  </a:cubicBezTo>
                  <a:cubicBezTo>
                    <a:pt x="188287" y="55292"/>
                    <a:pt x="184361" y="59218"/>
                    <a:pt x="184361" y="63962"/>
                  </a:cubicBezTo>
                  <a:lnTo>
                    <a:pt x="184361" y="184360"/>
                  </a:lnTo>
                  <a:lnTo>
                    <a:pt x="17177" y="184360"/>
                  </a:lnTo>
                  <a:lnTo>
                    <a:pt x="17177" y="17340"/>
                  </a:lnTo>
                  <a:lnTo>
                    <a:pt x="184361" y="17340"/>
                  </a:lnTo>
                  <a:lnTo>
                    <a:pt x="184361" y="27155"/>
                  </a:lnTo>
                  <a:cubicBezTo>
                    <a:pt x="184361" y="31899"/>
                    <a:pt x="188287" y="35825"/>
                    <a:pt x="193031" y="35825"/>
                  </a:cubicBezTo>
                  <a:lnTo>
                    <a:pt x="193031" y="3582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4" name="Google Shape;2874;p76"/>
            <p:cNvSpPr/>
            <p:nvPr/>
          </p:nvSpPr>
          <p:spPr>
            <a:xfrm>
              <a:off x="4150320" y="1689501"/>
              <a:ext cx="76114" cy="76114"/>
            </a:xfrm>
            <a:custGeom>
              <a:rect b="b" l="l" r="r" t="t"/>
              <a:pathLst>
                <a:path extrusionOk="0" h="127923" w="127923">
                  <a:moveTo>
                    <a:pt x="0" y="63962"/>
                  </a:moveTo>
                  <a:cubicBezTo>
                    <a:pt x="0" y="99296"/>
                    <a:pt x="28627" y="127923"/>
                    <a:pt x="63962" y="127923"/>
                  </a:cubicBezTo>
                  <a:cubicBezTo>
                    <a:pt x="99296" y="127923"/>
                    <a:pt x="127924" y="99296"/>
                    <a:pt x="127924" y="63962"/>
                  </a:cubicBezTo>
                  <a:cubicBezTo>
                    <a:pt x="127924" y="28627"/>
                    <a:pt x="99296" y="0"/>
                    <a:pt x="63962" y="0"/>
                  </a:cubicBezTo>
                  <a:cubicBezTo>
                    <a:pt x="28627" y="0"/>
                    <a:pt x="0" y="28627"/>
                    <a:pt x="0" y="63962"/>
                  </a:cubicBezTo>
                  <a:lnTo>
                    <a:pt x="0" y="63962"/>
                  </a:lnTo>
                  <a:close/>
                  <a:moveTo>
                    <a:pt x="110584" y="63962"/>
                  </a:moveTo>
                  <a:cubicBezTo>
                    <a:pt x="110584" y="89645"/>
                    <a:pt x="89645" y="110583"/>
                    <a:pt x="63962" y="110583"/>
                  </a:cubicBezTo>
                  <a:cubicBezTo>
                    <a:pt x="38279" y="110583"/>
                    <a:pt x="17340" y="89645"/>
                    <a:pt x="17340" y="63962"/>
                  </a:cubicBezTo>
                  <a:cubicBezTo>
                    <a:pt x="17340" y="38279"/>
                    <a:pt x="38279" y="17340"/>
                    <a:pt x="63962" y="17340"/>
                  </a:cubicBezTo>
                  <a:cubicBezTo>
                    <a:pt x="89645" y="17340"/>
                    <a:pt x="110584" y="38279"/>
                    <a:pt x="110584" y="63962"/>
                  </a:cubicBezTo>
                  <a:lnTo>
                    <a:pt x="110584" y="6396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5" name="Google Shape;2875;p76"/>
            <p:cNvSpPr/>
            <p:nvPr/>
          </p:nvSpPr>
          <p:spPr>
            <a:xfrm>
              <a:off x="4172253" y="1711532"/>
              <a:ext cx="32119" cy="32120"/>
            </a:xfrm>
            <a:custGeom>
              <a:rect b="b" l="l" r="r" t="t"/>
              <a:pathLst>
                <a:path extrusionOk="0" h="53983" w="53982">
                  <a:moveTo>
                    <a:pt x="0" y="26992"/>
                  </a:moveTo>
                  <a:cubicBezTo>
                    <a:pt x="0" y="41878"/>
                    <a:pt x="12105" y="53983"/>
                    <a:pt x="26991" y="53983"/>
                  </a:cubicBezTo>
                  <a:cubicBezTo>
                    <a:pt x="41878" y="53983"/>
                    <a:pt x="53983" y="41878"/>
                    <a:pt x="53983" y="26992"/>
                  </a:cubicBezTo>
                  <a:cubicBezTo>
                    <a:pt x="53983" y="12105"/>
                    <a:pt x="41878" y="0"/>
                    <a:pt x="26991" y="0"/>
                  </a:cubicBezTo>
                  <a:cubicBezTo>
                    <a:pt x="12105" y="0"/>
                    <a:pt x="0" y="12105"/>
                    <a:pt x="0" y="26992"/>
                  </a:cubicBezTo>
                  <a:lnTo>
                    <a:pt x="0" y="26992"/>
                  </a:lnTo>
                  <a:close/>
                  <a:moveTo>
                    <a:pt x="36807" y="26992"/>
                  </a:moveTo>
                  <a:cubicBezTo>
                    <a:pt x="36807" y="32390"/>
                    <a:pt x="32390" y="36807"/>
                    <a:pt x="26991" y="36807"/>
                  </a:cubicBezTo>
                  <a:cubicBezTo>
                    <a:pt x="21593" y="36807"/>
                    <a:pt x="17176" y="32390"/>
                    <a:pt x="17176" y="26992"/>
                  </a:cubicBezTo>
                  <a:cubicBezTo>
                    <a:pt x="17176" y="21593"/>
                    <a:pt x="21593" y="17176"/>
                    <a:pt x="26991" y="17176"/>
                  </a:cubicBezTo>
                  <a:cubicBezTo>
                    <a:pt x="32390" y="17176"/>
                    <a:pt x="36807" y="21593"/>
                    <a:pt x="36807" y="26992"/>
                  </a:cubicBezTo>
                  <a:lnTo>
                    <a:pt x="36807" y="26992"/>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6" name="Google Shape;2876;p76"/>
            <p:cNvSpPr/>
            <p:nvPr/>
          </p:nvSpPr>
          <p:spPr>
            <a:xfrm>
              <a:off x="4067777" y="1607056"/>
              <a:ext cx="15719" cy="15743"/>
            </a:xfrm>
            <a:custGeom>
              <a:rect b="b" l="l" r="r" t="t"/>
              <a:pathLst>
                <a:path extrusionOk="0" h="26459" w="26418">
                  <a:moveTo>
                    <a:pt x="14845" y="2576"/>
                  </a:moveTo>
                  <a:cubicBezTo>
                    <a:pt x="11410" y="-859"/>
                    <a:pt x="6012" y="-859"/>
                    <a:pt x="2576" y="2576"/>
                  </a:cubicBezTo>
                  <a:cubicBezTo>
                    <a:pt x="-859" y="6012"/>
                    <a:pt x="-859" y="11410"/>
                    <a:pt x="2576" y="14845"/>
                  </a:cubicBezTo>
                  <a:lnTo>
                    <a:pt x="11737" y="24006"/>
                  </a:lnTo>
                  <a:cubicBezTo>
                    <a:pt x="13373" y="25642"/>
                    <a:pt x="15663" y="26460"/>
                    <a:pt x="17790" y="26460"/>
                  </a:cubicBezTo>
                  <a:cubicBezTo>
                    <a:pt x="19916" y="26460"/>
                    <a:pt x="22206" y="25642"/>
                    <a:pt x="23842" y="24006"/>
                  </a:cubicBezTo>
                  <a:cubicBezTo>
                    <a:pt x="27278" y="20571"/>
                    <a:pt x="27278" y="15173"/>
                    <a:pt x="23842" y="11737"/>
                  </a:cubicBezTo>
                  <a:lnTo>
                    <a:pt x="14845" y="257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7" name="Google Shape;2877;p76"/>
            <p:cNvSpPr/>
            <p:nvPr/>
          </p:nvSpPr>
          <p:spPr>
            <a:xfrm>
              <a:off x="4067863" y="1832336"/>
              <a:ext cx="15731" cy="15743"/>
            </a:xfrm>
            <a:custGeom>
              <a:rect b="b" l="l" r="r" t="t"/>
              <a:pathLst>
                <a:path extrusionOk="0" h="26459" w="26439">
                  <a:moveTo>
                    <a:pt x="2598" y="24006"/>
                  </a:moveTo>
                  <a:cubicBezTo>
                    <a:pt x="4233" y="25642"/>
                    <a:pt x="6523" y="26460"/>
                    <a:pt x="8650" y="26460"/>
                  </a:cubicBezTo>
                  <a:cubicBezTo>
                    <a:pt x="10777" y="26460"/>
                    <a:pt x="13067" y="25642"/>
                    <a:pt x="14703" y="24006"/>
                  </a:cubicBezTo>
                  <a:lnTo>
                    <a:pt x="23863" y="14845"/>
                  </a:lnTo>
                  <a:cubicBezTo>
                    <a:pt x="27299" y="11410"/>
                    <a:pt x="27299" y="6012"/>
                    <a:pt x="23863" y="2576"/>
                  </a:cubicBezTo>
                  <a:cubicBezTo>
                    <a:pt x="20428" y="-859"/>
                    <a:pt x="15030" y="-859"/>
                    <a:pt x="11595" y="2576"/>
                  </a:cubicBezTo>
                  <a:lnTo>
                    <a:pt x="2434" y="11737"/>
                  </a:lnTo>
                  <a:cubicBezTo>
                    <a:pt x="-838" y="15173"/>
                    <a:pt x="-838" y="20571"/>
                    <a:pt x="2598" y="24006"/>
                  </a:cubicBezTo>
                  <a:lnTo>
                    <a:pt x="2598" y="2400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8" name="Google Shape;2878;p76"/>
            <p:cNvSpPr/>
            <p:nvPr/>
          </p:nvSpPr>
          <p:spPr>
            <a:xfrm>
              <a:off x="4293056" y="1607056"/>
              <a:ext cx="15804" cy="15743"/>
            </a:xfrm>
            <a:custGeom>
              <a:rect b="b" l="l" r="r" t="t"/>
              <a:pathLst>
                <a:path extrusionOk="0" h="26459" w="26562">
                  <a:moveTo>
                    <a:pt x="24006" y="2576"/>
                  </a:moveTo>
                  <a:cubicBezTo>
                    <a:pt x="20571" y="-859"/>
                    <a:pt x="15173" y="-859"/>
                    <a:pt x="11737" y="2576"/>
                  </a:cubicBezTo>
                  <a:lnTo>
                    <a:pt x="2576" y="11737"/>
                  </a:lnTo>
                  <a:cubicBezTo>
                    <a:pt x="-859" y="15173"/>
                    <a:pt x="-859" y="20571"/>
                    <a:pt x="2576" y="24006"/>
                  </a:cubicBezTo>
                  <a:cubicBezTo>
                    <a:pt x="4212" y="25642"/>
                    <a:pt x="6503" y="26460"/>
                    <a:pt x="8629" y="26460"/>
                  </a:cubicBezTo>
                  <a:cubicBezTo>
                    <a:pt x="10756" y="26460"/>
                    <a:pt x="13046" y="25642"/>
                    <a:pt x="14682" y="24006"/>
                  </a:cubicBezTo>
                  <a:lnTo>
                    <a:pt x="23843" y="14845"/>
                  </a:lnTo>
                  <a:cubicBezTo>
                    <a:pt x="27442" y="11410"/>
                    <a:pt x="27442" y="6012"/>
                    <a:pt x="24006" y="2576"/>
                  </a:cubicBezTo>
                  <a:lnTo>
                    <a:pt x="24006" y="257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9" name="Google Shape;2879;p76"/>
            <p:cNvSpPr/>
            <p:nvPr/>
          </p:nvSpPr>
          <p:spPr>
            <a:xfrm>
              <a:off x="4293056" y="1832336"/>
              <a:ext cx="15816" cy="15743"/>
            </a:xfrm>
            <a:custGeom>
              <a:rect b="b" l="l" r="r" t="t"/>
              <a:pathLst>
                <a:path extrusionOk="0" h="26459" w="26582">
                  <a:moveTo>
                    <a:pt x="11901" y="24006"/>
                  </a:moveTo>
                  <a:cubicBezTo>
                    <a:pt x="13537" y="25642"/>
                    <a:pt x="15827" y="26460"/>
                    <a:pt x="17953" y="26460"/>
                  </a:cubicBezTo>
                  <a:cubicBezTo>
                    <a:pt x="20244" y="26460"/>
                    <a:pt x="22371" y="25642"/>
                    <a:pt x="24006" y="24006"/>
                  </a:cubicBezTo>
                  <a:cubicBezTo>
                    <a:pt x="27442" y="20571"/>
                    <a:pt x="27442" y="15173"/>
                    <a:pt x="24006" y="11737"/>
                  </a:cubicBezTo>
                  <a:lnTo>
                    <a:pt x="14845" y="2576"/>
                  </a:lnTo>
                  <a:cubicBezTo>
                    <a:pt x="11410" y="-859"/>
                    <a:pt x="6012" y="-859"/>
                    <a:pt x="2576" y="2576"/>
                  </a:cubicBezTo>
                  <a:cubicBezTo>
                    <a:pt x="-859" y="6012"/>
                    <a:pt x="-859" y="11410"/>
                    <a:pt x="2576" y="14845"/>
                  </a:cubicBezTo>
                  <a:lnTo>
                    <a:pt x="11901" y="2400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0" name="Google Shape;2880;p76"/>
            <p:cNvSpPr/>
            <p:nvPr/>
          </p:nvSpPr>
          <p:spPr>
            <a:xfrm>
              <a:off x="4078963" y="1618145"/>
              <a:ext cx="218610" cy="218610"/>
            </a:xfrm>
            <a:custGeom>
              <a:rect b="b" l="l" r="r" t="t"/>
              <a:pathLst>
                <a:path extrusionOk="0" h="367411" w="367411">
                  <a:moveTo>
                    <a:pt x="340420" y="156714"/>
                  </a:moveTo>
                  <a:lnTo>
                    <a:pt x="321444" y="156714"/>
                  </a:lnTo>
                  <a:lnTo>
                    <a:pt x="321444" y="54637"/>
                  </a:lnTo>
                  <a:cubicBezTo>
                    <a:pt x="321444" y="49893"/>
                    <a:pt x="317519" y="45967"/>
                    <a:pt x="312774" y="45967"/>
                  </a:cubicBezTo>
                  <a:lnTo>
                    <a:pt x="210698" y="45967"/>
                  </a:lnTo>
                  <a:lnTo>
                    <a:pt x="210698" y="26992"/>
                  </a:lnTo>
                  <a:cubicBezTo>
                    <a:pt x="210698" y="12105"/>
                    <a:pt x="198592" y="0"/>
                    <a:pt x="183706" y="0"/>
                  </a:cubicBezTo>
                  <a:cubicBezTo>
                    <a:pt x="168820" y="0"/>
                    <a:pt x="156715" y="12105"/>
                    <a:pt x="156715" y="26992"/>
                  </a:cubicBezTo>
                  <a:lnTo>
                    <a:pt x="156715" y="45967"/>
                  </a:lnTo>
                  <a:lnTo>
                    <a:pt x="54637" y="45967"/>
                  </a:lnTo>
                  <a:cubicBezTo>
                    <a:pt x="49894" y="45967"/>
                    <a:pt x="45967" y="49893"/>
                    <a:pt x="45967" y="54637"/>
                  </a:cubicBezTo>
                  <a:lnTo>
                    <a:pt x="45967" y="156714"/>
                  </a:lnTo>
                  <a:lnTo>
                    <a:pt x="26991" y="156714"/>
                  </a:lnTo>
                  <a:cubicBezTo>
                    <a:pt x="12106" y="156714"/>
                    <a:pt x="0" y="168820"/>
                    <a:pt x="0" y="183706"/>
                  </a:cubicBezTo>
                  <a:cubicBezTo>
                    <a:pt x="0" y="198592"/>
                    <a:pt x="12106" y="210697"/>
                    <a:pt x="26991" y="210697"/>
                  </a:cubicBezTo>
                  <a:lnTo>
                    <a:pt x="45967" y="210697"/>
                  </a:lnTo>
                  <a:lnTo>
                    <a:pt x="45967" y="238998"/>
                  </a:lnTo>
                  <a:cubicBezTo>
                    <a:pt x="45967" y="243742"/>
                    <a:pt x="49894" y="247668"/>
                    <a:pt x="54637" y="247668"/>
                  </a:cubicBezTo>
                  <a:cubicBezTo>
                    <a:pt x="59381" y="247668"/>
                    <a:pt x="63307" y="243742"/>
                    <a:pt x="63307" y="238998"/>
                  </a:cubicBezTo>
                  <a:lnTo>
                    <a:pt x="63307" y="63307"/>
                  </a:lnTo>
                  <a:lnTo>
                    <a:pt x="304268" y="63307"/>
                  </a:lnTo>
                  <a:lnTo>
                    <a:pt x="304268" y="304268"/>
                  </a:lnTo>
                  <a:lnTo>
                    <a:pt x="63307" y="304268"/>
                  </a:lnTo>
                  <a:lnTo>
                    <a:pt x="63307" y="275968"/>
                  </a:lnTo>
                  <a:cubicBezTo>
                    <a:pt x="63307" y="271224"/>
                    <a:pt x="59381" y="267298"/>
                    <a:pt x="54637" y="267298"/>
                  </a:cubicBezTo>
                  <a:cubicBezTo>
                    <a:pt x="49894" y="267298"/>
                    <a:pt x="45967" y="271224"/>
                    <a:pt x="45967" y="275968"/>
                  </a:cubicBezTo>
                  <a:lnTo>
                    <a:pt x="45967" y="312774"/>
                  </a:lnTo>
                  <a:cubicBezTo>
                    <a:pt x="45967" y="317518"/>
                    <a:pt x="49894" y="321444"/>
                    <a:pt x="54637" y="321444"/>
                  </a:cubicBezTo>
                  <a:lnTo>
                    <a:pt x="156715" y="321444"/>
                  </a:lnTo>
                  <a:lnTo>
                    <a:pt x="156715" y="340420"/>
                  </a:lnTo>
                  <a:cubicBezTo>
                    <a:pt x="156715" y="355307"/>
                    <a:pt x="168820" y="367412"/>
                    <a:pt x="183706" y="367412"/>
                  </a:cubicBezTo>
                  <a:cubicBezTo>
                    <a:pt x="198592" y="367412"/>
                    <a:pt x="210698" y="355307"/>
                    <a:pt x="210698" y="340420"/>
                  </a:cubicBezTo>
                  <a:lnTo>
                    <a:pt x="210698" y="321444"/>
                  </a:lnTo>
                  <a:lnTo>
                    <a:pt x="312774" y="321444"/>
                  </a:lnTo>
                  <a:cubicBezTo>
                    <a:pt x="317519" y="321444"/>
                    <a:pt x="321444" y="317518"/>
                    <a:pt x="321444" y="312774"/>
                  </a:cubicBezTo>
                  <a:lnTo>
                    <a:pt x="321444" y="210697"/>
                  </a:lnTo>
                  <a:lnTo>
                    <a:pt x="340420" y="210697"/>
                  </a:lnTo>
                  <a:cubicBezTo>
                    <a:pt x="355307" y="210697"/>
                    <a:pt x="367412" y="198592"/>
                    <a:pt x="367412" y="183706"/>
                  </a:cubicBezTo>
                  <a:cubicBezTo>
                    <a:pt x="367412" y="168820"/>
                    <a:pt x="355307" y="156714"/>
                    <a:pt x="340420" y="156714"/>
                  </a:cubicBezTo>
                  <a:lnTo>
                    <a:pt x="340420" y="156714"/>
                  </a:lnTo>
                  <a:close/>
                  <a:moveTo>
                    <a:pt x="26828" y="193521"/>
                  </a:moveTo>
                  <a:cubicBezTo>
                    <a:pt x="21430" y="193521"/>
                    <a:pt x="17013" y="189104"/>
                    <a:pt x="17013" y="183706"/>
                  </a:cubicBezTo>
                  <a:cubicBezTo>
                    <a:pt x="17013" y="178308"/>
                    <a:pt x="21430" y="173891"/>
                    <a:pt x="26828" y="173891"/>
                  </a:cubicBezTo>
                  <a:lnTo>
                    <a:pt x="45804" y="173891"/>
                  </a:lnTo>
                  <a:lnTo>
                    <a:pt x="45804" y="193521"/>
                  </a:lnTo>
                  <a:lnTo>
                    <a:pt x="26828" y="193521"/>
                  </a:lnTo>
                  <a:close/>
                  <a:moveTo>
                    <a:pt x="173891" y="26992"/>
                  </a:moveTo>
                  <a:cubicBezTo>
                    <a:pt x="173891" y="21593"/>
                    <a:pt x="178308" y="17176"/>
                    <a:pt x="183706" y="17176"/>
                  </a:cubicBezTo>
                  <a:cubicBezTo>
                    <a:pt x="189104" y="17176"/>
                    <a:pt x="193521" y="21593"/>
                    <a:pt x="193521" y="26992"/>
                  </a:cubicBezTo>
                  <a:lnTo>
                    <a:pt x="193521" y="45967"/>
                  </a:lnTo>
                  <a:lnTo>
                    <a:pt x="173891" y="45967"/>
                  </a:lnTo>
                  <a:lnTo>
                    <a:pt x="173891" y="26992"/>
                  </a:lnTo>
                  <a:close/>
                  <a:moveTo>
                    <a:pt x="193358" y="340420"/>
                  </a:moveTo>
                  <a:cubicBezTo>
                    <a:pt x="193358" y="345819"/>
                    <a:pt x="188941" y="350235"/>
                    <a:pt x="183542" y="350235"/>
                  </a:cubicBezTo>
                  <a:cubicBezTo>
                    <a:pt x="178144" y="350235"/>
                    <a:pt x="173727" y="345819"/>
                    <a:pt x="173727" y="340420"/>
                  </a:cubicBezTo>
                  <a:lnTo>
                    <a:pt x="173727" y="321444"/>
                  </a:lnTo>
                  <a:lnTo>
                    <a:pt x="193358" y="321444"/>
                  </a:lnTo>
                  <a:lnTo>
                    <a:pt x="193358" y="340420"/>
                  </a:lnTo>
                  <a:close/>
                  <a:moveTo>
                    <a:pt x="340420" y="193521"/>
                  </a:moveTo>
                  <a:lnTo>
                    <a:pt x="321444" y="193521"/>
                  </a:lnTo>
                  <a:lnTo>
                    <a:pt x="321444" y="173891"/>
                  </a:lnTo>
                  <a:lnTo>
                    <a:pt x="340420" y="173891"/>
                  </a:lnTo>
                  <a:cubicBezTo>
                    <a:pt x="345819" y="173891"/>
                    <a:pt x="350236" y="178308"/>
                    <a:pt x="350236" y="183706"/>
                  </a:cubicBezTo>
                  <a:cubicBezTo>
                    <a:pt x="350236" y="189104"/>
                    <a:pt x="345819" y="193521"/>
                    <a:pt x="340420" y="193521"/>
                  </a:cubicBezTo>
                  <a:lnTo>
                    <a:pt x="340420" y="19352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881" name="Google Shape;2881;p76"/>
          <p:cNvSpPr/>
          <p:nvPr/>
        </p:nvSpPr>
        <p:spPr>
          <a:xfrm>
            <a:off x="3283228" y="1405692"/>
            <a:ext cx="306696" cy="350496"/>
          </a:xfrm>
          <a:custGeom>
            <a:rect b="b" l="l" r="r" t="t"/>
            <a:pathLst>
              <a:path extrusionOk="0" h="589069" w="515456">
                <a:moveTo>
                  <a:pt x="460492" y="479467"/>
                </a:moveTo>
                <a:lnTo>
                  <a:pt x="421886" y="479467"/>
                </a:lnTo>
                <a:lnTo>
                  <a:pt x="398493" y="307540"/>
                </a:lnTo>
                <a:cubicBezTo>
                  <a:pt x="396039" y="289873"/>
                  <a:pt x="383607" y="275150"/>
                  <a:pt x="366430" y="270079"/>
                </a:cubicBezTo>
                <a:lnTo>
                  <a:pt x="303123" y="251103"/>
                </a:lnTo>
                <a:lnTo>
                  <a:pt x="303123" y="220676"/>
                </a:lnTo>
                <a:cubicBezTo>
                  <a:pt x="303123" y="220349"/>
                  <a:pt x="303123" y="219858"/>
                  <a:pt x="302960" y="219531"/>
                </a:cubicBezTo>
                <a:cubicBezTo>
                  <a:pt x="310321" y="212006"/>
                  <a:pt x="315883" y="202845"/>
                  <a:pt x="318991" y="192376"/>
                </a:cubicBezTo>
                <a:lnTo>
                  <a:pt x="331423" y="192376"/>
                </a:lnTo>
                <a:cubicBezTo>
                  <a:pt x="330442" y="199083"/>
                  <a:pt x="327988" y="205626"/>
                  <a:pt x="324062" y="211352"/>
                </a:cubicBezTo>
                <a:lnTo>
                  <a:pt x="314901" y="225093"/>
                </a:lnTo>
                <a:cubicBezTo>
                  <a:pt x="312284" y="229019"/>
                  <a:pt x="313265" y="234417"/>
                  <a:pt x="317355" y="237035"/>
                </a:cubicBezTo>
                <a:cubicBezTo>
                  <a:pt x="318827" y="238016"/>
                  <a:pt x="320463" y="238507"/>
                  <a:pt x="322099" y="238507"/>
                </a:cubicBezTo>
                <a:cubicBezTo>
                  <a:pt x="324880" y="238507"/>
                  <a:pt x="327661" y="237198"/>
                  <a:pt x="329297" y="234581"/>
                </a:cubicBezTo>
                <a:lnTo>
                  <a:pt x="338457" y="220840"/>
                </a:lnTo>
                <a:cubicBezTo>
                  <a:pt x="345491" y="210370"/>
                  <a:pt x="349254" y="198101"/>
                  <a:pt x="349254" y="185342"/>
                </a:cubicBezTo>
                <a:lnTo>
                  <a:pt x="349254" y="165221"/>
                </a:lnTo>
                <a:cubicBezTo>
                  <a:pt x="349254" y="150335"/>
                  <a:pt x="337149" y="138229"/>
                  <a:pt x="322262" y="138229"/>
                </a:cubicBezTo>
                <a:lnTo>
                  <a:pt x="321608" y="138229"/>
                </a:lnTo>
                <a:lnTo>
                  <a:pt x="321608" y="119253"/>
                </a:lnTo>
                <a:cubicBezTo>
                  <a:pt x="321608" y="97169"/>
                  <a:pt x="305740" y="78684"/>
                  <a:pt x="284802" y="74595"/>
                </a:cubicBezTo>
                <a:lnTo>
                  <a:pt x="284802" y="63962"/>
                </a:lnTo>
                <a:cubicBezTo>
                  <a:pt x="284802" y="52020"/>
                  <a:pt x="277113" y="41878"/>
                  <a:pt x="266316" y="38279"/>
                </a:cubicBezTo>
                <a:lnTo>
                  <a:pt x="266316" y="8670"/>
                </a:lnTo>
                <a:cubicBezTo>
                  <a:pt x="266316" y="3926"/>
                  <a:pt x="262390" y="0"/>
                  <a:pt x="257646" y="0"/>
                </a:cubicBezTo>
                <a:cubicBezTo>
                  <a:pt x="252903" y="0"/>
                  <a:pt x="248976" y="3926"/>
                  <a:pt x="248976" y="8670"/>
                </a:cubicBezTo>
                <a:lnTo>
                  <a:pt x="248976" y="38279"/>
                </a:lnTo>
                <a:cubicBezTo>
                  <a:pt x="238343" y="41878"/>
                  <a:pt x="230491" y="52020"/>
                  <a:pt x="230491" y="63962"/>
                </a:cubicBezTo>
                <a:lnTo>
                  <a:pt x="230491" y="74595"/>
                </a:lnTo>
                <a:cubicBezTo>
                  <a:pt x="209552" y="78684"/>
                  <a:pt x="193685" y="97169"/>
                  <a:pt x="193685" y="119253"/>
                </a:cubicBezTo>
                <a:lnTo>
                  <a:pt x="193685" y="138229"/>
                </a:lnTo>
                <a:lnTo>
                  <a:pt x="193030" y="138229"/>
                </a:lnTo>
                <a:cubicBezTo>
                  <a:pt x="178144" y="138229"/>
                  <a:pt x="166039" y="150335"/>
                  <a:pt x="166039" y="165221"/>
                </a:cubicBezTo>
                <a:lnTo>
                  <a:pt x="166039" y="185342"/>
                </a:lnTo>
                <a:cubicBezTo>
                  <a:pt x="166039" y="197938"/>
                  <a:pt x="169801" y="210207"/>
                  <a:pt x="176835" y="220840"/>
                </a:cubicBezTo>
                <a:lnTo>
                  <a:pt x="185996" y="234581"/>
                </a:lnTo>
                <a:cubicBezTo>
                  <a:pt x="187632" y="237035"/>
                  <a:pt x="190413" y="238343"/>
                  <a:pt x="193194" y="238343"/>
                </a:cubicBezTo>
                <a:cubicBezTo>
                  <a:pt x="194830" y="238343"/>
                  <a:pt x="196466" y="237853"/>
                  <a:pt x="197938" y="236871"/>
                </a:cubicBezTo>
                <a:cubicBezTo>
                  <a:pt x="201864" y="234254"/>
                  <a:pt x="203009" y="228855"/>
                  <a:pt x="200392" y="224929"/>
                </a:cubicBezTo>
                <a:lnTo>
                  <a:pt x="191231" y="211188"/>
                </a:lnTo>
                <a:cubicBezTo>
                  <a:pt x="187469" y="205463"/>
                  <a:pt x="184851" y="198919"/>
                  <a:pt x="183870" y="192212"/>
                </a:cubicBezTo>
                <a:lnTo>
                  <a:pt x="196302" y="192212"/>
                </a:lnTo>
                <a:cubicBezTo>
                  <a:pt x="199246" y="202518"/>
                  <a:pt x="204808" y="211843"/>
                  <a:pt x="212333" y="219367"/>
                </a:cubicBezTo>
                <a:cubicBezTo>
                  <a:pt x="212333" y="219695"/>
                  <a:pt x="212170" y="220185"/>
                  <a:pt x="212170" y="220513"/>
                </a:cubicBezTo>
                <a:lnTo>
                  <a:pt x="212170" y="250939"/>
                </a:lnTo>
                <a:lnTo>
                  <a:pt x="148862" y="269915"/>
                </a:lnTo>
                <a:cubicBezTo>
                  <a:pt x="131849" y="274986"/>
                  <a:pt x="119253" y="289709"/>
                  <a:pt x="116800" y="307376"/>
                </a:cubicBezTo>
                <a:lnTo>
                  <a:pt x="93407" y="479304"/>
                </a:lnTo>
                <a:lnTo>
                  <a:pt x="54801" y="479304"/>
                </a:lnTo>
                <a:cubicBezTo>
                  <a:pt x="24701" y="479304"/>
                  <a:pt x="0" y="503842"/>
                  <a:pt x="0" y="534105"/>
                </a:cubicBezTo>
                <a:cubicBezTo>
                  <a:pt x="0" y="564368"/>
                  <a:pt x="24538" y="588906"/>
                  <a:pt x="54801" y="588906"/>
                </a:cubicBezTo>
                <a:lnTo>
                  <a:pt x="166857" y="588906"/>
                </a:lnTo>
                <a:cubicBezTo>
                  <a:pt x="197447" y="588906"/>
                  <a:pt x="228038" y="581217"/>
                  <a:pt x="254865" y="566495"/>
                </a:cubicBezTo>
                <a:lnTo>
                  <a:pt x="277931" y="553899"/>
                </a:lnTo>
                <a:cubicBezTo>
                  <a:pt x="302305" y="540648"/>
                  <a:pt x="329951" y="533614"/>
                  <a:pt x="357760" y="533614"/>
                </a:cubicBezTo>
                <a:lnTo>
                  <a:pt x="359233" y="533614"/>
                </a:lnTo>
                <a:cubicBezTo>
                  <a:pt x="381317" y="533614"/>
                  <a:pt x="399802" y="517746"/>
                  <a:pt x="403891" y="496808"/>
                </a:cubicBezTo>
                <a:lnTo>
                  <a:pt x="460655" y="496808"/>
                </a:lnTo>
                <a:cubicBezTo>
                  <a:pt x="481267" y="496808"/>
                  <a:pt x="498117" y="513657"/>
                  <a:pt x="498117" y="534268"/>
                </a:cubicBezTo>
                <a:cubicBezTo>
                  <a:pt x="498117" y="554880"/>
                  <a:pt x="481267" y="571729"/>
                  <a:pt x="460655" y="571729"/>
                </a:cubicBezTo>
                <a:lnTo>
                  <a:pt x="285456" y="571729"/>
                </a:lnTo>
                <a:cubicBezTo>
                  <a:pt x="280712" y="571729"/>
                  <a:pt x="276786" y="575655"/>
                  <a:pt x="276786" y="580399"/>
                </a:cubicBezTo>
                <a:cubicBezTo>
                  <a:pt x="276786" y="585143"/>
                  <a:pt x="280712" y="589069"/>
                  <a:pt x="285456" y="589069"/>
                </a:cubicBezTo>
                <a:lnTo>
                  <a:pt x="460655" y="589069"/>
                </a:lnTo>
                <a:cubicBezTo>
                  <a:pt x="490755" y="589069"/>
                  <a:pt x="515457" y="564532"/>
                  <a:pt x="515457" y="534268"/>
                </a:cubicBezTo>
                <a:cubicBezTo>
                  <a:pt x="515293" y="504005"/>
                  <a:pt x="490591" y="479467"/>
                  <a:pt x="460492" y="479467"/>
                </a:cubicBezTo>
                <a:lnTo>
                  <a:pt x="460492" y="479467"/>
                </a:lnTo>
                <a:close/>
                <a:moveTo>
                  <a:pt x="332078" y="165384"/>
                </a:moveTo>
                <a:lnTo>
                  <a:pt x="332078" y="175199"/>
                </a:lnTo>
                <a:lnTo>
                  <a:pt x="321608" y="175199"/>
                </a:lnTo>
                <a:cubicBezTo>
                  <a:pt x="321608" y="175036"/>
                  <a:pt x="321608" y="174872"/>
                  <a:pt x="321608" y="174545"/>
                </a:cubicBezTo>
                <a:lnTo>
                  <a:pt x="321608" y="155569"/>
                </a:lnTo>
                <a:lnTo>
                  <a:pt x="322262" y="155569"/>
                </a:lnTo>
                <a:cubicBezTo>
                  <a:pt x="327661" y="155569"/>
                  <a:pt x="332078" y="159986"/>
                  <a:pt x="332078" y="165384"/>
                </a:cubicBezTo>
                <a:lnTo>
                  <a:pt x="332078" y="165384"/>
                </a:lnTo>
                <a:close/>
                <a:moveTo>
                  <a:pt x="257646" y="54147"/>
                </a:moveTo>
                <a:cubicBezTo>
                  <a:pt x="263045" y="54147"/>
                  <a:pt x="267462" y="58563"/>
                  <a:pt x="267462" y="63962"/>
                </a:cubicBezTo>
                <a:lnTo>
                  <a:pt x="267462" y="73777"/>
                </a:lnTo>
                <a:lnTo>
                  <a:pt x="247831" y="73777"/>
                </a:lnTo>
                <a:lnTo>
                  <a:pt x="247831" y="63962"/>
                </a:lnTo>
                <a:cubicBezTo>
                  <a:pt x="247831" y="58563"/>
                  <a:pt x="252248" y="54147"/>
                  <a:pt x="257646" y="54147"/>
                </a:cubicBezTo>
                <a:lnTo>
                  <a:pt x="257646" y="54147"/>
                </a:lnTo>
                <a:close/>
                <a:moveTo>
                  <a:pt x="239161" y="90953"/>
                </a:moveTo>
                <a:lnTo>
                  <a:pt x="275968" y="90953"/>
                </a:lnTo>
                <a:cubicBezTo>
                  <a:pt x="290363" y="90953"/>
                  <a:pt x="302305" y="101913"/>
                  <a:pt x="303941" y="115818"/>
                </a:cubicBezTo>
                <a:cubicBezTo>
                  <a:pt x="298379" y="112546"/>
                  <a:pt x="291999" y="110583"/>
                  <a:pt x="285129" y="110583"/>
                </a:cubicBezTo>
                <a:cubicBezTo>
                  <a:pt x="275314" y="110583"/>
                  <a:pt x="266153" y="114346"/>
                  <a:pt x="259282" y="121380"/>
                </a:cubicBezTo>
                <a:cubicBezTo>
                  <a:pt x="258137" y="122525"/>
                  <a:pt x="256665" y="122525"/>
                  <a:pt x="255520" y="121380"/>
                </a:cubicBezTo>
                <a:cubicBezTo>
                  <a:pt x="248649" y="114509"/>
                  <a:pt x="239488" y="110583"/>
                  <a:pt x="229673" y="110583"/>
                </a:cubicBezTo>
                <a:cubicBezTo>
                  <a:pt x="222803" y="110583"/>
                  <a:pt x="216259" y="112546"/>
                  <a:pt x="210861" y="115818"/>
                </a:cubicBezTo>
                <a:cubicBezTo>
                  <a:pt x="212824" y="101913"/>
                  <a:pt x="224766" y="90953"/>
                  <a:pt x="239161" y="90953"/>
                </a:cubicBezTo>
                <a:lnTo>
                  <a:pt x="239161" y="90953"/>
                </a:lnTo>
                <a:close/>
                <a:moveTo>
                  <a:pt x="183215" y="175199"/>
                </a:moveTo>
                <a:lnTo>
                  <a:pt x="183215" y="165384"/>
                </a:lnTo>
                <a:cubicBezTo>
                  <a:pt x="183215" y="159986"/>
                  <a:pt x="187632" y="155569"/>
                  <a:pt x="193030" y="155569"/>
                </a:cubicBezTo>
                <a:lnTo>
                  <a:pt x="193685" y="155569"/>
                </a:lnTo>
                <a:lnTo>
                  <a:pt x="193685" y="174545"/>
                </a:lnTo>
                <a:cubicBezTo>
                  <a:pt x="193685" y="174709"/>
                  <a:pt x="193685" y="174872"/>
                  <a:pt x="193685" y="175199"/>
                </a:cubicBezTo>
                <a:lnTo>
                  <a:pt x="183215" y="175199"/>
                </a:lnTo>
                <a:close/>
                <a:moveTo>
                  <a:pt x="211025" y="146899"/>
                </a:moveTo>
                <a:cubicBezTo>
                  <a:pt x="211025" y="136430"/>
                  <a:pt x="219531" y="127923"/>
                  <a:pt x="230000" y="127923"/>
                </a:cubicBezTo>
                <a:cubicBezTo>
                  <a:pt x="235072" y="127923"/>
                  <a:pt x="239979" y="129886"/>
                  <a:pt x="243578" y="133485"/>
                </a:cubicBezTo>
                <a:cubicBezTo>
                  <a:pt x="247340" y="137411"/>
                  <a:pt x="252412" y="139538"/>
                  <a:pt x="257646" y="139538"/>
                </a:cubicBezTo>
                <a:cubicBezTo>
                  <a:pt x="262881" y="139538"/>
                  <a:pt x="267952" y="137411"/>
                  <a:pt x="271715" y="133485"/>
                </a:cubicBezTo>
                <a:cubicBezTo>
                  <a:pt x="275314" y="129886"/>
                  <a:pt x="280057" y="127923"/>
                  <a:pt x="285292" y="127923"/>
                </a:cubicBezTo>
                <a:cubicBezTo>
                  <a:pt x="295762" y="127923"/>
                  <a:pt x="304268" y="136430"/>
                  <a:pt x="304268" y="146899"/>
                </a:cubicBezTo>
                <a:lnTo>
                  <a:pt x="304268" y="174545"/>
                </a:lnTo>
                <a:cubicBezTo>
                  <a:pt x="304268" y="200228"/>
                  <a:pt x="283329" y="221167"/>
                  <a:pt x="257646" y="221167"/>
                </a:cubicBezTo>
                <a:cubicBezTo>
                  <a:pt x="231963" y="221167"/>
                  <a:pt x="211025" y="200228"/>
                  <a:pt x="211025" y="174545"/>
                </a:cubicBezTo>
                <a:lnTo>
                  <a:pt x="211025" y="146899"/>
                </a:lnTo>
                <a:close/>
                <a:moveTo>
                  <a:pt x="133976" y="309993"/>
                </a:moveTo>
                <a:cubicBezTo>
                  <a:pt x="135448" y="299033"/>
                  <a:pt x="143300" y="289873"/>
                  <a:pt x="153934" y="286764"/>
                </a:cubicBezTo>
                <a:lnTo>
                  <a:pt x="223457" y="265989"/>
                </a:lnTo>
                <a:cubicBezTo>
                  <a:pt x="227056" y="264844"/>
                  <a:pt x="229673" y="261572"/>
                  <a:pt x="229673" y="257646"/>
                </a:cubicBezTo>
                <a:lnTo>
                  <a:pt x="229673" y="231963"/>
                </a:lnTo>
                <a:cubicBezTo>
                  <a:pt x="238180" y="236217"/>
                  <a:pt x="247831" y="238507"/>
                  <a:pt x="257974" y="238507"/>
                </a:cubicBezTo>
                <a:cubicBezTo>
                  <a:pt x="268116" y="238507"/>
                  <a:pt x="277767" y="236053"/>
                  <a:pt x="286274" y="231963"/>
                </a:cubicBezTo>
                <a:lnTo>
                  <a:pt x="286274" y="257646"/>
                </a:lnTo>
                <a:cubicBezTo>
                  <a:pt x="286274" y="261409"/>
                  <a:pt x="288727" y="264844"/>
                  <a:pt x="292490" y="265989"/>
                </a:cubicBezTo>
                <a:lnTo>
                  <a:pt x="321117" y="274496"/>
                </a:lnTo>
                <a:lnTo>
                  <a:pt x="174545" y="379190"/>
                </a:lnTo>
                <a:lnTo>
                  <a:pt x="174545" y="368884"/>
                </a:lnTo>
                <a:cubicBezTo>
                  <a:pt x="174545" y="359723"/>
                  <a:pt x="178962" y="351217"/>
                  <a:pt x="186323" y="345819"/>
                </a:cubicBezTo>
                <a:lnTo>
                  <a:pt x="266644" y="288400"/>
                </a:lnTo>
                <a:cubicBezTo>
                  <a:pt x="270569" y="285619"/>
                  <a:pt x="271387" y="280221"/>
                  <a:pt x="268607" y="276295"/>
                </a:cubicBezTo>
                <a:cubicBezTo>
                  <a:pt x="265826" y="272369"/>
                  <a:pt x="260427" y="271551"/>
                  <a:pt x="256501" y="274332"/>
                </a:cubicBezTo>
                <a:lnTo>
                  <a:pt x="176181" y="331750"/>
                </a:lnTo>
                <a:cubicBezTo>
                  <a:pt x="164239" y="340257"/>
                  <a:pt x="157205" y="354161"/>
                  <a:pt x="157205" y="368720"/>
                </a:cubicBezTo>
                <a:lnTo>
                  <a:pt x="157205" y="479467"/>
                </a:lnTo>
                <a:lnTo>
                  <a:pt x="111238" y="479467"/>
                </a:lnTo>
                <a:lnTo>
                  <a:pt x="133976" y="309993"/>
                </a:lnTo>
                <a:close/>
                <a:moveTo>
                  <a:pt x="63471" y="496644"/>
                </a:moveTo>
                <a:lnTo>
                  <a:pt x="92262" y="496644"/>
                </a:lnTo>
                <a:lnTo>
                  <a:pt x="92262" y="520364"/>
                </a:lnTo>
                <a:cubicBezTo>
                  <a:pt x="92262" y="528379"/>
                  <a:pt x="85719" y="534759"/>
                  <a:pt x="77866" y="534759"/>
                </a:cubicBezTo>
                <a:cubicBezTo>
                  <a:pt x="69851" y="534759"/>
                  <a:pt x="63471" y="528216"/>
                  <a:pt x="63471" y="520364"/>
                </a:cubicBezTo>
                <a:lnTo>
                  <a:pt x="63471" y="496644"/>
                </a:lnTo>
                <a:close/>
                <a:moveTo>
                  <a:pt x="359069" y="516274"/>
                </a:moveTo>
                <a:lnTo>
                  <a:pt x="357597" y="516274"/>
                </a:lnTo>
                <a:cubicBezTo>
                  <a:pt x="327007" y="516274"/>
                  <a:pt x="296580" y="523963"/>
                  <a:pt x="269588" y="538685"/>
                </a:cubicBezTo>
                <a:lnTo>
                  <a:pt x="246523" y="551281"/>
                </a:lnTo>
                <a:cubicBezTo>
                  <a:pt x="222148" y="564532"/>
                  <a:pt x="194503" y="571566"/>
                  <a:pt x="166693" y="571566"/>
                </a:cubicBezTo>
                <a:lnTo>
                  <a:pt x="54637" y="571566"/>
                </a:lnTo>
                <a:cubicBezTo>
                  <a:pt x="34026" y="571566"/>
                  <a:pt x="17176" y="554717"/>
                  <a:pt x="17176" y="534105"/>
                </a:cubicBezTo>
                <a:cubicBezTo>
                  <a:pt x="17176" y="516438"/>
                  <a:pt x="29445" y="501551"/>
                  <a:pt x="45967" y="497625"/>
                </a:cubicBezTo>
                <a:lnTo>
                  <a:pt x="45967" y="520200"/>
                </a:lnTo>
                <a:cubicBezTo>
                  <a:pt x="45967" y="537704"/>
                  <a:pt x="60199" y="551936"/>
                  <a:pt x="77703" y="551936"/>
                </a:cubicBezTo>
                <a:cubicBezTo>
                  <a:pt x="95207" y="551936"/>
                  <a:pt x="109438" y="537704"/>
                  <a:pt x="109438" y="520200"/>
                </a:cubicBezTo>
                <a:lnTo>
                  <a:pt x="109438" y="496480"/>
                </a:lnTo>
                <a:lnTo>
                  <a:pt x="385897" y="496480"/>
                </a:lnTo>
                <a:cubicBezTo>
                  <a:pt x="382298" y="508095"/>
                  <a:pt x="371665" y="516274"/>
                  <a:pt x="359069" y="516274"/>
                </a:cubicBezTo>
                <a:lnTo>
                  <a:pt x="359069" y="516274"/>
                </a:lnTo>
                <a:close/>
                <a:moveTo>
                  <a:pt x="203009" y="479467"/>
                </a:moveTo>
                <a:cubicBezTo>
                  <a:pt x="206608" y="467362"/>
                  <a:pt x="217404" y="458365"/>
                  <a:pt x="230491" y="457711"/>
                </a:cubicBezTo>
                <a:lnTo>
                  <a:pt x="350399" y="450677"/>
                </a:lnTo>
                <a:cubicBezTo>
                  <a:pt x="354980" y="450349"/>
                  <a:pt x="358579" y="446587"/>
                  <a:pt x="358579" y="442007"/>
                </a:cubicBezTo>
                <a:lnTo>
                  <a:pt x="358579" y="349745"/>
                </a:lnTo>
                <a:cubicBezTo>
                  <a:pt x="358579" y="345001"/>
                  <a:pt x="354652" y="341075"/>
                  <a:pt x="349909" y="341075"/>
                </a:cubicBezTo>
                <a:cubicBezTo>
                  <a:pt x="345164" y="341075"/>
                  <a:pt x="341238" y="345001"/>
                  <a:pt x="341238" y="349745"/>
                </a:cubicBezTo>
                <a:lnTo>
                  <a:pt x="341238" y="433827"/>
                </a:lnTo>
                <a:lnTo>
                  <a:pt x="229510" y="440371"/>
                </a:lnTo>
                <a:cubicBezTo>
                  <a:pt x="207262" y="441679"/>
                  <a:pt x="189268" y="458201"/>
                  <a:pt x="185342" y="479467"/>
                </a:cubicBezTo>
                <a:lnTo>
                  <a:pt x="174218" y="479467"/>
                </a:lnTo>
                <a:lnTo>
                  <a:pt x="174218" y="400292"/>
                </a:lnTo>
                <a:lnTo>
                  <a:pt x="341729" y="280712"/>
                </a:lnTo>
                <a:lnTo>
                  <a:pt x="361686" y="286764"/>
                </a:lnTo>
                <a:cubicBezTo>
                  <a:pt x="372320" y="289873"/>
                  <a:pt x="380008" y="299033"/>
                  <a:pt x="381644" y="309993"/>
                </a:cubicBezTo>
                <a:lnTo>
                  <a:pt x="404709" y="479467"/>
                </a:lnTo>
                <a:lnTo>
                  <a:pt x="203009" y="47946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2" name="Google Shape;2882;p76"/>
          <p:cNvSpPr/>
          <p:nvPr/>
        </p:nvSpPr>
        <p:spPr>
          <a:xfrm>
            <a:off x="2582391" y="1405838"/>
            <a:ext cx="196905" cy="350204"/>
          </a:xfrm>
          <a:custGeom>
            <a:rect b="b" l="l" r="r" t="t"/>
            <a:pathLst>
              <a:path extrusionOk="0" h="588578" w="330932">
                <a:moveTo>
                  <a:pt x="330442" y="368230"/>
                </a:moveTo>
                <a:cubicBezTo>
                  <a:pt x="330442" y="363486"/>
                  <a:pt x="326516" y="359560"/>
                  <a:pt x="321772" y="359560"/>
                </a:cubicBezTo>
                <a:cubicBezTo>
                  <a:pt x="285783" y="359560"/>
                  <a:pt x="256665" y="330278"/>
                  <a:pt x="256665" y="294453"/>
                </a:cubicBezTo>
                <a:lnTo>
                  <a:pt x="256665" y="218059"/>
                </a:lnTo>
                <a:cubicBezTo>
                  <a:pt x="263045" y="215769"/>
                  <a:pt x="267298" y="211679"/>
                  <a:pt x="270733" y="208571"/>
                </a:cubicBezTo>
                <a:cubicBezTo>
                  <a:pt x="275314" y="204318"/>
                  <a:pt x="278258" y="201700"/>
                  <a:pt x="284802" y="201700"/>
                </a:cubicBezTo>
                <a:cubicBezTo>
                  <a:pt x="288237" y="201700"/>
                  <a:pt x="291181" y="199737"/>
                  <a:pt x="292654" y="196629"/>
                </a:cubicBezTo>
                <a:cubicBezTo>
                  <a:pt x="294126" y="193521"/>
                  <a:pt x="293472" y="189922"/>
                  <a:pt x="291345" y="187468"/>
                </a:cubicBezTo>
                <a:lnTo>
                  <a:pt x="265826" y="158023"/>
                </a:lnTo>
                <a:lnTo>
                  <a:pt x="265826" y="111238"/>
                </a:lnTo>
                <a:cubicBezTo>
                  <a:pt x="265826" y="111074"/>
                  <a:pt x="265826" y="109275"/>
                  <a:pt x="265662" y="108293"/>
                </a:cubicBezTo>
                <a:cubicBezTo>
                  <a:pt x="264681" y="99950"/>
                  <a:pt x="259937" y="92425"/>
                  <a:pt x="252739" y="88009"/>
                </a:cubicBezTo>
                <a:lnTo>
                  <a:pt x="183706" y="46622"/>
                </a:lnTo>
                <a:cubicBezTo>
                  <a:pt x="188941" y="41714"/>
                  <a:pt x="192049" y="34680"/>
                  <a:pt x="192049" y="26992"/>
                </a:cubicBezTo>
                <a:cubicBezTo>
                  <a:pt x="192049" y="12105"/>
                  <a:pt x="179944" y="0"/>
                  <a:pt x="165057" y="0"/>
                </a:cubicBezTo>
                <a:cubicBezTo>
                  <a:pt x="150171" y="0"/>
                  <a:pt x="138066" y="12105"/>
                  <a:pt x="138066" y="26992"/>
                </a:cubicBezTo>
                <a:cubicBezTo>
                  <a:pt x="138066" y="34680"/>
                  <a:pt x="141337" y="41714"/>
                  <a:pt x="146409" y="46622"/>
                </a:cubicBezTo>
                <a:lnTo>
                  <a:pt x="132995" y="54637"/>
                </a:lnTo>
                <a:cubicBezTo>
                  <a:pt x="128905" y="57091"/>
                  <a:pt x="127596" y="62326"/>
                  <a:pt x="130050" y="66415"/>
                </a:cubicBezTo>
                <a:cubicBezTo>
                  <a:pt x="132504" y="70505"/>
                  <a:pt x="137739" y="71814"/>
                  <a:pt x="141828" y="69360"/>
                </a:cubicBezTo>
                <a:lnTo>
                  <a:pt x="165057" y="55455"/>
                </a:lnTo>
                <a:lnTo>
                  <a:pt x="241451" y="101259"/>
                </a:lnTo>
                <a:lnTo>
                  <a:pt x="88663" y="101259"/>
                </a:lnTo>
                <a:lnTo>
                  <a:pt x="108130" y="89645"/>
                </a:lnTo>
                <a:cubicBezTo>
                  <a:pt x="112219" y="87191"/>
                  <a:pt x="113528" y="81956"/>
                  <a:pt x="111074" y="77866"/>
                </a:cubicBezTo>
                <a:cubicBezTo>
                  <a:pt x="108620" y="73777"/>
                  <a:pt x="103386" y="72468"/>
                  <a:pt x="99296" y="74922"/>
                </a:cubicBezTo>
                <a:lnTo>
                  <a:pt x="77539" y="88009"/>
                </a:lnTo>
                <a:cubicBezTo>
                  <a:pt x="70342" y="92425"/>
                  <a:pt x="65434" y="99950"/>
                  <a:pt x="64616" y="108293"/>
                </a:cubicBezTo>
                <a:cubicBezTo>
                  <a:pt x="64453" y="108784"/>
                  <a:pt x="64453" y="111074"/>
                  <a:pt x="64453" y="111401"/>
                </a:cubicBezTo>
                <a:lnTo>
                  <a:pt x="64453" y="157859"/>
                </a:lnTo>
                <a:lnTo>
                  <a:pt x="38933" y="187468"/>
                </a:lnTo>
                <a:cubicBezTo>
                  <a:pt x="36643" y="190086"/>
                  <a:pt x="36152" y="193685"/>
                  <a:pt x="37625" y="196629"/>
                </a:cubicBezTo>
                <a:cubicBezTo>
                  <a:pt x="39097" y="199737"/>
                  <a:pt x="42041" y="201700"/>
                  <a:pt x="45477" y="201700"/>
                </a:cubicBezTo>
                <a:cubicBezTo>
                  <a:pt x="52020" y="201700"/>
                  <a:pt x="55128" y="204481"/>
                  <a:pt x="59545" y="208571"/>
                </a:cubicBezTo>
                <a:cubicBezTo>
                  <a:pt x="62980" y="211843"/>
                  <a:pt x="67397" y="215769"/>
                  <a:pt x="73613" y="218059"/>
                </a:cubicBezTo>
                <a:lnTo>
                  <a:pt x="73613" y="294453"/>
                </a:lnTo>
                <a:cubicBezTo>
                  <a:pt x="73613" y="330442"/>
                  <a:pt x="44332" y="359560"/>
                  <a:pt x="8506" y="359560"/>
                </a:cubicBezTo>
                <a:cubicBezTo>
                  <a:pt x="6216" y="359560"/>
                  <a:pt x="4090" y="360541"/>
                  <a:pt x="2454" y="362013"/>
                </a:cubicBezTo>
                <a:cubicBezTo>
                  <a:pt x="818" y="363649"/>
                  <a:pt x="0" y="365776"/>
                  <a:pt x="0" y="368066"/>
                </a:cubicBezTo>
                <a:lnTo>
                  <a:pt x="0" y="404873"/>
                </a:lnTo>
                <a:cubicBezTo>
                  <a:pt x="0" y="409617"/>
                  <a:pt x="3926" y="413543"/>
                  <a:pt x="8670" y="413543"/>
                </a:cubicBezTo>
                <a:cubicBezTo>
                  <a:pt x="36152" y="413543"/>
                  <a:pt x="62980" y="403891"/>
                  <a:pt x="84246" y="386551"/>
                </a:cubicBezTo>
                <a:cubicBezTo>
                  <a:pt x="102404" y="371665"/>
                  <a:pt x="115818" y="351544"/>
                  <a:pt x="122689" y="329133"/>
                </a:cubicBezTo>
                <a:cubicBezTo>
                  <a:pt x="132995" y="334531"/>
                  <a:pt x="144609" y="338130"/>
                  <a:pt x="156714" y="339275"/>
                </a:cubicBezTo>
                <a:lnTo>
                  <a:pt x="156714" y="474887"/>
                </a:lnTo>
                <a:cubicBezTo>
                  <a:pt x="144936" y="486829"/>
                  <a:pt x="138557" y="501879"/>
                  <a:pt x="138557" y="517583"/>
                </a:cubicBezTo>
                <a:cubicBezTo>
                  <a:pt x="138557" y="518728"/>
                  <a:pt x="138557" y="520037"/>
                  <a:pt x="138720" y="521182"/>
                </a:cubicBezTo>
                <a:cubicBezTo>
                  <a:pt x="129887" y="517419"/>
                  <a:pt x="120071" y="515620"/>
                  <a:pt x="109766" y="516111"/>
                </a:cubicBezTo>
                <a:cubicBezTo>
                  <a:pt x="105349" y="516274"/>
                  <a:pt x="101750" y="519873"/>
                  <a:pt x="101586" y="524290"/>
                </a:cubicBezTo>
                <a:cubicBezTo>
                  <a:pt x="100768" y="542611"/>
                  <a:pt x="106821" y="559297"/>
                  <a:pt x="118926" y="571239"/>
                </a:cubicBezTo>
                <a:cubicBezTo>
                  <a:pt x="130214" y="582526"/>
                  <a:pt x="145591" y="588579"/>
                  <a:pt x="162440" y="588579"/>
                </a:cubicBezTo>
                <a:lnTo>
                  <a:pt x="168656" y="588579"/>
                </a:lnTo>
                <a:cubicBezTo>
                  <a:pt x="185505" y="588579"/>
                  <a:pt x="200882" y="582526"/>
                  <a:pt x="212170" y="571239"/>
                </a:cubicBezTo>
                <a:cubicBezTo>
                  <a:pt x="224111" y="559297"/>
                  <a:pt x="230328" y="542611"/>
                  <a:pt x="229510" y="524290"/>
                </a:cubicBezTo>
                <a:cubicBezTo>
                  <a:pt x="229346" y="519873"/>
                  <a:pt x="225747" y="516274"/>
                  <a:pt x="221330" y="516111"/>
                </a:cubicBezTo>
                <a:cubicBezTo>
                  <a:pt x="211025" y="515620"/>
                  <a:pt x="201046" y="517419"/>
                  <a:pt x="192376" y="521182"/>
                </a:cubicBezTo>
                <a:cubicBezTo>
                  <a:pt x="192376" y="520037"/>
                  <a:pt x="192540" y="518728"/>
                  <a:pt x="192540" y="517583"/>
                </a:cubicBezTo>
                <a:cubicBezTo>
                  <a:pt x="192540" y="501879"/>
                  <a:pt x="186160" y="486829"/>
                  <a:pt x="174382" y="474887"/>
                </a:cubicBezTo>
                <a:lnTo>
                  <a:pt x="174382" y="339275"/>
                </a:lnTo>
                <a:cubicBezTo>
                  <a:pt x="186651" y="338130"/>
                  <a:pt x="198101" y="334531"/>
                  <a:pt x="208407" y="329133"/>
                </a:cubicBezTo>
                <a:cubicBezTo>
                  <a:pt x="215278" y="351380"/>
                  <a:pt x="228692" y="371501"/>
                  <a:pt x="246850" y="386551"/>
                </a:cubicBezTo>
                <a:cubicBezTo>
                  <a:pt x="268116" y="403891"/>
                  <a:pt x="294944" y="413543"/>
                  <a:pt x="322426" y="413543"/>
                </a:cubicBezTo>
                <a:cubicBezTo>
                  <a:pt x="324716" y="413543"/>
                  <a:pt x="326843" y="412561"/>
                  <a:pt x="328479" y="411089"/>
                </a:cubicBezTo>
                <a:cubicBezTo>
                  <a:pt x="330115" y="409453"/>
                  <a:pt x="330932" y="407327"/>
                  <a:pt x="330932" y="405036"/>
                </a:cubicBezTo>
                <a:lnTo>
                  <a:pt x="330932" y="368230"/>
                </a:lnTo>
                <a:close/>
                <a:moveTo>
                  <a:pt x="165221" y="36807"/>
                </a:moveTo>
                <a:cubicBezTo>
                  <a:pt x="159823" y="36807"/>
                  <a:pt x="155406" y="32390"/>
                  <a:pt x="155406" y="26992"/>
                </a:cubicBezTo>
                <a:cubicBezTo>
                  <a:pt x="155406" y="21593"/>
                  <a:pt x="159823" y="17176"/>
                  <a:pt x="165221" y="17176"/>
                </a:cubicBezTo>
                <a:cubicBezTo>
                  <a:pt x="170619" y="17176"/>
                  <a:pt x="175036" y="21593"/>
                  <a:pt x="175036" y="26992"/>
                </a:cubicBezTo>
                <a:cubicBezTo>
                  <a:pt x="174872" y="32553"/>
                  <a:pt x="170619" y="36807"/>
                  <a:pt x="165221" y="36807"/>
                </a:cubicBezTo>
                <a:lnTo>
                  <a:pt x="165221" y="36807"/>
                </a:lnTo>
                <a:close/>
                <a:moveTo>
                  <a:pt x="219858" y="118599"/>
                </a:moveTo>
                <a:lnTo>
                  <a:pt x="248649" y="118599"/>
                </a:lnTo>
                <a:lnTo>
                  <a:pt x="248649" y="156714"/>
                </a:lnTo>
                <a:lnTo>
                  <a:pt x="219858" y="156714"/>
                </a:lnTo>
                <a:lnTo>
                  <a:pt x="219858" y="118599"/>
                </a:lnTo>
                <a:close/>
                <a:moveTo>
                  <a:pt x="173727" y="118599"/>
                </a:moveTo>
                <a:lnTo>
                  <a:pt x="202518" y="118599"/>
                </a:lnTo>
                <a:lnTo>
                  <a:pt x="202518" y="156714"/>
                </a:lnTo>
                <a:lnTo>
                  <a:pt x="173727" y="156714"/>
                </a:lnTo>
                <a:lnTo>
                  <a:pt x="173727" y="118599"/>
                </a:lnTo>
                <a:close/>
                <a:moveTo>
                  <a:pt x="127596" y="118599"/>
                </a:moveTo>
                <a:lnTo>
                  <a:pt x="156387" y="118599"/>
                </a:lnTo>
                <a:lnTo>
                  <a:pt x="156387" y="156714"/>
                </a:lnTo>
                <a:lnTo>
                  <a:pt x="127596" y="156714"/>
                </a:lnTo>
                <a:lnTo>
                  <a:pt x="127596" y="118599"/>
                </a:lnTo>
                <a:close/>
                <a:moveTo>
                  <a:pt x="81629" y="118599"/>
                </a:moveTo>
                <a:lnTo>
                  <a:pt x="110420" y="118599"/>
                </a:lnTo>
                <a:lnTo>
                  <a:pt x="110420" y="156714"/>
                </a:lnTo>
                <a:lnTo>
                  <a:pt x="81629" y="156714"/>
                </a:lnTo>
                <a:lnTo>
                  <a:pt x="81629" y="118599"/>
                </a:lnTo>
                <a:close/>
                <a:moveTo>
                  <a:pt x="71160" y="195975"/>
                </a:moveTo>
                <a:cubicBezTo>
                  <a:pt x="68542" y="193521"/>
                  <a:pt x="65271" y="190576"/>
                  <a:pt x="61017" y="188286"/>
                </a:cubicBezTo>
                <a:lnTo>
                  <a:pt x="73286" y="174054"/>
                </a:lnTo>
                <a:lnTo>
                  <a:pt x="257156" y="174054"/>
                </a:lnTo>
                <a:lnTo>
                  <a:pt x="269425" y="188286"/>
                </a:lnTo>
                <a:cubicBezTo>
                  <a:pt x="265171" y="190576"/>
                  <a:pt x="261900" y="193521"/>
                  <a:pt x="259282" y="195975"/>
                </a:cubicBezTo>
                <a:cubicBezTo>
                  <a:pt x="254702" y="200228"/>
                  <a:pt x="251757" y="202845"/>
                  <a:pt x="245214" y="202845"/>
                </a:cubicBezTo>
                <a:cubicBezTo>
                  <a:pt x="238670" y="202845"/>
                  <a:pt x="235562" y="200064"/>
                  <a:pt x="231146" y="195975"/>
                </a:cubicBezTo>
                <a:cubicBezTo>
                  <a:pt x="225911" y="191067"/>
                  <a:pt x="218713" y="184524"/>
                  <a:pt x="205299" y="184524"/>
                </a:cubicBezTo>
                <a:cubicBezTo>
                  <a:pt x="191885" y="184524"/>
                  <a:pt x="184688" y="191231"/>
                  <a:pt x="179453" y="195975"/>
                </a:cubicBezTo>
                <a:cubicBezTo>
                  <a:pt x="174872" y="200228"/>
                  <a:pt x="171928" y="202845"/>
                  <a:pt x="165384" y="202845"/>
                </a:cubicBezTo>
                <a:cubicBezTo>
                  <a:pt x="158841" y="202845"/>
                  <a:pt x="155733" y="200064"/>
                  <a:pt x="151316" y="195975"/>
                </a:cubicBezTo>
                <a:cubicBezTo>
                  <a:pt x="146082" y="191067"/>
                  <a:pt x="138884" y="184524"/>
                  <a:pt x="125470" y="184524"/>
                </a:cubicBezTo>
                <a:cubicBezTo>
                  <a:pt x="112056" y="184524"/>
                  <a:pt x="104858" y="191231"/>
                  <a:pt x="99623" y="195975"/>
                </a:cubicBezTo>
                <a:cubicBezTo>
                  <a:pt x="95043" y="200228"/>
                  <a:pt x="92098" y="202845"/>
                  <a:pt x="85555" y="202845"/>
                </a:cubicBezTo>
                <a:cubicBezTo>
                  <a:pt x="78521" y="202845"/>
                  <a:pt x="75576" y="200064"/>
                  <a:pt x="71160" y="195975"/>
                </a:cubicBezTo>
                <a:lnTo>
                  <a:pt x="71160" y="195975"/>
                </a:lnTo>
                <a:close/>
                <a:moveTo>
                  <a:pt x="156551" y="219040"/>
                </a:moveTo>
                <a:lnTo>
                  <a:pt x="156551" y="284801"/>
                </a:lnTo>
                <a:cubicBezTo>
                  <a:pt x="140029" y="280875"/>
                  <a:pt x="127760" y="265989"/>
                  <a:pt x="127760" y="248322"/>
                </a:cubicBezTo>
                <a:lnTo>
                  <a:pt x="127760" y="201700"/>
                </a:lnTo>
                <a:cubicBezTo>
                  <a:pt x="132667" y="202355"/>
                  <a:pt x="135448" y="204808"/>
                  <a:pt x="139374" y="208407"/>
                </a:cubicBezTo>
                <a:cubicBezTo>
                  <a:pt x="143300" y="212333"/>
                  <a:pt x="148372" y="217077"/>
                  <a:pt x="156551" y="219040"/>
                </a:cubicBezTo>
                <a:lnTo>
                  <a:pt x="156551" y="219040"/>
                </a:lnTo>
                <a:close/>
                <a:moveTo>
                  <a:pt x="17013" y="396039"/>
                </a:moveTo>
                <a:lnTo>
                  <a:pt x="17013" y="376409"/>
                </a:lnTo>
                <a:cubicBezTo>
                  <a:pt x="56110" y="372319"/>
                  <a:pt x="87191" y="340747"/>
                  <a:pt x="90462" y="301323"/>
                </a:cubicBezTo>
                <a:cubicBezTo>
                  <a:pt x="95207" y="308030"/>
                  <a:pt x="100932" y="314083"/>
                  <a:pt x="107312" y="319318"/>
                </a:cubicBezTo>
                <a:cubicBezTo>
                  <a:pt x="96842" y="361523"/>
                  <a:pt x="60036" y="392440"/>
                  <a:pt x="17013" y="396039"/>
                </a:cubicBezTo>
                <a:lnTo>
                  <a:pt x="17013" y="396039"/>
                </a:lnTo>
                <a:close/>
                <a:moveTo>
                  <a:pt x="130705" y="559297"/>
                </a:moveTo>
                <a:cubicBezTo>
                  <a:pt x="123997" y="552590"/>
                  <a:pt x="119908" y="543756"/>
                  <a:pt x="118763" y="533941"/>
                </a:cubicBezTo>
                <a:cubicBezTo>
                  <a:pt x="128741" y="535086"/>
                  <a:pt x="137575" y="539176"/>
                  <a:pt x="144118" y="545883"/>
                </a:cubicBezTo>
                <a:cubicBezTo>
                  <a:pt x="150825" y="552590"/>
                  <a:pt x="154915" y="561424"/>
                  <a:pt x="156060" y="571239"/>
                </a:cubicBezTo>
                <a:cubicBezTo>
                  <a:pt x="146245" y="570094"/>
                  <a:pt x="137411" y="566004"/>
                  <a:pt x="130705" y="559297"/>
                </a:cubicBezTo>
                <a:lnTo>
                  <a:pt x="130705" y="559297"/>
                </a:lnTo>
                <a:close/>
                <a:moveTo>
                  <a:pt x="211516" y="533941"/>
                </a:moveTo>
                <a:cubicBezTo>
                  <a:pt x="210370" y="543920"/>
                  <a:pt x="206281" y="552754"/>
                  <a:pt x="199574" y="559297"/>
                </a:cubicBezTo>
                <a:cubicBezTo>
                  <a:pt x="192867" y="566004"/>
                  <a:pt x="184033" y="570094"/>
                  <a:pt x="174218" y="571239"/>
                </a:cubicBezTo>
                <a:cubicBezTo>
                  <a:pt x="175363" y="561260"/>
                  <a:pt x="179453" y="552426"/>
                  <a:pt x="186160" y="545883"/>
                </a:cubicBezTo>
                <a:cubicBezTo>
                  <a:pt x="192703" y="539176"/>
                  <a:pt x="201537" y="535086"/>
                  <a:pt x="211516" y="533941"/>
                </a:cubicBezTo>
                <a:lnTo>
                  <a:pt x="211516" y="533941"/>
                </a:lnTo>
                <a:close/>
                <a:moveTo>
                  <a:pt x="174709" y="517910"/>
                </a:moveTo>
                <a:cubicBezTo>
                  <a:pt x="174709" y="527398"/>
                  <a:pt x="171437" y="536559"/>
                  <a:pt x="165221" y="544411"/>
                </a:cubicBezTo>
                <a:cubicBezTo>
                  <a:pt x="159005" y="536559"/>
                  <a:pt x="155733" y="527398"/>
                  <a:pt x="155733" y="517910"/>
                </a:cubicBezTo>
                <a:cubicBezTo>
                  <a:pt x="155733" y="508422"/>
                  <a:pt x="159005" y="499261"/>
                  <a:pt x="165221" y="491409"/>
                </a:cubicBezTo>
                <a:cubicBezTo>
                  <a:pt x="171274" y="499261"/>
                  <a:pt x="174709" y="508422"/>
                  <a:pt x="174709" y="517910"/>
                </a:cubicBezTo>
                <a:lnTo>
                  <a:pt x="174709" y="517910"/>
                </a:lnTo>
                <a:close/>
                <a:moveTo>
                  <a:pt x="165221" y="322753"/>
                </a:moveTo>
                <a:cubicBezTo>
                  <a:pt x="124161" y="322753"/>
                  <a:pt x="90790" y="289382"/>
                  <a:pt x="90790" y="248322"/>
                </a:cubicBezTo>
                <a:lnTo>
                  <a:pt x="90790" y="219695"/>
                </a:lnTo>
                <a:cubicBezTo>
                  <a:pt x="100278" y="218222"/>
                  <a:pt x="106003" y="213151"/>
                  <a:pt x="110420" y="209225"/>
                </a:cubicBezTo>
                <a:lnTo>
                  <a:pt x="110420" y="248486"/>
                </a:lnTo>
                <a:cubicBezTo>
                  <a:pt x="110420" y="278585"/>
                  <a:pt x="134958" y="303287"/>
                  <a:pt x="165221" y="303287"/>
                </a:cubicBezTo>
                <a:cubicBezTo>
                  <a:pt x="195484" y="303287"/>
                  <a:pt x="220022" y="278749"/>
                  <a:pt x="220022" y="248486"/>
                </a:cubicBezTo>
                <a:lnTo>
                  <a:pt x="220022" y="239325"/>
                </a:lnTo>
                <a:cubicBezTo>
                  <a:pt x="220022" y="234581"/>
                  <a:pt x="216096" y="230655"/>
                  <a:pt x="211352" y="230655"/>
                </a:cubicBezTo>
                <a:cubicBezTo>
                  <a:pt x="206608" y="230655"/>
                  <a:pt x="202682" y="234581"/>
                  <a:pt x="202682" y="239325"/>
                </a:cubicBezTo>
                <a:lnTo>
                  <a:pt x="202682" y="248486"/>
                </a:lnTo>
                <a:cubicBezTo>
                  <a:pt x="202682" y="266153"/>
                  <a:pt x="190413" y="281039"/>
                  <a:pt x="173891" y="284965"/>
                </a:cubicBezTo>
                <a:lnTo>
                  <a:pt x="173891" y="219204"/>
                </a:lnTo>
                <a:cubicBezTo>
                  <a:pt x="181906" y="217077"/>
                  <a:pt x="186978" y="212497"/>
                  <a:pt x="191067" y="208734"/>
                </a:cubicBezTo>
                <a:cubicBezTo>
                  <a:pt x="195648" y="204481"/>
                  <a:pt x="198592" y="201864"/>
                  <a:pt x="205136" y="201864"/>
                </a:cubicBezTo>
                <a:cubicBezTo>
                  <a:pt x="211679" y="201864"/>
                  <a:pt x="214787" y="204645"/>
                  <a:pt x="219204" y="208734"/>
                </a:cubicBezTo>
                <a:cubicBezTo>
                  <a:pt x="223621" y="212824"/>
                  <a:pt x="229673" y="218222"/>
                  <a:pt x="239488" y="219858"/>
                </a:cubicBezTo>
                <a:lnTo>
                  <a:pt x="239488" y="248486"/>
                </a:lnTo>
                <a:cubicBezTo>
                  <a:pt x="239488" y="289382"/>
                  <a:pt x="206117" y="322753"/>
                  <a:pt x="165221" y="322753"/>
                </a:cubicBezTo>
                <a:lnTo>
                  <a:pt x="165221" y="322753"/>
                </a:lnTo>
                <a:close/>
                <a:moveTo>
                  <a:pt x="313265" y="396039"/>
                </a:moveTo>
                <a:cubicBezTo>
                  <a:pt x="270243" y="392277"/>
                  <a:pt x="233436" y="361359"/>
                  <a:pt x="222966" y="319318"/>
                </a:cubicBezTo>
                <a:cubicBezTo>
                  <a:pt x="229346" y="314083"/>
                  <a:pt x="235072" y="308030"/>
                  <a:pt x="239816" y="301323"/>
                </a:cubicBezTo>
                <a:cubicBezTo>
                  <a:pt x="243087" y="340747"/>
                  <a:pt x="274168" y="372319"/>
                  <a:pt x="313265" y="376409"/>
                </a:cubicBezTo>
                <a:lnTo>
                  <a:pt x="313265" y="39603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883" name="Google Shape;2883;p76"/>
          <p:cNvGrpSpPr/>
          <p:nvPr/>
        </p:nvGrpSpPr>
        <p:grpSpPr>
          <a:xfrm>
            <a:off x="1745434" y="1405740"/>
            <a:ext cx="350399" cy="350398"/>
            <a:chOff x="1745266" y="1552150"/>
            <a:chExt cx="350399" cy="350398"/>
          </a:xfrm>
        </p:grpSpPr>
        <p:sp>
          <p:nvSpPr>
            <p:cNvPr id="2884" name="Google Shape;2884;p76"/>
            <p:cNvSpPr/>
            <p:nvPr/>
          </p:nvSpPr>
          <p:spPr>
            <a:xfrm>
              <a:off x="1745266" y="1552150"/>
              <a:ext cx="350399" cy="350398"/>
            </a:xfrm>
            <a:custGeom>
              <a:rect b="b" l="l" r="r" t="t"/>
              <a:pathLst>
                <a:path extrusionOk="0" h="588905" w="588906">
                  <a:moveTo>
                    <a:pt x="502697" y="86209"/>
                  </a:moveTo>
                  <a:cubicBezTo>
                    <a:pt x="447078" y="30590"/>
                    <a:pt x="373137" y="0"/>
                    <a:pt x="294453" y="0"/>
                  </a:cubicBezTo>
                  <a:cubicBezTo>
                    <a:pt x="215769" y="0"/>
                    <a:pt x="141828" y="30590"/>
                    <a:pt x="86209" y="86209"/>
                  </a:cubicBezTo>
                  <a:cubicBezTo>
                    <a:pt x="30590" y="141828"/>
                    <a:pt x="0" y="215769"/>
                    <a:pt x="0" y="294453"/>
                  </a:cubicBezTo>
                  <a:cubicBezTo>
                    <a:pt x="0" y="373137"/>
                    <a:pt x="30590" y="447078"/>
                    <a:pt x="86209" y="502697"/>
                  </a:cubicBezTo>
                  <a:cubicBezTo>
                    <a:pt x="141828" y="558315"/>
                    <a:pt x="215769" y="588906"/>
                    <a:pt x="294453" y="588906"/>
                  </a:cubicBezTo>
                  <a:cubicBezTo>
                    <a:pt x="373137" y="588906"/>
                    <a:pt x="447078" y="558315"/>
                    <a:pt x="502697" y="502697"/>
                  </a:cubicBezTo>
                  <a:cubicBezTo>
                    <a:pt x="558316" y="447078"/>
                    <a:pt x="588906" y="373137"/>
                    <a:pt x="588906" y="294453"/>
                  </a:cubicBezTo>
                  <a:cubicBezTo>
                    <a:pt x="588906" y="215769"/>
                    <a:pt x="558316" y="141828"/>
                    <a:pt x="502697" y="86209"/>
                  </a:cubicBezTo>
                  <a:lnTo>
                    <a:pt x="502697" y="86209"/>
                  </a:lnTo>
                  <a:close/>
                  <a:moveTo>
                    <a:pt x="17176" y="294453"/>
                  </a:moveTo>
                  <a:cubicBezTo>
                    <a:pt x="17176" y="220349"/>
                    <a:pt x="45967" y="150825"/>
                    <a:pt x="98315" y="98478"/>
                  </a:cubicBezTo>
                  <a:cubicBezTo>
                    <a:pt x="127269" y="69524"/>
                    <a:pt x="161458" y="47930"/>
                    <a:pt x="198592" y="34189"/>
                  </a:cubicBezTo>
                  <a:cubicBezTo>
                    <a:pt x="164566" y="61999"/>
                    <a:pt x="142810" y="104204"/>
                    <a:pt x="142810" y="151643"/>
                  </a:cubicBezTo>
                  <a:cubicBezTo>
                    <a:pt x="142810" y="235235"/>
                    <a:pt x="210861" y="303123"/>
                    <a:pt x="294289" y="303123"/>
                  </a:cubicBezTo>
                  <a:cubicBezTo>
                    <a:pt x="368393" y="303123"/>
                    <a:pt x="428593" y="363322"/>
                    <a:pt x="428593" y="437426"/>
                  </a:cubicBezTo>
                  <a:cubicBezTo>
                    <a:pt x="428593" y="511530"/>
                    <a:pt x="368393" y="571729"/>
                    <a:pt x="294289" y="571729"/>
                  </a:cubicBezTo>
                  <a:cubicBezTo>
                    <a:pt x="220185" y="571729"/>
                    <a:pt x="150662" y="542938"/>
                    <a:pt x="98315" y="490591"/>
                  </a:cubicBezTo>
                  <a:cubicBezTo>
                    <a:pt x="46131" y="438081"/>
                    <a:pt x="17176" y="368557"/>
                    <a:pt x="17176" y="294453"/>
                  </a:cubicBezTo>
                  <a:lnTo>
                    <a:pt x="17176" y="294453"/>
                  </a:lnTo>
                  <a:close/>
                  <a:moveTo>
                    <a:pt x="490428" y="490428"/>
                  </a:moveTo>
                  <a:cubicBezTo>
                    <a:pt x="461473" y="519382"/>
                    <a:pt x="427448" y="540975"/>
                    <a:pt x="390150" y="554717"/>
                  </a:cubicBezTo>
                  <a:cubicBezTo>
                    <a:pt x="424176" y="526907"/>
                    <a:pt x="445933" y="484702"/>
                    <a:pt x="445933" y="437426"/>
                  </a:cubicBezTo>
                  <a:cubicBezTo>
                    <a:pt x="445933" y="353834"/>
                    <a:pt x="377881" y="285946"/>
                    <a:pt x="294453" y="285946"/>
                  </a:cubicBezTo>
                  <a:cubicBezTo>
                    <a:pt x="220349" y="285946"/>
                    <a:pt x="160150" y="225747"/>
                    <a:pt x="160150" y="151643"/>
                  </a:cubicBezTo>
                  <a:cubicBezTo>
                    <a:pt x="160150" y="77539"/>
                    <a:pt x="220349" y="17340"/>
                    <a:pt x="294453" y="17340"/>
                  </a:cubicBezTo>
                  <a:cubicBezTo>
                    <a:pt x="368557" y="17340"/>
                    <a:pt x="438081" y="46131"/>
                    <a:pt x="490428" y="98478"/>
                  </a:cubicBezTo>
                  <a:cubicBezTo>
                    <a:pt x="542775" y="150825"/>
                    <a:pt x="571566" y="220513"/>
                    <a:pt x="571566" y="294453"/>
                  </a:cubicBezTo>
                  <a:cubicBezTo>
                    <a:pt x="571566" y="368393"/>
                    <a:pt x="542775" y="438081"/>
                    <a:pt x="490428" y="490428"/>
                  </a:cubicBezTo>
                  <a:lnTo>
                    <a:pt x="490428" y="49042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5" name="Google Shape;2885;p76"/>
            <p:cNvSpPr/>
            <p:nvPr/>
          </p:nvSpPr>
          <p:spPr>
            <a:xfrm>
              <a:off x="1885346" y="1607129"/>
              <a:ext cx="70663" cy="70663"/>
            </a:xfrm>
            <a:custGeom>
              <a:rect b="b" l="l" r="r" t="t"/>
              <a:pathLst>
                <a:path extrusionOk="0" h="118762" w="118762">
                  <a:moveTo>
                    <a:pt x="102404" y="31081"/>
                  </a:moveTo>
                  <a:cubicBezTo>
                    <a:pt x="97987" y="33044"/>
                    <a:pt x="96024" y="38115"/>
                    <a:pt x="97987" y="42368"/>
                  </a:cubicBezTo>
                  <a:cubicBezTo>
                    <a:pt x="100278" y="47767"/>
                    <a:pt x="101586" y="53492"/>
                    <a:pt x="101586" y="59218"/>
                  </a:cubicBezTo>
                  <a:cubicBezTo>
                    <a:pt x="101586" y="82447"/>
                    <a:pt x="82774" y="101259"/>
                    <a:pt x="59545" y="101259"/>
                  </a:cubicBezTo>
                  <a:cubicBezTo>
                    <a:pt x="36316" y="101259"/>
                    <a:pt x="17504" y="82447"/>
                    <a:pt x="17504" y="59218"/>
                  </a:cubicBezTo>
                  <a:cubicBezTo>
                    <a:pt x="17504" y="35989"/>
                    <a:pt x="36316" y="17176"/>
                    <a:pt x="59545" y="17176"/>
                  </a:cubicBezTo>
                  <a:cubicBezTo>
                    <a:pt x="65434" y="17176"/>
                    <a:pt x="70996" y="18322"/>
                    <a:pt x="76394" y="20775"/>
                  </a:cubicBezTo>
                  <a:cubicBezTo>
                    <a:pt x="80811" y="22738"/>
                    <a:pt x="85882" y="20775"/>
                    <a:pt x="87845" y="16358"/>
                  </a:cubicBezTo>
                  <a:cubicBezTo>
                    <a:pt x="89808" y="11942"/>
                    <a:pt x="87845" y="6871"/>
                    <a:pt x="83428" y="5071"/>
                  </a:cubicBezTo>
                  <a:cubicBezTo>
                    <a:pt x="75576" y="1636"/>
                    <a:pt x="67561" y="0"/>
                    <a:pt x="59381" y="0"/>
                  </a:cubicBezTo>
                  <a:cubicBezTo>
                    <a:pt x="26664" y="0"/>
                    <a:pt x="0" y="26664"/>
                    <a:pt x="0" y="59381"/>
                  </a:cubicBezTo>
                  <a:cubicBezTo>
                    <a:pt x="0" y="92098"/>
                    <a:pt x="26664" y="118763"/>
                    <a:pt x="59381" y="118763"/>
                  </a:cubicBezTo>
                  <a:cubicBezTo>
                    <a:pt x="92098" y="118763"/>
                    <a:pt x="118763" y="92098"/>
                    <a:pt x="118763" y="59381"/>
                  </a:cubicBezTo>
                  <a:cubicBezTo>
                    <a:pt x="118763" y="51202"/>
                    <a:pt x="117127" y="43186"/>
                    <a:pt x="113692" y="35498"/>
                  </a:cubicBezTo>
                  <a:cubicBezTo>
                    <a:pt x="111728" y="31081"/>
                    <a:pt x="106657" y="29118"/>
                    <a:pt x="102404" y="31081"/>
                  </a:cubicBezTo>
                  <a:lnTo>
                    <a:pt x="102404" y="3108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6" name="Google Shape;2886;p76"/>
            <p:cNvSpPr/>
            <p:nvPr/>
          </p:nvSpPr>
          <p:spPr>
            <a:xfrm>
              <a:off x="1885443" y="1777527"/>
              <a:ext cx="70566" cy="70663"/>
            </a:xfrm>
            <a:custGeom>
              <a:rect b="b" l="l" r="r" t="t"/>
              <a:pathLst>
                <a:path extrusionOk="0" h="118762" w="118599">
                  <a:moveTo>
                    <a:pt x="118599" y="59218"/>
                  </a:moveTo>
                  <a:cubicBezTo>
                    <a:pt x="118599" y="51038"/>
                    <a:pt x="116963" y="43023"/>
                    <a:pt x="113528" y="35334"/>
                  </a:cubicBezTo>
                  <a:cubicBezTo>
                    <a:pt x="111565" y="30918"/>
                    <a:pt x="106494" y="28955"/>
                    <a:pt x="102241" y="30918"/>
                  </a:cubicBezTo>
                  <a:cubicBezTo>
                    <a:pt x="97824" y="32881"/>
                    <a:pt x="95861" y="37952"/>
                    <a:pt x="97824" y="42368"/>
                  </a:cubicBezTo>
                  <a:cubicBezTo>
                    <a:pt x="100114" y="47767"/>
                    <a:pt x="101423" y="53492"/>
                    <a:pt x="101423" y="59218"/>
                  </a:cubicBezTo>
                  <a:cubicBezTo>
                    <a:pt x="101423" y="82447"/>
                    <a:pt x="82610" y="101259"/>
                    <a:pt x="59381" y="101259"/>
                  </a:cubicBezTo>
                  <a:cubicBezTo>
                    <a:pt x="36152" y="101259"/>
                    <a:pt x="17340" y="82447"/>
                    <a:pt x="17340" y="59218"/>
                  </a:cubicBezTo>
                  <a:cubicBezTo>
                    <a:pt x="17340" y="35989"/>
                    <a:pt x="36152" y="17176"/>
                    <a:pt x="59381" y="17176"/>
                  </a:cubicBezTo>
                  <a:cubicBezTo>
                    <a:pt x="65271" y="17176"/>
                    <a:pt x="70832" y="18321"/>
                    <a:pt x="76231" y="20775"/>
                  </a:cubicBezTo>
                  <a:cubicBezTo>
                    <a:pt x="80647" y="22738"/>
                    <a:pt x="85719" y="20775"/>
                    <a:pt x="87682" y="16358"/>
                  </a:cubicBezTo>
                  <a:cubicBezTo>
                    <a:pt x="89645" y="11942"/>
                    <a:pt x="87682" y="6871"/>
                    <a:pt x="83265" y="5071"/>
                  </a:cubicBezTo>
                  <a:cubicBezTo>
                    <a:pt x="75740" y="1799"/>
                    <a:pt x="67724" y="0"/>
                    <a:pt x="59381" y="0"/>
                  </a:cubicBezTo>
                  <a:cubicBezTo>
                    <a:pt x="26664" y="0"/>
                    <a:pt x="0" y="26664"/>
                    <a:pt x="0" y="59381"/>
                  </a:cubicBezTo>
                  <a:cubicBezTo>
                    <a:pt x="0" y="92098"/>
                    <a:pt x="26664" y="118763"/>
                    <a:pt x="59381" y="118763"/>
                  </a:cubicBezTo>
                  <a:cubicBezTo>
                    <a:pt x="92098" y="118763"/>
                    <a:pt x="118599" y="91935"/>
                    <a:pt x="118599" y="59218"/>
                  </a:cubicBezTo>
                  <a:lnTo>
                    <a:pt x="118599" y="59218"/>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90" name="Shape 2890"/>
        <p:cNvGrpSpPr/>
        <p:nvPr/>
      </p:nvGrpSpPr>
      <p:grpSpPr>
        <a:xfrm>
          <a:off x="0" y="0"/>
          <a:ext cx="0" cy="0"/>
          <a:chOff x="0" y="0"/>
          <a:chExt cx="0" cy="0"/>
        </a:xfrm>
      </p:grpSpPr>
      <p:sp>
        <p:nvSpPr>
          <p:cNvPr id="2891" name="Google Shape;2891;p7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a:t>
            </a:r>
            <a:r>
              <a:rPr lang="en"/>
              <a:t>lternative resources</a:t>
            </a:r>
            <a:endParaRPr/>
          </a:p>
        </p:txBody>
      </p:sp>
      <p:sp>
        <p:nvSpPr>
          <p:cNvPr id="2892" name="Google Shape;2892;p77"/>
          <p:cNvSpPr txBox="1"/>
          <p:nvPr>
            <p:ph idx="1" type="subTitle"/>
          </p:nvPr>
        </p:nvSpPr>
        <p:spPr>
          <a:xfrm>
            <a:off x="720000" y="1094725"/>
            <a:ext cx="7704000" cy="102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rPr>
              <a:t>Here’s an assortment of alternative resources whose style fits that of this template:</a:t>
            </a:r>
            <a:endParaRPr>
              <a:solidFill>
                <a:schemeClr val="dk2"/>
              </a:solidFill>
            </a:endParaRPr>
          </a:p>
          <a:p>
            <a:pPr indent="0" lvl="0" marL="0" rtl="0" algn="l">
              <a:spcBef>
                <a:spcPts val="1000"/>
              </a:spcBef>
              <a:spcAft>
                <a:spcPts val="0"/>
              </a:spcAft>
              <a:buNone/>
            </a:pPr>
            <a:r>
              <a:rPr lang="en">
                <a:solidFill>
                  <a:schemeClr val="dk2"/>
                </a:solidFill>
                <a:latin typeface="Outfit Medium"/>
                <a:ea typeface="Outfit Medium"/>
                <a:cs typeface="Outfit Medium"/>
                <a:sym typeface="Outfit Medium"/>
              </a:rPr>
              <a:t>Vectors</a:t>
            </a:r>
            <a:endParaRPr>
              <a:solidFill>
                <a:schemeClr val="dk2"/>
              </a:solidFill>
              <a:latin typeface="Outfit Medium"/>
              <a:ea typeface="Outfit Medium"/>
              <a:cs typeface="Outfit Medium"/>
              <a:sym typeface="Outfit Medium"/>
            </a:endParaRPr>
          </a:p>
          <a:p>
            <a:pPr indent="-304800" lvl="0" marL="457200" rtl="0" algn="l">
              <a:lnSpc>
                <a:spcPct val="125000"/>
              </a:lnSpc>
              <a:spcBef>
                <a:spcPts val="800"/>
              </a:spcBef>
              <a:spcAft>
                <a:spcPts val="0"/>
              </a:spcAft>
              <a:buSzPts val="1200"/>
              <a:buChar char="○"/>
            </a:pPr>
            <a:r>
              <a:rPr lang="en" u="sng">
                <a:solidFill>
                  <a:schemeClr val="dk2"/>
                </a:solidFill>
                <a:hlinkClick r:id="rId3">
                  <a:extLst>
                    <a:ext uri="{A12FA001-AC4F-418D-AE19-62706E023703}">
                      <ahyp:hlinkClr val="tx"/>
                    </a:ext>
                  </a:extLst>
                </a:hlinkClick>
              </a:rPr>
              <a:t>Free vector flat vertical poster template for vesak festival celebration</a:t>
            </a:r>
            <a:endParaRPr u="sng">
              <a:solidFill>
                <a:schemeClr val="dk2"/>
              </a:solidFill>
            </a:endParaRPr>
          </a:p>
        </p:txBody>
      </p:sp>
      <p:grpSp>
        <p:nvGrpSpPr>
          <p:cNvPr id="2893" name="Google Shape;2893;p77"/>
          <p:cNvGrpSpPr/>
          <p:nvPr/>
        </p:nvGrpSpPr>
        <p:grpSpPr>
          <a:xfrm>
            <a:off x="7193655" y="3278011"/>
            <a:ext cx="1218810" cy="857477"/>
            <a:chOff x="7248775" y="3567205"/>
            <a:chExt cx="941093" cy="662145"/>
          </a:xfrm>
        </p:grpSpPr>
        <p:sp>
          <p:nvSpPr>
            <p:cNvPr id="2894" name="Google Shape;2894;p77"/>
            <p:cNvSpPr/>
            <p:nvPr/>
          </p:nvSpPr>
          <p:spPr>
            <a:xfrm>
              <a:off x="7248775" y="4046828"/>
              <a:ext cx="941093" cy="182521"/>
            </a:xfrm>
            <a:custGeom>
              <a:rect b="b" l="l" r="r" t="t"/>
              <a:pathLst>
                <a:path extrusionOk="0" h="282979" w="1459059">
                  <a:moveTo>
                    <a:pt x="1356952" y="59601"/>
                  </a:moveTo>
                  <a:cubicBezTo>
                    <a:pt x="1307910" y="41669"/>
                    <a:pt x="1257500" y="31516"/>
                    <a:pt x="1207810" y="25250"/>
                  </a:cubicBezTo>
                  <a:cubicBezTo>
                    <a:pt x="1182246" y="22010"/>
                    <a:pt x="1156681" y="19057"/>
                    <a:pt x="1131044" y="16464"/>
                  </a:cubicBezTo>
                  <a:cubicBezTo>
                    <a:pt x="1011572" y="4366"/>
                    <a:pt x="891812" y="-531"/>
                    <a:pt x="772125" y="45"/>
                  </a:cubicBezTo>
                  <a:cubicBezTo>
                    <a:pt x="653086" y="621"/>
                    <a:pt x="534046" y="6599"/>
                    <a:pt x="415151" y="15600"/>
                  </a:cubicBezTo>
                  <a:cubicBezTo>
                    <a:pt x="354659" y="20137"/>
                    <a:pt x="294239" y="25466"/>
                    <a:pt x="233747" y="31227"/>
                  </a:cubicBezTo>
                  <a:cubicBezTo>
                    <a:pt x="192915" y="35116"/>
                    <a:pt x="151866" y="40301"/>
                    <a:pt x="111971" y="55856"/>
                  </a:cubicBezTo>
                  <a:cubicBezTo>
                    <a:pt x="75604" y="70043"/>
                    <a:pt x="36573" y="89127"/>
                    <a:pt x="8702" y="131327"/>
                  </a:cubicBezTo>
                  <a:cubicBezTo>
                    <a:pt x="5750" y="135792"/>
                    <a:pt x="2870" y="140689"/>
                    <a:pt x="1213" y="146666"/>
                  </a:cubicBezTo>
                  <a:cubicBezTo>
                    <a:pt x="-1956" y="158189"/>
                    <a:pt x="1501" y="169927"/>
                    <a:pt x="6759" y="178136"/>
                  </a:cubicBezTo>
                  <a:cubicBezTo>
                    <a:pt x="19001" y="197220"/>
                    <a:pt x="35852" y="209751"/>
                    <a:pt x="51983" y="217168"/>
                  </a:cubicBezTo>
                  <a:cubicBezTo>
                    <a:pt x="101961" y="240213"/>
                    <a:pt x="155396" y="243957"/>
                    <a:pt x="207030" y="252239"/>
                  </a:cubicBezTo>
                  <a:cubicBezTo>
                    <a:pt x="262265" y="261097"/>
                    <a:pt x="317571" y="268946"/>
                    <a:pt x="372951" y="274347"/>
                  </a:cubicBezTo>
                  <a:cubicBezTo>
                    <a:pt x="546577" y="291199"/>
                    <a:pt x="728196" y="279316"/>
                    <a:pt x="905567" y="272763"/>
                  </a:cubicBezTo>
                  <a:cubicBezTo>
                    <a:pt x="899158" y="246982"/>
                    <a:pt x="894621" y="219688"/>
                    <a:pt x="890300" y="200749"/>
                  </a:cubicBezTo>
                  <a:cubicBezTo>
                    <a:pt x="904703" y="224946"/>
                    <a:pt x="920978" y="248710"/>
                    <a:pt x="938838" y="271539"/>
                  </a:cubicBezTo>
                  <a:cubicBezTo>
                    <a:pt x="973405" y="270387"/>
                    <a:pt x="1007899" y="269522"/>
                    <a:pt x="1042394" y="269234"/>
                  </a:cubicBezTo>
                  <a:cubicBezTo>
                    <a:pt x="1110232" y="268586"/>
                    <a:pt x="1178069" y="266858"/>
                    <a:pt x="1245834" y="264049"/>
                  </a:cubicBezTo>
                  <a:cubicBezTo>
                    <a:pt x="1308702" y="261457"/>
                    <a:pt x="1367970" y="261025"/>
                    <a:pt x="1425366" y="213423"/>
                  </a:cubicBezTo>
                  <a:cubicBezTo>
                    <a:pt x="1434151" y="206078"/>
                    <a:pt x="1442865" y="197796"/>
                    <a:pt x="1449490" y="185914"/>
                  </a:cubicBezTo>
                  <a:cubicBezTo>
                    <a:pt x="1474623" y="140833"/>
                    <a:pt x="1445242" y="101369"/>
                    <a:pt x="1418956" y="87327"/>
                  </a:cubicBezTo>
                  <a:cubicBezTo>
                    <a:pt x="1398648" y="76380"/>
                    <a:pt x="1377908" y="67235"/>
                    <a:pt x="1356952" y="596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895" name="Google Shape;2895;p77"/>
            <p:cNvGrpSpPr/>
            <p:nvPr/>
          </p:nvGrpSpPr>
          <p:grpSpPr>
            <a:xfrm>
              <a:off x="7597555" y="3567205"/>
              <a:ext cx="242562" cy="578836"/>
              <a:chOff x="11273027" y="4065676"/>
              <a:chExt cx="376415" cy="898255"/>
            </a:xfrm>
          </p:grpSpPr>
          <p:sp>
            <p:nvSpPr>
              <p:cNvPr id="2896" name="Google Shape;2896;p77"/>
              <p:cNvSpPr/>
              <p:nvPr/>
            </p:nvSpPr>
            <p:spPr>
              <a:xfrm>
                <a:off x="11273027" y="4457409"/>
                <a:ext cx="376415" cy="506522"/>
              </a:xfrm>
              <a:custGeom>
                <a:rect b="b" l="l" r="r" t="t"/>
                <a:pathLst>
                  <a:path extrusionOk="0" h="506522" w="376415">
                    <a:moveTo>
                      <a:pt x="3960" y="464948"/>
                    </a:moveTo>
                    <a:cubicBezTo>
                      <a:pt x="2664" y="316311"/>
                      <a:pt x="1296" y="167601"/>
                      <a:pt x="0" y="18964"/>
                    </a:cubicBezTo>
                    <a:cubicBezTo>
                      <a:pt x="118391" y="-8401"/>
                      <a:pt x="252338" y="-4152"/>
                      <a:pt x="371953" y="18964"/>
                    </a:cubicBezTo>
                    <a:cubicBezTo>
                      <a:pt x="380523" y="38984"/>
                      <a:pt x="374257" y="46617"/>
                      <a:pt x="373465" y="67934"/>
                    </a:cubicBezTo>
                    <a:cubicBezTo>
                      <a:pt x="368497" y="194967"/>
                      <a:pt x="363600" y="322000"/>
                      <a:pt x="358630" y="449033"/>
                    </a:cubicBezTo>
                    <a:cubicBezTo>
                      <a:pt x="358054" y="464156"/>
                      <a:pt x="356542" y="481007"/>
                      <a:pt x="343435" y="491305"/>
                    </a:cubicBezTo>
                    <a:cubicBezTo>
                      <a:pt x="332849" y="499587"/>
                      <a:pt x="317510" y="501315"/>
                      <a:pt x="303180" y="502395"/>
                    </a:cubicBezTo>
                    <a:cubicBezTo>
                      <a:pt x="233541" y="507724"/>
                      <a:pt x="163400" y="507868"/>
                      <a:pt x="93763" y="502971"/>
                    </a:cubicBezTo>
                    <a:cubicBezTo>
                      <a:pt x="60060" y="500523"/>
                      <a:pt x="25565" y="487056"/>
                      <a:pt x="3960" y="46494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7" name="Google Shape;2897;p77"/>
              <p:cNvSpPr/>
              <p:nvPr/>
            </p:nvSpPr>
            <p:spPr>
              <a:xfrm>
                <a:off x="11292938" y="4482603"/>
                <a:ext cx="333767" cy="19212"/>
              </a:xfrm>
              <a:custGeom>
                <a:rect b="b" l="l" r="r" t="t"/>
                <a:pathLst>
                  <a:path extrusionOk="0" h="19212" w="333767">
                    <a:moveTo>
                      <a:pt x="329789" y="36"/>
                    </a:moveTo>
                    <a:cubicBezTo>
                      <a:pt x="245677" y="10910"/>
                      <a:pt x="160555" y="13575"/>
                      <a:pt x="76011" y="7957"/>
                    </a:cubicBezTo>
                    <a:cubicBezTo>
                      <a:pt x="51958" y="6373"/>
                      <a:pt x="27906" y="4069"/>
                      <a:pt x="3997" y="1116"/>
                    </a:cubicBezTo>
                    <a:cubicBezTo>
                      <a:pt x="-1332" y="468"/>
                      <a:pt x="-1332" y="8894"/>
                      <a:pt x="3997" y="9542"/>
                    </a:cubicBezTo>
                    <a:cubicBezTo>
                      <a:pt x="88182" y="19840"/>
                      <a:pt x="173302" y="21928"/>
                      <a:pt x="257847" y="15735"/>
                    </a:cubicBezTo>
                    <a:cubicBezTo>
                      <a:pt x="281900" y="13935"/>
                      <a:pt x="305880" y="11486"/>
                      <a:pt x="329861" y="8389"/>
                    </a:cubicBezTo>
                    <a:cubicBezTo>
                      <a:pt x="335047" y="7741"/>
                      <a:pt x="335118" y="-612"/>
                      <a:pt x="329789" y="3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8" name="Google Shape;2898;p77"/>
              <p:cNvSpPr/>
              <p:nvPr/>
            </p:nvSpPr>
            <p:spPr>
              <a:xfrm>
                <a:off x="11453854" y="4368118"/>
                <a:ext cx="10370" cy="111225"/>
              </a:xfrm>
              <a:custGeom>
                <a:rect b="b" l="l" r="r" t="t"/>
                <a:pathLst>
                  <a:path extrusionOk="0" h="111225" w="10370">
                    <a:moveTo>
                      <a:pt x="1945" y="4051"/>
                    </a:moveTo>
                    <a:cubicBezTo>
                      <a:pt x="1297" y="38401"/>
                      <a:pt x="648" y="72752"/>
                      <a:pt x="0" y="107175"/>
                    </a:cubicBezTo>
                    <a:cubicBezTo>
                      <a:pt x="-72" y="112576"/>
                      <a:pt x="8282" y="112576"/>
                      <a:pt x="8426" y="107175"/>
                    </a:cubicBezTo>
                    <a:cubicBezTo>
                      <a:pt x="9074" y="72824"/>
                      <a:pt x="9722" y="38474"/>
                      <a:pt x="10370" y="4051"/>
                    </a:cubicBezTo>
                    <a:cubicBezTo>
                      <a:pt x="10442" y="-1350"/>
                      <a:pt x="2017" y="-1350"/>
                      <a:pt x="1945" y="4051"/>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9" name="Google Shape;2899;p77"/>
              <p:cNvSpPr/>
              <p:nvPr/>
            </p:nvSpPr>
            <p:spPr>
              <a:xfrm>
                <a:off x="11395231" y="4065676"/>
                <a:ext cx="119240" cy="330890"/>
              </a:xfrm>
              <a:custGeom>
                <a:rect b="b" l="l" r="r" t="t"/>
                <a:pathLst>
                  <a:path extrusionOk="0" h="330890" w="119240">
                    <a:moveTo>
                      <a:pt x="52719" y="38888"/>
                    </a:moveTo>
                    <a:cubicBezTo>
                      <a:pt x="19952" y="103124"/>
                      <a:pt x="-5037" y="174202"/>
                      <a:pt x="868" y="246144"/>
                    </a:cubicBezTo>
                    <a:cubicBezTo>
                      <a:pt x="2596" y="267245"/>
                      <a:pt x="7277" y="288777"/>
                      <a:pt x="19808" y="305844"/>
                    </a:cubicBezTo>
                    <a:cubicBezTo>
                      <a:pt x="32338" y="322912"/>
                      <a:pt x="54086" y="334434"/>
                      <a:pt x="74754" y="329897"/>
                    </a:cubicBezTo>
                    <a:cubicBezTo>
                      <a:pt x="95567" y="325360"/>
                      <a:pt x="110473" y="305916"/>
                      <a:pt x="115874" y="285320"/>
                    </a:cubicBezTo>
                    <a:cubicBezTo>
                      <a:pt x="121347" y="264724"/>
                      <a:pt x="119043" y="243048"/>
                      <a:pt x="116667" y="221876"/>
                    </a:cubicBezTo>
                    <a:cubicBezTo>
                      <a:pt x="112346" y="183708"/>
                      <a:pt x="107881" y="145613"/>
                      <a:pt x="103344" y="107445"/>
                    </a:cubicBezTo>
                    <a:cubicBezTo>
                      <a:pt x="98951" y="70430"/>
                      <a:pt x="94198" y="32262"/>
                      <a:pt x="75474" y="0"/>
                    </a:cubicBezTo>
                    <a:cubicBezTo>
                      <a:pt x="65249" y="12530"/>
                      <a:pt x="60063" y="24485"/>
                      <a:pt x="52719" y="38888"/>
                    </a:cubicBezTo>
                    <a:close/>
                  </a:path>
                </a:pathLst>
              </a:custGeom>
              <a:solidFill>
                <a:srgbClr val="E5C698">
                  <a:alpha val="468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0" name="Google Shape;2900;p77"/>
              <p:cNvSpPr/>
              <p:nvPr/>
            </p:nvSpPr>
            <p:spPr>
              <a:xfrm>
                <a:off x="11418847" y="4165517"/>
                <a:ext cx="81865" cy="231034"/>
              </a:xfrm>
              <a:custGeom>
                <a:rect b="b" l="l" r="r" t="t"/>
                <a:pathLst>
                  <a:path extrusionOk="0" h="231034" w="81865">
                    <a:moveTo>
                      <a:pt x="51787" y="7964"/>
                    </a:moveTo>
                    <a:cubicBezTo>
                      <a:pt x="51211" y="5300"/>
                      <a:pt x="50491" y="2347"/>
                      <a:pt x="48258" y="763"/>
                    </a:cubicBezTo>
                    <a:cubicBezTo>
                      <a:pt x="46026" y="-821"/>
                      <a:pt x="41849" y="187"/>
                      <a:pt x="40697" y="2635"/>
                    </a:cubicBezTo>
                    <a:cubicBezTo>
                      <a:pt x="19741" y="48148"/>
                      <a:pt x="8074" y="97622"/>
                      <a:pt x="2025" y="147384"/>
                    </a:cubicBezTo>
                    <a:cubicBezTo>
                      <a:pt x="-496" y="168124"/>
                      <a:pt x="-1936" y="189800"/>
                      <a:pt x="5626" y="209244"/>
                    </a:cubicBezTo>
                    <a:cubicBezTo>
                      <a:pt x="7282" y="213493"/>
                      <a:pt x="9586" y="217526"/>
                      <a:pt x="12179" y="221270"/>
                    </a:cubicBezTo>
                    <a:cubicBezTo>
                      <a:pt x="23702" y="229048"/>
                      <a:pt x="37600" y="233009"/>
                      <a:pt x="51067" y="230056"/>
                    </a:cubicBezTo>
                    <a:cubicBezTo>
                      <a:pt x="62877" y="227463"/>
                      <a:pt x="72671" y="220046"/>
                      <a:pt x="80017" y="210396"/>
                    </a:cubicBezTo>
                    <a:cubicBezTo>
                      <a:pt x="82609" y="198586"/>
                      <a:pt x="82033" y="186199"/>
                      <a:pt x="80953" y="174101"/>
                    </a:cubicBezTo>
                    <a:cubicBezTo>
                      <a:pt x="75912" y="118074"/>
                      <a:pt x="63885" y="62911"/>
                      <a:pt x="51787" y="796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901" name="Google Shape;2901;p77"/>
          <p:cNvGrpSpPr/>
          <p:nvPr/>
        </p:nvGrpSpPr>
        <p:grpSpPr>
          <a:xfrm>
            <a:off x="3614223" y="3094491"/>
            <a:ext cx="1072819" cy="1041222"/>
            <a:chOff x="3463668" y="2947513"/>
            <a:chExt cx="845605" cy="820700"/>
          </a:xfrm>
        </p:grpSpPr>
        <p:sp>
          <p:nvSpPr>
            <p:cNvPr id="2902" name="Google Shape;2902;p77"/>
            <p:cNvSpPr/>
            <p:nvPr/>
          </p:nvSpPr>
          <p:spPr>
            <a:xfrm>
              <a:off x="3587301" y="2947513"/>
              <a:ext cx="158276" cy="381342"/>
            </a:xfrm>
            <a:custGeom>
              <a:rect b="b" l="l" r="r" t="t"/>
              <a:pathLst>
                <a:path extrusionOk="0" h="631674" w="262176">
                  <a:moveTo>
                    <a:pt x="37636" y="5151"/>
                  </a:moveTo>
                  <a:cubicBezTo>
                    <a:pt x="37636" y="5151"/>
                    <a:pt x="-60663" y="43750"/>
                    <a:pt x="60465" y="307899"/>
                  </a:cubicBezTo>
                  <a:cubicBezTo>
                    <a:pt x="102521" y="399645"/>
                    <a:pt x="170430" y="557428"/>
                    <a:pt x="262176" y="631674"/>
                  </a:cubicBezTo>
                  <a:cubicBezTo>
                    <a:pt x="262176" y="631674"/>
                    <a:pt x="182025" y="331951"/>
                    <a:pt x="173671" y="287807"/>
                  </a:cubicBezTo>
                  <a:cubicBezTo>
                    <a:pt x="149762" y="160485"/>
                    <a:pt x="115916" y="-34169"/>
                    <a:pt x="37636" y="515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3" name="Google Shape;2903;p77"/>
            <p:cNvSpPr/>
            <p:nvPr/>
          </p:nvSpPr>
          <p:spPr>
            <a:xfrm>
              <a:off x="3739008" y="2977300"/>
              <a:ext cx="69737" cy="396030"/>
            </a:xfrm>
            <a:custGeom>
              <a:rect b="b" l="l" r="r" t="t"/>
              <a:pathLst>
                <a:path extrusionOk="0" h="656004" w="115516">
                  <a:moveTo>
                    <a:pt x="67052" y="656004"/>
                  </a:moveTo>
                  <a:cubicBezTo>
                    <a:pt x="67052" y="656004"/>
                    <a:pt x="75838" y="436505"/>
                    <a:pt x="101258" y="339214"/>
                  </a:cubicBezTo>
                  <a:cubicBezTo>
                    <a:pt x="101258" y="339214"/>
                    <a:pt x="154621" y="21343"/>
                    <a:pt x="54881" y="2547"/>
                  </a:cubicBezTo>
                  <a:cubicBezTo>
                    <a:pt x="54881" y="2547"/>
                    <a:pt x="-45867" y="-56144"/>
                    <a:pt x="25643" y="389912"/>
                  </a:cubicBezTo>
                  <a:lnTo>
                    <a:pt x="67052" y="656004"/>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4" name="Google Shape;2904;p77"/>
            <p:cNvSpPr/>
            <p:nvPr/>
          </p:nvSpPr>
          <p:spPr>
            <a:xfrm>
              <a:off x="3463668" y="3125054"/>
              <a:ext cx="322644" cy="252275"/>
            </a:xfrm>
            <a:custGeom>
              <a:rect b="b" l="l" r="r" t="t"/>
              <a:pathLst>
                <a:path extrusionOk="0" h="417881" w="534445">
                  <a:moveTo>
                    <a:pt x="534445" y="417881"/>
                  </a:moveTo>
                  <a:cubicBezTo>
                    <a:pt x="534445" y="417881"/>
                    <a:pt x="342167" y="254265"/>
                    <a:pt x="286500" y="177570"/>
                  </a:cubicBezTo>
                  <a:cubicBezTo>
                    <a:pt x="286500" y="177570"/>
                    <a:pt x="86661" y="-51147"/>
                    <a:pt x="13279" y="10569"/>
                  </a:cubicBezTo>
                  <a:cubicBezTo>
                    <a:pt x="13279" y="10569"/>
                    <a:pt x="-89774" y="49241"/>
                    <a:pt x="278291" y="263123"/>
                  </a:cubicBezTo>
                  <a:lnTo>
                    <a:pt x="534445" y="417881"/>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5" name="Google Shape;2905;p77"/>
            <p:cNvSpPr/>
            <p:nvPr/>
          </p:nvSpPr>
          <p:spPr>
            <a:xfrm>
              <a:off x="3840226" y="3152180"/>
              <a:ext cx="97466" cy="373746"/>
            </a:xfrm>
            <a:custGeom>
              <a:rect b="b" l="l" r="r" t="t"/>
              <a:pathLst>
                <a:path extrusionOk="0" h="619093" w="161447">
                  <a:moveTo>
                    <a:pt x="161448" y="619093"/>
                  </a:moveTo>
                  <a:cubicBezTo>
                    <a:pt x="161448" y="619093"/>
                    <a:pt x="104989" y="475713"/>
                    <a:pt x="105565" y="339750"/>
                  </a:cubicBezTo>
                  <a:cubicBezTo>
                    <a:pt x="105925" y="261903"/>
                    <a:pt x="94835" y="223951"/>
                    <a:pt x="116295" y="64800"/>
                  </a:cubicBezTo>
                  <a:cubicBezTo>
                    <a:pt x="127745" y="-20393"/>
                    <a:pt x="26277" y="-9086"/>
                    <a:pt x="17708" y="27785"/>
                  </a:cubicBezTo>
                  <a:cubicBezTo>
                    <a:pt x="-9370" y="144016"/>
                    <a:pt x="-31766" y="357394"/>
                    <a:pt x="161448" y="61909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6" name="Google Shape;2906;p77"/>
            <p:cNvSpPr/>
            <p:nvPr/>
          </p:nvSpPr>
          <p:spPr>
            <a:xfrm>
              <a:off x="3593268" y="3354667"/>
              <a:ext cx="352250" cy="179607"/>
            </a:xfrm>
            <a:custGeom>
              <a:rect b="b" l="l" r="r" t="t"/>
              <a:pathLst>
                <a:path extrusionOk="0" h="297510" w="583485">
                  <a:moveTo>
                    <a:pt x="583486" y="297510"/>
                  </a:moveTo>
                  <a:cubicBezTo>
                    <a:pt x="583486" y="297510"/>
                    <a:pt x="320634" y="140735"/>
                    <a:pt x="255173" y="106817"/>
                  </a:cubicBezTo>
                  <a:cubicBezTo>
                    <a:pt x="195545" y="75922"/>
                    <a:pt x="34594" y="-41389"/>
                    <a:pt x="2835" y="15215"/>
                  </a:cubicBezTo>
                  <a:cubicBezTo>
                    <a:pt x="2835" y="15215"/>
                    <a:pt x="-40805" y="76427"/>
                    <a:pt x="214341" y="178903"/>
                  </a:cubicBezTo>
                  <a:lnTo>
                    <a:pt x="583486" y="29751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7" name="Google Shape;2907;p77"/>
            <p:cNvSpPr/>
            <p:nvPr/>
          </p:nvSpPr>
          <p:spPr>
            <a:xfrm>
              <a:off x="3948056" y="3270522"/>
              <a:ext cx="115322" cy="353180"/>
            </a:xfrm>
            <a:custGeom>
              <a:rect b="b" l="l" r="r" t="t"/>
              <a:pathLst>
                <a:path extrusionOk="0" h="585025" w="191025">
                  <a:moveTo>
                    <a:pt x="191026" y="585026"/>
                  </a:moveTo>
                  <a:cubicBezTo>
                    <a:pt x="191026" y="585026"/>
                    <a:pt x="97984" y="461666"/>
                    <a:pt x="109218" y="273637"/>
                  </a:cubicBezTo>
                  <a:cubicBezTo>
                    <a:pt x="115699" y="165327"/>
                    <a:pt x="137232" y="113837"/>
                    <a:pt x="112027" y="31165"/>
                  </a:cubicBezTo>
                  <a:cubicBezTo>
                    <a:pt x="101297" y="-3834"/>
                    <a:pt x="55784" y="-11180"/>
                    <a:pt x="34323" y="18490"/>
                  </a:cubicBezTo>
                  <a:cubicBezTo>
                    <a:pt x="3645" y="60835"/>
                    <a:pt x="-23936" y="153445"/>
                    <a:pt x="33243" y="350692"/>
                  </a:cubicBezTo>
                  <a:cubicBezTo>
                    <a:pt x="33243" y="350692"/>
                    <a:pt x="60536" y="474268"/>
                    <a:pt x="191026" y="58502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8" name="Google Shape;2908;p77"/>
            <p:cNvSpPr/>
            <p:nvPr/>
          </p:nvSpPr>
          <p:spPr>
            <a:xfrm>
              <a:off x="3719390" y="3564982"/>
              <a:ext cx="343945" cy="84030"/>
            </a:xfrm>
            <a:custGeom>
              <a:rect b="b" l="l" r="r" t="t"/>
              <a:pathLst>
                <a:path extrusionOk="0" h="139192" w="569728">
                  <a:moveTo>
                    <a:pt x="313" y="115847"/>
                  </a:moveTo>
                  <a:cubicBezTo>
                    <a:pt x="313" y="115847"/>
                    <a:pt x="14787" y="169786"/>
                    <a:pt x="157232" y="113686"/>
                  </a:cubicBezTo>
                  <a:cubicBezTo>
                    <a:pt x="245809" y="78832"/>
                    <a:pt x="448529" y="29502"/>
                    <a:pt x="569729" y="97267"/>
                  </a:cubicBezTo>
                  <a:cubicBezTo>
                    <a:pt x="569729" y="97267"/>
                    <a:pt x="374498" y="-50866"/>
                    <a:pt x="108766" y="18484"/>
                  </a:cubicBezTo>
                  <a:cubicBezTo>
                    <a:pt x="73623" y="27629"/>
                    <a:pt x="-5592" y="51682"/>
                    <a:pt x="313" y="11584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9" name="Google Shape;2909;p77"/>
            <p:cNvSpPr/>
            <p:nvPr/>
          </p:nvSpPr>
          <p:spPr>
            <a:xfrm>
              <a:off x="3979657" y="3270685"/>
              <a:ext cx="72070" cy="342713"/>
            </a:xfrm>
            <a:custGeom>
              <a:rect b="b" l="l" r="r" t="t"/>
              <a:pathLst>
                <a:path extrusionOk="0" h="567687" w="119380">
                  <a:moveTo>
                    <a:pt x="22161" y="0"/>
                  </a:moveTo>
                  <a:cubicBezTo>
                    <a:pt x="22161" y="0"/>
                    <a:pt x="-69297" y="307213"/>
                    <a:pt x="119380" y="567688"/>
                  </a:cubicBezTo>
                </a:path>
              </a:pathLst>
            </a:custGeom>
            <a:noFill/>
            <a:ln cap="flat" cmpd="sng" w="9525">
              <a:solidFill>
                <a:schemeClr val="accent2"/>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0" name="Google Shape;2910;p77"/>
            <p:cNvSpPr/>
            <p:nvPr/>
          </p:nvSpPr>
          <p:spPr>
            <a:xfrm>
              <a:off x="3719579" y="3582013"/>
              <a:ext cx="317932" cy="52905"/>
            </a:xfrm>
            <a:custGeom>
              <a:rect b="b" l="l" r="r" t="t"/>
              <a:pathLst>
                <a:path extrusionOk="0" h="87634" w="526639">
                  <a:moveTo>
                    <a:pt x="0" y="87635"/>
                  </a:moveTo>
                  <a:cubicBezTo>
                    <a:pt x="0" y="87635"/>
                    <a:pt x="276966" y="-70581"/>
                    <a:pt x="526639" y="38161"/>
                  </a:cubicBezTo>
                </a:path>
              </a:pathLst>
            </a:custGeom>
            <a:noFill/>
            <a:ln cap="flat" cmpd="sng" w="9525">
              <a:solidFill>
                <a:schemeClr val="accent2"/>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1" name="Google Shape;2911;p77"/>
            <p:cNvSpPr/>
            <p:nvPr/>
          </p:nvSpPr>
          <p:spPr>
            <a:xfrm>
              <a:off x="3868632" y="3152216"/>
              <a:ext cx="57669" cy="357799"/>
            </a:xfrm>
            <a:custGeom>
              <a:rect b="b" l="l" r="r" t="t"/>
              <a:pathLst>
                <a:path extrusionOk="0" h="592676" w="95526">
                  <a:moveTo>
                    <a:pt x="18976" y="0"/>
                  </a:moveTo>
                  <a:cubicBezTo>
                    <a:pt x="18976" y="0"/>
                    <a:pt x="-57143" y="339619"/>
                    <a:pt x="95527" y="592677"/>
                  </a:cubicBezTo>
                </a:path>
              </a:pathLst>
            </a:custGeom>
            <a:noFill/>
            <a:ln cap="flat" cmpd="sng" w="9525">
              <a:solidFill>
                <a:schemeClr val="accent2"/>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2" name="Google Shape;2912;p77"/>
            <p:cNvSpPr/>
            <p:nvPr/>
          </p:nvSpPr>
          <p:spPr>
            <a:xfrm>
              <a:off x="3594936" y="3363852"/>
              <a:ext cx="334105" cy="160640"/>
            </a:xfrm>
            <a:custGeom>
              <a:rect b="b" l="l" r="r" t="t"/>
              <a:pathLst>
                <a:path extrusionOk="0" h="266092" w="553429">
                  <a:moveTo>
                    <a:pt x="0" y="0"/>
                  </a:moveTo>
                  <a:cubicBezTo>
                    <a:pt x="0" y="0"/>
                    <a:pt x="476374" y="245856"/>
                    <a:pt x="553429" y="266092"/>
                  </a:cubicBezTo>
                </a:path>
              </a:pathLst>
            </a:custGeom>
            <a:noFill/>
            <a:ln cap="flat" cmpd="sng" w="9525">
              <a:solidFill>
                <a:schemeClr val="accent2"/>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3" name="Google Shape;2913;p77"/>
            <p:cNvSpPr/>
            <p:nvPr/>
          </p:nvSpPr>
          <p:spPr>
            <a:xfrm>
              <a:off x="3775748" y="3212342"/>
              <a:ext cx="2304" cy="151553"/>
            </a:xfrm>
            <a:custGeom>
              <a:rect b="b" l="l" r="r" t="t"/>
              <a:pathLst>
                <a:path extrusionOk="0" h="251041" w="3816">
                  <a:moveTo>
                    <a:pt x="0" y="0"/>
                  </a:moveTo>
                  <a:lnTo>
                    <a:pt x="3817" y="251041"/>
                  </a:lnTo>
                </a:path>
              </a:pathLst>
            </a:custGeom>
            <a:noFill/>
            <a:ln cap="flat" cmpd="sng" w="9525">
              <a:solidFill>
                <a:schemeClr val="accent2"/>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4" name="Google Shape;2914;p77"/>
            <p:cNvSpPr/>
            <p:nvPr/>
          </p:nvSpPr>
          <p:spPr>
            <a:xfrm>
              <a:off x="3772183" y="2978838"/>
              <a:ext cx="3565" cy="233504"/>
            </a:xfrm>
            <a:custGeom>
              <a:rect b="b" l="l" r="r" t="t"/>
              <a:pathLst>
                <a:path extrusionOk="0" h="386788" w="5905">
                  <a:moveTo>
                    <a:pt x="0" y="0"/>
                  </a:moveTo>
                  <a:lnTo>
                    <a:pt x="5905" y="386788"/>
                  </a:lnTo>
                </a:path>
              </a:pathLst>
            </a:custGeom>
            <a:noFill/>
            <a:ln cap="flat" cmpd="sng" w="9525">
              <a:solidFill>
                <a:schemeClr val="accent2"/>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5" name="Google Shape;2915;p77"/>
            <p:cNvSpPr/>
            <p:nvPr/>
          </p:nvSpPr>
          <p:spPr>
            <a:xfrm>
              <a:off x="3471684" y="3131435"/>
              <a:ext cx="293542" cy="227548"/>
            </a:xfrm>
            <a:custGeom>
              <a:rect b="b" l="l" r="r" t="t"/>
              <a:pathLst>
                <a:path extrusionOk="0" h="376922" w="486239">
                  <a:moveTo>
                    <a:pt x="0" y="0"/>
                  </a:moveTo>
                  <a:cubicBezTo>
                    <a:pt x="0" y="0"/>
                    <a:pt x="471189" y="369577"/>
                    <a:pt x="486240" y="376922"/>
                  </a:cubicBezTo>
                </a:path>
              </a:pathLst>
            </a:custGeom>
            <a:noFill/>
            <a:ln cap="flat" cmpd="sng" w="9525">
              <a:solidFill>
                <a:schemeClr val="accent2"/>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6" name="Google Shape;2916;p77"/>
            <p:cNvSpPr/>
            <p:nvPr/>
          </p:nvSpPr>
          <p:spPr>
            <a:xfrm>
              <a:off x="3620326" y="2947579"/>
              <a:ext cx="104861" cy="355060"/>
            </a:xfrm>
            <a:custGeom>
              <a:rect b="b" l="l" r="r" t="t"/>
              <a:pathLst>
                <a:path extrusionOk="0" h="588139" w="173698">
                  <a:moveTo>
                    <a:pt x="0" y="0"/>
                  </a:moveTo>
                  <a:cubicBezTo>
                    <a:pt x="0" y="0"/>
                    <a:pt x="33847" y="368857"/>
                    <a:pt x="173698" y="588140"/>
                  </a:cubicBezTo>
                </a:path>
              </a:pathLst>
            </a:custGeom>
            <a:noFill/>
            <a:ln cap="flat" cmpd="sng" w="9525">
              <a:solidFill>
                <a:schemeClr val="accent2"/>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7" name="Google Shape;2917;p77"/>
            <p:cNvSpPr/>
            <p:nvPr/>
          </p:nvSpPr>
          <p:spPr>
            <a:xfrm>
              <a:off x="3710927" y="3283510"/>
              <a:ext cx="598346" cy="484702"/>
            </a:xfrm>
            <a:custGeom>
              <a:rect b="b" l="l" r="r" t="t"/>
              <a:pathLst>
                <a:path extrusionOk="0" h="802886" w="991131">
                  <a:moveTo>
                    <a:pt x="991132" y="802886"/>
                  </a:moveTo>
                  <a:cubicBezTo>
                    <a:pt x="991132" y="802886"/>
                    <a:pt x="396726" y="543203"/>
                    <a:pt x="0" y="0"/>
                  </a:cubicBezTo>
                </a:path>
              </a:pathLst>
            </a:custGeom>
            <a:noFill/>
            <a:ln cap="rnd" cmpd="sng" w="11450">
              <a:solidFill>
                <a:schemeClr val="accent4"/>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18" name="Google Shape;2918;p77"/>
          <p:cNvGrpSpPr/>
          <p:nvPr/>
        </p:nvGrpSpPr>
        <p:grpSpPr>
          <a:xfrm>
            <a:off x="5206079" y="2632953"/>
            <a:ext cx="1468031" cy="1502703"/>
            <a:chOff x="5277713" y="2597814"/>
            <a:chExt cx="1646328" cy="1685211"/>
          </a:xfrm>
        </p:grpSpPr>
        <p:sp>
          <p:nvSpPr>
            <p:cNvPr id="2919" name="Google Shape;2919;p77"/>
            <p:cNvSpPr/>
            <p:nvPr/>
          </p:nvSpPr>
          <p:spPr>
            <a:xfrm>
              <a:off x="5277713" y="3963826"/>
              <a:ext cx="1646328" cy="319199"/>
            </a:xfrm>
            <a:custGeom>
              <a:rect b="b" l="l" r="r" t="t"/>
              <a:pathLst>
                <a:path extrusionOk="0" h="672848" w="3470338">
                  <a:moveTo>
                    <a:pt x="3227613" y="141759"/>
                  </a:moveTo>
                  <a:cubicBezTo>
                    <a:pt x="3111023" y="99054"/>
                    <a:pt x="2991047" y="75001"/>
                    <a:pt x="2872944" y="60022"/>
                  </a:cubicBezTo>
                  <a:cubicBezTo>
                    <a:pt x="2812092" y="52317"/>
                    <a:pt x="2751240" y="45331"/>
                    <a:pt x="2690388" y="39210"/>
                  </a:cubicBezTo>
                  <a:cubicBezTo>
                    <a:pt x="2406220" y="10477"/>
                    <a:pt x="2121476" y="-1262"/>
                    <a:pt x="1836732" y="107"/>
                  </a:cubicBezTo>
                  <a:cubicBezTo>
                    <a:pt x="1553572" y="1475"/>
                    <a:pt x="1270485" y="15734"/>
                    <a:pt x="987613" y="37050"/>
                  </a:cubicBezTo>
                  <a:cubicBezTo>
                    <a:pt x="843729" y="47924"/>
                    <a:pt x="699988" y="60598"/>
                    <a:pt x="556176" y="74281"/>
                  </a:cubicBezTo>
                  <a:cubicBezTo>
                    <a:pt x="459029" y="83571"/>
                    <a:pt x="361377" y="95813"/>
                    <a:pt x="266463" y="132757"/>
                  </a:cubicBezTo>
                  <a:cubicBezTo>
                    <a:pt x="179974" y="166459"/>
                    <a:pt x="87075" y="211972"/>
                    <a:pt x="20750" y="312216"/>
                  </a:cubicBezTo>
                  <a:cubicBezTo>
                    <a:pt x="13693" y="322874"/>
                    <a:pt x="6852" y="334468"/>
                    <a:pt x="2891" y="348727"/>
                  </a:cubicBezTo>
                  <a:cubicBezTo>
                    <a:pt x="-4671" y="376093"/>
                    <a:pt x="3611" y="404034"/>
                    <a:pt x="16069" y="423550"/>
                  </a:cubicBezTo>
                  <a:cubicBezTo>
                    <a:pt x="45091" y="468991"/>
                    <a:pt x="85275" y="498733"/>
                    <a:pt x="123659" y="516376"/>
                  </a:cubicBezTo>
                  <a:cubicBezTo>
                    <a:pt x="242482" y="571179"/>
                    <a:pt x="369731" y="580109"/>
                    <a:pt x="492443" y="599769"/>
                  </a:cubicBezTo>
                  <a:cubicBezTo>
                    <a:pt x="623797" y="620869"/>
                    <a:pt x="755295" y="639521"/>
                    <a:pt x="887081" y="652339"/>
                  </a:cubicBezTo>
                  <a:cubicBezTo>
                    <a:pt x="1300010" y="692379"/>
                    <a:pt x="1732023" y="664149"/>
                    <a:pt x="2153882" y="648522"/>
                  </a:cubicBezTo>
                  <a:cubicBezTo>
                    <a:pt x="2138615" y="587166"/>
                    <a:pt x="2127813" y="522354"/>
                    <a:pt x="2117516" y="477273"/>
                  </a:cubicBezTo>
                  <a:cubicBezTo>
                    <a:pt x="2151794" y="534884"/>
                    <a:pt x="2190537" y="591415"/>
                    <a:pt x="2233026" y="645714"/>
                  </a:cubicBezTo>
                  <a:cubicBezTo>
                    <a:pt x="2315194" y="643049"/>
                    <a:pt x="2397218" y="640961"/>
                    <a:pt x="2479315" y="640169"/>
                  </a:cubicBezTo>
                  <a:cubicBezTo>
                    <a:pt x="2640626" y="638656"/>
                    <a:pt x="2801938" y="634552"/>
                    <a:pt x="2963250" y="627854"/>
                  </a:cubicBezTo>
                  <a:cubicBezTo>
                    <a:pt x="3112751" y="621661"/>
                    <a:pt x="3253827" y="620653"/>
                    <a:pt x="3390222" y="507374"/>
                  </a:cubicBezTo>
                  <a:cubicBezTo>
                    <a:pt x="3411177" y="489947"/>
                    <a:pt x="3431918" y="470287"/>
                    <a:pt x="3447617" y="441986"/>
                  </a:cubicBezTo>
                  <a:cubicBezTo>
                    <a:pt x="3507317" y="334756"/>
                    <a:pt x="3437463" y="240994"/>
                    <a:pt x="3375099" y="207508"/>
                  </a:cubicBezTo>
                  <a:cubicBezTo>
                    <a:pt x="3326921" y="181798"/>
                    <a:pt x="3277592" y="160050"/>
                    <a:pt x="3227613" y="1417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0" name="Google Shape;2920;p77"/>
            <p:cNvSpPr/>
            <p:nvPr/>
          </p:nvSpPr>
          <p:spPr>
            <a:xfrm>
              <a:off x="6183959" y="3330915"/>
              <a:ext cx="358520" cy="502574"/>
            </a:xfrm>
            <a:custGeom>
              <a:rect b="b" l="l" r="r" t="t"/>
              <a:pathLst>
                <a:path extrusionOk="0" h="1059389" w="755733">
                  <a:moveTo>
                    <a:pt x="5576" y="892788"/>
                  </a:moveTo>
                  <a:cubicBezTo>
                    <a:pt x="51377" y="710880"/>
                    <a:pt x="107116" y="529188"/>
                    <a:pt x="203183" y="368164"/>
                  </a:cubicBezTo>
                  <a:cubicBezTo>
                    <a:pt x="299249" y="207068"/>
                    <a:pt x="439677" y="66713"/>
                    <a:pt x="615320" y="964"/>
                  </a:cubicBezTo>
                  <a:cubicBezTo>
                    <a:pt x="624250" y="-2349"/>
                    <a:pt x="636420" y="3412"/>
                    <a:pt x="643117" y="10110"/>
                  </a:cubicBezTo>
                  <a:cubicBezTo>
                    <a:pt x="752507" y="119931"/>
                    <a:pt x="777928" y="296222"/>
                    <a:pt x="737816" y="445939"/>
                  </a:cubicBezTo>
                  <a:cubicBezTo>
                    <a:pt x="697632" y="595657"/>
                    <a:pt x="617769" y="732628"/>
                    <a:pt x="515797" y="849363"/>
                  </a:cubicBezTo>
                  <a:cubicBezTo>
                    <a:pt x="466251" y="906038"/>
                    <a:pt x="398846" y="953207"/>
                    <a:pt x="336049" y="994760"/>
                  </a:cubicBezTo>
                  <a:cubicBezTo>
                    <a:pt x="273325" y="1036384"/>
                    <a:pt x="198718" y="1063605"/>
                    <a:pt x="123607" y="1058852"/>
                  </a:cubicBezTo>
                  <a:cubicBezTo>
                    <a:pt x="86376" y="1056476"/>
                    <a:pt x="47921" y="1045241"/>
                    <a:pt x="22139" y="1018308"/>
                  </a:cubicBezTo>
                  <a:cubicBezTo>
                    <a:pt x="-3642" y="991447"/>
                    <a:pt x="-3570" y="928939"/>
                    <a:pt x="5576" y="89278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1" name="Google Shape;2921;p77"/>
            <p:cNvSpPr/>
            <p:nvPr/>
          </p:nvSpPr>
          <p:spPr>
            <a:xfrm>
              <a:off x="6183958" y="3330915"/>
              <a:ext cx="337765" cy="498027"/>
            </a:xfrm>
            <a:custGeom>
              <a:rect b="b" l="l" r="r" t="t"/>
              <a:pathLst>
                <a:path extrusionOk="0" h="1049804" w="711983">
                  <a:moveTo>
                    <a:pt x="5580" y="892788"/>
                  </a:moveTo>
                  <a:cubicBezTo>
                    <a:pt x="51381" y="710880"/>
                    <a:pt x="107120" y="529188"/>
                    <a:pt x="203187" y="368164"/>
                  </a:cubicBezTo>
                  <a:cubicBezTo>
                    <a:pt x="299253" y="207068"/>
                    <a:pt x="439681" y="66713"/>
                    <a:pt x="615324" y="964"/>
                  </a:cubicBezTo>
                  <a:cubicBezTo>
                    <a:pt x="624253" y="-2349"/>
                    <a:pt x="636424" y="3412"/>
                    <a:pt x="643121" y="10110"/>
                  </a:cubicBezTo>
                  <a:cubicBezTo>
                    <a:pt x="689571" y="56775"/>
                    <a:pt x="720536" y="98759"/>
                    <a:pt x="709878" y="163932"/>
                  </a:cubicBezTo>
                  <a:cubicBezTo>
                    <a:pt x="699509" y="227520"/>
                    <a:pt x="683593" y="290389"/>
                    <a:pt x="663574" y="351601"/>
                  </a:cubicBezTo>
                  <a:cubicBezTo>
                    <a:pt x="623389" y="474169"/>
                    <a:pt x="565130" y="590832"/>
                    <a:pt x="491676" y="696909"/>
                  </a:cubicBezTo>
                  <a:cubicBezTo>
                    <a:pt x="422974" y="796144"/>
                    <a:pt x="155153" y="1157368"/>
                    <a:pt x="22071" y="1018380"/>
                  </a:cubicBezTo>
                  <a:cubicBezTo>
                    <a:pt x="-3638" y="991447"/>
                    <a:pt x="-3566" y="928939"/>
                    <a:pt x="5580" y="89278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2" name="Google Shape;2922;p77"/>
            <p:cNvSpPr/>
            <p:nvPr/>
          </p:nvSpPr>
          <p:spPr>
            <a:xfrm>
              <a:off x="5723366" y="3340030"/>
              <a:ext cx="316514" cy="484414"/>
            </a:xfrm>
            <a:custGeom>
              <a:rect b="b" l="l" r="r" t="t"/>
              <a:pathLst>
                <a:path extrusionOk="0" h="1021109" w="667188">
                  <a:moveTo>
                    <a:pt x="414257" y="990958"/>
                  </a:moveTo>
                  <a:cubicBezTo>
                    <a:pt x="256403" y="877752"/>
                    <a:pt x="134266" y="724650"/>
                    <a:pt x="65493" y="553976"/>
                  </a:cubicBezTo>
                  <a:cubicBezTo>
                    <a:pt x="-3209" y="383230"/>
                    <a:pt x="-18332" y="195345"/>
                    <a:pt x="22357" y="17470"/>
                  </a:cubicBezTo>
                  <a:cubicBezTo>
                    <a:pt x="24228" y="9261"/>
                    <a:pt x="44537" y="-3054"/>
                    <a:pt x="52891" y="691"/>
                  </a:cubicBezTo>
                  <a:cubicBezTo>
                    <a:pt x="134338" y="36554"/>
                    <a:pt x="217299" y="80699"/>
                    <a:pt x="275270" y="143495"/>
                  </a:cubicBezTo>
                  <a:cubicBezTo>
                    <a:pt x="333241" y="206219"/>
                    <a:pt x="377819" y="277874"/>
                    <a:pt x="422035" y="349096"/>
                  </a:cubicBezTo>
                  <a:cubicBezTo>
                    <a:pt x="504780" y="482394"/>
                    <a:pt x="588028" y="616628"/>
                    <a:pt x="641822" y="761449"/>
                  </a:cubicBezTo>
                  <a:cubicBezTo>
                    <a:pt x="667315" y="830150"/>
                    <a:pt x="684310" y="911094"/>
                    <a:pt x="638798" y="970866"/>
                  </a:cubicBezTo>
                  <a:cubicBezTo>
                    <a:pt x="592925" y="1030998"/>
                    <a:pt x="477774" y="1036471"/>
                    <a:pt x="414257" y="99095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3" name="Google Shape;2923;p77"/>
            <p:cNvSpPr/>
            <p:nvPr/>
          </p:nvSpPr>
          <p:spPr>
            <a:xfrm>
              <a:off x="5734812" y="3339187"/>
              <a:ext cx="306387" cy="461478"/>
            </a:xfrm>
            <a:custGeom>
              <a:rect b="b" l="l" r="r" t="t"/>
              <a:pathLst>
                <a:path extrusionOk="0" h="972762" w="645841">
                  <a:moveTo>
                    <a:pt x="476908" y="895946"/>
                  </a:moveTo>
                  <a:cubicBezTo>
                    <a:pt x="465817" y="886008"/>
                    <a:pt x="456167" y="877151"/>
                    <a:pt x="448822" y="870886"/>
                  </a:cubicBezTo>
                  <a:cubicBezTo>
                    <a:pt x="337272" y="775683"/>
                    <a:pt x="241853" y="661684"/>
                    <a:pt x="166958" y="535659"/>
                  </a:cubicBezTo>
                  <a:cubicBezTo>
                    <a:pt x="112876" y="444634"/>
                    <a:pt x="69451" y="347270"/>
                    <a:pt x="38341" y="246018"/>
                  </a:cubicBezTo>
                  <a:cubicBezTo>
                    <a:pt x="32507" y="227007"/>
                    <a:pt x="-38498" y="-27203"/>
                    <a:pt x="28763" y="2394"/>
                  </a:cubicBezTo>
                  <a:cubicBezTo>
                    <a:pt x="110211" y="38257"/>
                    <a:pt x="193172" y="82402"/>
                    <a:pt x="251143" y="145198"/>
                  </a:cubicBezTo>
                  <a:cubicBezTo>
                    <a:pt x="309114" y="207923"/>
                    <a:pt x="353691" y="279577"/>
                    <a:pt x="397908" y="350799"/>
                  </a:cubicBezTo>
                  <a:cubicBezTo>
                    <a:pt x="480652" y="484097"/>
                    <a:pt x="563900" y="618332"/>
                    <a:pt x="617695" y="763152"/>
                  </a:cubicBezTo>
                  <a:cubicBezTo>
                    <a:pt x="635915" y="812338"/>
                    <a:pt x="669833" y="922952"/>
                    <a:pt x="619352" y="966016"/>
                  </a:cubicBezTo>
                  <a:cubicBezTo>
                    <a:pt x="588385" y="992373"/>
                    <a:pt x="521340" y="935698"/>
                    <a:pt x="476908" y="89594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4" name="Google Shape;2924;p77"/>
            <p:cNvSpPr/>
            <p:nvPr/>
          </p:nvSpPr>
          <p:spPr>
            <a:xfrm>
              <a:off x="6111377" y="3839190"/>
              <a:ext cx="649130" cy="309715"/>
            </a:xfrm>
            <a:custGeom>
              <a:rect b="b" l="l" r="r" t="t"/>
              <a:pathLst>
                <a:path extrusionOk="0" h="652857" w="1368318">
                  <a:moveTo>
                    <a:pt x="0" y="652857"/>
                  </a:moveTo>
                  <a:cubicBezTo>
                    <a:pt x="253994" y="650697"/>
                    <a:pt x="511229" y="643999"/>
                    <a:pt x="755644" y="564928"/>
                  </a:cubicBezTo>
                  <a:cubicBezTo>
                    <a:pt x="1000061" y="485856"/>
                    <a:pt x="1233891" y="325841"/>
                    <a:pt x="1365964" y="77392"/>
                  </a:cubicBezTo>
                  <a:cubicBezTo>
                    <a:pt x="1372446" y="65294"/>
                    <a:pt x="1364597" y="39440"/>
                    <a:pt x="1353939" y="32311"/>
                  </a:cubicBezTo>
                  <a:cubicBezTo>
                    <a:pt x="1234971" y="-47481"/>
                    <a:pt x="1079708" y="40881"/>
                    <a:pt x="945978" y="79480"/>
                  </a:cubicBezTo>
                  <a:cubicBezTo>
                    <a:pt x="721078" y="144293"/>
                    <a:pt x="493801" y="210186"/>
                    <a:pt x="288129" y="332826"/>
                  </a:cubicBezTo>
                  <a:cubicBezTo>
                    <a:pt x="169521" y="403616"/>
                    <a:pt x="59915" y="515886"/>
                    <a:pt x="0" y="65285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5" name="Google Shape;2925;p77"/>
            <p:cNvSpPr/>
            <p:nvPr/>
          </p:nvSpPr>
          <p:spPr>
            <a:xfrm>
              <a:off x="6132251" y="3839190"/>
              <a:ext cx="628191" cy="270495"/>
            </a:xfrm>
            <a:custGeom>
              <a:rect b="b" l="l" r="r" t="t"/>
              <a:pathLst>
                <a:path extrusionOk="0" h="570184" w="1324179">
                  <a:moveTo>
                    <a:pt x="1309938" y="32311"/>
                  </a:moveTo>
                  <a:cubicBezTo>
                    <a:pt x="1190971" y="-47481"/>
                    <a:pt x="1035708" y="40881"/>
                    <a:pt x="901978" y="79480"/>
                  </a:cubicBezTo>
                  <a:cubicBezTo>
                    <a:pt x="677077" y="144293"/>
                    <a:pt x="449800" y="210186"/>
                    <a:pt x="244128" y="332826"/>
                  </a:cubicBezTo>
                  <a:cubicBezTo>
                    <a:pt x="150366" y="388781"/>
                    <a:pt x="62365" y="470733"/>
                    <a:pt x="0" y="570185"/>
                  </a:cubicBezTo>
                  <a:cubicBezTo>
                    <a:pt x="2737" y="569969"/>
                    <a:pt x="5329" y="569825"/>
                    <a:pt x="7633" y="569825"/>
                  </a:cubicBezTo>
                  <a:cubicBezTo>
                    <a:pt x="70573" y="569249"/>
                    <a:pt x="133515" y="563992"/>
                    <a:pt x="195950" y="555062"/>
                  </a:cubicBezTo>
                  <a:cubicBezTo>
                    <a:pt x="317366" y="537707"/>
                    <a:pt x="437054" y="506020"/>
                    <a:pt x="554005" y="465260"/>
                  </a:cubicBezTo>
                  <a:cubicBezTo>
                    <a:pt x="754421" y="395407"/>
                    <a:pt x="946914" y="299268"/>
                    <a:pt x="1137896" y="200608"/>
                  </a:cubicBezTo>
                  <a:cubicBezTo>
                    <a:pt x="1200836" y="168058"/>
                    <a:pt x="1265001" y="134283"/>
                    <a:pt x="1314618" y="79264"/>
                  </a:cubicBezTo>
                  <a:cubicBezTo>
                    <a:pt x="1317859" y="75664"/>
                    <a:pt x="1321028" y="71919"/>
                    <a:pt x="1324125" y="68030"/>
                  </a:cubicBezTo>
                  <a:cubicBezTo>
                    <a:pt x="1324845" y="55067"/>
                    <a:pt x="1318363" y="37928"/>
                    <a:pt x="1309938" y="3231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6" name="Google Shape;2926;p77"/>
            <p:cNvSpPr/>
            <p:nvPr/>
          </p:nvSpPr>
          <p:spPr>
            <a:xfrm>
              <a:off x="6336936" y="4004893"/>
              <a:ext cx="266626" cy="115203"/>
            </a:xfrm>
            <a:custGeom>
              <a:rect b="b" l="l" r="r" t="t"/>
              <a:pathLst>
                <a:path extrusionOk="0" h="242839" w="562028">
                  <a:moveTo>
                    <a:pt x="555780" y="603"/>
                  </a:moveTo>
                  <a:cubicBezTo>
                    <a:pt x="487943" y="42228"/>
                    <a:pt x="418161" y="79747"/>
                    <a:pt x="346723" y="112657"/>
                  </a:cubicBezTo>
                  <a:cubicBezTo>
                    <a:pt x="275573" y="145424"/>
                    <a:pt x="202838" y="173869"/>
                    <a:pt x="129024" y="197634"/>
                  </a:cubicBezTo>
                  <a:cubicBezTo>
                    <a:pt x="87328" y="211029"/>
                    <a:pt x="45343" y="222983"/>
                    <a:pt x="2999" y="233497"/>
                  </a:cubicBezTo>
                  <a:cubicBezTo>
                    <a:pt x="-2258" y="234794"/>
                    <a:pt x="-25" y="244011"/>
                    <a:pt x="5232" y="242715"/>
                  </a:cubicBezTo>
                  <a:cubicBezTo>
                    <a:pt x="80847" y="223991"/>
                    <a:pt x="155525" y="200587"/>
                    <a:pt x="228835" y="172501"/>
                  </a:cubicBezTo>
                  <a:cubicBezTo>
                    <a:pt x="301642" y="144632"/>
                    <a:pt x="373080" y="112297"/>
                    <a:pt x="442790" y="75570"/>
                  </a:cubicBezTo>
                  <a:cubicBezTo>
                    <a:pt x="482398" y="54758"/>
                    <a:pt x="521429" y="32506"/>
                    <a:pt x="559885" y="8885"/>
                  </a:cubicBezTo>
                  <a:cubicBezTo>
                    <a:pt x="564710" y="5933"/>
                    <a:pt x="560533" y="-2277"/>
                    <a:pt x="555780" y="60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7" name="Google Shape;2927;p77"/>
            <p:cNvSpPr/>
            <p:nvPr/>
          </p:nvSpPr>
          <p:spPr>
            <a:xfrm>
              <a:off x="6119200" y="3446213"/>
              <a:ext cx="569496" cy="696747"/>
            </a:xfrm>
            <a:custGeom>
              <a:rect b="b" l="l" r="r" t="t"/>
              <a:pathLst>
                <a:path extrusionOk="0" h="1468692" w="1200456">
                  <a:moveTo>
                    <a:pt x="0" y="1468693"/>
                  </a:moveTo>
                  <a:cubicBezTo>
                    <a:pt x="218203" y="1455658"/>
                    <a:pt x="435758" y="1395454"/>
                    <a:pt x="628180" y="1276991"/>
                  </a:cubicBezTo>
                  <a:cubicBezTo>
                    <a:pt x="820602" y="1158528"/>
                    <a:pt x="986955" y="980220"/>
                    <a:pt x="1089791" y="759569"/>
                  </a:cubicBezTo>
                  <a:cubicBezTo>
                    <a:pt x="1192628" y="538846"/>
                    <a:pt x="1229138" y="275346"/>
                    <a:pt x="1176568" y="32586"/>
                  </a:cubicBezTo>
                  <a:cubicBezTo>
                    <a:pt x="1171960" y="11486"/>
                    <a:pt x="1146394" y="-4285"/>
                    <a:pt x="1128030" y="1044"/>
                  </a:cubicBezTo>
                  <a:cubicBezTo>
                    <a:pt x="827659" y="87533"/>
                    <a:pt x="538163" y="269945"/>
                    <a:pt x="372602" y="569668"/>
                  </a:cubicBezTo>
                  <a:cubicBezTo>
                    <a:pt x="220507" y="844906"/>
                    <a:pt x="152238" y="1193671"/>
                    <a:pt x="0" y="146869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8" name="Google Shape;2928;p77"/>
            <p:cNvSpPr/>
            <p:nvPr/>
          </p:nvSpPr>
          <p:spPr>
            <a:xfrm>
              <a:off x="6183769" y="3446222"/>
              <a:ext cx="479342" cy="553687"/>
            </a:xfrm>
            <a:custGeom>
              <a:rect b="b" l="l" r="r" t="t"/>
              <a:pathLst>
                <a:path extrusionOk="0" h="1167131" w="1010417">
                  <a:moveTo>
                    <a:pt x="840982" y="294698"/>
                  </a:moveTo>
                  <a:cubicBezTo>
                    <a:pt x="874036" y="239535"/>
                    <a:pt x="1013672" y="96947"/>
                    <a:pt x="1010359" y="1745"/>
                  </a:cubicBezTo>
                  <a:cubicBezTo>
                    <a:pt x="1004094" y="-200"/>
                    <a:pt x="997613" y="-632"/>
                    <a:pt x="991923" y="1025"/>
                  </a:cubicBezTo>
                  <a:cubicBezTo>
                    <a:pt x="691552" y="87513"/>
                    <a:pt x="402056" y="269925"/>
                    <a:pt x="236495" y="569649"/>
                  </a:cubicBezTo>
                  <a:cubicBezTo>
                    <a:pt x="137619" y="748676"/>
                    <a:pt x="74175" y="958741"/>
                    <a:pt x="0" y="1159445"/>
                  </a:cubicBezTo>
                  <a:cubicBezTo>
                    <a:pt x="8498" y="1161605"/>
                    <a:pt x="17139" y="1163189"/>
                    <a:pt x="25637" y="1164269"/>
                  </a:cubicBezTo>
                  <a:cubicBezTo>
                    <a:pt x="175571" y="1183641"/>
                    <a:pt x="324928" y="1102553"/>
                    <a:pt x="435542" y="985026"/>
                  </a:cubicBezTo>
                  <a:cubicBezTo>
                    <a:pt x="546156" y="867427"/>
                    <a:pt x="624147" y="716053"/>
                    <a:pt x="698610" y="565760"/>
                  </a:cubicBezTo>
                  <a:cubicBezTo>
                    <a:pt x="743979" y="474086"/>
                    <a:pt x="788772" y="381691"/>
                    <a:pt x="840982" y="29469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9" name="Google Shape;2929;p77"/>
            <p:cNvSpPr/>
            <p:nvPr/>
          </p:nvSpPr>
          <p:spPr>
            <a:xfrm>
              <a:off x="6320762" y="3659757"/>
              <a:ext cx="323066" cy="416607"/>
            </a:xfrm>
            <a:custGeom>
              <a:rect b="b" l="l" r="r" t="t"/>
              <a:pathLst>
                <a:path extrusionOk="0" h="878176" w="680999">
                  <a:moveTo>
                    <a:pt x="672691" y="3230"/>
                  </a:moveTo>
                  <a:cubicBezTo>
                    <a:pt x="649791" y="75892"/>
                    <a:pt x="621992" y="146538"/>
                    <a:pt x="589802" y="214376"/>
                  </a:cubicBezTo>
                  <a:cubicBezTo>
                    <a:pt x="557684" y="282069"/>
                    <a:pt x="521173" y="347026"/>
                    <a:pt x="480773" y="408670"/>
                  </a:cubicBezTo>
                  <a:cubicBezTo>
                    <a:pt x="440301" y="470458"/>
                    <a:pt x="395797" y="528862"/>
                    <a:pt x="347835" y="583304"/>
                  </a:cubicBezTo>
                  <a:cubicBezTo>
                    <a:pt x="300162" y="637531"/>
                    <a:pt x="249032" y="687797"/>
                    <a:pt x="194949" y="733526"/>
                  </a:cubicBezTo>
                  <a:cubicBezTo>
                    <a:pt x="140794" y="779255"/>
                    <a:pt x="83686" y="820447"/>
                    <a:pt x="24204" y="856382"/>
                  </a:cubicBezTo>
                  <a:cubicBezTo>
                    <a:pt x="16858" y="860775"/>
                    <a:pt x="9512" y="865168"/>
                    <a:pt x="2095" y="869416"/>
                  </a:cubicBezTo>
                  <a:cubicBezTo>
                    <a:pt x="-2658" y="872153"/>
                    <a:pt x="1519" y="880363"/>
                    <a:pt x="6271" y="877626"/>
                  </a:cubicBezTo>
                  <a:cubicBezTo>
                    <a:pt x="66835" y="842627"/>
                    <a:pt x="125023" y="802371"/>
                    <a:pt x="180330" y="757362"/>
                  </a:cubicBezTo>
                  <a:cubicBezTo>
                    <a:pt x="235421" y="712426"/>
                    <a:pt x="287703" y="662880"/>
                    <a:pt x="336529" y="609301"/>
                  </a:cubicBezTo>
                  <a:cubicBezTo>
                    <a:pt x="385498" y="555507"/>
                    <a:pt x="431084" y="497679"/>
                    <a:pt x="472707" y="436323"/>
                  </a:cubicBezTo>
                  <a:cubicBezTo>
                    <a:pt x="514260" y="375183"/>
                    <a:pt x="551995" y="310658"/>
                    <a:pt x="585338" y="243253"/>
                  </a:cubicBezTo>
                  <a:cubicBezTo>
                    <a:pt x="618680" y="175848"/>
                    <a:pt x="647630" y="105634"/>
                    <a:pt x="671827" y="33260"/>
                  </a:cubicBezTo>
                  <a:cubicBezTo>
                    <a:pt x="674852" y="24114"/>
                    <a:pt x="677876" y="14968"/>
                    <a:pt x="680756" y="5750"/>
                  </a:cubicBezTo>
                  <a:cubicBezTo>
                    <a:pt x="682485" y="-11"/>
                    <a:pt x="674491" y="-2459"/>
                    <a:pt x="672691" y="323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0" name="Google Shape;2930;p77"/>
            <p:cNvSpPr/>
            <p:nvPr/>
          </p:nvSpPr>
          <p:spPr>
            <a:xfrm>
              <a:off x="6414742" y="3725227"/>
              <a:ext cx="153333" cy="227316"/>
            </a:xfrm>
            <a:custGeom>
              <a:rect b="b" l="l" r="r" t="t"/>
              <a:pathLst>
                <a:path extrusionOk="0" h="479166" w="323215">
                  <a:moveTo>
                    <a:pt x="315581" y="2411"/>
                  </a:moveTo>
                  <a:cubicBezTo>
                    <a:pt x="285047" y="71112"/>
                    <a:pt x="250192" y="137293"/>
                    <a:pt x="211448" y="200306"/>
                  </a:cubicBezTo>
                  <a:cubicBezTo>
                    <a:pt x="172561" y="263534"/>
                    <a:pt x="129640" y="323594"/>
                    <a:pt x="83191" y="379765"/>
                  </a:cubicBezTo>
                  <a:cubicBezTo>
                    <a:pt x="56978" y="411523"/>
                    <a:pt x="29684" y="441985"/>
                    <a:pt x="1311" y="471151"/>
                  </a:cubicBezTo>
                  <a:cubicBezTo>
                    <a:pt x="-2650" y="475256"/>
                    <a:pt x="3256" y="481953"/>
                    <a:pt x="7216" y="477920"/>
                  </a:cubicBezTo>
                  <a:cubicBezTo>
                    <a:pt x="57698" y="425926"/>
                    <a:pt x="104940" y="369755"/>
                    <a:pt x="148365" y="309983"/>
                  </a:cubicBezTo>
                  <a:cubicBezTo>
                    <a:pt x="191644" y="250428"/>
                    <a:pt x="231324" y="187343"/>
                    <a:pt x="266755" y="121378"/>
                  </a:cubicBezTo>
                  <a:cubicBezTo>
                    <a:pt x="286776" y="84219"/>
                    <a:pt x="305427" y="46051"/>
                    <a:pt x="322711" y="7164"/>
                  </a:cubicBezTo>
                  <a:cubicBezTo>
                    <a:pt x="325159" y="1763"/>
                    <a:pt x="318029" y="-3062"/>
                    <a:pt x="315581" y="241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1" name="Google Shape;2931;p77"/>
            <p:cNvSpPr/>
            <p:nvPr/>
          </p:nvSpPr>
          <p:spPr>
            <a:xfrm>
              <a:off x="5440106" y="3846959"/>
              <a:ext cx="605130" cy="301633"/>
            </a:xfrm>
            <a:custGeom>
              <a:rect b="b" l="l" r="r" t="t"/>
              <a:pathLst>
                <a:path extrusionOk="0" h="635821" w="1275569">
                  <a:moveTo>
                    <a:pt x="1275569" y="606164"/>
                  </a:moveTo>
                  <a:cubicBezTo>
                    <a:pt x="1043611" y="660246"/>
                    <a:pt x="798763" y="640010"/>
                    <a:pt x="576023" y="548336"/>
                  </a:cubicBezTo>
                  <a:cubicBezTo>
                    <a:pt x="353211" y="456662"/>
                    <a:pt x="153156" y="293910"/>
                    <a:pt x="4231" y="83197"/>
                  </a:cubicBezTo>
                  <a:cubicBezTo>
                    <a:pt x="-4411" y="71026"/>
                    <a:pt x="918" y="48270"/>
                    <a:pt x="13592" y="42509"/>
                  </a:cubicBezTo>
                  <a:cubicBezTo>
                    <a:pt x="333119" y="-102168"/>
                    <a:pt x="698303" y="155571"/>
                    <a:pt x="1010340" y="320483"/>
                  </a:cubicBezTo>
                  <a:cubicBezTo>
                    <a:pt x="1066800" y="350297"/>
                    <a:pt x="1123043" y="382344"/>
                    <a:pt x="1171004" y="427641"/>
                  </a:cubicBezTo>
                  <a:cubicBezTo>
                    <a:pt x="1218894" y="472866"/>
                    <a:pt x="1262246" y="536670"/>
                    <a:pt x="1275569" y="60616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2" name="Google Shape;2932;p77"/>
            <p:cNvSpPr/>
            <p:nvPr/>
          </p:nvSpPr>
          <p:spPr>
            <a:xfrm>
              <a:off x="5443206" y="3846928"/>
              <a:ext cx="562092" cy="272796"/>
            </a:xfrm>
            <a:custGeom>
              <a:rect b="b" l="l" r="r" t="t"/>
              <a:pathLst>
                <a:path extrusionOk="0" h="575033" w="1184849">
                  <a:moveTo>
                    <a:pt x="1080212" y="565468"/>
                  </a:moveTo>
                  <a:cubicBezTo>
                    <a:pt x="1119533" y="553226"/>
                    <a:pt x="1156835" y="525356"/>
                    <a:pt x="1174911" y="483516"/>
                  </a:cubicBezTo>
                  <a:cubicBezTo>
                    <a:pt x="1179736" y="472354"/>
                    <a:pt x="1182977" y="460616"/>
                    <a:pt x="1184849" y="448517"/>
                  </a:cubicBezTo>
                  <a:cubicBezTo>
                    <a:pt x="1178152" y="441172"/>
                    <a:pt x="1171310" y="434186"/>
                    <a:pt x="1164397" y="427633"/>
                  </a:cubicBezTo>
                  <a:cubicBezTo>
                    <a:pt x="1116508" y="382336"/>
                    <a:pt x="1060193" y="350290"/>
                    <a:pt x="1003733" y="320476"/>
                  </a:cubicBezTo>
                  <a:cubicBezTo>
                    <a:pt x="691768" y="155636"/>
                    <a:pt x="326584" y="-102175"/>
                    <a:pt x="6985" y="42501"/>
                  </a:cubicBezTo>
                  <a:cubicBezTo>
                    <a:pt x="4249" y="43726"/>
                    <a:pt x="2016" y="45814"/>
                    <a:pt x="0" y="48335"/>
                  </a:cubicBezTo>
                  <a:cubicBezTo>
                    <a:pt x="12530" y="75340"/>
                    <a:pt x="39896" y="96440"/>
                    <a:pt x="64669" y="112139"/>
                  </a:cubicBezTo>
                  <a:cubicBezTo>
                    <a:pt x="114574" y="143753"/>
                    <a:pt x="164552" y="175367"/>
                    <a:pt x="214458" y="206982"/>
                  </a:cubicBezTo>
                  <a:cubicBezTo>
                    <a:pt x="305052" y="264377"/>
                    <a:pt x="395718" y="321772"/>
                    <a:pt x="486312" y="379168"/>
                  </a:cubicBezTo>
                  <a:cubicBezTo>
                    <a:pt x="567832" y="430802"/>
                    <a:pt x="649928" y="482724"/>
                    <a:pt x="737857" y="517939"/>
                  </a:cubicBezTo>
                  <a:cubicBezTo>
                    <a:pt x="809007" y="546457"/>
                    <a:pt x="883470" y="563812"/>
                    <a:pt x="958581" y="571806"/>
                  </a:cubicBezTo>
                  <a:cubicBezTo>
                    <a:pt x="999268" y="576198"/>
                    <a:pt x="1040893" y="577783"/>
                    <a:pt x="1080212" y="5654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3" name="Google Shape;2933;p77"/>
            <p:cNvSpPr/>
            <p:nvPr/>
          </p:nvSpPr>
          <p:spPr>
            <a:xfrm>
              <a:off x="5577634" y="4003859"/>
              <a:ext cx="300393" cy="132365"/>
            </a:xfrm>
            <a:custGeom>
              <a:rect b="b" l="l" r="r" t="t"/>
              <a:pathLst>
                <a:path extrusionOk="0" h="279016" w="633207">
                  <a:moveTo>
                    <a:pt x="630209" y="269741"/>
                  </a:moveTo>
                  <a:cubicBezTo>
                    <a:pt x="543792" y="254330"/>
                    <a:pt x="458454" y="230997"/>
                    <a:pt x="375278" y="199959"/>
                  </a:cubicBezTo>
                  <a:cubicBezTo>
                    <a:pt x="292462" y="169065"/>
                    <a:pt x="211805" y="130538"/>
                    <a:pt x="134319" y="84952"/>
                  </a:cubicBezTo>
                  <a:cubicBezTo>
                    <a:pt x="90534" y="59099"/>
                    <a:pt x="47757" y="31014"/>
                    <a:pt x="6133" y="768"/>
                  </a:cubicBezTo>
                  <a:cubicBezTo>
                    <a:pt x="1597" y="-2545"/>
                    <a:pt x="-2580" y="5737"/>
                    <a:pt x="1956" y="8978"/>
                  </a:cubicBezTo>
                  <a:cubicBezTo>
                    <a:pt x="76059" y="62844"/>
                    <a:pt x="153906" y="109869"/>
                    <a:pt x="234634" y="149477"/>
                  </a:cubicBezTo>
                  <a:cubicBezTo>
                    <a:pt x="315074" y="188941"/>
                    <a:pt x="398250" y="221131"/>
                    <a:pt x="483155" y="245400"/>
                  </a:cubicBezTo>
                  <a:cubicBezTo>
                    <a:pt x="530973" y="259083"/>
                    <a:pt x="579294" y="270245"/>
                    <a:pt x="627976" y="278959"/>
                  </a:cubicBezTo>
                  <a:cubicBezTo>
                    <a:pt x="633233" y="279823"/>
                    <a:pt x="635465" y="270677"/>
                    <a:pt x="630209" y="2697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4" name="Google Shape;2934;p77"/>
            <p:cNvSpPr/>
            <p:nvPr/>
          </p:nvSpPr>
          <p:spPr>
            <a:xfrm>
              <a:off x="5453859" y="3433540"/>
              <a:ext cx="631485" cy="711744"/>
            </a:xfrm>
            <a:custGeom>
              <a:rect b="b" l="l" r="r" t="t"/>
              <a:pathLst>
                <a:path extrusionOk="0" h="1500303" w="1331123">
                  <a:moveTo>
                    <a:pt x="1331123" y="1493391"/>
                  </a:moveTo>
                  <a:cubicBezTo>
                    <a:pt x="1043139" y="1531198"/>
                    <a:pt x="748384" y="1411151"/>
                    <a:pt x="523988" y="1201085"/>
                  </a:cubicBezTo>
                  <a:cubicBezTo>
                    <a:pt x="299592" y="990948"/>
                    <a:pt x="142313" y="696914"/>
                    <a:pt x="47974" y="383076"/>
                  </a:cubicBezTo>
                  <a:cubicBezTo>
                    <a:pt x="15280" y="274263"/>
                    <a:pt x="-10501" y="158032"/>
                    <a:pt x="4262" y="44825"/>
                  </a:cubicBezTo>
                  <a:cubicBezTo>
                    <a:pt x="6134" y="30639"/>
                    <a:pt x="14560" y="18756"/>
                    <a:pt x="26154" y="13427"/>
                  </a:cubicBezTo>
                  <a:cubicBezTo>
                    <a:pt x="88735" y="-15594"/>
                    <a:pt x="166798" y="7090"/>
                    <a:pt x="230242" y="37336"/>
                  </a:cubicBezTo>
                  <a:cubicBezTo>
                    <a:pt x="550921" y="190078"/>
                    <a:pt x="795410" y="494986"/>
                    <a:pt x="1014333" y="803639"/>
                  </a:cubicBezTo>
                  <a:cubicBezTo>
                    <a:pt x="1158073" y="1006071"/>
                    <a:pt x="1286907" y="1237452"/>
                    <a:pt x="1331123" y="149339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5" name="Google Shape;2935;p77"/>
            <p:cNvSpPr/>
            <p:nvPr/>
          </p:nvSpPr>
          <p:spPr>
            <a:xfrm>
              <a:off x="5466276" y="3433552"/>
              <a:ext cx="619068" cy="710366"/>
            </a:xfrm>
            <a:custGeom>
              <a:rect b="b" l="l" r="r" t="t"/>
              <a:pathLst>
                <a:path extrusionOk="0" h="1497398" w="1304949">
                  <a:moveTo>
                    <a:pt x="988232" y="803542"/>
                  </a:moveTo>
                  <a:cubicBezTo>
                    <a:pt x="769236" y="494889"/>
                    <a:pt x="524748" y="189981"/>
                    <a:pt x="204141" y="37239"/>
                  </a:cubicBezTo>
                  <a:cubicBezTo>
                    <a:pt x="141705" y="7497"/>
                    <a:pt x="65081" y="-14899"/>
                    <a:pt x="2933" y="12178"/>
                  </a:cubicBezTo>
                  <a:cubicBezTo>
                    <a:pt x="-1964" y="23484"/>
                    <a:pt x="-1172" y="37455"/>
                    <a:pt x="8694" y="54090"/>
                  </a:cubicBezTo>
                  <a:cubicBezTo>
                    <a:pt x="19928" y="73102"/>
                    <a:pt x="70554" y="90025"/>
                    <a:pt x="87190" y="102772"/>
                  </a:cubicBezTo>
                  <a:cubicBezTo>
                    <a:pt x="545200" y="453481"/>
                    <a:pt x="843267" y="1013175"/>
                    <a:pt x="1231855" y="1460455"/>
                  </a:cubicBezTo>
                  <a:cubicBezTo>
                    <a:pt x="1242946" y="1473202"/>
                    <a:pt x="1254179" y="1485948"/>
                    <a:pt x="1266206" y="1497398"/>
                  </a:cubicBezTo>
                  <a:cubicBezTo>
                    <a:pt x="1279168" y="1496318"/>
                    <a:pt x="1292059" y="1495094"/>
                    <a:pt x="1304950" y="1493366"/>
                  </a:cubicBezTo>
                  <a:cubicBezTo>
                    <a:pt x="1260733" y="1237427"/>
                    <a:pt x="1131899" y="1006046"/>
                    <a:pt x="988232" y="80354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6" name="Google Shape;2936;p77"/>
            <p:cNvSpPr/>
            <p:nvPr/>
          </p:nvSpPr>
          <p:spPr>
            <a:xfrm>
              <a:off x="5531254" y="3649867"/>
              <a:ext cx="427501" cy="448731"/>
            </a:xfrm>
            <a:custGeom>
              <a:rect b="b" l="l" r="r" t="t"/>
              <a:pathLst>
                <a:path extrusionOk="0" h="945891" w="901140">
                  <a:moveTo>
                    <a:pt x="897207" y="936282"/>
                  </a:moveTo>
                  <a:cubicBezTo>
                    <a:pt x="820152" y="926921"/>
                    <a:pt x="744897" y="901716"/>
                    <a:pt x="674539" y="864916"/>
                  </a:cubicBezTo>
                  <a:cubicBezTo>
                    <a:pt x="603389" y="827685"/>
                    <a:pt x="536992" y="779075"/>
                    <a:pt x="476140" y="722904"/>
                  </a:cubicBezTo>
                  <a:cubicBezTo>
                    <a:pt x="413488" y="665077"/>
                    <a:pt x="356957" y="599256"/>
                    <a:pt x="305466" y="528538"/>
                  </a:cubicBezTo>
                  <a:cubicBezTo>
                    <a:pt x="250231" y="452707"/>
                    <a:pt x="200758" y="371547"/>
                    <a:pt x="154597" y="288155"/>
                  </a:cubicBezTo>
                  <a:cubicBezTo>
                    <a:pt x="108580" y="204978"/>
                    <a:pt x="65803" y="119569"/>
                    <a:pt x="23387" y="33945"/>
                  </a:cubicBezTo>
                  <a:cubicBezTo>
                    <a:pt x="18202" y="23430"/>
                    <a:pt x="12945" y="12844"/>
                    <a:pt x="7760" y="2330"/>
                  </a:cubicBezTo>
                  <a:cubicBezTo>
                    <a:pt x="5095" y="-2999"/>
                    <a:pt x="-2034" y="1754"/>
                    <a:pt x="558" y="7155"/>
                  </a:cubicBezTo>
                  <a:cubicBezTo>
                    <a:pt x="43479" y="94076"/>
                    <a:pt x="86471" y="180998"/>
                    <a:pt x="132488" y="265830"/>
                  </a:cubicBezTo>
                  <a:cubicBezTo>
                    <a:pt x="178073" y="349799"/>
                    <a:pt x="226611" y="431751"/>
                    <a:pt x="280693" y="508950"/>
                  </a:cubicBezTo>
                  <a:cubicBezTo>
                    <a:pt x="332111" y="582261"/>
                    <a:pt x="388499" y="651034"/>
                    <a:pt x="451223" y="711742"/>
                  </a:cubicBezTo>
                  <a:cubicBezTo>
                    <a:pt x="511355" y="769857"/>
                    <a:pt x="576888" y="820916"/>
                    <a:pt x="647534" y="860811"/>
                  </a:cubicBezTo>
                  <a:cubicBezTo>
                    <a:pt x="717387" y="900275"/>
                    <a:pt x="792138" y="928865"/>
                    <a:pt x="869337" y="941827"/>
                  </a:cubicBezTo>
                  <a:cubicBezTo>
                    <a:pt x="878555" y="943412"/>
                    <a:pt x="887845" y="944708"/>
                    <a:pt x="897135" y="945860"/>
                  </a:cubicBezTo>
                  <a:cubicBezTo>
                    <a:pt x="902464" y="946508"/>
                    <a:pt x="902464" y="936930"/>
                    <a:pt x="897207" y="93628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7" name="Google Shape;2937;p77"/>
            <p:cNvSpPr/>
            <p:nvPr/>
          </p:nvSpPr>
          <p:spPr>
            <a:xfrm>
              <a:off x="5656628" y="3785045"/>
              <a:ext cx="261798" cy="283608"/>
            </a:xfrm>
            <a:custGeom>
              <a:rect b="b" l="l" r="r" t="t"/>
              <a:pathLst>
                <a:path extrusionOk="0" h="597825" w="551850">
                  <a:moveTo>
                    <a:pt x="549680" y="589116"/>
                  </a:moveTo>
                  <a:cubicBezTo>
                    <a:pt x="463551" y="543891"/>
                    <a:pt x="385128" y="481455"/>
                    <a:pt x="314266" y="409657"/>
                  </a:cubicBezTo>
                  <a:cubicBezTo>
                    <a:pt x="240091" y="334474"/>
                    <a:pt x="174270" y="249209"/>
                    <a:pt x="112770" y="160560"/>
                  </a:cubicBezTo>
                  <a:cubicBezTo>
                    <a:pt x="76762" y="108638"/>
                    <a:pt x="42196" y="55491"/>
                    <a:pt x="7989" y="2057"/>
                  </a:cubicBezTo>
                  <a:cubicBezTo>
                    <a:pt x="4820" y="-2840"/>
                    <a:pt x="-2381" y="1913"/>
                    <a:pt x="788" y="6882"/>
                  </a:cubicBezTo>
                  <a:cubicBezTo>
                    <a:pt x="61423" y="101508"/>
                    <a:pt x="123212" y="195415"/>
                    <a:pt x="191698" y="282840"/>
                  </a:cubicBezTo>
                  <a:cubicBezTo>
                    <a:pt x="256438" y="365368"/>
                    <a:pt x="327444" y="441991"/>
                    <a:pt x="406876" y="505796"/>
                  </a:cubicBezTo>
                  <a:cubicBezTo>
                    <a:pt x="450588" y="540867"/>
                    <a:pt x="496894" y="571905"/>
                    <a:pt x="545431" y="597326"/>
                  </a:cubicBezTo>
                  <a:cubicBezTo>
                    <a:pt x="550328" y="599918"/>
                    <a:pt x="554577" y="591709"/>
                    <a:pt x="549680" y="589116"/>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8" name="Google Shape;2938;p77"/>
            <p:cNvSpPr/>
            <p:nvPr/>
          </p:nvSpPr>
          <p:spPr>
            <a:xfrm>
              <a:off x="5679000" y="3722880"/>
              <a:ext cx="170952" cy="211143"/>
            </a:xfrm>
            <a:custGeom>
              <a:rect b="b" l="l" r="r" t="t"/>
              <a:pathLst>
                <a:path extrusionOk="0" h="445074" w="360355">
                  <a:moveTo>
                    <a:pt x="358926" y="437140"/>
                  </a:moveTo>
                  <a:cubicBezTo>
                    <a:pt x="306787" y="388242"/>
                    <a:pt x="256954" y="336248"/>
                    <a:pt x="209712" y="281157"/>
                  </a:cubicBezTo>
                  <a:cubicBezTo>
                    <a:pt x="162471" y="226138"/>
                    <a:pt x="117894" y="168167"/>
                    <a:pt x="76126" y="107675"/>
                  </a:cubicBezTo>
                  <a:cubicBezTo>
                    <a:pt x="52433" y="73324"/>
                    <a:pt x="29676" y="38109"/>
                    <a:pt x="7928" y="2102"/>
                  </a:cubicBezTo>
                  <a:cubicBezTo>
                    <a:pt x="4904" y="-2867"/>
                    <a:pt x="-2297" y="1886"/>
                    <a:pt x="727" y="6927"/>
                  </a:cubicBezTo>
                  <a:cubicBezTo>
                    <a:pt x="39327" y="70660"/>
                    <a:pt x="80951" y="132016"/>
                    <a:pt x="125311" y="190563"/>
                  </a:cubicBezTo>
                  <a:cubicBezTo>
                    <a:pt x="169672" y="249111"/>
                    <a:pt x="216841" y="304850"/>
                    <a:pt x="266459" y="357564"/>
                  </a:cubicBezTo>
                  <a:cubicBezTo>
                    <a:pt x="294545" y="387378"/>
                    <a:pt x="323423" y="416111"/>
                    <a:pt x="353092" y="443909"/>
                  </a:cubicBezTo>
                  <a:cubicBezTo>
                    <a:pt x="357197" y="447798"/>
                    <a:pt x="363102" y="441028"/>
                    <a:pt x="358926" y="43714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939" name="Google Shape;2939;p77"/>
            <p:cNvGrpSpPr/>
            <p:nvPr/>
          </p:nvGrpSpPr>
          <p:grpSpPr>
            <a:xfrm>
              <a:off x="5864819" y="2597814"/>
              <a:ext cx="534863" cy="1276101"/>
              <a:chOff x="7814330" y="1653922"/>
              <a:chExt cx="1127452" cy="2689927"/>
            </a:xfrm>
          </p:grpSpPr>
          <p:sp>
            <p:nvSpPr>
              <p:cNvPr id="2940" name="Google Shape;2940;p77"/>
              <p:cNvSpPr/>
              <p:nvPr/>
            </p:nvSpPr>
            <p:spPr>
              <a:xfrm>
                <a:off x="7814330" y="2826923"/>
                <a:ext cx="1127452" cy="1516926"/>
              </a:xfrm>
              <a:custGeom>
                <a:rect b="b" l="l" r="r" t="t"/>
                <a:pathLst>
                  <a:path extrusionOk="0" h="1516926" w="1127452">
                    <a:moveTo>
                      <a:pt x="11883" y="1392648"/>
                    </a:moveTo>
                    <a:cubicBezTo>
                      <a:pt x="7921" y="947384"/>
                      <a:pt x="3961" y="502048"/>
                      <a:pt x="0" y="56785"/>
                    </a:cubicBezTo>
                    <a:cubicBezTo>
                      <a:pt x="354526" y="-25168"/>
                      <a:pt x="755933" y="-12421"/>
                      <a:pt x="1114131" y="56785"/>
                    </a:cubicBezTo>
                    <a:cubicBezTo>
                      <a:pt x="1139696" y="116844"/>
                      <a:pt x="1121045" y="139601"/>
                      <a:pt x="1118596" y="203405"/>
                    </a:cubicBezTo>
                    <a:cubicBezTo>
                      <a:pt x="1103761" y="583856"/>
                      <a:pt x="1088998" y="964379"/>
                      <a:pt x="1074164" y="1344830"/>
                    </a:cubicBezTo>
                    <a:cubicBezTo>
                      <a:pt x="1072363" y="1390199"/>
                      <a:pt x="1067971" y="1440681"/>
                      <a:pt x="1028722" y="1471431"/>
                    </a:cubicBezTo>
                    <a:cubicBezTo>
                      <a:pt x="997108" y="1496204"/>
                      <a:pt x="951020" y="1501317"/>
                      <a:pt x="908171" y="1504558"/>
                    </a:cubicBezTo>
                    <a:cubicBezTo>
                      <a:pt x="699690" y="1520401"/>
                      <a:pt x="489552" y="1521049"/>
                      <a:pt x="280999" y="1506358"/>
                    </a:cubicBezTo>
                    <a:cubicBezTo>
                      <a:pt x="179891" y="1499301"/>
                      <a:pt x="76479" y="1458973"/>
                      <a:pt x="11883" y="1392648"/>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1" name="Google Shape;2941;p77"/>
              <p:cNvSpPr/>
              <p:nvPr/>
            </p:nvSpPr>
            <p:spPr>
              <a:xfrm>
                <a:off x="7873634" y="2902453"/>
                <a:ext cx="1000025" cy="57668"/>
              </a:xfrm>
              <a:custGeom>
                <a:rect b="b" l="l" r="r" t="t"/>
                <a:pathLst>
                  <a:path extrusionOk="0" h="57668" w="1000025">
                    <a:moveTo>
                      <a:pt x="988071" y="123"/>
                    </a:moveTo>
                    <a:cubicBezTo>
                      <a:pt x="736164" y="32601"/>
                      <a:pt x="481235" y="40738"/>
                      <a:pt x="227817" y="23887"/>
                    </a:cubicBezTo>
                    <a:cubicBezTo>
                      <a:pt x="155730" y="19062"/>
                      <a:pt x="83788" y="12221"/>
                      <a:pt x="11990" y="3507"/>
                    </a:cubicBezTo>
                    <a:cubicBezTo>
                      <a:pt x="-4069" y="1563"/>
                      <a:pt x="-3925" y="26768"/>
                      <a:pt x="11990" y="28712"/>
                    </a:cubicBezTo>
                    <a:cubicBezTo>
                      <a:pt x="264112" y="59462"/>
                      <a:pt x="519042" y="65871"/>
                      <a:pt x="772388" y="47220"/>
                    </a:cubicBezTo>
                    <a:cubicBezTo>
                      <a:pt x="844474" y="41891"/>
                      <a:pt x="916344" y="34545"/>
                      <a:pt x="987999" y="25327"/>
                    </a:cubicBezTo>
                    <a:cubicBezTo>
                      <a:pt x="1003913" y="23311"/>
                      <a:pt x="1004130" y="-1966"/>
                      <a:pt x="988071" y="1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2" name="Google Shape;2942;p77"/>
              <p:cNvSpPr/>
              <p:nvPr/>
            </p:nvSpPr>
            <p:spPr>
              <a:xfrm>
                <a:off x="8355874" y="2559518"/>
                <a:ext cx="30970" cy="333101"/>
              </a:xfrm>
              <a:custGeom>
                <a:rect b="b" l="l" r="r" t="t"/>
                <a:pathLst>
                  <a:path extrusionOk="0" h="333101" w="30970">
                    <a:moveTo>
                      <a:pt x="5763" y="12152"/>
                    </a:moveTo>
                    <a:cubicBezTo>
                      <a:pt x="3819" y="115061"/>
                      <a:pt x="1946" y="218041"/>
                      <a:pt x="2" y="320949"/>
                    </a:cubicBezTo>
                    <a:cubicBezTo>
                      <a:pt x="-286" y="337152"/>
                      <a:pt x="24919" y="337152"/>
                      <a:pt x="25207" y="320949"/>
                    </a:cubicBezTo>
                    <a:cubicBezTo>
                      <a:pt x="27151" y="218041"/>
                      <a:pt x="29024" y="115061"/>
                      <a:pt x="30968" y="12152"/>
                    </a:cubicBezTo>
                    <a:cubicBezTo>
                      <a:pt x="31256" y="-4051"/>
                      <a:pt x="6123" y="-4051"/>
                      <a:pt x="5763" y="1215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3" name="Google Shape;2943;p77"/>
              <p:cNvSpPr/>
              <p:nvPr/>
            </p:nvSpPr>
            <p:spPr>
              <a:xfrm>
                <a:off x="8180380" y="1653922"/>
                <a:ext cx="357073" cy="990743"/>
              </a:xfrm>
              <a:custGeom>
                <a:rect b="b" l="l" r="r" t="t"/>
                <a:pathLst>
                  <a:path extrusionOk="0" h="990743" w="357073">
                    <a:moveTo>
                      <a:pt x="157853" y="116087"/>
                    </a:moveTo>
                    <a:cubicBezTo>
                      <a:pt x="59697" y="308581"/>
                      <a:pt x="-15053" y="521455"/>
                      <a:pt x="2591" y="736777"/>
                    </a:cubicBezTo>
                    <a:cubicBezTo>
                      <a:pt x="7775" y="799933"/>
                      <a:pt x="21818" y="864530"/>
                      <a:pt x="59266" y="915660"/>
                    </a:cubicBezTo>
                    <a:cubicBezTo>
                      <a:pt x="96713" y="966718"/>
                      <a:pt x="161958" y="1001285"/>
                      <a:pt x="223818" y="987818"/>
                    </a:cubicBezTo>
                    <a:cubicBezTo>
                      <a:pt x="286110" y="974280"/>
                      <a:pt x="330759" y="915948"/>
                      <a:pt x="347034" y="854376"/>
                    </a:cubicBezTo>
                    <a:cubicBezTo>
                      <a:pt x="363309" y="792732"/>
                      <a:pt x="356540" y="727703"/>
                      <a:pt x="349410" y="664403"/>
                    </a:cubicBezTo>
                    <a:cubicBezTo>
                      <a:pt x="336592" y="550116"/>
                      <a:pt x="323054" y="435902"/>
                      <a:pt x="309515" y="321687"/>
                    </a:cubicBezTo>
                    <a:cubicBezTo>
                      <a:pt x="296408" y="210858"/>
                      <a:pt x="282149" y="96427"/>
                      <a:pt x="225978" y="0"/>
                    </a:cubicBezTo>
                    <a:cubicBezTo>
                      <a:pt x="195372" y="37159"/>
                      <a:pt x="179817" y="73094"/>
                      <a:pt x="157853" y="116087"/>
                    </a:cubicBezTo>
                    <a:close/>
                  </a:path>
                </a:pathLst>
              </a:custGeom>
              <a:solidFill>
                <a:srgbClr val="E5C698">
                  <a:alpha val="4684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4" name="Google Shape;2944;p77"/>
              <p:cNvSpPr/>
              <p:nvPr/>
            </p:nvSpPr>
            <p:spPr>
              <a:xfrm>
                <a:off x="8251190" y="1952604"/>
                <a:ext cx="245439" cy="691969"/>
              </a:xfrm>
              <a:custGeom>
                <a:rect b="b" l="l" r="r" t="t"/>
                <a:pathLst>
                  <a:path extrusionOk="0" h="691969" w="245439">
                    <a:moveTo>
                      <a:pt x="155097" y="23941"/>
                    </a:moveTo>
                    <a:cubicBezTo>
                      <a:pt x="153368" y="15947"/>
                      <a:pt x="151136" y="7233"/>
                      <a:pt x="144510" y="2337"/>
                    </a:cubicBezTo>
                    <a:cubicBezTo>
                      <a:pt x="137886" y="-2488"/>
                      <a:pt x="125355" y="536"/>
                      <a:pt x="121898" y="7954"/>
                    </a:cubicBezTo>
                    <a:cubicBezTo>
                      <a:pt x="59029" y="144348"/>
                      <a:pt x="24247" y="292410"/>
                      <a:pt x="6099" y="441479"/>
                    </a:cubicBezTo>
                    <a:cubicBezTo>
                      <a:pt x="-1463" y="503555"/>
                      <a:pt x="-5855" y="568512"/>
                      <a:pt x="16901" y="626699"/>
                    </a:cubicBezTo>
                    <a:cubicBezTo>
                      <a:pt x="21871" y="639374"/>
                      <a:pt x="28712" y="651400"/>
                      <a:pt x="36633" y="662707"/>
                    </a:cubicBezTo>
                    <a:cubicBezTo>
                      <a:pt x="71200" y="686039"/>
                      <a:pt x="112824" y="697849"/>
                      <a:pt x="153152" y="689064"/>
                    </a:cubicBezTo>
                    <a:cubicBezTo>
                      <a:pt x="188511" y="681358"/>
                      <a:pt x="217893" y="659034"/>
                      <a:pt x="239929" y="630084"/>
                    </a:cubicBezTo>
                    <a:cubicBezTo>
                      <a:pt x="247635" y="594725"/>
                      <a:pt x="245979" y="557710"/>
                      <a:pt x="242666" y="521415"/>
                    </a:cubicBezTo>
                    <a:cubicBezTo>
                      <a:pt x="227182" y="353694"/>
                      <a:pt x="191104" y="188565"/>
                      <a:pt x="155097" y="2394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945" name="Google Shape;2945;p77"/>
            <p:cNvSpPr/>
            <p:nvPr/>
          </p:nvSpPr>
          <p:spPr>
            <a:xfrm>
              <a:off x="5923355" y="3317502"/>
              <a:ext cx="362599" cy="836118"/>
            </a:xfrm>
            <a:custGeom>
              <a:rect b="b" l="l" r="r" t="t"/>
              <a:pathLst>
                <a:path extrusionOk="0" h="1762475" w="764332">
                  <a:moveTo>
                    <a:pt x="368753" y="1762476"/>
                  </a:moveTo>
                  <a:cubicBezTo>
                    <a:pt x="139965" y="1582080"/>
                    <a:pt x="-10905" y="1202782"/>
                    <a:pt x="617" y="850344"/>
                  </a:cubicBezTo>
                  <a:cubicBezTo>
                    <a:pt x="12068" y="497907"/>
                    <a:pt x="178924" y="161889"/>
                    <a:pt x="418588" y="8283"/>
                  </a:cubicBezTo>
                  <a:cubicBezTo>
                    <a:pt x="446962" y="-9937"/>
                    <a:pt x="483256" y="3242"/>
                    <a:pt x="503996" y="34712"/>
                  </a:cubicBezTo>
                  <a:cubicBezTo>
                    <a:pt x="613098" y="200056"/>
                    <a:pt x="694762" y="403352"/>
                    <a:pt x="735954" y="616082"/>
                  </a:cubicBezTo>
                  <a:cubicBezTo>
                    <a:pt x="777146" y="828812"/>
                    <a:pt x="775490" y="1058465"/>
                    <a:pt x="717807" y="1264354"/>
                  </a:cubicBezTo>
                  <a:cubicBezTo>
                    <a:pt x="660123" y="1470314"/>
                    <a:pt x="519407" y="1670946"/>
                    <a:pt x="368753" y="17624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6" name="Google Shape;2946;p77"/>
            <p:cNvSpPr/>
            <p:nvPr/>
          </p:nvSpPr>
          <p:spPr>
            <a:xfrm>
              <a:off x="6095430" y="3425224"/>
              <a:ext cx="39184" cy="698849"/>
            </a:xfrm>
            <a:custGeom>
              <a:rect b="b" l="l" r="r" t="t"/>
              <a:pathLst>
                <a:path extrusionOk="0" h="1473121" w="82596">
                  <a:moveTo>
                    <a:pt x="81575" y="5320"/>
                  </a:moveTo>
                  <a:cubicBezTo>
                    <a:pt x="81504" y="-1737"/>
                    <a:pt x="73150" y="-1809"/>
                    <a:pt x="73222" y="5320"/>
                  </a:cubicBezTo>
                  <a:cubicBezTo>
                    <a:pt x="75742" y="195942"/>
                    <a:pt x="73581" y="386635"/>
                    <a:pt x="66668" y="577041"/>
                  </a:cubicBezTo>
                  <a:cubicBezTo>
                    <a:pt x="59755" y="767446"/>
                    <a:pt x="48233" y="957564"/>
                    <a:pt x="31958" y="1146961"/>
                  </a:cubicBezTo>
                  <a:cubicBezTo>
                    <a:pt x="22812" y="1253614"/>
                    <a:pt x="12154" y="1360051"/>
                    <a:pt x="55" y="1466200"/>
                  </a:cubicBezTo>
                  <a:cubicBezTo>
                    <a:pt x="-737" y="1473113"/>
                    <a:pt x="7257" y="1476138"/>
                    <a:pt x="8049" y="1469152"/>
                  </a:cubicBezTo>
                  <a:cubicBezTo>
                    <a:pt x="29653" y="1280187"/>
                    <a:pt x="46576" y="1090286"/>
                    <a:pt x="58819" y="899880"/>
                  </a:cubicBezTo>
                  <a:cubicBezTo>
                    <a:pt x="70989" y="709907"/>
                    <a:pt x="78479" y="519501"/>
                    <a:pt x="81287" y="328880"/>
                  </a:cubicBezTo>
                  <a:cubicBezTo>
                    <a:pt x="82944" y="221003"/>
                    <a:pt x="83016" y="113125"/>
                    <a:pt x="81575" y="532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7" name="Google Shape;2947;p77"/>
            <p:cNvSpPr/>
            <p:nvPr/>
          </p:nvSpPr>
          <p:spPr>
            <a:xfrm>
              <a:off x="6111729" y="3659974"/>
              <a:ext cx="95228" cy="459961"/>
            </a:xfrm>
            <a:custGeom>
              <a:rect b="b" l="l" r="r" t="t"/>
              <a:pathLst>
                <a:path extrusionOk="0" h="969564" w="200734">
                  <a:moveTo>
                    <a:pt x="197584" y="5293"/>
                  </a:moveTo>
                  <a:cubicBezTo>
                    <a:pt x="197152" y="-1764"/>
                    <a:pt x="188870" y="-1764"/>
                    <a:pt x="189231" y="5293"/>
                  </a:cubicBezTo>
                  <a:cubicBezTo>
                    <a:pt x="196576" y="136359"/>
                    <a:pt x="190959" y="268505"/>
                    <a:pt x="172667" y="397698"/>
                  </a:cubicBezTo>
                  <a:cubicBezTo>
                    <a:pt x="154519" y="526027"/>
                    <a:pt x="124129" y="651476"/>
                    <a:pt x="82145" y="769652"/>
                  </a:cubicBezTo>
                  <a:cubicBezTo>
                    <a:pt x="58525" y="836121"/>
                    <a:pt x="31303" y="900285"/>
                    <a:pt x="697" y="961497"/>
                  </a:cubicBezTo>
                  <a:cubicBezTo>
                    <a:pt x="-2256" y="967402"/>
                    <a:pt x="4946" y="972947"/>
                    <a:pt x="7898" y="967042"/>
                  </a:cubicBezTo>
                  <a:cubicBezTo>
                    <a:pt x="62773" y="857365"/>
                    <a:pt x="106630" y="738181"/>
                    <a:pt x="138604" y="613597"/>
                  </a:cubicBezTo>
                  <a:cubicBezTo>
                    <a:pt x="170578" y="489012"/>
                    <a:pt x="190454" y="359027"/>
                    <a:pt x="197728" y="227745"/>
                  </a:cubicBezTo>
                  <a:cubicBezTo>
                    <a:pt x="201761" y="153714"/>
                    <a:pt x="201761" y="79324"/>
                    <a:pt x="197584" y="529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8" name="Google Shape;2948;p77"/>
            <p:cNvSpPr/>
            <p:nvPr/>
          </p:nvSpPr>
          <p:spPr>
            <a:xfrm>
              <a:off x="6057263" y="3653300"/>
              <a:ext cx="22358" cy="469497"/>
            </a:xfrm>
            <a:custGeom>
              <a:rect b="b" l="l" r="r" t="t"/>
              <a:pathLst>
                <a:path extrusionOk="0" h="989664" w="47130">
                  <a:moveTo>
                    <a:pt x="19226" y="603254"/>
                  </a:moveTo>
                  <a:cubicBezTo>
                    <a:pt x="12816" y="475861"/>
                    <a:pt x="9216" y="348252"/>
                    <a:pt x="8496" y="220643"/>
                  </a:cubicBezTo>
                  <a:cubicBezTo>
                    <a:pt x="8064" y="148844"/>
                    <a:pt x="8640" y="77118"/>
                    <a:pt x="10008" y="5320"/>
                  </a:cubicBezTo>
                  <a:cubicBezTo>
                    <a:pt x="10152" y="-1809"/>
                    <a:pt x="1798" y="-1737"/>
                    <a:pt x="1655" y="5320"/>
                  </a:cubicBezTo>
                  <a:cubicBezTo>
                    <a:pt x="-867" y="132929"/>
                    <a:pt x="-506" y="260610"/>
                    <a:pt x="2734" y="388219"/>
                  </a:cubicBezTo>
                  <a:cubicBezTo>
                    <a:pt x="5975" y="515829"/>
                    <a:pt x="12024" y="643294"/>
                    <a:pt x="20954" y="770399"/>
                  </a:cubicBezTo>
                  <a:cubicBezTo>
                    <a:pt x="25995" y="841837"/>
                    <a:pt x="31900" y="913203"/>
                    <a:pt x="38741" y="984425"/>
                  </a:cubicBezTo>
                  <a:cubicBezTo>
                    <a:pt x="39390" y="991338"/>
                    <a:pt x="47743" y="991482"/>
                    <a:pt x="47095" y="984425"/>
                  </a:cubicBezTo>
                  <a:cubicBezTo>
                    <a:pt x="34997" y="857752"/>
                    <a:pt x="25707" y="730647"/>
                    <a:pt x="19226" y="60325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9" name="Google Shape;2949;p77"/>
            <p:cNvSpPr/>
            <p:nvPr/>
          </p:nvSpPr>
          <p:spPr>
            <a:xfrm>
              <a:off x="5997794" y="3583222"/>
              <a:ext cx="40109" cy="459224"/>
            </a:xfrm>
            <a:custGeom>
              <a:rect b="b" l="l" r="r" t="t"/>
              <a:pathLst>
                <a:path extrusionOk="0" h="968010" w="84546">
                  <a:moveTo>
                    <a:pt x="84306" y="961254"/>
                  </a:moveTo>
                  <a:cubicBezTo>
                    <a:pt x="54347" y="841639"/>
                    <a:pt x="33031" y="718206"/>
                    <a:pt x="20789" y="593190"/>
                  </a:cubicBezTo>
                  <a:cubicBezTo>
                    <a:pt x="8619" y="468965"/>
                    <a:pt x="5306" y="343228"/>
                    <a:pt x="10851" y="218140"/>
                  </a:cubicBezTo>
                  <a:cubicBezTo>
                    <a:pt x="14020" y="147350"/>
                    <a:pt x="20069" y="76848"/>
                    <a:pt x="28999" y="6922"/>
                  </a:cubicBezTo>
                  <a:cubicBezTo>
                    <a:pt x="29863" y="9"/>
                    <a:pt x="21869" y="-3016"/>
                    <a:pt x="21005" y="3970"/>
                  </a:cubicBezTo>
                  <a:cubicBezTo>
                    <a:pt x="5090" y="128842"/>
                    <a:pt x="-1823" y="255659"/>
                    <a:pt x="409" y="382260"/>
                  </a:cubicBezTo>
                  <a:cubicBezTo>
                    <a:pt x="2642" y="508429"/>
                    <a:pt x="13875" y="634310"/>
                    <a:pt x="33896" y="757670"/>
                  </a:cubicBezTo>
                  <a:cubicBezTo>
                    <a:pt x="45202" y="827452"/>
                    <a:pt x="59461" y="896441"/>
                    <a:pt x="76384" y="964207"/>
                  </a:cubicBezTo>
                  <a:cubicBezTo>
                    <a:pt x="77968" y="970904"/>
                    <a:pt x="86034" y="968023"/>
                    <a:pt x="84306" y="961254"/>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0" name="Google Shape;2950;p77"/>
            <p:cNvSpPr/>
            <p:nvPr/>
          </p:nvSpPr>
          <p:spPr>
            <a:xfrm>
              <a:off x="6105007" y="3930843"/>
              <a:ext cx="155467" cy="223131"/>
            </a:xfrm>
            <a:custGeom>
              <a:rect b="b" l="l" r="r" t="t"/>
              <a:pathLst>
                <a:path extrusionOk="0" h="470343" w="327713">
                  <a:moveTo>
                    <a:pt x="320135" y="2875"/>
                  </a:moveTo>
                  <a:cubicBezTo>
                    <a:pt x="294210" y="77769"/>
                    <a:pt x="261227" y="148487"/>
                    <a:pt x="222196" y="212724"/>
                  </a:cubicBezTo>
                  <a:cubicBezTo>
                    <a:pt x="183380" y="276672"/>
                    <a:pt x="138732" y="334500"/>
                    <a:pt x="89401" y="384190"/>
                  </a:cubicBezTo>
                  <a:cubicBezTo>
                    <a:pt x="61676" y="412131"/>
                    <a:pt x="32439" y="437480"/>
                    <a:pt x="2048" y="460093"/>
                  </a:cubicBezTo>
                  <a:cubicBezTo>
                    <a:pt x="-2632" y="463549"/>
                    <a:pt x="1544" y="473055"/>
                    <a:pt x="6225" y="469598"/>
                  </a:cubicBezTo>
                  <a:cubicBezTo>
                    <a:pt x="60884" y="428982"/>
                    <a:pt x="111654" y="379293"/>
                    <a:pt x="157167" y="322258"/>
                  </a:cubicBezTo>
                  <a:cubicBezTo>
                    <a:pt x="202464" y="265438"/>
                    <a:pt x="242648" y="201346"/>
                    <a:pt x="276351" y="131852"/>
                  </a:cubicBezTo>
                  <a:cubicBezTo>
                    <a:pt x="295506" y="92388"/>
                    <a:pt x="312502" y="51124"/>
                    <a:pt x="327264" y="8492"/>
                  </a:cubicBezTo>
                  <a:cubicBezTo>
                    <a:pt x="329569" y="2010"/>
                    <a:pt x="322368" y="-3607"/>
                    <a:pt x="320135" y="2875"/>
                  </a:cubicBezTo>
                  <a:close/>
                </a:path>
              </a:pathLst>
            </a:custGeom>
            <a:solidFill>
              <a:srgbClr val="F5659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1" name="Google Shape;2951;p77"/>
            <p:cNvSpPr/>
            <p:nvPr/>
          </p:nvSpPr>
          <p:spPr>
            <a:xfrm>
              <a:off x="6091552" y="3317474"/>
              <a:ext cx="182737" cy="292015"/>
            </a:xfrm>
            <a:custGeom>
              <a:rect b="b" l="l" r="r" t="t"/>
              <a:pathLst>
                <a:path extrusionOk="0" h="615547" w="385195">
                  <a:moveTo>
                    <a:pt x="385007" y="608723"/>
                  </a:moveTo>
                  <a:cubicBezTo>
                    <a:pt x="360523" y="496237"/>
                    <a:pt x="326532" y="387424"/>
                    <a:pt x="283972" y="284803"/>
                  </a:cubicBezTo>
                  <a:cubicBezTo>
                    <a:pt x="262655" y="233529"/>
                    <a:pt x="239250" y="183840"/>
                    <a:pt x="213830" y="136094"/>
                  </a:cubicBezTo>
                  <a:cubicBezTo>
                    <a:pt x="201371" y="112689"/>
                    <a:pt x="188481" y="89645"/>
                    <a:pt x="174942" y="67249"/>
                  </a:cubicBezTo>
                  <a:cubicBezTo>
                    <a:pt x="162771" y="47085"/>
                    <a:pt x="149377" y="27137"/>
                    <a:pt x="132382" y="13958"/>
                  </a:cubicBezTo>
                  <a:cubicBezTo>
                    <a:pt x="86941" y="-21257"/>
                    <a:pt x="39196" y="17055"/>
                    <a:pt x="1820" y="52774"/>
                  </a:cubicBezTo>
                  <a:cubicBezTo>
                    <a:pt x="-2501" y="56878"/>
                    <a:pt x="1676" y="66456"/>
                    <a:pt x="5997" y="62280"/>
                  </a:cubicBezTo>
                  <a:cubicBezTo>
                    <a:pt x="38547" y="31169"/>
                    <a:pt x="81396" y="-6998"/>
                    <a:pt x="122588" y="19503"/>
                  </a:cubicBezTo>
                  <a:cubicBezTo>
                    <a:pt x="140159" y="30809"/>
                    <a:pt x="153770" y="50181"/>
                    <a:pt x="166013" y="69985"/>
                  </a:cubicBezTo>
                  <a:cubicBezTo>
                    <a:pt x="179335" y="91589"/>
                    <a:pt x="191865" y="114058"/>
                    <a:pt x="204036" y="136814"/>
                  </a:cubicBezTo>
                  <a:cubicBezTo>
                    <a:pt x="253510" y="228920"/>
                    <a:pt x="295350" y="328084"/>
                    <a:pt x="328837" y="432000"/>
                  </a:cubicBezTo>
                  <a:cubicBezTo>
                    <a:pt x="347704" y="490548"/>
                    <a:pt x="363763" y="550608"/>
                    <a:pt x="377086" y="611748"/>
                  </a:cubicBezTo>
                  <a:cubicBezTo>
                    <a:pt x="378454" y="618445"/>
                    <a:pt x="386520" y="615565"/>
                    <a:pt x="385007" y="608723"/>
                  </a:cubicBezTo>
                  <a:close/>
                </a:path>
              </a:pathLst>
            </a:custGeom>
            <a:solidFill>
              <a:srgbClr val="FDC3D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2" name="Google Shape;2952;p77"/>
            <p:cNvSpPr/>
            <p:nvPr/>
          </p:nvSpPr>
          <p:spPr>
            <a:xfrm>
              <a:off x="6269889" y="3634028"/>
              <a:ext cx="17810" cy="253423"/>
            </a:xfrm>
            <a:custGeom>
              <a:rect b="b" l="l" r="r" t="t"/>
              <a:pathLst>
                <a:path extrusionOk="0" h="534197" w="37542">
                  <a:moveTo>
                    <a:pt x="33140" y="118029"/>
                  </a:moveTo>
                  <a:cubicBezTo>
                    <a:pt x="30187" y="79718"/>
                    <a:pt x="25794" y="41694"/>
                    <a:pt x="19961" y="3959"/>
                  </a:cubicBezTo>
                  <a:cubicBezTo>
                    <a:pt x="18881" y="-2954"/>
                    <a:pt x="10887" y="-74"/>
                    <a:pt x="11967" y="6912"/>
                  </a:cubicBezTo>
                  <a:cubicBezTo>
                    <a:pt x="32635" y="140858"/>
                    <a:pt x="34796" y="279773"/>
                    <a:pt x="18377" y="414728"/>
                  </a:cubicBezTo>
                  <a:cubicBezTo>
                    <a:pt x="13768" y="452679"/>
                    <a:pt x="7647" y="490271"/>
                    <a:pt x="157" y="527358"/>
                  </a:cubicBezTo>
                  <a:cubicBezTo>
                    <a:pt x="-1211" y="534199"/>
                    <a:pt x="6782" y="537152"/>
                    <a:pt x="8151" y="530311"/>
                  </a:cubicBezTo>
                  <a:cubicBezTo>
                    <a:pt x="35156" y="396364"/>
                    <a:pt x="43726" y="256009"/>
                    <a:pt x="33140" y="118029"/>
                  </a:cubicBezTo>
                  <a:close/>
                </a:path>
              </a:pathLst>
            </a:custGeom>
            <a:solidFill>
              <a:srgbClr val="FDC3D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3" name="Google Shape;2953;p77"/>
            <p:cNvSpPr/>
            <p:nvPr/>
          </p:nvSpPr>
          <p:spPr>
            <a:xfrm>
              <a:off x="5758327" y="3592142"/>
              <a:ext cx="339964" cy="561512"/>
            </a:xfrm>
            <a:custGeom>
              <a:rect b="b" l="l" r="r" t="t"/>
              <a:pathLst>
                <a:path extrusionOk="0" h="1183626" w="716619">
                  <a:moveTo>
                    <a:pt x="716620" y="1183627"/>
                  </a:moveTo>
                  <a:cubicBezTo>
                    <a:pt x="485310" y="1174553"/>
                    <a:pt x="260915" y="1014177"/>
                    <a:pt x="129776" y="795830"/>
                  </a:cubicBezTo>
                  <a:cubicBezTo>
                    <a:pt x="-1433" y="577483"/>
                    <a:pt x="-36072" y="286906"/>
                    <a:pt x="39255" y="36297"/>
                  </a:cubicBezTo>
                  <a:cubicBezTo>
                    <a:pt x="45736" y="14693"/>
                    <a:pt x="78430" y="-1727"/>
                    <a:pt x="98306" y="146"/>
                  </a:cubicBezTo>
                  <a:cubicBezTo>
                    <a:pt x="309597" y="20670"/>
                    <a:pt x="466659" y="241033"/>
                    <a:pt x="570648" y="452539"/>
                  </a:cubicBezTo>
                  <a:cubicBezTo>
                    <a:pt x="674636" y="664188"/>
                    <a:pt x="710067" y="941011"/>
                    <a:pt x="716620" y="118362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4" name="Google Shape;2954;p77"/>
            <p:cNvSpPr/>
            <p:nvPr/>
          </p:nvSpPr>
          <p:spPr>
            <a:xfrm>
              <a:off x="5825408" y="3773604"/>
              <a:ext cx="222716" cy="358845"/>
            </a:xfrm>
            <a:custGeom>
              <a:rect b="b" l="l" r="r" t="t"/>
              <a:pathLst>
                <a:path extrusionOk="0" h="756419" w="469469">
                  <a:moveTo>
                    <a:pt x="467485" y="747467"/>
                  </a:moveTo>
                  <a:cubicBezTo>
                    <a:pt x="376820" y="683374"/>
                    <a:pt x="295588" y="602430"/>
                    <a:pt x="226814" y="509316"/>
                  </a:cubicBezTo>
                  <a:cubicBezTo>
                    <a:pt x="158329" y="416562"/>
                    <a:pt x="102230" y="311493"/>
                    <a:pt x="61614" y="199295"/>
                  </a:cubicBezTo>
                  <a:cubicBezTo>
                    <a:pt x="38713" y="135994"/>
                    <a:pt x="20781" y="70390"/>
                    <a:pt x="8107" y="3416"/>
                  </a:cubicBezTo>
                  <a:cubicBezTo>
                    <a:pt x="6955" y="-2561"/>
                    <a:pt x="-1038" y="-40"/>
                    <a:pt x="113" y="5937"/>
                  </a:cubicBezTo>
                  <a:cubicBezTo>
                    <a:pt x="11420" y="65997"/>
                    <a:pt x="27046" y="125048"/>
                    <a:pt x="46707" y="182228"/>
                  </a:cubicBezTo>
                  <a:cubicBezTo>
                    <a:pt x="66295" y="239263"/>
                    <a:pt x="89699" y="294570"/>
                    <a:pt x="116705" y="347428"/>
                  </a:cubicBezTo>
                  <a:cubicBezTo>
                    <a:pt x="143710" y="400358"/>
                    <a:pt x="174316" y="450840"/>
                    <a:pt x="208090" y="498370"/>
                  </a:cubicBezTo>
                  <a:cubicBezTo>
                    <a:pt x="241937" y="546115"/>
                    <a:pt x="279024" y="590836"/>
                    <a:pt x="318920" y="631884"/>
                  </a:cubicBezTo>
                  <a:cubicBezTo>
                    <a:pt x="358672" y="672860"/>
                    <a:pt x="401305" y="710235"/>
                    <a:pt x="446241" y="743434"/>
                  </a:cubicBezTo>
                  <a:cubicBezTo>
                    <a:pt x="451858" y="747611"/>
                    <a:pt x="457547" y="751644"/>
                    <a:pt x="463165" y="755676"/>
                  </a:cubicBezTo>
                  <a:cubicBezTo>
                    <a:pt x="467846" y="758917"/>
                    <a:pt x="472094" y="750708"/>
                    <a:pt x="467485" y="74746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5" name="Google Shape;2955;p77"/>
            <p:cNvSpPr/>
            <p:nvPr/>
          </p:nvSpPr>
          <p:spPr>
            <a:xfrm>
              <a:off x="5881647" y="3777045"/>
              <a:ext cx="106148" cy="225365"/>
            </a:xfrm>
            <a:custGeom>
              <a:rect b="b" l="l" r="r" t="t"/>
              <a:pathLst>
                <a:path extrusionOk="0" h="475053" w="223752">
                  <a:moveTo>
                    <a:pt x="222696" y="466776"/>
                  </a:moveTo>
                  <a:cubicBezTo>
                    <a:pt x="183809" y="414422"/>
                    <a:pt x="148882" y="358323"/>
                    <a:pt x="118275" y="299199"/>
                  </a:cubicBezTo>
                  <a:cubicBezTo>
                    <a:pt x="87669" y="240075"/>
                    <a:pt x="61385" y="178071"/>
                    <a:pt x="39924" y="113906"/>
                  </a:cubicBezTo>
                  <a:cubicBezTo>
                    <a:pt x="27826" y="77683"/>
                    <a:pt x="17240" y="40740"/>
                    <a:pt x="8166" y="3365"/>
                  </a:cubicBezTo>
                  <a:cubicBezTo>
                    <a:pt x="6726" y="-2541"/>
                    <a:pt x="-1268" y="-20"/>
                    <a:pt x="173" y="5885"/>
                  </a:cubicBezTo>
                  <a:cubicBezTo>
                    <a:pt x="16304" y="72570"/>
                    <a:pt x="37404" y="137599"/>
                    <a:pt x="63113" y="200251"/>
                  </a:cubicBezTo>
                  <a:cubicBezTo>
                    <a:pt x="89038" y="263408"/>
                    <a:pt x="119644" y="324044"/>
                    <a:pt x="154571" y="381223"/>
                  </a:cubicBezTo>
                  <a:cubicBezTo>
                    <a:pt x="174014" y="413053"/>
                    <a:pt x="194827" y="443875"/>
                    <a:pt x="216791" y="473473"/>
                  </a:cubicBezTo>
                  <a:cubicBezTo>
                    <a:pt x="220320" y="478154"/>
                    <a:pt x="226153" y="471385"/>
                    <a:pt x="222696" y="4667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6" name="Google Shape;2956;p77"/>
            <p:cNvSpPr/>
            <p:nvPr/>
          </p:nvSpPr>
          <p:spPr>
            <a:xfrm>
              <a:off x="6098292" y="3620204"/>
              <a:ext cx="408958" cy="533450"/>
            </a:xfrm>
            <a:custGeom>
              <a:rect b="b" l="l" r="r" t="t"/>
              <a:pathLst>
                <a:path extrusionOk="0" h="1124473" w="862054">
                  <a:moveTo>
                    <a:pt x="0" y="1124473"/>
                  </a:moveTo>
                  <a:cubicBezTo>
                    <a:pt x="46809" y="977204"/>
                    <a:pt x="98444" y="818773"/>
                    <a:pt x="158216" y="677841"/>
                  </a:cubicBezTo>
                  <a:cubicBezTo>
                    <a:pt x="222524" y="526323"/>
                    <a:pt x="295186" y="377326"/>
                    <a:pt x="394710" y="253246"/>
                  </a:cubicBezTo>
                  <a:cubicBezTo>
                    <a:pt x="494233" y="129165"/>
                    <a:pt x="623355" y="30722"/>
                    <a:pt x="768103" y="908"/>
                  </a:cubicBezTo>
                  <a:cubicBezTo>
                    <a:pt x="810952" y="-7950"/>
                    <a:pt x="846383" y="49734"/>
                    <a:pt x="856681" y="98199"/>
                  </a:cubicBezTo>
                  <a:cubicBezTo>
                    <a:pt x="866979" y="146665"/>
                    <a:pt x="860858" y="197651"/>
                    <a:pt x="851856" y="246476"/>
                  </a:cubicBezTo>
                  <a:cubicBezTo>
                    <a:pt x="809872" y="472457"/>
                    <a:pt x="703723" y="682162"/>
                    <a:pt x="553358" y="836201"/>
                  </a:cubicBezTo>
                  <a:cubicBezTo>
                    <a:pt x="402992" y="990239"/>
                    <a:pt x="200776" y="1101789"/>
                    <a:pt x="0" y="112447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7" name="Google Shape;2957;p77"/>
            <p:cNvSpPr/>
            <p:nvPr/>
          </p:nvSpPr>
          <p:spPr>
            <a:xfrm>
              <a:off x="6133093" y="3789385"/>
              <a:ext cx="296854" cy="344867"/>
            </a:xfrm>
            <a:custGeom>
              <a:rect b="b" l="l" r="r" t="t"/>
              <a:pathLst>
                <a:path extrusionOk="0" h="726954" w="625747">
                  <a:moveTo>
                    <a:pt x="617330" y="3205"/>
                  </a:moveTo>
                  <a:cubicBezTo>
                    <a:pt x="595510" y="65498"/>
                    <a:pt x="569297" y="125773"/>
                    <a:pt x="539195" y="183313"/>
                  </a:cubicBezTo>
                  <a:cubicBezTo>
                    <a:pt x="509165" y="240636"/>
                    <a:pt x="475319" y="295295"/>
                    <a:pt x="438015" y="346641"/>
                  </a:cubicBezTo>
                  <a:cubicBezTo>
                    <a:pt x="400640" y="398131"/>
                    <a:pt x="359880" y="446380"/>
                    <a:pt x="316167" y="490813"/>
                  </a:cubicBezTo>
                  <a:cubicBezTo>
                    <a:pt x="272526" y="535246"/>
                    <a:pt x="226006" y="575790"/>
                    <a:pt x="176963" y="612085"/>
                  </a:cubicBezTo>
                  <a:cubicBezTo>
                    <a:pt x="128139" y="648236"/>
                    <a:pt x="76792" y="680067"/>
                    <a:pt x="23646" y="707072"/>
                  </a:cubicBezTo>
                  <a:cubicBezTo>
                    <a:pt x="16732" y="710600"/>
                    <a:pt x="9747" y="713985"/>
                    <a:pt x="2762" y="717370"/>
                  </a:cubicBezTo>
                  <a:cubicBezTo>
                    <a:pt x="-2136" y="719674"/>
                    <a:pt x="25" y="728892"/>
                    <a:pt x="4994" y="726588"/>
                  </a:cubicBezTo>
                  <a:cubicBezTo>
                    <a:pt x="59509" y="700519"/>
                    <a:pt x="112223" y="669552"/>
                    <a:pt x="162416" y="633977"/>
                  </a:cubicBezTo>
                  <a:cubicBezTo>
                    <a:pt x="212395" y="598546"/>
                    <a:pt x="259996" y="558651"/>
                    <a:pt x="304717" y="514938"/>
                  </a:cubicBezTo>
                  <a:cubicBezTo>
                    <a:pt x="349798" y="470865"/>
                    <a:pt x="391927" y="422832"/>
                    <a:pt x="430598" y="371486"/>
                  </a:cubicBezTo>
                  <a:cubicBezTo>
                    <a:pt x="468981" y="320500"/>
                    <a:pt x="504052" y="266201"/>
                    <a:pt x="535234" y="209094"/>
                  </a:cubicBezTo>
                  <a:cubicBezTo>
                    <a:pt x="566632" y="151554"/>
                    <a:pt x="594070" y="91279"/>
                    <a:pt x="617186" y="28770"/>
                  </a:cubicBezTo>
                  <a:cubicBezTo>
                    <a:pt x="619995" y="21137"/>
                    <a:pt x="622731" y="13503"/>
                    <a:pt x="625468" y="5798"/>
                  </a:cubicBezTo>
                  <a:cubicBezTo>
                    <a:pt x="627340" y="36"/>
                    <a:pt x="619275" y="-2484"/>
                    <a:pt x="617330" y="32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8" name="Google Shape;2958;p77"/>
            <p:cNvSpPr/>
            <p:nvPr/>
          </p:nvSpPr>
          <p:spPr>
            <a:xfrm>
              <a:off x="6186253" y="3772592"/>
              <a:ext cx="198587" cy="298362"/>
            </a:xfrm>
            <a:custGeom>
              <a:rect b="b" l="l" r="r" t="t"/>
              <a:pathLst>
                <a:path extrusionOk="0" h="628926" w="418606">
                  <a:moveTo>
                    <a:pt x="411006" y="2455"/>
                  </a:moveTo>
                  <a:cubicBezTo>
                    <a:pt x="374207" y="95353"/>
                    <a:pt x="330278" y="184507"/>
                    <a:pt x="280012" y="268691"/>
                  </a:cubicBezTo>
                  <a:cubicBezTo>
                    <a:pt x="229890" y="352516"/>
                    <a:pt x="173431" y="431371"/>
                    <a:pt x="111427" y="504034"/>
                  </a:cubicBezTo>
                  <a:cubicBezTo>
                    <a:pt x="76428" y="545082"/>
                    <a:pt x="39700" y="584041"/>
                    <a:pt x="1389" y="620985"/>
                  </a:cubicBezTo>
                  <a:cubicBezTo>
                    <a:pt x="-2716" y="624945"/>
                    <a:pt x="3190" y="631643"/>
                    <a:pt x="7294" y="627754"/>
                  </a:cubicBezTo>
                  <a:cubicBezTo>
                    <a:pt x="75708" y="561933"/>
                    <a:pt x="139080" y="489199"/>
                    <a:pt x="196403" y="410703"/>
                  </a:cubicBezTo>
                  <a:cubicBezTo>
                    <a:pt x="253655" y="332424"/>
                    <a:pt x="305001" y="248527"/>
                    <a:pt x="349578" y="160166"/>
                  </a:cubicBezTo>
                  <a:cubicBezTo>
                    <a:pt x="374638" y="110548"/>
                    <a:pt x="397539" y="59490"/>
                    <a:pt x="418207" y="7280"/>
                  </a:cubicBezTo>
                  <a:cubicBezTo>
                    <a:pt x="420367" y="1735"/>
                    <a:pt x="413166" y="-3090"/>
                    <a:pt x="411006" y="245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9" name="Google Shape;2959;p77"/>
            <p:cNvSpPr/>
            <p:nvPr/>
          </p:nvSpPr>
          <p:spPr>
            <a:xfrm>
              <a:off x="6253111" y="3796257"/>
              <a:ext cx="75114" cy="130994"/>
            </a:xfrm>
            <a:custGeom>
              <a:rect b="b" l="l" r="r" t="t"/>
              <a:pathLst>
                <a:path extrusionOk="0" h="276125" w="158335">
                  <a:moveTo>
                    <a:pt x="150603" y="2333"/>
                  </a:moveTo>
                  <a:cubicBezTo>
                    <a:pt x="116253" y="74923"/>
                    <a:pt x="78301" y="145209"/>
                    <a:pt x="36821" y="212758"/>
                  </a:cubicBezTo>
                  <a:cubicBezTo>
                    <a:pt x="25082" y="231842"/>
                    <a:pt x="13128" y="250709"/>
                    <a:pt x="814" y="269289"/>
                  </a:cubicBezTo>
                  <a:cubicBezTo>
                    <a:pt x="-2427" y="274186"/>
                    <a:pt x="4846" y="278939"/>
                    <a:pt x="8015" y="274114"/>
                  </a:cubicBezTo>
                  <a:cubicBezTo>
                    <a:pt x="51368" y="208149"/>
                    <a:pt x="91479" y="139376"/>
                    <a:pt x="127847" y="68082"/>
                  </a:cubicBezTo>
                  <a:cubicBezTo>
                    <a:pt x="138144" y="47917"/>
                    <a:pt x="148082" y="27610"/>
                    <a:pt x="157805" y="7086"/>
                  </a:cubicBezTo>
                  <a:cubicBezTo>
                    <a:pt x="160325" y="1756"/>
                    <a:pt x="153196" y="-2996"/>
                    <a:pt x="150603" y="233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60" name="Google Shape;2960;p77"/>
          <p:cNvGrpSpPr/>
          <p:nvPr/>
        </p:nvGrpSpPr>
        <p:grpSpPr>
          <a:xfrm>
            <a:off x="2094565" y="3107677"/>
            <a:ext cx="1072741" cy="1027910"/>
            <a:chOff x="2307734" y="3277174"/>
            <a:chExt cx="853549" cy="817878"/>
          </a:xfrm>
        </p:grpSpPr>
        <p:grpSp>
          <p:nvGrpSpPr>
            <p:cNvPr id="2961" name="Google Shape;2961;p77"/>
            <p:cNvGrpSpPr/>
            <p:nvPr/>
          </p:nvGrpSpPr>
          <p:grpSpPr>
            <a:xfrm>
              <a:off x="2307734" y="3490379"/>
              <a:ext cx="159633" cy="88425"/>
              <a:chOff x="2060192" y="3775680"/>
              <a:chExt cx="264424" cy="146472"/>
            </a:xfrm>
          </p:grpSpPr>
          <p:sp>
            <p:nvSpPr>
              <p:cNvPr id="2962" name="Google Shape;2962;p77"/>
              <p:cNvSpPr/>
              <p:nvPr/>
            </p:nvSpPr>
            <p:spPr>
              <a:xfrm>
                <a:off x="2107566" y="3815211"/>
                <a:ext cx="217050" cy="106941"/>
              </a:xfrm>
              <a:custGeom>
                <a:rect b="b" l="l" r="r" t="t"/>
                <a:pathLst>
                  <a:path extrusionOk="0" h="106941" w="217050">
                    <a:moveTo>
                      <a:pt x="217051" y="101036"/>
                    </a:moveTo>
                    <a:cubicBezTo>
                      <a:pt x="55019" y="71006"/>
                      <a:pt x="9218" y="0"/>
                      <a:pt x="9218" y="0"/>
                    </a:cubicBezTo>
                    <a:lnTo>
                      <a:pt x="0" y="8498"/>
                    </a:lnTo>
                    <a:cubicBezTo>
                      <a:pt x="0" y="8498"/>
                      <a:pt x="63084" y="94410"/>
                      <a:pt x="215178" y="106941"/>
                    </a:cubicBezTo>
                    <a:lnTo>
                      <a:pt x="217051" y="10103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3" name="Google Shape;2963;p77"/>
              <p:cNvSpPr/>
              <p:nvPr/>
            </p:nvSpPr>
            <p:spPr>
              <a:xfrm>
                <a:off x="2060192" y="3775680"/>
                <a:ext cx="72760" cy="72653"/>
              </a:xfrm>
              <a:custGeom>
                <a:rect b="b" l="l" r="r" t="t"/>
                <a:pathLst>
                  <a:path extrusionOk="0" h="72653" w="72760">
                    <a:moveTo>
                      <a:pt x="8703" y="59911"/>
                    </a:moveTo>
                    <a:cubicBezTo>
                      <a:pt x="21737" y="75178"/>
                      <a:pt x="44710" y="76979"/>
                      <a:pt x="59977" y="63944"/>
                    </a:cubicBezTo>
                    <a:cubicBezTo>
                      <a:pt x="75244" y="50909"/>
                      <a:pt x="77116" y="28009"/>
                      <a:pt x="64082" y="12742"/>
                    </a:cubicBezTo>
                    <a:cubicBezTo>
                      <a:pt x="51047" y="-2525"/>
                      <a:pt x="28075" y="-4325"/>
                      <a:pt x="12807" y="8709"/>
                    </a:cubicBezTo>
                    <a:cubicBezTo>
                      <a:pt x="-2531" y="21744"/>
                      <a:pt x="-4332" y="44644"/>
                      <a:pt x="8703" y="5991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64" name="Google Shape;2964;p77"/>
            <p:cNvGrpSpPr/>
            <p:nvPr/>
          </p:nvGrpSpPr>
          <p:grpSpPr>
            <a:xfrm>
              <a:off x="2447239" y="3277174"/>
              <a:ext cx="84776" cy="161423"/>
              <a:chOff x="2291274" y="3422517"/>
              <a:chExt cx="140428" cy="267389"/>
            </a:xfrm>
          </p:grpSpPr>
          <p:sp>
            <p:nvSpPr>
              <p:cNvPr id="2965" name="Google Shape;2965;p77"/>
              <p:cNvSpPr/>
              <p:nvPr/>
            </p:nvSpPr>
            <p:spPr>
              <a:xfrm>
                <a:off x="2328050" y="3474440"/>
                <a:ext cx="103652" cy="215466"/>
              </a:xfrm>
              <a:custGeom>
                <a:rect b="b" l="l" r="r" t="t"/>
                <a:pathLst>
                  <a:path extrusionOk="0" h="215466" w="103652">
                    <a:moveTo>
                      <a:pt x="103652" y="212226"/>
                    </a:moveTo>
                    <a:cubicBezTo>
                      <a:pt x="888" y="83609"/>
                      <a:pt x="12698" y="0"/>
                      <a:pt x="12698" y="0"/>
                    </a:cubicBezTo>
                    <a:lnTo>
                      <a:pt x="168" y="432"/>
                    </a:lnTo>
                    <a:cubicBezTo>
                      <a:pt x="168" y="432"/>
                      <a:pt x="-8474" y="106653"/>
                      <a:pt x="98323" y="215467"/>
                    </a:cubicBezTo>
                    <a:lnTo>
                      <a:pt x="103652" y="21222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6" name="Google Shape;2966;p77"/>
              <p:cNvSpPr/>
              <p:nvPr/>
            </p:nvSpPr>
            <p:spPr>
              <a:xfrm>
                <a:off x="2291274" y="3422517"/>
                <a:ext cx="72808" cy="72592"/>
              </a:xfrm>
              <a:custGeom>
                <a:rect b="b" l="l" r="r" t="t"/>
                <a:pathLst>
                  <a:path extrusionOk="0" h="72592" w="72808">
                    <a:moveTo>
                      <a:pt x="1" y="36080"/>
                    </a:moveTo>
                    <a:cubicBezTo>
                      <a:pt x="-143" y="56172"/>
                      <a:pt x="16060" y="72519"/>
                      <a:pt x="36152" y="72591"/>
                    </a:cubicBezTo>
                    <a:cubicBezTo>
                      <a:pt x="56244" y="72735"/>
                      <a:pt x="72663" y="56532"/>
                      <a:pt x="72807" y="36512"/>
                    </a:cubicBezTo>
                    <a:cubicBezTo>
                      <a:pt x="72951" y="16420"/>
                      <a:pt x="56748" y="73"/>
                      <a:pt x="36656" y="1"/>
                    </a:cubicBezTo>
                    <a:cubicBezTo>
                      <a:pt x="16492" y="-143"/>
                      <a:pt x="73" y="16060"/>
                      <a:pt x="1" y="3608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67" name="Google Shape;2967;p77"/>
            <p:cNvGrpSpPr/>
            <p:nvPr/>
          </p:nvGrpSpPr>
          <p:grpSpPr>
            <a:xfrm>
              <a:off x="2361146" y="3370068"/>
              <a:ext cx="146045" cy="115873"/>
              <a:chOff x="2148665" y="3576391"/>
              <a:chExt cx="241916" cy="191938"/>
            </a:xfrm>
          </p:grpSpPr>
          <p:sp>
            <p:nvSpPr>
              <p:cNvPr id="2968" name="Google Shape;2968;p77"/>
              <p:cNvSpPr/>
              <p:nvPr/>
            </p:nvSpPr>
            <p:spPr>
              <a:xfrm>
                <a:off x="2204137" y="3614003"/>
                <a:ext cx="186444" cy="154326"/>
              </a:xfrm>
              <a:custGeom>
                <a:rect b="b" l="l" r="r" t="t"/>
                <a:pathLst>
                  <a:path extrusionOk="0" h="154326" w="186444">
                    <a:moveTo>
                      <a:pt x="181980" y="154326"/>
                    </a:moveTo>
                    <a:cubicBezTo>
                      <a:pt x="83969" y="22036"/>
                      <a:pt x="0" y="11954"/>
                      <a:pt x="0" y="11954"/>
                    </a:cubicBezTo>
                    <a:lnTo>
                      <a:pt x="3601" y="0"/>
                    </a:lnTo>
                    <a:cubicBezTo>
                      <a:pt x="3601" y="0"/>
                      <a:pt x="108597" y="19012"/>
                      <a:pt x="186445" y="150005"/>
                    </a:cubicBezTo>
                    <a:lnTo>
                      <a:pt x="181980" y="154326"/>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9" name="Google Shape;2969;p77"/>
              <p:cNvSpPr/>
              <p:nvPr/>
            </p:nvSpPr>
            <p:spPr>
              <a:xfrm>
                <a:off x="2148665" y="3576391"/>
                <a:ext cx="72776" cy="72704"/>
              </a:xfrm>
              <a:custGeom>
                <a:rect b="b" l="l" r="r" t="t"/>
                <a:pathLst>
                  <a:path extrusionOk="0" h="72704" w="72776">
                    <a:moveTo>
                      <a:pt x="45534" y="1173"/>
                    </a:moveTo>
                    <a:cubicBezTo>
                      <a:pt x="64978" y="6214"/>
                      <a:pt x="76644" y="26018"/>
                      <a:pt x="71603" y="45462"/>
                    </a:cubicBezTo>
                    <a:cubicBezTo>
                      <a:pt x="66562" y="64906"/>
                      <a:pt x="46686" y="76572"/>
                      <a:pt x="27243" y="71531"/>
                    </a:cubicBezTo>
                    <a:cubicBezTo>
                      <a:pt x="7799" y="66490"/>
                      <a:pt x="-3868" y="46686"/>
                      <a:pt x="1173" y="27243"/>
                    </a:cubicBezTo>
                    <a:cubicBezTo>
                      <a:pt x="6215" y="7799"/>
                      <a:pt x="26090" y="-3868"/>
                      <a:pt x="45534" y="117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970" name="Google Shape;2970;p77"/>
            <p:cNvSpPr/>
            <p:nvPr/>
          </p:nvSpPr>
          <p:spPr>
            <a:xfrm>
              <a:off x="2659591" y="3666435"/>
              <a:ext cx="501692" cy="403358"/>
            </a:xfrm>
            <a:custGeom>
              <a:rect b="b" l="l" r="r" t="t"/>
              <a:pathLst>
                <a:path extrusionOk="0" h="666707" w="829243">
                  <a:moveTo>
                    <a:pt x="9290" y="0"/>
                  </a:moveTo>
                  <a:lnTo>
                    <a:pt x="0" y="28157"/>
                  </a:lnTo>
                  <a:cubicBezTo>
                    <a:pt x="0" y="28157"/>
                    <a:pt x="165633" y="506188"/>
                    <a:pt x="818513" y="666707"/>
                  </a:cubicBezTo>
                  <a:lnTo>
                    <a:pt x="829243" y="633293"/>
                  </a:lnTo>
                  <a:cubicBezTo>
                    <a:pt x="211002" y="519942"/>
                    <a:pt x="9290" y="0"/>
                    <a:pt x="9290" y="0"/>
                  </a:cubicBezTo>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1" name="Google Shape;2971;p77"/>
            <p:cNvSpPr/>
            <p:nvPr/>
          </p:nvSpPr>
          <p:spPr>
            <a:xfrm>
              <a:off x="2723455" y="3969589"/>
              <a:ext cx="218627" cy="125464"/>
            </a:xfrm>
            <a:custGeom>
              <a:rect b="b" l="l" r="r" t="t"/>
              <a:pathLst>
                <a:path extrusionOk="0" h="207379" w="361367">
                  <a:moveTo>
                    <a:pt x="361367" y="208"/>
                  </a:moveTo>
                  <a:cubicBezTo>
                    <a:pt x="361367" y="208"/>
                    <a:pt x="244632" y="277966"/>
                    <a:pt x="0" y="190253"/>
                  </a:cubicBezTo>
                  <a:cubicBezTo>
                    <a:pt x="-72" y="190253"/>
                    <a:pt x="61716" y="-7282"/>
                    <a:pt x="361367" y="20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2" name="Google Shape;2972;p77"/>
            <p:cNvSpPr/>
            <p:nvPr/>
          </p:nvSpPr>
          <p:spPr>
            <a:xfrm>
              <a:off x="2764006" y="3638350"/>
              <a:ext cx="96516" cy="241587"/>
            </a:xfrm>
            <a:custGeom>
              <a:rect b="b" l="l" r="r" t="t"/>
              <a:pathLst>
                <a:path extrusionOk="0" h="399318" w="159530">
                  <a:moveTo>
                    <a:pt x="59358" y="0"/>
                  </a:moveTo>
                  <a:cubicBezTo>
                    <a:pt x="59358" y="0"/>
                    <a:pt x="261790" y="203224"/>
                    <a:pt x="91116" y="399319"/>
                  </a:cubicBezTo>
                  <a:cubicBezTo>
                    <a:pt x="91116" y="399319"/>
                    <a:pt x="-90720" y="197823"/>
                    <a:pt x="59358"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3" name="Google Shape;2973;p77"/>
            <p:cNvSpPr/>
            <p:nvPr/>
          </p:nvSpPr>
          <p:spPr>
            <a:xfrm>
              <a:off x="2821925" y="3826409"/>
              <a:ext cx="151009" cy="69296"/>
            </a:xfrm>
            <a:custGeom>
              <a:rect b="b" l="l" r="r" t="t"/>
              <a:pathLst>
                <a:path extrusionOk="0" h="114539" w="249601">
                  <a:moveTo>
                    <a:pt x="249601" y="19753"/>
                  </a:moveTo>
                  <a:cubicBezTo>
                    <a:pt x="249601" y="19753"/>
                    <a:pt x="145541" y="173215"/>
                    <a:pt x="0" y="89607"/>
                  </a:cubicBezTo>
                  <a:cubicBezTo>
                    <a:pt x="-72" y="89607"/>
                    <a:pt x="105429" y="-50605"/>
                    <a:pt x="249601" y="1975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4" name="Google Shape;2974;p77"/>
            <p:cNvSpPr/>
            <p:nvPr/>
          </p:nvSpPr>
          <p:spPr>
            <a:xfrm>
              <a:off x="2377712" y="3347321"/>
              <a:ext cx="307925" cy="328240"/>
            </a:xfrm>
            <a:custGeom>
              <a:rect b="b" l="l" r="r" t="t"/>
              <a:pathLst>
                <a:path extrusionOk="0" h="543713" w="510063">
                  <a:moveTo>
                    <a:pt x="503108" y="387978"/>
                  </a:moveTo>
                  <a:cubicBezTo>
                    <a:pt x="523416" y="283630"/>
                    <a:pt x="509158" y="-32369"/>
                    <a:pt x="323577" y="2702"/>
                  </a:cubicBezTo>
                  <a:cubicBezTo>
                    <a:pt x="266254" y="13504"/>
                    <a:pt x="164930" y="72700"/>
                    <a:pt x="267118" y="221121"/>
                  </a:cubicBezTo>
                  <a:cubicBezTo>
                    <a:pt x="267118" y="221121"/>
                    <a:pt x="183582" y="97689"/>
                    <a:pt x="108975" y="208735"/>
                  </a:cubicBezTo>
                  <a:cubicBezTo>
                    <a:pt x="87730" y="240277"/>
                    <a:pt x="56260" y="288023"/>
                    <a:pt x="146278" y="356004"/>
                  </a:cubicBezTo>
                  <a:cubicBezTo>
                    <a:pt x="146278" y="356004"/>
                    <a:pt x="60797" y="293064"/>
                    <a:pt x="14204" y="382721"/>
                  </a:cubicBezTo>
                  <a:cubicBezTo>
                    <a:pt x="-21011" y="450415"/>
                    <a:pt x="-6464" y="538920"/>
                    <a:pt x="242705" y="543673"/>
                  </a:cubicBezTo>
                  <a:cubicBezTo>
                    <a:pt x="297652" y="544753"/>
                    <a:pt x="461772" y="523797"/>
                    <a:pt x="461772" y="523797"/>
                  </a:cubicBezTo>
                  <a:cubicBezTo>
                    <a:pt x="461772" y="523797"/>
                    <a:pt x="496339" y="422761"/>
                    <a:pt x="503108" y="3879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5" name="Google Shape;2975;p77"/>
            <p:cNvSpPr/>
            <p:nvPr/>
          </p:nvSpPr>
          <p:spPr>
            <a:xfrm>
              <a:off x="2515652" y="3350024"/>
              <a:ext cx="163608" cy="316443"/>
            </a:xfrm>
            <a:custGeom>
              <a:rect b="b" l="l" r="r" t="t"/>
              <a:pathLst>
                <a:path extrusionOk="0" h="524173" w="271009">
                  <a:moveTo>
                    <a:pt x="247757" y="524144"/>
                  </a:moveTo>
                  <a:cubicBezTo>
                    <a:pt x="247108" y="528393"/>
                    <a:pt x="-145297" y="65198"/>
                    <a:pt x="58863" y="10107"/>
                  </a:cubicBezTo>
                  <a:cubicBezTo>
                    <a:pt x="191297" y="-25612"/>
                    <a:pt x="326324" y="8955"/>
                    <a:pt x="247757" y="52414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6" name="Google Shape;2976;p77"/>
            <p:cNvSpPr/>
            <p:nvPr/>
          </p:nvSpPr>
          <p:spPr>
            <a:xfrm>
              <a:off x="2379296" y="3549817"/>
              <a:ext cx="267330" cy="131312"/>
            </a:xfrm>
            <a:custGeom>
              <a:rect b="b" l="l" r="r" t="t"/>
              <a:pathLst>
                <a:path extrusionOk="0" h="217512" w="442820">
                  <a:moveTo>
                    <a:pt x="442802" y="208750"/>
                  </a:moveTo>
                  <a:cubicBezTo>
                    <a:pt x="445827" y="208462"/>
                    <a:pt x="82731" y="-127124"/>
                    <a:pt x="8628" y="53272"/>
                  </a:cubicBezTo>
                  <a:cubicBezTo>
                    <a:pt x="-33284" y="155172"/>
                    <a:pt x="72145" y="246702"/>
                    <a:pt x="442802" y="20875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7" name="Google Shape;2977;p77"/>
            <p:cNvSpPr/>
            <p:nvPr/>
          </p:nvSpPr>
          <p:spPr>
            <a:xfrm>
              <a:off x="2613868" y="3377067"/>
              <a:ext cx="138351" cy="307027"/>
            </a:xfrm>
            <a:custGeom>
              <a:rect b="b" l="l" r="r" t="t"/>
              <a:pathLst>
                <a:path extrusionOk="0" h="507483" w="228679">
                  <a:moveTo>
                    <a:pt x="133567" y="0"/>
                  </a:moveTo>
                  <a:cubicBezTo>
                    <a:pt x="133567" y="0"/>
                    <a:pt x="-123595" y="219139"/>
                    <a:pt x="75740" y="507484"/>
                  </a:cubicBezTo>
                  <a:cubicBezTo>
                    <a:pt x="75740" y="507484"/>
                    <a:pt x="377263" y="274446"/>
                    <a:pt x="133567"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8" name="Google Shape;2978;p77"/>
            <p:cNvSpPr/>
            <p:nvPr/>
          </p:nvSpPr>
          <p:spPr>
            <a:xfrm>
              <a:off x="2421787" y="3628118"/>
              <a:ext cx="248384" cy="101100"/>
            </a:xfrm>
            <a:custGeom>
              <a:rect b="b" l="l" r="r" t="t"/>
              <a:pathLst>
                <a:path extrusionOk="0" h="167107" w="410552">
                  <a:moveTo>
                    <a:pt x="0" y="110855"/>
                  </a:moveTo>
                  <a:cubicBezTo>
                    <a:pt x="0" y="110855"/>
                    <a:pt x="135531" y="-114694"/>
                    <a:pt x="410553" y="77656"/>
                  </a:cubicBezTo>
                  <a:cubicBezTo>
                    <a:pt x="410553" y="77656"/>
                    <a:pt x="273942" y="254523"/>
                    <a:pt x="0" y="11085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79" name="Google Shape;2979;p77"/>
          <p:cNvGrpSpPr/>
          <p:nvPr/>
        </p:nvGrpSpPr>
        <p:grpSpPr>
          <a:xfrm>
            <a:off x="731907" y="3032692"/>
            <a:ext cx="915885" cy="1102934"/>
            <a:chOff x="1035901" y="2959503"/>
            <a:chExt cx="802704" cy="966638"/>
          </a:xfrm>
        </p:grpSpPr>
        <p:grpSp>
          <p:nvGrpSpPr>
            <p:cNvPr id="2980" name="Google Shape;2980;p77"/>
            <p:cNvGrpSpPr/>
            <p:nvPr/>
          </p:nvGrpSpPr>
          <p:grpSpPr>
            <a:xfrm>
              <a:off x="1064001" y="2959503"/>
              <a:ext cx="774604" cy="966638"/>
              <a:chOff x="1064001" y="2959503"/>
              <a:chExt cx="774604" cy="966638"/>
            </a:xfrm>
          </p:grpSpPr>
          <p:sp>
            <p:nvSpPr>
              <p:cNvPr id="2981" name="Google Shape;2981;p77"/>
              <p:cNvSpPr/>
              <p:nvPr/>
            </p:nvSpPr>
            <p:spPr>
              <a:xfrm>
                <a:off x="1064001" y="3264142"/>
                <a:ext cx="438099" cy="661999"/>
              </a:xfrm>
              <a:custGeom>
                <a:rect b="b" l="l" r="r" t="t"/>
                <a:pathLst>
                  <a:path extrusionOk="0" h="1094214" w="724131">
                    <a:moveTo>
                      <a:pt x="7914" y="1093139"/>
                    </a:moveTo>
                    <a:cubicBezTo>
                      <a:pt x="2801" y="1090979"/>
                      <a:pt x="-511" y="1085649"/>
                      <a:pt x="65" y="1079816"/>
                    </a:cubicBezTo>
                    <a:cubicBezTo>
                      <a:pt x="72367" y="367308"/>
                      <a:pt x="698314" y="5221"/>
                      <a:pt x="704652" y="1692"/>
                    </a:cubicBezTo>
                    <a:cubicBezTo>
                      <a:pt x="710917" y="-1837"/>
                      <a:pt x="718910" y="324"/>
                      <a:pt x="722439" y="6589"/>
                    </a:cubicBezTo>
                    <a:cubicBezTo>
                      <a:pt x="725968" y="12854"/>
                      <a:pt x="723807" y="20848"/>
                      <a:pt x="717542" y="24377"/>
                    </a:cubicBezTo>
                    <a:cubicBezTo>
                      <a:pt x="711349" y="27905"/>
                      <a:pt x="96996" y="383655"/>
                      <a:pt x="26062" y="1082481"/>
                    </a:cubicBezTo>
                    <a:cubicBezTo>
                      <a:pt x="25342" y="1089682"/>
                      <a:pt x="18933" y="1094868"/>
                      <a:pt x="11803" y="1094147"/>
                    </a:cubicBezTo>
                    <a:cubicBezTo>
                      <a:pt x="10363" y="1094003"/>
                      <a:pt x="9067" y="1093643"/>
                      <a:pt x="7914" y="109313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2" name="Google Shape;2982;p77"/>
              <p:cNvSpPr/>
              <p:nvPr/>
            </p:nvSpPr>
            <p:spPr>
              <a:xfrm>
                <a:off x="1434713" y="2959503"/>
                <a:ext cx="403892" cy="397097"/>
              </a:xfrm>
              <a:custGeom>
                <a:rect b="b" l="l" r="r" t="t"/>
                <a:pathLst>
                  <a:path extrusionOk="0" h="656358" w="667590">
                    <a:moveTo>
                      <a:pt x="95328" y="426450"/>
                    </a:moveTo>
                    <a:cubicBezTo>
                      <a:pt x="131407" y="287246"/>
                      <a:pt x="-87948" y="18706"/>
                      <a:pt x="41101" y="198"/>
                    </a:cubicBezTo>
                    <a:cubicBezTo>
                      <a:pt x="41101" y="198"/>
                      <a:pt x="134143" y="-17302"/>
                      <a:pt x="148114" y="276876"/>
                    </a:cubicBezTo>
                    <a:cubicBezTo>
                      <a:pt x="148114" y="276876"/>
                      <a:pt x="119164" y="-8588"/>
                      <a:pt x="218112" y="4375"/>
                    </a:cubicBezTo>
                    <a:cubicBezTo>
                      <a:pt x="218112" y="4375"/>
                      <a:pt x="298048" y="3150"/>
                      <a:pt x="221137" y="288975"/>
                    </a:cubicBezTo>
                    <a:cubicBezTo>
                      <a:pt x="221137" y="288975"/>
                      <a:pt x="270466" y="16545"/>
                      <a:pt x="343777" y="32460"/>
                    </a:cubicBezTo>
                    <a:cubicBezTo>
                      <a:pt x="343777" y="32460"/>
                      <a:pt x="458711" y="74084"/>
                      <a:pt x="259232" y="318717"/>
                    </a:cubicBezTo>
                    <a:cubicBezTo>
                      <a:pt x="259232" y="318717"/>
                      <a:pt x="435667" y="96193"/>
                      <a:pt x="519131" y="150131"/>
                    </a:cubicBezTo>
                    <a:cubicBezTo>
                      <a:pt x="519131" y="150131"/>
                      <a:pt x="605476" y="238061"/>
                      <a:pt x="296895" y="353067"/>
                    </a:cubicBezTo>
                    <a:cubicBezTo>
                      <a:pt x="296895" y="353067"/>
                      <a:pt x="599139" y="210767"/>
                      <a:pt x="624488" y="263266"/>
                    </a:cubicBezTo>
                    <a:cubicBezTo>
                      <a:pt x="643140" y="301937"/>
                      <a:pt x="682819" y="376184"/>
                      <a:pt x="327501" y="387202"/>
                    </a:cubicBezTo>
                    <a:cubicBezTo>
                      <a:pt x="327501" y="387202"/>
                      <a:pt x="674682" y="340609"/>
                      <a:pt x="667480" y="424217"/>
                    </a:cubicBezTo>
                    <a:cubicBezTo>
                      <a:pt x="662151" y="485717"/>
                      <a:pt x="658623" y="480172"/>
                      <a:pt x="343489" y="422921"/>
                    </a:cubicBezTo>
                    <a:cubicBezTo>
                      <a:pt x="343489" y="422921"/>
                      <a:pt x="513658" y="443301"/>
                      <a:pt x="592802" y="509914"/>
                    </a:cubicBezTo>
                    <a:cubicBezTo>
                      <a:pt x="621967" y="534471"/>
                      <a:pt x="596979" y="582000"/>
                      <a:pt x="560035" y="572495"/>
                    </a:cubicBezTo>
                    <a:cubicBezTo>
                      <a:pt x="514666" y="560828"/>
                      <a:pt x="446469" y="532887"/>
                      <a:pt x="350906" y="468866"/>
                    </a:cubicBezTo>
                    <a:cubicBezTo>
                      <a:pt x="350906" y="468866"/>
                      <a:pt x="608645" y="588482"/>
                      <a:pt x="543328" y="639900"/>
                    </a:cubicBezTo>
                    <a:cubicBezTo>
                      <a:pt x="493350" y="679220"/>
                      <a:pt x="445533" y="646885"/>
                      <a:pt x="316267" y="555787"/>
                    </a:cubicBezTo>
                    <a:lnTo>
                      <a:pt x="270754" y="545489"/>
                    </a:lnTo>
                    <a:lnTo>
                      <a:pt x="95328" y="426450"/>
                    </a:ln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3" name="Google Shape;2983;p77"/>
              <p:cNvSpPr/>
              <p:nvPr/>
            </p:nvSpPr>
            <p:spPr>
              <a:xfrm>
                <a:off x="1475534" y="3051671"/>
                <a:ext cx="236847" cy="271215"/>
              </a:xfrm>
              <a:custGeom>
                <a:rect b="b" l="l" r="r" t="t"/>
                <a:pathLst>
                  <a:path extrusionOk="0" h="448289" w="391483">
                    <a:moveTo>
                      <a:pt x="115856" y="360267"/>
                    </a:moveTo>
                    <a:cubicBezTo>
                      <a:pt x="206450" y="347736"/>
                      <a:pt x="359984" y="505519"/>
                      <a:pt x="381156" y="425584"/>
                    </a:cubicBezTo>
                    <a:cubicBezTo>
                      <a:pt x="381156" y="425584"/>
                      <a:pt x="399015" y="368260"/>
                      <a:pt x="214227" y="337942"/>
                    </a:cubicBezTo>
                    <a:cubicBezTo>
                      <a:pt x="214227" y="337942"/>
                      <a:pt x="392462" y="376974"/>
                      <a:pt x="391454" y="313746"/>
                    </a:cubicBezTo>
                    <a:cubicBezTo>
                      <a:pt x="391454" y="313746"/>
                      <a:pt x="398079" y="263480"/>
                      <a:pt x="211923" y="291061"/>
                    </a:cubicBezTo>
                    <a:cubicBezTo>
                      <a:pt x="211923" y="291061"/>
                      <a:pt x="387637" y="279899"/>
                      <a:pt x="382884" y="232586"/>
                    </a:cubicBezTo>
                    <a:cubicBezTo>
                      <a:pt x="382884" y="232586"/>
                      <a:pt x="364953" y="157115"/>
                      <a:pt x="195863" y="264920"/>
                    </a:cubicBezTo>
                    <a:cubicBezTo>
                      <a:pt x="195863" y="264920"/>
                      <a:pt x="349326" y="170077"/>
                      <a:pt x="321312" y="113546"/>
                    </a:cubicBezTo>
                    <a:cubicBezTo>
                      <a:pt x="321312" y="113546"/>
                      <a:pt x="272054" y="52766"/>
                      <a:pt x="176924" y="238707"/>
                    </a:cubicBezTo>
                    <a:cubicBezTo>
                      <a:pt x="176924" y="238707"/>
                      <a:pt x="288906" y="58743"/>
                      <a:pt x="257580" y="38939"/>
                    </a:cubicBezTo>
                    <a:cubicBezTo>
                      <a:pt x="234535" y="24321"/>
                      <a:pt x="190534" y="-6069"/>
                      <a:pt x="157624" y="216959"/>
                    </a:cubicBezTo>
                    <a:cubicBezTo>
                      <a:pt x="157624" y="216959"/>
                      <a:pt x="212427" y="1636"/>
                      <a:pt x="159136" y="124"/>
                    </a:cubicBezTo>
                    <a:cubicBezTo>
                      <a:pt x="119888" y="-1028"/>
                      <a:pt x="123129" y="1636"/>
                      <a:pt x="136308" y="204284"/>
                    </a:cubicBezTo>
                    <a:cubicBezTo>
                      <a:pt x="136308" y="204284"/>
                      <a:pt x="135876" y="95615"/>
                      <a:pt x="99580" y="40884"/>
                    </a:cubicBezTo>
                    <a:cubicBezTo>
                      <a:pt x="86186" y="20720"/>
                      <a:pt x="54356" y="32962"/>
                      <a:pt x="57668" y="56943"/>
                    </a:cubicBezTo>
                    <a:cubicBezTo>
                      <a:pt x="61701" y="86325"/>
                      <a:pt x="74376" y="131406"/>
                      <a:pt x="107862" y="196218"/>
                    </a:cubicBezTo>
                    <a:cubicBezTo>
                      <a:pt x="107862" y="196218"/>
                      <a:pt x="51115" y="25113"/>
                      <a:pt x="13884" y="62560"/>
                    </a:cubicBezTo>
                    <a:cubicBezTo>
                      <a:pt x="-14634" y="91150"/>
                      <a:pt x="2361" y="123628"/>
                      <a:pt x="50395" y="211702"/>
                    </a:cubicBezTo>
                    <a:lnTo>
                      <a:pt x="53563" y="241083"/>
                    </a:lnTo>
                    <a:lnTo>
                      <a:pt x="115856" y="360267"/>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4" name="Google Shape;2984;p77"/>
              <p:cNvSpPr/>
              <p:nvPr/>
            </p:nvSpPr>
            <p:spPr>
              <a:xfrm>
                <a:off x="1416063" y="3126062"/>
                <a:ext cx="220510" cy="237499"/>
              </a:xfrm>
              <a:custGeom>
                <a:rect b="b" l="l" r="r" t="t"/>
                <a:pathLst>
                  <a:path extrusionOk="0" h="392561" w="364479">
                    <a:moveTo>
                      <a:pt x="267658" y="386615"/>
                    </a:moveTo>
                    <a:cubicBezTo>
                      <a:pt x="141633" y="325475"/>
                      <a:pt x="48951" y="221126"/>
                      <a:pt x="3222" y="88908"/>
                    </a:cubicBezTo>
                    <a:cubicBezTo>
                      <a:pt x="-7796" y="57150"/>
                      <a:pt x="10639" y="19630"/>
                      <a:pt x="40381" y="7748"/>
                    </a:cubicBezTo>
                    <a:cubicBezTo>
                      <a:pt x="42973" y="6668"/>
                      <a:pt x="45494" y="5588"/>
                      <a:pt x="48087" y="4507"/>
                    </a:cubicBezTo>
                    <a:cubicBezTo>
                      <a:pt x="77900" y="-7447"/>
                      <a:pt x="107066" y="5372"/>
                      <a:pt x="116140" y="31225"/>
                    </a:cubicBezTo>
                    <a:cubicBezTo>
                      <a:pt x="154595" y="142343"/>
                      <a:pt x="232515" y="230056"/>
                      <a:pt x="338448" y="281474"/>
                    </a:cubicBezTo>
                    <a:cubicBezTo>
                      <a:pt x="363076" y="293500"/>
                      <a:pt x="372366" y="323962"/>
                      <a:pt x="356955" y="352120"/>
                    </a:cubicBezTo>
                    <a:cubicBezTo>
                      <a:pt x="355587" y="354568"/>
                      <a:pt x="354219" y="356945"/>
                      <a:pt x="352850" y="359393"/>
                    </a:cubicBezTo>
                    <a:cubicBezTo>
                      <a:pt x="337367" y="387479"/>
                      <a:pt x="297904" y="401306"/>
                      <a:pt x="267658" y="386615"/>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985" name="Google Shape;2985;p77"/>
            <p:cNvSpPr/>
            <p:nvPr/>
          </p:nvSpPr>
          <p:spPr>
            <a:xfrm rot="6016182">
              <a:off x="1002036" y="3367220"/>
              <a:ext cx="263502" cy="151217"/>
            </a:xfrm>
            <a:custGeom>
              <a:rect b="b" l="l" r="r" t="t"/>
              <a:pathLst>
                <a:path extrusionOk="0" h="207379" w="361367">
                  <a:moveTo>
                    <a:pt x="361367" y="208"/>
                  </a:moveTo>
                  <a:cubicBezTo>
                    <a:pt x="361367" y="208"/>
                    <a:pt x="244632" y="277966"/>
                    <a:pt x="0" y="190253"/>
                  </a:cubicBezTo>
                  <a:cubicBezTo>
                    <a:pt x="-72" y="190253"/>
                    <a:pt x="61716" y="-7282"/>
                    <a:pt x="361367" y="20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6" name="Google Shape;2986;p77"/>
            <p:cNvSpPr/>
            <p:nvPr/>
          </p:nvSpPr>
          <p:spPr>
            <a:xfrm rot="1509558">
              <a:off x="1141305" y="3642489"/>
              <a:ext cx="263501" cy="151216"/>
            </a:xfrm>
            <a:custGeom>
              <a:rect b="b" l="l" r="r" t="t"/>
              <a:pathLst>
                <a:path extrusionOk="0" h="207379" w="361367">
                  <a:moveTo>
                    <a:pt x="361367" y="208"/>
                  </a:moveTo>
                  <a:cubicBezTo>
                    <a:pt x="361367" y="208"/>
                    <a:pt x="244632" y="277966"/>
                    <a:pt x="0" y="190253"/>
                  </a:cubicBezTo>
                  <a:cubicBezTo>
                    <a:pt x="-72" y="190253"/>
                    <a:pt x="61716" y="-7282"/>
                    <a:pt x="361367" y="20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90" name="Shape 2990"/>
        <p:cNvGrpSpPr/>
        <p:nvPr/>
      </p:nvGrpSpPr>
      <p:grpSpPr>
        <a:xfrm>
          <a:off x="0" y="0"/>
          <a:ext cx="0" cy="0"/>
          <a:chOff x="0" y="0"/>
          <a:chExt cx="0" cy="0"/>
        </a:xfrm>
      </p:grpSpPr>
      <p:sp>
        <p:nvSpPr>
          <p:cNvPr id="2991" name="Google Shape;2991;p78"/>
          <p:cNvSpPr txBox="1"/>
          <p:nvPr>
            <p:ph idx="1" type="subTitle"/>
          </p:nvPr>
        </p:nvSpPr>
        <p:spPr>
          <a:xfrm>
            <a:off x="720000" y="1094725"/>
            <a:ext cx="7704000" cy="350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rPr>
              <a:t>Did you like the resources used in this template? Get them on these websites:</a:t>
            </a:r>
            <a:endParaRPr>
              <a:solidFill>
                <a:schemeClr val="dk2"/>
              </a:solidFill>
            </a:endParaRPr>
          </a:p>
          <a:p>
            <a:pPr indent="0" lvl="0" marL="0" rtl="0" algn="l">
              <a:spcBef>
                <a:spcPts val="1000"/>
              </a:spcBef>
              <a:spcAft>
                <a:spcPts val="0"/>
              </a:spcAft>
              <a:buNone/>
            </a:pPr>
            <a:r>
              <a:rPr lang="en">
                <a:solidFill>
                  <a:schemeClr val="dk2"/>
                </a:solidFill>
                <a:latin typeface="Outfit Medium"/>
                <a:ea typeface="Outfit Medium"/>
                <a:cs typeface="Outfit Medium"/>
                <a:sym typeface="Outfit Medium"/>
              </a:rPr>
              <a:t>Vectors</a:t>
            </a:r>
            <a:endParaRPr>
              <a:solidFill>
                <a:schemeClr val="dk2"/>
              </a:solidFill>
              <a:latin typeface="Outfit Medium"/>
              <a:ea typeface="Outfit Medium"/>
              <a:cs typeface="Outfit Medium"/>
              <a:sym typeface="Outfit Medium"/>
            </a:endParaRPr>
          </a:p>
          <a:p>
            <a:pPr indent="-304800" lvl="0" marL="457200" rtl="0" algn="l">
              <a:spcBef>
                <a:spcPts val="0"/>
              </a:spcBef>
              <a:spcAft>
                <a:spcPts val="0"/>
              </a:spcAft>
              <a:buSzPts val="1200"/>
              <a:buChar char="○"/>
            </a:pPr>
            <a:r>
              <a:rPr lang="en" u="sng">
                <a:solidFill>
                  <a:schemeClr val="dk2"/>
                </a:solidFill>
                <a:hlinkClick r:id="rId3">
                  <a:extLst>
                    <a:ext uri="{A12FA001-AC4F-418D-AE19-62706E023703}">
                      <ahyp:hlinkClr val="tx"/>
                    </a:ext>
                  </a:extLst>
                </a:hlinkClick>
              </a:rPr>
              <a:t>Flat illustration for vesak festival celebration</a:t>
            </a:r>
            <a:endParaRPr u="sng">
              <a:solidFill>
                <a:schemeClr val="dk2"/>
              </a:solidFill>
            </a:endParaRPr>
          </a:p>
          <a:p>
            <a:pPr indent="-304800" lvl="0" marL="457200" rtl="0" algn="l">
              <a:spcBef>
                <a:spcPts val="0"/>
              </a:spcBef>
              <a:spcAft>
                <a:spcPts val="0"/>
              </a:spcAft>
              <a:buSzPts val="1200"/>
              <a:buChar char="○"/>
            </a:pPr>
            <a:r>
              <a:rPr lang="en" u="sng">
                <a:solidFill>
                  <a:schemeClr val="dk2"/>
                </a:solidFill>
                <a:hlinkClick r:id="rId4">
                  <a:extLst>
                    <a:ext uri="{A12FA001-AC4F-418D-AE19-62706E023703}">
                      <ahyp:hlinkClr val="tx"/>
                    </a:ext>
                  </a:extLst>
                </a:hlinkClick>
              </a:rPr>
              <a:t>Flat greeting cards collection for vesak festival celebration</a:t>
            </a:r>
            <a:endParaRPr u="sng">
              <a:solidFill>
                <a:schemeClr val="dk2"/>
              </a:solidFill>
            </a:endParaRPr>
          </a:p>
          <a:p>
            <a:pPr indent="-304800" lvl="0" marL="457200" rtl="0" algn="l">
              <a:spcBef>
                <a:spcPts val="0"/>
              </a:spcBef>
              <a:spcAft>
                <a:spcPts val="0"/>
              </a:spcAft>
              <a:buSzPts val="1200"/>
              <a:buChar char="○"/>
            </a:pPr>
            <a:r>
              <a:rPr lang="en" u="sng">
                <a:solidFill>
                  <a:schemeClr val="dk2"/>
                </a:solidFill>
                <a:hlinkClick r:id="rId5">
                  <a:extLst>
                    <a:ext uri="{A12FA001-AC4F-418D-AE19-62706E023703}">
                      <ahyp:hlinkClr val="tx"/>
                    </a:ext>
                  </a:extLst>
                </a:hlinkClick>
              </a:rPr>
              <a:t>Flat illustration for vesak festival celebration</a:t>
            </a:r>
            <a:endParaRPr u="sng">
              <a:solidFill>
                <a:schemeClr val="dk2"/>
              </a:solidFill>
            </a:endParaRPr>
          </a:p>
          <a:p>
            <a:pPr indent="-304800" lvl="0" marL="457200" rtl="0" algn="l">
              <a:spcBef>
                <a:spcPts val="0"/>
              </a:spcBef>
              <a:spcAft>
                <a:spcPts val="0"/>
              </a:spcAft>
              <a:buSzPts val="1200"/>
              <a:buChar char="○"/>
            </a:pPr>
            <a:r>
              <a:rPr lang="en" u="sng">
                <a:solidFill>
                  <a:schemeClr val="dk2"/>
                </a:solidFill>
                <a:hlinkClick r:id="rId6">
                  <a:extLst>
                    <a:ext uri="{A12FA001-AC4F-418D-AE19-62706E023703}">
                      <ahyp:hlinkClr val="tx"/>
                    </a:ext>
                  </a:extLst>
                </a:hlinkClick>
              </a:rPr>
              <a:t>Asean map infographic</a:t>
            </a:r>
            <a:endParaRPr b="1" sz="1300" u="sng">
              <a:solidFill>
                <a:schemeClr val="dk2"/>
              </a:solidFill>
              <a:highlight>
                <a:srgbClr val="FFFFFF"/>
              </a:highlight>
              <a:latin typeface="Inter"/>
              <a:ea typeface="Inter"/>
              <a:cs typeface="Inter"/>
              <a:sym typeface="Inter"/>
            </a:endParaRPr>
          </a:p>
          <a:p>
            <a:pPr indent="0" lvl="0" marL="0" rtl="0" algn="l">
              <a:spcBef>
                <a:spcPts val="0"/>
              </a:spcBef>
              <a:spcAft>
                <a:spcPts val="0"/>
              </a:spcAft>
              <a:buNone/>
            </a:pPr>
            <a:r>
              <a:t/>
            </a:r>
            <a:endParaRPr>
              <a:solidFill>
                <a:schemeClr val="dk2"/>
              </a:solidFill>
            </a:endParaRPr>
          </a:p>
          <a:p>
            <a:pPr indent="0" lvl="0" marL="0" rtl="0" algn="l">
              <a:spcBef>
                <a:spcPts val="0"/>
              </a:spcBef>
              <a:spcAft>
                <a:spcPts val="0"/>
              </a:spcAft>
              <a:buNone/>
            </a:pPr>
            <a:r>
              <a:rPr lang="en">
                <a:solidFill>
                  <a:schemeClr val="dk2"/>
                </a:solidFill>
                <a:latin typeface="Outfit Medium"/>
                <a:ea typeface="Outfit Medium"/>
                <a:cs typeface="Outfit Medium"/>
                <a:sym typeface="Outfit Medium"/>
              </a:rPr>
              <a:t>Photos</a:t>
            </a:r>
            <a:endParaRPr>
              <a:solidFill>
                <a:schemeClr val="dk2"/>
              </a:solidFill>
              <a:latin typeface="Outfit Medium"/>
              <a:ea typeface="Outfit Medium"/>
              <a:cs typeface="Outfit Medium"/>
              <a:sym typeface="Outfit Medium"/>
            </a:endParaRPr>
          </a:p>
          <a:p>
            <a:pPr indent="-304800" lvl="0" marL="457200" rtl="0" algn="l">
              <a:spcBef>
                <a:spcPts val="0"/>
              </a:spcBef>
              <a:spcAft>
                <a:spcPts val="0"/>
              </a:spcAft>
              <a:buSzPts val="1200"/>
              <a:buChar char="○"/>
            </a:pPr>
            <a:r>
              <a:rPr lang="en" u="sng">
                <a:solidFill>
                  <a:schemeClr val="dk2"/>
                </a:solidFill>
                <a:hlinkClick r:id="rId7">
                  <a:extLst>
                    <a:ext uri="{A12FA001-AC4F-418D-AE19-62706E023703}">
                      <ahyp:hlinkClr val="tx"/>
                    </a:ext>
                  </a:extLst>
                </a:hlinkClick>
              </a:rPr>
              <a:t>View of buddha statuette for peace and relaxation</a:t>
            </a:r>
            <a:endParaRPr u="sng">
              <a:solidFill>
                <a:schemeClr val="dk2"/>
              </a:solidFill>
            </a:endParaRPr>
          </a:p>
          <a:p>
            <a:pPr indent="-304800" lvl="0" marL="457200" rtl="0" algn="l">
              <a:spcBef>
                <a:spcPts val="0"/>
              </a:spcBef>
              <a:spcAft>
                <a:spcPts val="0"/>
              </a:spcAft>
              <a:buSzPts val="1200"/>
              <a:buChar char="○"/>
            </a:pPr>
            <a:r>
              <a:rPr lang="en" u="sng">
                <a:solidFill>
                  <a:schemeClr val="dk2"/>
                </a:solidFill>
                <a:hlinkClick r:id="rId8">
                  <a:extLst>
                    <a:ext uri="{A12FA001-AC4F-418D-AE19-62706E023703}">
                      <ahyp:hlinkClr val="tx"/>
                    </a:ext>
                  </a:extLst>
                </a:hlinkClick>
              </a:rPr>
              <a:t>Diwali festival of lights tradition</a:t>
            </a:r>
            <a:endParaRPr u="sng">
              <a:solidFill>
                <a:schemeClr val="dk2"/>
              </a:solidFill>
            </a:endParaRPr>
          </a:p>
          <a:p>
            <a:pPr indent="-304800" lvl="0" marL="457200" rtl="0" algn="l">
              <a:spcBef>
                <a:spcPts val="0"/>
              </a:spcBef>
              <a:spcAft>
                <a:spcPts val="0"/>
              </a:spcAft>
              <a:buSzPts val="1200"/>
              <a:buChar char="○"/>
            </a:pPr>
            <a:r>
              <a:rPr lang="en" u="sng">
                <a:solidFill>
                  <a:schemeClr val="dk2"/>
                </a:solidFill>
                <a:hlinkClick r:id="rId9">
                  <a:extLst>
                    <a:ext uri="{A12FA001-AC4F-418D-AE19-62706E023703}">
                      <ahyp:hlinkClr val="tx"/>
                    </a:ext>
                  </a:extLst>
                </a:hlinkClick>
              </a:rPr>
              <a:t>Healthy lifestyle sustained at home</a:t>
            </a:r>
            <a:endParaRPr u="sng">
              <a:solidFill>
                <a:schemeClr val="dk2"/>
              </a:solidFill>
            </a:endParaRPr>
          </a:p>
          <a:p>
            <a:pPr indent="-304800" lvl="0" marL="457200" rtl="0" algn="l">
              <a:spcBef>
                <a:spcPts val="0"/>
              </a:spcBef>
              <a:spcAft>
                <a:spcPts val="0"/>
              </a:spcAft>
              <a:buSzPts val="1200"/>
              <a:buChar char="○"/>
            </a:pPr>
            <a:r>
              <a:rPr lang="en" u="sng">
                <a:solidFill>
                  <a:schemeClr val="dk2"/>
                </a:solidFill>
                <a:hlinkClick r:id="rId10">
                  <a:extLst>
                    <a:ext uri="{A12FA001-AC4F-418D-AE19-62706E023703}">
                      <ahyp:hlinkClr val="tx"/>
                    </a:ext>
                  </a:extLst>
                </a:hlinkClick>
              </a:rPr>
              <a:t>Medium shot woman reading tarot at home</a:t>
            </a:r>
            <a:endParaRPr u="sng">
              <a:solidFill>
                <a:schemeClr val="dk2"/>
              </a:solidFill>
            </a:endParaRPr>
          </a:p>
          <a:p>
            <a:pPr indent="-304800" lvl="0" marL="457200" rtl="0" algn="l">
              <a:spcBef>
                <a:spcPts val="0"/>
              </a:spcBef>
              <a:spcAft>
                <a:spcPts val="0"/>
              </a:spcAft>
              <a:buSzPts val="1200"/>
              <a:buChar char="○"/>
            </a:pPr>
            <a:r>
              <a:rPr lang="en" u="sng">
                <a:solidFill>
                  <a:schemeClr val="dk2"/>
                </a:solidFill>
                <a:hlinkClick r:id="rId11">
                  <a:extLst>
                    <a:ext uri="{A12FA001-AC4F-418D-AE19-62706E023703}">
                      <ahyp:hlinkClr val="tx"/>
                    </a:ext>
                  </a:extLst>
                </a:hlinkClick>
              </a:rPr>
              <a:t>View of buddha statuette</a:t>
            </a:r>
            <a:endParaRPr u="sng">
              <a:solidFill>
                <a:schemeClr val="dk2"/>
              </a:solidFill>
            </a:endParaRPr>
          </a:p>
          <a:p>
            <a:pPr indent="-304800" lvl="0" marL="457200" rtl="0" algn="l">
              <a:spcBef>
                <a:spcPts val="0"/>
              </a:spcBef>
              <a:spcAft>
                <a:spcPts val="0"/>
              </a:spcAft>
              <a:buSzPts val="1200"/>
              <a:buChar char="○"/>
            </a:pPr>
            <a:r>
              <a:rPr lang="en" u="sng">
                <a:solidFill>
                  <a:schemeClr val="dk2"/>
                </a:solidFill>
                <a:hlinkClick r:id="rId12">
                  <a:extLst>
                    <a:ext uri="{A12FA001-AC4F-418D-AE19-62706E023703}">
                      <ahyp:hlinkClr val="tx"/>
                    </a:ext>
                  </a:extLst>
                </a:hlinkClick>
              </a:rPr>
              <a:t>Woman meditating with singing bowl and incense</a:t>
            </a:r>
            <a:endParaRPr u="sng">
              <a:solidFill>
                <a:schemeClr val="dk2"/>
              </a:solidFill>
            </a:endParaRPr>
          </a:p>
          <a:p>
            <a:pPr indent="0" lvl="0" marL="0" rtl="0" algn="l">
              <a:spcBef>
                <a:spcPts val="0"/>
              </a:spcBef>
              <a:spcAft>
                <a:spcPts val="0"/>
              </a:spcAft>
              <a:buNone/>
            </a:pPr>
            <a:r>
              <a:t/>
            </a:r>
            <a:endParaRPr>
              <a:solidFill>
                <a:schemeClr val="dk2"/>
              </a:solidFill>
            </a:endParaRPr>
          </a:p>
          <a:p>
            <a:pPr indent="0" lvl="0" marL="0" rtl="0" algn="l">
              <a:spcBef>
                <a:spcPts val="0"/>
              </a:spcBef>
              <a:spcAft>
                <a:spcPts val="0"/>
              </a:spcAft>
              <a:buNone/>
            </a:pPr>
            <a:r>
              <a:rPr lang="en">
                <a:solidFill>
                  <a:schemeClr val="dk2"/>
                </a:solidFill>
                <a:latin typeface="Outfit Medium"/>
                <a:ea typeface="Outfit Medium"/>
                <a:cs typeface="Outfit Medium"/>
                <a:sym typeface="Outfit Medium"/>
              </a:rPr>
              <a:t>Icons</a:t>
            </a:r>
            <a:endParaRPr>
              <a:solidFill>
                <a:schemeClr val="dk2"/>
              </a:solidFill>
              <a:latin typeface="Outfit Medium"/>
              <a:ea typeface="Outfit Medium"/>
              <a:cs typeface="Outfit Medium"/>
              <a:sym typeface="Outfit Medium"/>
            </a:endParaRPr>
          </a:p>
          <a:p>
            <a:pPr indent="-304800" lvl="0" marL="457200" rtl="0" algn="l">
              <a:spcBef>
                <a:spcPts val="0"/>
              </a:spcBef>
              <a:spcAft>
                <a:spcPts val="0"/>
              </a:spcAft>
              <a:buSzPts val="1200"/>
              <a:buChar char="○"/>
            </a:pPr>
            <a:r>
              <a:rPr lang="en" u="sng">
                <a:solidFill>
                  <a:schemeClr val="hlink"/>
                </a:solidFill>
                <a:hlinkClick r:id="rId13"/>
              </a:rPr>
              <a:t>Icon Pack: Buddishm | Lineal</a:t>
            </a:r>
            <a:endParaRPr>
              <a:solidFill>
                <a:schemeClr val="dk1"/>
              </a:solidFill>
            </a:endParaRPr>
          </a:p>
        </p:txBody>
      </p:sp>
      <p:sp>
        <p:nvSpPr>
          <p:cNvPr id="2992" name="Google Shape;2992;p7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a:t>
            </a:r>
            <a:r>
              <a:rPr lang="en"/>
              <a:t>esources</a:t>
            </a:r>
            <a:endParaRPr/>
          </a:p>
        </p:txBody>
      </p:sp>
      <p:grpSp>
        <p:nvGrpSpPr>
          <p:cNvPr id="2993" name="Google Shape;2993;p78"/>
          <p:cNvGrpSpPr/>
          <p:nvPr/>
        </p:nvGrpSpPr>
        <p:grpSpPr>
          <a:xfrm rot="10800000">
            <a:off x="7322328" y="3329986"/>
            <a:ext cx="1337978" cy="1869461"/>
            <a:chOff x="2420658" y="539488"/>
            <a:chExt cx="1561417" cy="2181910"/>
          </a:xfrm>
        </p:grpSpPr>
        <p:sp>
          <p:nvSpPr>
            <p:cNvPr id="2994" name="Google Shape;2994;p78"/>
            <p:cNvSpPr/>
            <p:nvPr/>
          </p:nvSpPr>
          <p:spPr>
            <a:xfrm>
              <a:off x="2861187" y="755072"/>
              <a:ext cx="911895" cy="352385"/>
            </a:xfrm>
            <a:custGeom>
              <a:rect b="b" l="l" r="r" t="t"/>
              <a:pathLst>
                <a:path extrusionOk="0" h="512560" w="1326393">
                  <a:moveTo>
                    <a:pt x="1637" y="511156"/>
                  </a:moveTo>
                  <a:cubicBezTo>
                    <a:pt x="22374" y="517273"/>
                    <a:pt x="35481" y="502069"/>
                    <a:pt x="52257" y="491351"/>
                  </a:cubicBezTo>
                  <a:cubicBezTo>
                    <a:pt x="71713" y="478885"/>
                    <a:pt x="92101" y="467818"/>
                    <a:pt x="113188" y="458264"/>
                  </a:cubicBezTo>
                  <a:cubicBezTo>
                    <a:pt x="153148" y="440265"/>
                    <a:pt x="195963" y="427449"/>
                    <a:pt x="238545" y="417372"/>
                  </a:cubicBezTo>
                  <a:cubicBezTo>
                    <a:pt x="328892" y="395935"/>
                    <a:pt x="421629" y="388013"/>
                    <a:pt x="513491" y="375955"/>
                  </a:cubicBezTo>
                  <a:cubicBezTo>
                    <a:pt x="608149" y="363548"/>
                    <a:pt x="701293" y="344325"/>
                    <a:pt x="792514" y="316073"/>
                  </a:cubicBezTo>
                  <a:cubicBezTo>
                    <a:pt x="885309" y="287297"/>
                    <a:pt x="978802" y="255142"/>
                    <a:pt x="1066296" y="212735"/>
                  </a:cubicBezTo>
                  <a:cubicBezTo>
                    <a:pt x="1114353" y="189435"/>
                    <a:pt x="1161421" y="164678"/>
                    <a:pt x="1206449" y="135843"/>
                  </a:cubicBezTo>
                  <a:cubicBezTo>
                    <a:pt x="1228467" y="121747"/>
                    <a:pt x="1249729" y="106485"/>
                    <a:pt x="1270000" y="90058"/>
                  </a:cubicBezTo>
                  <a:cubicBezTo>
                    <a:pt x="1290680" y="73281"/>
                    <a:pt x="1312874" y="55165"/>
                    <a:pt x="1324291" y="30758"/>
                  </a:cubicBezTo>
                  <a:cubicBezTo>
                    <a:pt x="1331164" y="16079"/>
                    <a:pt x="1320213" y="176"/>
                    <a:pt x="1305593" y="1"/>
                  </a:cubicBezTo>
                  <a:cubicBezTo>
                    <a:pt x="1281535" y="-232"/>
                    <a:pt x="1260448" y="34428"/>
                    <a:pt x="1243496" y="48350"/>
                  </a:cubicBezTo>
                  <a:cubicBezTo>
                    <a:pt x="1224681" y="63728"/>
                    <a:pt x="1204409" y="77126"/>
                    <a:pt x="1183905" y="90174"/>
                  </a:cubicBezTo>
                  <a:cubicBezTo>
                    <a:pt x="1144294" y="115397"/>
                    <a:pt x="1103693" y="139455"/>
                    <a:pt x="1062567" y="162056"/>
                  </a:cubicBezTo>
                  <a:cubicBezTo>
                    <a:pt x="976763" y="209182"/>
                    <a:pt x="887697" y="250365"/>
                    <a:pt x="793738" y="278268"/>
                  </a:cubicBezTo>
                  <a:cubicBezTo>
                    <a:pt x="701002" y="305821"/>
                    <a:pt x="605994" y="324811"/>
                    <a:pt x="510054" y="336636"/>
                  </a:cubicBezTo>
                  <a:cubicBezTo>
                    <a:pt x="420288" y="347703"/>
                    <a:pt x="329533" y="354519"/>
                    <a:pt x="241282" y="375198"/>
                  </a:cubicBezTo>
                  <a:cubicBezTo>
                    <a:pt x="192817" y="386557"/>
                    <a:pt x="145925" y="402227"/>
                    <a:pt x="101537" y="424828"/>
                  </a:cubicBezTo>
                  <a:cubicBezTo>
                    <a:pt x="79984" y="435779"/>
                    <a:pt x="59247" y="448303"/>
                    <a:pt x="39616" y="462342"/>
                  </a:cubicBezTo>
                  <a:cubicBezTo>
                    <a:pt x="22490" y="474575"/>
                    <a:pt x="-402" y="485759"/>
                    <a:pt x="5" y="509059"/>
                  </a:cubicBezTo>
                  <a:cubicBezTo>
                    <a:pt x="5" y="510050"/>
                    <a:pt x="646" y="510924"/>
                    <a:pt x="1637" y="51115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5" name="Google Shape;2995;p78"/>
            <p:cNvSpPr/>
            <p:nvPr/>
          </p:nvSpPr>
          <p:spPr>
            <a:xfrm>
              <a:off x="3263186" y="539488"/>
              <a:ext cx="718889" cy="1676201"/>
            </a:xfrm>
            <a:custGeom>
              <a:rect b="b" l="l" r="r" t="t"/>
              <a:pathLst>
                <a:path extrusionOk="0" h="2438111" w="1045657">
                  <a:moveTo>
                    <a:pt x="11976" y="2436584"/>
                  </a:moveTo>
                  <a:cubicBezTo>
                    <a:pt x="139663" y="2345945"/>
                    <a:pt x="220982" y="2201248"/>
                    <a:pt x="273292" y="2056552"/>
                  </a:cubicBezTo>
                  <a:cubicBezTo>
                    <a:pt x="332708" y="1892225"/>
                    <a:pt x="357407" y="1716190"/>
                    <a:pt x="367951" y="1542485"/>
                  </a:cubicBezTo>
                  <a:cubicBezTo>
                    <a:pt x="380008" y="1343906"/>
                    <a:pt x="355077" y="1141191"/>
                    <a:pt x="413095" y="947855"/>
                  </a:cubicBezTo>
                  <a:cubicBezTo>
                    <a:pt x="463774" y="779043"/>
                    <a:pt x="550685" y="617162"/>
                    <a:pt x="649246" y="471651"/>
                  </a:cubicBezTo>
                  <a:cubicBezTo>
                    <a:pt x="757651" y="311576"/>
                    <a:pt x="888484" y="167521"/>
                    <a:pt x="1036908" y="43620"/>
                  </a:cubicBezTo>
                  <a:cubicBezTo>
                    <a:pt x="1062014" y="22708"/>
                    <a:pt x="1027588" y="-14864"/>
                    <a:pt x="1002715" y="6223"/>
                  </a:cubicBezTo>
                  <a:cubicBezTo>
                    <a:pt x="740234" y="228160"/>
                    <a:pt x="528957" y="517028"/>
                    <a:pt x="405347" y="838401"/>
                  </a:cubicBezTo>
                  <a:cubicBezTo>
                    <a:pt x="370863" y="928108"/>
                    <a:pt x="346397" y="1020436"/>
                    <a:pt x="337776" y="1116318"/>
                  </a:cubicBezTo>
                  <a:cubicBezTo>
                    <a:pt x="328805" y="1216102"/>
                    <a:pt x="335155" y="1316469"/>
                    <a:pt x="335097" y="1416487"/>
                  </a:cubicBezTo>
                  <a:cubicBezTo>
                    <a:pt x="335038" y="1600503"/>
                    <a:pt x="316339" y="1786557"/>
                    <a:pt x="267933" y="1964457"/>
                  </a:cubicBezTo>
                  <a:cubicBezTo>
                    <a:pt x="244225" y="2051717"/>
                    <a:pt x="212244" y="2137230"/>
                    <a:pt x="167798" y="2216161"/>
                  </a:cubicBezTo>
                  <a:cubicBezTo>
                    <a:pt x="123702" y="2294451"/>
                    <a:pt x="67315" y="2364061"/>
                    <a:pt x="2365" y="2426040"/>
                  </a:cubicBezTo>
                  <a:cubicBezTo>
                    <a:pt x="-4392" y="2432623"/>
                    <a:pt x="4753" y="2441768"/>
                    <a:pt x="11976" y="243658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6" name="Google Shape;2996;p78"/>
            <p:cNvSpPr/>
            <p:nvPr/>
          </p:nvSpPr>
          <p:spPr>
            <a:xfrm>
              <a:off x="2929952" y="1571118"/>
              <a:ext cx="448740" cy="412881"/>
            </a:xfrm>
            <a:custGeom>
              <a:rect b="b" l="l" r="r" t="t"/>
              <a:pathLst>
                <a:path extrusionOk="0" h="600554" w="652712">
                  <a:moveTo>
                    <a:pt x="522631" y="216038"/>
                  </a:moveTo>
                  <a:cubicBezTo>
                    <a:pt x="522631" y="216038"/>
                    <a:pt x="712180" y="216038"/>
                    <a:pt x="633658" y="411005"/>
                  </a:cubicBezTo>
                  <a:cubicBezTo>
                    <a:pt x="555135" y="605972"/>
                    <a:pt x="192229" y="500362"/>
                    <a:pt x="0" y="600555"/>
                  </a:cubicBezTo>
                  <a:cubicBezTo>
                    <a:pt x="0" y="600555"/>
                    <a:pt x="10835" y="129360"/>
                    <a:pt x="249141" y="29167"/>
                  </a:cubicBezTo>
                  <a:cubicBezTo>
                    <a:pt x="487447" y="-70967"/>
                    <a:pt x="576804" y="110428"/>
                    <a:pt x="522631" y="21603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7" name="Google Shape;2997;p78"/>
            <p:cNvSpPr/>
            <p:nvPr/>
          </p:nvSpPr>
          <p:spPr>
            <a:xfrm>
              <a:off x="2962716" y="1452960"/>
              <a:ext cx="548063" cy="482681"/>
            </a:xfrm>
            <a:custGeom>
              <a:rect b="b" l="l" r="r" t="t"/>
              <a:pathLst>
                <a:path extrusionOk="0" h="702081" w="797183">
                  <a:moveTo>
                    <a:pt x="1299" y="645599"/>
                  </a:moveTo>
                  <a:cubicBezTo>
                    <a:pt x="2872" y="645367"/>
                    <a:pt x="4911" y="646182"/>
                    <a:pt x="6600" y="646182"/>
                  </a:cubicBezTo>
                  <a:cubicBezTo>
                    <a:pt x="8464" y="646124"/>
                    <a:pt x="10387" y="645949"/>
                    <a:pt x="12251" y="645891"/>
                  </a:cubicBezTo>
                  <a:cubicBezTo>
                    <a:pt x="16270" y="645774"/>
                    <a:pt x="19998" y="645367"/>
                    <a:pt x="24017" y="644668"/>
                  </a:cubicBezTo>
                  <a:cubicBezTo>
                    <a:pt x="31648" y="643328"/>
                    <a:pt x="39337" y="642804"/>
                    <a:pt x="47143" y="642570"/>
                  </a:cubicBezTo>
                  <a:cubicBezTo>
                    <a:pt x="52444" y="642396"/>
                    <a:pt x="57803" y="642512"/>
                    <a:pt x="63104" y="642804"/>
                  </a:cubicBezTo>
                  <a:cubicBezTo>
                    <a:pt x="45803" y="659754"/>
                    <a:pt x="30017" y="678395"/>
                    <a:pt x="20522" y="700239"/>
                  </a:cubicBezTo>
                  <a:cubicBezTo>
                    <a:pt x="20114" y="701171"/>
                    <a:pt x="21046" y="702627"/>
                    <a:pt x="22153" y="701870"/>
                  </a:cubicBezTo>
                  <a:cubicBezTo>
                    <a:pt x="48832" y="682181"/>
                    <a:pt x="69861" y="656026"/>
                    <a:pt x="94676" y="634008"/>
                  </a:cubicBezTo>
                  <a:cubicBezTo>
                    <a:pt x="115472" y="615600"/>
                    <a:pt x="137607" y="598882"/>
                    <a:pt x="160267" y="582863"/>
                  </a:cubicBezTo>
                  <a:cubicBezTo>
                    <a:pt x="159918" y="585426"/>
                    <a:pt x="159568" y="588047"/>
                    <a:pt x="159160" y="590610"/>
                  </a:cubicBezTo>
                  <a:cubicBezTo>
                    <a:pt x="157413" y="601794"/>
                    <a:pt x="155374" y="612921"/>
                    <a:pt x="153743" y="624105"/>
                  </a:cubicBezTo>
                  <a:cubicBezTo>
                    <a:pt x="150481" y="646473"/>
                    <a:pt x="146170" y="668783"/>
                    <a:pt x="141510" y="690861"/>
                  </a:cubicBezTo>
                  <a:cubicBezTo>
                    <a:pt x="141335" y="691676"/>
                    <a:pt x="142559" y="692317"/>
                    <a:pt x="142967" y="691443"/>
                  </a:cubicBezTo>
                  <a:cubicBezTo>
                    <a:pt x="151996" y="670589"/>
                    <a:pt x="159568" y="649269"/>
                    <a:pt x="165976" y="627425"/>
                  </a:cubicBezTo>
                  <a:cubicBezTo>
                    <a:pt x="169180" y="616590"/>
                    <a:pt x="171393" y="605581"/>
                    <a:pt x="173432" y="594513"/>
                  </a:cubicBezTo>
                  <a:cubicBezTo>
                    <a:pt x="174422" y="588979"/>
                    <a:pt x="175412" y="583445"/>
                    <a:pt x="176286" y="577853"/>
                  </a:cubicBezTo>
                  <a:cubicBezTo>
                    <a:pt x="176694" y="575465"/>
                    <a:pt x="177218" y="572960"/>
                    <a:pt x="177510" y="570513"/>
                  </a:cubicBezTo>
                  <a:cubicBezTo>
                    <a:pt x="178325" y="569931"/>
                    <a:pt x="179140" y="569290"/>
                    <a:pt x="179956" y="568766"/>
                  </a:cubicBezTo>
                  <a:cubicBezTo>
                    <a:pt x="238499" y="529563"/>
                    <a:pt x="300304" y="495486"/>
                    <a:pt x="362050" y="461758"/>
                  </a:cubicBezTo>
                  <a:cubicBezTo>
                    <a:pt x="373700" y="455409"/>
                    <a:pt x="385350" y="449001"/>
                    <a:pt x="397059" y="442594"/>
                  </a:cubicBezTo>
                  <a:cubicBezTo>
                    <a:pt x="395893" y="456923"/>
                    <a:pt x="394263" y="471020"/>
                    <a:pt x="391234" y="485467"/>
                  </a:cubicBezTo>
                  <a:cubicBezTo>
                    <a:pt x="386923" y="505913"/>
                    <a:pt x="381564" y="526126"/>
                    <a:pt x="375797" y="546223"/>
                  </a:cubicBezTo>
                  <a:cubicBezTo>
                    <a:pt x="370263" y="565621"/>
                    <a:pt x="363855" y="584727"/>
                    <a:pt x="356632" y="603542"/>
                  </a:cubicBezTo>
                  <a:cubicBezTo>
                    <a:pt x="349176" y="622940"/>
                    <a:pt x="340264" y="641580"/>
                    <a:pt x="334846" y="661677"/>
                  </a:cubicBezTo>
                  <a:cubicBezTo>
                    <a:pt x="334614" y="662609"/>
                    <a:pt x="335895" y="663541"/>
                    <a:pt x="336594" y="662725"/>
                  </a:cubicBezTo>
                  <a:cubicBezTo>
                    <a:pt x="363273" y="630338"/>
                    <a:pt x="377952" y="585368"/>
                    <a:pt x="390710" y="545873"/>
                  </a:cubicBezTo>
                  <a:cubicBezTo>
                    <a:pt x="397583" y="524611"/>
                    <a:pt x="402709" y="502767"/>
                    <a:pt x="406961" y="480865"/>
                  </a:cubicBezTo>
                  <a:cubicBezTo>
                    <a:pt x="409816" y="466244"/>
                    <a:pt x="413777" y="449933"/>
                    <a:pt x="410515" y="435137"/>
                  </a:cubicBezTo>
                  <a:cubicBezTo>
                    <a:pt x="512688" y="378634"/>
                    <a:pt x="614511" y="317237"/>
                    <a:pt x="690762" y="227763"/>
                  </a:cubicBezTo>
                  <a:cubicBezTo>
                    <a:pt x="743887" y="165434"/>
                    <a:pt x="781576" y="95066"/>
                    <a:pt x="796954" y="14155"/>
                  </a:cubicBezTo>
                  <a:cubicBezTo>
                    <a:pt x="799634" y="0"/>
                    <a:pt x="778023" y="-6174"/>
                    <a:pt x="775168" y="8155"/>
                  </a:cubicBezTo>
                  <a:cubicBezTo>
                    <a:pt x="760606" y="81086"/>
                    <a:pt x="729324" y="151920"/>
                    <a:pt x="681675" y="209355"/>
                  </a:cubicBezTo>
                  <a:cubicBezTo>
                    <a:pt x="638802" y="260908"/>
                    <a:pt x="586551" y="303955"/>
                    <a:pt x="531269" y="341528"/>
                  </a:cubicBezTo>
                  <a:cubicBezTo>
                    <a:pt x="468358" y="384284"/>
                    <a:pt x="401136" y="419759"/>
                    <a:pt x="334380" y="456050"/>
                  </a:cubicBezTo>
                  <a:cubicBezTo>
                    <a:pt x="313584" y="432458"/>
                    <a:pt x="280323" y="423604"/>
                    <a:pt x="250032" y="418128"/>
                  </a:cubicBezTo>
                  <a:cubicBezTo>
                    <a:pt x="227838" y="414109"/>
                    <a:pt x="205470" y="411021"/>
                    <a:pt x="183160" y="407992"/>
                  </a:cubicBezTo>
                  <a:cubicBezTo>
                    <a:pt x="160558" y="404905"/>
                    <a:pt x="137549" y="400303"/>
                    <a:pt x="114831" y="403915"/>
                  </a:cubicBezTo>
                  <a:cubicBezTo>
                    <a:pt x="114423" y="403973"/>
                    <a:pt x="114307" y="404730"/>
                    <a:pt x="114715" y="404847"/>
                  </a:cubicBezTo>
                  <a:cubicBezTo>
                    <a:pt x="134811" y="413410"/>
                    <a:pt x="156597" y="415216"/>
                    <a:pt x="177975" y="418769"/>
                  </a:cubicBezTo>
                  <a:cubicBezTo>
                    <a:pt x="198655" y="422264"/>
                    <a:pt x="219334" y="425876"/>
                    <a:pt x="239897" y="430011"/>
                  </a:cubicBezTo>
                  <a:cubicBezTo>
                    <a:pt x="269605" y="436011"/>
                    <a:pt x="298381" y="444574"/>
                    <a:pt x="322555" y="462516"/>
                  </a:cubicBezTo>
                  <a:cubicBezTo>
                    <a:pt x="273857" y="489195"/>
                    <a:pt x="225625" y="516515"/>
                    <a:pt x="179781" y="547970"/>
                  </a:cubicBezTo>
                  <a:cubicBezTo>
                    <a:pt x="149083" y="568999"/>
                    <a:pt x="119375" y="591600"/>
                    <a:pt x="91589" y="616415"/>
                  </a:cubicBezTo>
                  <a:cubicBezTo>
                    <a:pt x="87162" y="620377"/>
                    <a:pt x="82618" y="624454"/>
                    <a:pt x="78133" y="628532"/>
                  </a:cubicBezTo>
                  <a:cubicBezTo>
                    <a:pt x="73997" y="627658"/>
                    <a:pt x="69395" y="627658"/>
                    <a:pt x="66308" y="627483"/>
                  </a:cubicBezTo>
                  <a:cubicBezTo>
                    <a:pt x="58502" y="627017"/>
                    <a:pt x="50521" y="627017"/>
                    <a:pt x="42716" y="627949"/>
                  </a:cubicBezTo>
                  <a:cubicBezTo>
                    <a:pt x="34794" y="628940"/>
                    <a:pt x="26871" y="630338"/>
                    <a:pt x="19124" y="632435"/>
                  </a:cubicBezTo>
                  <a:cubicBezTo>
                    <a:pt x="15280" y="633483"/>
                    <a:pt x="11959" y="635231"/>
                    <a:pt x="8523" y="637270"/>
                  </a:cubicBezTo>
                  <a:cubicBezTo>
                    <a:pt x="6950" y="638201"/>
                    <a:pt x="5027" y="639075"/>
                    <a:pt x="3629" y="640299"/>
                  </a:cubicBezTo>
                  <a:cubicBezTo>
                    <a:pt x="2522" y="641289"/>
                    <a:pt x="1823" y="642804"/>
                    <a:pt x="542" y="643619"/>
                  </a:cubicBezTo>
                  <a:cubicBezTo>
                    <a:pt x="-565" y="644318"/>
                    <a:pt x="193" y="645716"/>
                    <a:pt x="1299" y="64559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8" name="Google Shape;2998;p78"/>
            <p:cNvSpPr/>
            <p:nvPr/>
          </p:nvSpPr>
          <p:spPr>
            <a:xfrm>
              <a:off x="3062520" y="1096101"/>
              <a:ext cx="332643" cy="373297"/>
            </a:xfrm>
            <a:custGeom>
              <a:rect b="b" l="l" r="r" t="t"/>
              <a:pathLst>
                <a:path extrusionOk="0" h="542977" w="483844">
                  <a:moveTo>
                    <a:pt x="358625" y="147742"/>
                  </a:moveTo>
                  <a:cubicBezTo>
                    <a:pt x="358625" y="147742"/>
                    <a:pt x="507457" y="113956"/>
                    <a:pt x="480603" y="281080"/>
                  </a:cubicBezTo>
                  <a:cubicBezTo>
                    <a:pt x="453691" y="448203"/>
                    <a:pt x="149910" y="429970"/>
                    <a:pt x="16806" y="542977"/>
                  </a:cubicBezTo>
                  <a:cubicBezTo>
                    <a:pt x="16806" y="542977"/>
                    <a:pt x="-58746" y="171043"/>
                    <a:pt x="110532" y="49822"/>
                  </a:cubicBezTo>
                  <a:cubicBezTo>
                    <a:pt x="279811" y="-71399"/>
                    <a:pt x="382333" y="55181"/>
                    <a:pt x="358625" y="14774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9" name="Google Shape;2999;p78"/>
            <p:cNvSpPr/>
            <p:nvPr/>
          </p:nvSpPr>
          <p:spPr>
            <a:xfrm>
              <a:off x="3084159" y="950101"/>
              <a:ext cx="353178" cy="472717"/>
            </a:xfrm>
            <a:custGeom>
              <a:rect b="b" l="l" r="r" t="t"/>
              <a:pathLst>
                <a:path extrusionOk="0" h="687588" w="513714">
                  <a:moveTo>
                    <a:pt x="1231" y="646799"/>
                  </a:moveTo>
                  <a:cubicBezTo>
                    <a:pt x="2455" y="646333"/>
                    <a:pt x="4144" y="646625"/>
                    <a:pt x="5484" y="646275"/>
                  </a:cubicBezTo>
                  <a:cubicBezTo>
                    <a:pt x="6940" y="645925"/>
                    <a:pt x="8396" y="645401"/>
                    <a:pt x="9853" y="645052"/>
                  </a:cubicBezTo>
                  <a:cubicBezTo>
                    <a:pt x="12998" y="644236"/>
                    <a:pt x="15852" y="643246"/>
                    <a:pt x="18882" y="642023"/>
                  </a:cubicBezTo>
                  <a:cubicBezTo>
                    <a:pt x="24648" y="639634"/>
                    <a:pt x="30590" y="637829"/>
                    <a:pt x="36648" y="636256"/>
                  </a:cubicBezTo>
                  <a:cubicBezTo>
                    <a:pt x="40784" y="635149"/>
                    <a:pt x="44978" y="634275"/>
                    <a:pt x="49231" y="633576"/>
                  </a:cubicBezTo>
                  <a:cubicBezTo>
                    <a:pt x="38687" y="650003"/>
                    <a:pt x="29600" y="667420"/>
                    <a:pt x="26046" y="686294"/>
                  </a:cubicBezTo>
                  <a:cubicBezTo>
                    <a:pt x="25872" y="687109"/>
                    <a:pt x="26920" y="688099"/>
                    <a:pt x="27619" y="687284"/>
                  </a:cubicBezTo>
                  <a:cubicBezTo>
                    <a:pt x="45036" y="667071"/>
                    <a:pt x="56920" y="642780"/>
                    <a:pt x="72473" y="621052"/>
                  </a:cubicBezTo>
                  <a:cubicBezTo>
                    <a:pt x="85521" y="602878"/>
                    <a:pt x="99909" y="585810"/>
                    <a:pt x="114880" y="569209"/>
                  </a:cubicBezTo>
                  <a:cubicBezTo>
                    <a:pt x="115055" y="571306"/>
                    <a:pt x="115230" y="573403"/>
                    <a:pt x="115404" y="575500"/>
                  </a:cubicBezTo>
                  <a:cubicBezTo>
                    <a:pt x="116045" y="584587"/>
                    <a:pt x="116394" y="593674"/>
                    <a:pt x="117152" y="602761"/>
                  </a:cubicBezTo>
                  <a:cubicBezTo>
                    <a:pt x="118608" y="620936"/>
                    <a:pt x="119190" y="639168"/>
                    <a:pt x="119482" y="657401"/>
                  </a:cubicBezTo>
                  <a:cubicBezTo>
                    <a:pt x="119482" y="658100"/>
                    <a:pt x="120588" y="658391"/>
                    <a:pt x="120705" y="657634"/>
                  </a:cubicBezTo>
                  <a:cubicBezTo>
                    <a:pt x="124084" y="639634"/>
                    <a:pt x="126181" y="621576"/>
                    <a:pt x="127346" y="603286"/>
                  </a:cubicBezTo>
                  <a:cubicBezTo>
                    <a:pt x="127928" y="594198"/>
                    <a:pt x="127695" y="585169"/>
                    <a:pt x="127346" y="576082"/>
                  </a:cubicBezTo>
                  <a:cubicBezTo>
                    <a:pt x="127171" y="571539"/>
                    <a:pt x="126880" y="567053"/>
                    <a:pt x="126588" y="562510"/>
                  </a:cubicBezTo>
                  <a:cubicBezTo>
                    <a:pt x="126472" y="560587"/>
                    <a:pt x="126472" y="558548"/>
                    <a:pt x="126239" y="556568"/>
                  </a:cubicBezTo>
                  <a:cubicBezTo>
                    <a:pt x="126821" y="555986"/>
                    <a:pt x="127287" y="555345"/>
                    <a:pt x="127870" y="554762"/>
                  </a:cubicBezTo>
                  <a:cubicBezTo>
                    <a:pt x="166840" y="513520"/>
                    <a:pt x="209305" y="475773"/>
                    <a:pt x="251829" y="438260"/>
                  </a:cubicBezTo>
                  <a:cubicBezTo>
                    <a:pt x="259809" y="431211"/>
                    <a:pt x="267848" y="424105"/>
                    <a:pt x="275886" y="416998"/>
                  </a:cubicBezTo>
                  <a:cubicBezTo>
                    <a:pt x="277518" y="428473"/>
                    <a:pt x="278799" y="439832"/>
                    <a:pt x="278974" y="451716"/>
                  </a:cubicBezTo>
                  <a:cubicBezTo>
                    <a:pt x="279265" y="468550"/>
                    <a:pt x="278624" y="485385"/>
                    <a:pt x="277693" y="502161"/>
                  </a:cubicBezTo>
                  <a:cubicBezTo>
                    <a:pt x="276819" y="518355"/>
                    <a:pt x="275187" y="534549"/>
                    <a:pt x="272857" y="550626"/>
                  </a:cubicBezTo>
                  <a:cubicBezTo>
                    <a:pt x="270469" y="567170"/>
                    <a:pt x="266800" y="583422"/>
                    <a:pt x="266100" y="600140"/>
                  </a:cubicBezTo>
                  <a:cubicBezTo>
                    <a:pt x="266042" y="600955"/>
                    <a:pt x="267265" y="601422"/>
                    <a:pt x="267673" y="600606"/>
                  </a:cubicBezTo>
                  <a:cubicBezTo>
                    <a:pt x="282876" y="570432"/>
                    <a:pt x="286372" y="532510"/>
                    <a:pt x="289343" y="499191"/>
                  </a:cubicBezTo>
                  <a:cubicBezTo>
                    <a:pt x="290973" y="481307"/>
                    <a:pt x="291090" y="463191"/>
                    <a:pt x="290508" y="445250"/>
                  </a:cubicBezTo>
                  <a:cubicBezTo>
                    <a:pt x="290158" y="433250"/>
                    <a:pt x="290333" y="419736"/>
                    <a:pt x="285148" y="408726"/>
                  </a:cubicBezTo>
                  <a:cubicBezTo>
                    <a:pt x="355283" y="346164"/>
                    <a:pt x="424311" y="279758"/>
                    <a:pt x="468232" y="195876"/>
                  </a:cubicBezTo>
                  <a:cubicBezTo>
                    <a:pt x="498814" y="137450"/>
                    <a:pt x="515882" y="75470"/>
                    <a:pt x="513494" y="9180"/>
                  </a:cubicBezTo>
                  <a:cubicBezTo>
                    <a:pt x="513086" y="-2412"/>
                    <a:pt x="495028" y="-3402"/>
                    <a:pt x="495319" y="8365"/>
                  </a:cubicBezTo>
                  <a:cubicBezTo>
                    <a:pt x="496892" y="68247"/>
                    <a:pt x="485009" y="129469"/>
                    <a:pt x="457747" y="183061"/>
                  </a:cubicBezTo>
                  <a:cubicBezTo>
                    <a:pt x="433282" y="231234"/>
                    <a:pt x="399904" y="274340"/>
                    <a:pt x="363205" y="313718"/>
                  </a:cubicBezTo>
                  <a:cubicBezTo>
                    <a:pt x="321439" y="358513"/>
                    <a:pt x="274954" y="398357"/>
                    <a:pt x="229052" y="438784"/>
                  </a:cubicBezTo>
                  <a:cubicBezTo>
                    <a:pt x="208490" y="423930"/>
                    <a:pt x="180821" y="422939"/>
                    <a:pt x="156064" y="424046"/>
                  </a:cubicBezTo>
                  <a:cubicBezTo>
                    <a:pt x="137947" y="424862"/>
                    <a:pt x="119831" y="426435"/>
                    <a:pt x="101715" y="428007"/>
                  </a:cubicBezTo>
                  <a:cubicBezTo>
                    <a:pt x="83424" y="429638"/>
                    <a:pt x="64551" y="430104"/>
                    <a:pt x="47308" y="436978"/>
                  </a:cubicBezTo>
                  <a:cubicBezTo>
                    <a:pt x="46959" y="437095"/>
                    <a:pt x="47017" y="437677"/>
                    <a:pt x="47367" y="437735"/>
                  </a:cubicBezTo>
                  <a:cubicBezTo>
                    <a:pt x="64667" y="440881"/>
                    <a:pt x="82084" y="438376"/>
                    <a:pt x="99501" y="437386"/>
                  </a:cubicBezTo>
                  <a:cubicBezTo>
                    <a:pt x="116394" y="436395"/>
                    <a:pt x="133229" y="435580"/>
                    <a:pt x="150122" y="435172"/>
                  </a:cubicBezTo>
                  <a:cubicBezTo>
                    <a:pt x="174529" y="434590"/>
                    <a:pt x="198645" y="436221"/>
                    <a:pt x="220839" y="445949"/>
                  </a:cubicBezTo>
                  <a:cubicBezTo>
                    <a:pt x="187345" y="475540"/>
                    <a:pt x="154374" y="505656"/>
                    <a:pt x="123967" y="538510"/>
                  </a:cubicBezTo>
                  <a:cubicBezTo>
                    <a:pt x="103638" y="560471"/>
                    <a:pt x="84298" y="583538"/>
                    <a:pt x="66939" y="608004"/>
                  </a:cubicBezTo>
                  <a:cubicBezTo>
                    <a:pt x="64143" y="611907"/>
                    <a:pt x="61347" y="615926"/>
                    <a:pt x="58551" y="619945"/>
                  </a:cubicBezTo>
                  <a:cubicBezTo>
                    <a:pt x="55114" y="620004"/>
                    <a:pt x="51502" y="620819"/>
                    <a:pt x="49056" y="621227"/>
                  </a:cubicBezTo>
                  <a:cubicBezTo>
                    <a:pt x="42823" y="622275"/>
                    <a:pt x="36590" y="623674"/>
                    <a:pt x="30649" y="625829"/>
                  </a:cubicBezTo>
                  <a:cubicBezTo>
                    <a:pt x="24590" y="627984"/>
                    <a:pt x="18649" y="630547"/>
                    <a:pt x="12940" y="633576"/>
                  </a:cubicBezTo>
                  <a:cubicBezTo>
                    <a:pt x="10086" y="635091"/>
                    <a:pt x="7814" y="637071"/>
                    <a:pt x="5484" y="639285"/>
                  </a:cubicBezTo>
                  <a:cubicBezTo>
                    <a:pt x="4435" y="640275"/>
                    <a:pt x="3037" y="641324"/>
                    <a:pt x="2164" y="642547"/>
                  </a:cubicBezTo>
                  <a:cubicBezTo>
                    <a:pt x="1465" y="643537"/>
                    <a:pt x="1173" y="644819"/>
                    <a:pt x="299" y="645693"/>
                  </a:cubicBezTo>
                  <a:cubicBezTo>
                    <a:pt x="-458" y="646158"/>
                    <a:pt x="358" y="647149"/>
                    <a:pt x="1231" y="64679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0" name="Google Shape;3000;p78"/>
            <p:cNvSpPr/>
            <p:nvPr/>
          </p:nvSpPr>
          <p:spPr>
            <a:xfrm>
              <a:off x="2867810" y="715991"/>
              <a:ext cx="290620" cy="251807"/>
            </a:xfrm>
            <a:custGeom>
              <a:rect b="b" l="l" r="r" t="t"/>
              <a:pathLst>
                <a:path extrusionOk="0" h="366265" w="422720">
                  <a:moveTo>
                    <a:pt x="313916" y="267092"/>
                  </a:moveTo>
                  <a:cubicBezTo>
                    <a:pt x="313916" y="267092"/>
                    <a:pt x="345022" y="379575"/>
                    <a:pt x="216403" y="364954"/>
                  </a:cubicBezTo>
                  <a:cubicBezTo>
                    <a:pt x="87785" y="350333"/>
                    <a:pt x="90989" y="117678"/>
                    <a:pt x="0" y="19990"/>
                  </a:cubicBezTo>
                  <a:cubicBezTo>
                    <a:pt x="0" y="19990"/>
                    <a:pt x="281412" y="-50844"/>
                    <a:pt x="379973" y="74164"/>
                  </a:cubicBezTo>
                  <a:cubicBezTo>
                    <a:pt x="478476" y="199113"/>
                    <a:pt x="385507" y="281946"/>
                    <a:pt x="313916" y="26709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1" name="Google Shape;3001;p78"/>
            <p:cNvSpPr/>
            <p:nvPr/>
          </p:nvSpPr>
          <p:spPr>
            <a:xfrm>
              <a:off x="2904222" y="734749"/>
              <a:ext cx="372769" cy="254607"/>
            </a:xfrm>
            <a:custGeom>
              <a:rect b="b" l="l" r="r" t="t"/>
              <a:pathLst>
                <a:path extrusionOk="0" h="370337" w="542209">
                  <a:moveTo>
                    <a:pt x="30253" y="1025"/>
                  </a:moveTo>
                  <a:cubicBezTo>
                    <a:pt x="30661" y="1957"/>
                    <a:pt x="30486" y="3239"/>
                    <a:pt x="30777" y="4229"/>
                  </a:cubicBezTo>
                  <a:cubicBezTo>
                    <a:pt x="31127" y="5336"/>
                    <a:pt x="31535" y="6443"/>
                    <a:pt x="31884" y="7549"/>
                  </a:cubicBezTo>
                  <a:cubicBezTo>
                    <a:pt x="32641" y="9938"/>
                    <a:pt x="33457" y="12093"/>
                    <a:pt x="34506" y="14307"/>
                  </a:cubicBezTo>
                  <a:cubicBezTo>
                    <a:pt x="36544" y="18617"/>
                    <a:pt x="38117" y="23103"/>
                    <a:pt x="39515" y="27646"/>
                  </a:cubicBezTo>
                  <a:cubicBezTo>
                    <a:pt x="40505" y="30792"/>
                    <a:pt x="41321" y="33937"/>
                    <a:pt x="42020" y="37141"/>
                  </a:cubicBezTo>
                  <a:cubicBezTo>
                    <a:pt x="29088" y="29685"/>
                    <a:pt x="15516" y="23336"/>
                    <a:pt x="953" y="21297"/>
                  </a:cubicBezTo>
                  <a:cubicBezTo>
                    <a:pt x="312" y="21180"/>
                    <a:pt x="-387" y="21996"/>
                    <a:pt x="254" y="22520"/>
                  </a:cubicBezTo>
                  <a:cubicBezTo>
                    <a:pt x="16331" y="35102"/>
                    <a:pt x="35263" y="43316"/>
                    <a:pt x="52389" y="54442"/>
                  </a:cubicBezTo>
                  <a:cubicBezTo>
                    <a:pt x="66718" y="63762"/>
                    <a:pt x="80291" y="74189"/>
                    <a:pt x="93514" y="84966"/>
                  </a:cubicBezTo>
                  <a:cubicBezTo>
                    <a:pt x="91941" y="85140"/>
                    <a:pt x="90310" y="85373"/>
                    <a:pt x="88738" y="85606"/>
                  </a:cubicBezTo>
                  <a:cubicBezTo>
                    <a:pt x="81806" y="86422"/>
                    <a:pt x="74874" y="87004"/>
                    <a:pt x="68000" y="87878"/>
                  </a:cubicBezTo>
                  <a:cubicBezTo>
                    <a:pt x="54195" y="89626"/>
                    <a:pt x="40272" y="90732"/>
                    <a:pt x="26350" y="91548"/>
                  </a:cubicBezTo>
                  <a:cubicBezTo>
                    <a:pt x="25826" y="91606"/>
                    <a:pt x="25651" y="92422"/>
                    <a:pt x="26234" y="92480"/>
                  </a:cubicBezTo>
                  <a:cubicBezTo>
                    <a:pt x="40097" y="94402"/>
                    <a:pt x="53961" y="95393"/>
                    <a:pt x="68000" y="95625"/>
                  </a:cubicBezTo>
                  <a:cubicBezTo>
                    <a:pt x="74932" y="95742"/>
                    <a:pt x="81864" y="95276"/>
                    <a:pt x="88738" y="94635"/>
                  </a:cubicBezTo>
                  <a:cubicBezTo>
                    <a:pt x="92174" y="94344"/>
                    <a:pt x="95611" y="93994"/>
                    <a:pt x="99106" y="93587"/>
                  </a:cubicBezTo>
                  <a:cubicBezTo>
                    <a:pt x="100562" y="93412"/>
                    <a:pt x="102135" y="93354"/>
                    <a:pt x="103650" y="93121"/>
                  </a:cubicBezTo>
                  <a:cubicBezTo>
                    <a:pt x="104116" y="93528"/>
                    <a:pt x="104640" y="93878"/>
                    <a:pt x="105106" y="94286"/>
                  </a:cubicBezTo>
                  <a:cubicBezTo>
                    <a:pt x="137960" y="122596"/>
                    <a:pt x="168309" y="153702"/>
                    <a:pt x="198483" y="184808"/>
                  </a:cubicBezTo>
                  <a:cubicBezTo>
                    <a:pt x="204133" y="190692"/>
                    <a:pt x="209842" y="196575"/>
                    <a:pt x="215609" y="202458"/>
                  </a:cubicBezTo>
                  <a:cubicBezTo>
                    <a:pt x="206929" y="204148"/>
                    <a:pt x="198308" y="205487"/>
                    <a:pt x="189221" y="206012"/>
                  </a:cubicBezTo>
                  <a:cubicBezTo>
                    <a:pt x="176406" y="206827"/>
                    <a:pt x="163474" y="206944"/>
                    <a:pt x="150659" y="206827"/>
                  </a:cubicBezTo>
                  <a:cubicBezTo>
                    <a:pt x="138251" y="206711"/>
                    <a:pt x="125844" y="206070"/>
                    <a:pt x="113494" y="204847"/>
                  </a:cubicBezTo>
                  <a:cubicBezTo>
                    <a:pt x="100737" y="203565"/>
                    <a:pt x="88213" y="201410"/>
                    <a:pt x="75398" y="201468"/>
                  </a:cubicBezTo>
                  <a:cubicBezTo>
                    <a:pt x="74815" y="201468"/>
                    <a:pt x="74466" y="202400"/>
                    <a:pt x="75107" y="202691"/>
                  </a:cubicBezTo>
                  <a:cubicBezTo>
                    <a:pt x="98698" y="213235"/>
                    <a:pt x="127766" y="214575"/>
                    <a:pt x="153338" y="215623"/>
                  </a:cubicBezTo>
                  <a:cubicBezTo>
                    <a:pt x="167086" y="216206"/>
                    <a:pt x="180891" y="215681"/>
                    <a:pt x="194580" y="214633"/>
                  </a:cubicBezTo>
                  <a:cubicBezTo>
                    <a:pt x="203726" y="213934"/>
                    <a:pt x="214036" y="213584"/>
                    <a:pt x="222308" y="209215"/>
                  </a:cubicBezTo>
                  <a:cubicBezTo>
                    <a:pt x="272579" y="260593"/>
                    <a:pt x="325762" y="310922"/>
                    <a:pt x="391353" y="341504"/>
                  </a:cubicBezTo>
                  <a:cubicBezTo>
                    <a:pt x="437080" y="362824"/>
                    <a:pt x="485021" y="373601"/>
                    <a:pt x="535525" y="369465"/>
                  </a:cubicBezTo>
                  <a:cubicBezTo>
                    <a:pt x="544379" y="368766"/>
                    <a:pt x="544496" y="354902"/>
                    <a:pt x="535525" y="355543"/>
                  </a:cubicBezTo>
                  <a:cubicBezTo>
                    <a:pt x="489856" y="358863"/>
                    <a:pt x="442673" y="351931"/>
                    <a:pt x="400790" y="333058"/>
                  </a:cubicBezTo>
                  <a:cubicBezTo>
                    <a:pt x="363159" y="316107"/>
                    <a:pt x="329024" y="292107"/>
                    <a:pt x="297685" y="265486"/>
                  </a:cubicBezTo>
                  <a:cubicBezTo>
                    <a:pt x="261977" y="235196"/>
                    <a:pt x="229939" y="201060"/>
                    <a:pt x="197434" y="167449"/>
                  </a:cubicBezTo>
                  <a:cubicBezTo>
                    <a:pt x="208036" y="151197"/>
                    <a:pt x="207803" y="130052"/>
                    <a:pt x="206114" y="111179"/>
                  </a:cubicBezTo>
                  <a:cubicBezTo>
                    <a:pt x="204832" y="97373"/>
                    <a:pt x="203027" y="83567"/>
                    <a:pt x="201163" y="69820"/>
                  </a:cubicBezTo>
                  <a:cubicBezTo>
                    <a:pt x="199298" y="55898"/>
                    <a:pt x="198250" y="41510"/>
                    <a:pt x="192366" y="28578"/>
                  </a:cubicBezTo>
                  <a:cubicBezTo>
                    <a:pt x="192250" y="28345"/>
                    <a:pt x="191784" y="28404"/>
                    <a:pt x="191784" y="28636"/>
                  </a:cubicBezTo>
                  <a:cubicBezTo>
                    <a:pt x="189978" y="41976"/>
                    <a:pt x="192483" y="55199"/>
                    <a:pt x="193881" y="68480"/>
                  </a:cubicBezTo>
                  <a:cubicBezTo>
                    <a:pt x="195221" y="81354"/>
                    <a:pt x="196444" y="94169"/>
                    <a:pt x="197376" y="107101"/>
                  </a:cubicBezTo>
                  <a:cubicBezTo>
                    <a:pt x="198716" y="125683"/>
                    <a:pt x="198308" y="144207"/>
                    <a:pt x="191668" y="161450"/>
                  </a:cubicBezTo>
                  <a:cubicBezTo>
                    <a:pt x="167843" y="136926"/>
                    <a:pt x="143727" y="112751"/>
                    <a:pt x="117572" y="90732"/>
                  </a:cubicBezTo>
                  <a:cubicBezTo>
                    <a:pt x="100038" y="75936"/>
                    <a:pt x="81747" y="62014"/>
                    <a:pt x="62524" y="49607"/>
                  </a:cubicBezTo>
                  <a:cubicBezTo>
                    <a:pt x="59437" y="47626"/>
                    <a:pt x="56292" y="45588"/>
                    <a:pt x="53146" y="43607"/>
                  </a:cubicBezTo>
                  <a:cubicBezTo>
                    <a:pt x="52971" y="40986"/>
                    <a:pt x="52214" y="38248"/>
                    <a:pt x="51806" y="36442"/>
                  </a:cubicBezTo>
                  <a:cubicBezTo>
                    <a:pt x="50816" y="31724"/>
                    <a:pt x="49534" y="27005"/>
                    <a:pt x="47670" y="22520"/>
                  </a:cubicBezTo>
                  <a:cubicBezTo>
                    <a:pt x="45806" y="17977"/>
                    <a:pt x="43651" y="13549"/>
                    <a:pt x="41146" y="9297"/>
                  </a:cubicBezTo>
                  <a:cubicBezTo>
                    <a:pt x="39865" y="7200"/>
                    <a:pt x="38292" y="5511"/>
                    <a:pt x="36544" y="3821"/>
                  </a:cubicBezTo>
                  <a:cubicBezTo>
                    <a:pt x="35729" y="3006"/>
                    <a:pt x="34913" y="2074"/>
                    <a:pt x="33923" y="1433"/>
                  </a:cubicBezTo>
                  <a:cubicBezTo>
                    <a:pt x="33166" y="909"/>
                    <a:pt x="32117" y="734"/>
                    <a:pt x="31476" y="152"/>
                  </a:cubicBezTo>
                  <a:cubicBezTo>
                    <a:pt x="30719" y="-314"/>
                    <a:pt x="30020" y="384"/>
                    <a:pt x="30253" y="102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2" name="Google Shape;3002;p78"/>
            <p:cNvSpPr/>
            <p:nvPr/>
          </p:nvSpPr>
          <p:spPr>
            <a:xfrm>
              <a:off x="3607224" y="1436652"/>
              <a:ext cx="370076" cy="340506"/>
            </a:xfrm>
            <a:custGeom>
              <a:rect b="b" l="l" r="r" t="t"/>
              <a:pathLst>
                <a:path extrusionOk="0" h="495282" w="538292">
                  <a:moveTo>
                    <a:pt x="107291" y="178162"/>
                  </a:moveTo>
                  <a:cubicBezTo>
                    <a:pt x="107291" y="178162"/>
                    <a:pt x="-49056" y="178162"/>
                    <a:pt x="15720" y="338936"/>
                  </a:cubicBezTo>
                  <a:cubicBezTo>
                    <a:pt x="80495" y="499710"/>
                    <a:pt x="379732" y="412624"/>
                    <a:pt x="538293" y="495282"/>
                  </a:cubicBezTo>
                  <a:cubicBezTo>
                    <a:pt x="538293" y="495282"/>
                    <a:pt x="529380" y="106688"/>
                    <a:pt x="332840" y="24087"/>
                  </a:cubicBezTo>
                  <a:cubicBezTo>
                    <a:pt x="136301" y="-58571"/>
                    <a:pt x="62612" y="91076"/>
                    <a:pt x="107291" y="17816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3" name="Google Shape;3003;p78"/>
            <p:cNvSpPr/>
            <p:nvPr/>
          </p:nvSpPr>
          <p:spPr>
            <a:xfrm>
              <a:off x="3498289" y="1339217"/>
              <a:ext cx="451856" cy="397967"/>
            </a:xfrm>
            <a:custGeom>
              <a:rect b="b" l="l" r="r" t="t"/>
              <a:pathLst>
                <a:path extrusionOk="0" h="578861" w="657245">
                  <a:moveTo>
                    <a:pt x="656158" y="532314"/>
                  </a:moveTo>
                  <a:cubicBezTo>
                    <a:pt x="654818" y="532139"/>
                    <a:pt x="653187" y="532780"/>
                    <a:pt x="651789" y="532780"/>
                  </a:cubicBezTo>
                  <a:cubicBezTo>
                    <a:pt x="650216" y="532722"/>
                    <a:pt x="648702" y="532605"/>
                    <a:pt x="647129" y="532547"/>
                  </a:cubicBezTo>
                  <a:cubicBezTo>
                    <a:pt x="643809" y="532431"/>
                    <a:pt x="640721" y="532139"/>
                    <a:pt x="637459" y="531557"/>
                  </a:cubicBezTo>
                  <a:cubicBezTo>
                    <a:pt x="631168" y="530450"/>
                    <a:pt x="624819" y="530042"/>
                    <a:pt x="618411" y="529809"/>
                  </a:cubicBezTo>
                  <a:cubicBezTo>
                    <a:pt x="614042" y="529634"/>
                    <a:pt x="609615" y="529751"/>
                    <a:pt x="605246" y="529984"/>
                  </a:cubicBezTo>
                  <a:cubicBezTo>
                    <a:pt x="619518" y="543964"/>
                    <a:pt x="632507" y="559343"/>
                    <a:pt x="640372" y="577342"/>
                  </a:cubicBezTo>
                  <a:cubicBezTo>
                    <a:pt x="640721" y="578100"/>
                    <a:pt x="639906" y="579323"/>
                    <a:pt x="639032" y="578682"/>
                  </a:cubicBezTo>
                  <a:cubicBezTo>
                    <a:pt x="617071" y="562430"/>
                    <a:pt x="599712" y="540877"/>
                    <a:pt x="579208" y="522761"/>
                  </a:cubicBezTo>
                  <a:cubicBezTo>
                    <a:pt x="562082" y="507557"/>
                    <a:pt x="543791" y="493810"/>
                    <a:pt x="525092" y="480587"/>
                  </a:cubicBezTo>
                  <a:cubicBezTo>
                    <a:pt x="525384" y="482742"/>
                    <a:pt x="525675" y="484839"/>
                    <a:pt x="526025" y="486994"/>
                  </a:cubicBezTo>
                  <a:cubicBezTo>
                    <a:pt x="527481" y="496198"/>
                    <a:pt x="529111" y="505402"/>
                    <a:pt x="530510" y="514606"/>
                  </a:cubicBezTo>
                  <a:cubicBezTo>
                    <a:pt x="533189" y="533071"/>
                    <a:pt x="536743" y="551420"/>
                    <a:pt x="540587" y="569653"/>
                  </a:cubicBezTo>
                  <a:cubicBezTo>
                    <a:pt x="540704" y="570352"/>
                    <a:pt x="539714" y="570876"/>
                    <a:pt x="539422" y="570178"/>
                  </a:cubicBezTo>
                  <a:cubicBezTo>
                    <a:pt x="531966" y="552935"/>
                    <a:pt x="525733" y="535401"/>
                    <a:pt x="520432" y="517402"/>
                  </a:cubicBezTo>
                  <a:cubicBezTo>
                    <a:pt x="517811" y="508489"/>
                    <a:pt x="515947" y="499402"/>
                    <a:pt x="514258" y="490257"/>
                  </a:cubicBezTo>
                  <a:cubicBezTo>
                    <a:pt x="513442" y="485713"/>
                    <a:pt x="512627" y="481111"/>
                    <a:pt x="511928" y="476509"/>
                  </a:cubicBezTo>
                  <a:cubicBezTo>
                    <a:pt x="511636" y="474529"/>
                    <a:pt x="511170" y="472490"/>
                    <a:pt x="510937" y="470451"/>
                  </a:cubicBezTo>
                  <a:cubicBezTo>
                    <a:pt x="510238" y="469985"/>
                    <a:pt x="509597" y="469461"/>
                    <a:pt x="508898" y="468995"/>
                  </a:cubicBezTo>
                  <a:cubicBezTo>
                    <a:pt x="460609" y="436665"/>
                    <a:pt x="409639" y="408530"/>
                    <a:pt x="358726" y="380744"/>
                  </a:cubicBezTo>
                  <a:cubicBezTo>
                    <a:pt x="349115" y="375502"/>
                    <a:pt x="339504" y="370259"/>
                    <a:pt x="329892" y="364958"/>
                  </a:cubicBezTo>
                  <a:cubicBezTo>
                    <a:pt x="330824" y="376783"/>
                    <a:pt x="332164" y="388375"/>
                    <a:pt x="334668" y="400317"/>
                  </a:cubicBezTo>
                  <a:cubicBezTo>
                    <a:pt x="338222" y="417151"/>
                    <a:pt x="342650" y="433869"/>
                    <a:pt x="347368" y="450413"/>
                  </a:cubicBezTo>
                  <a:cubicBezTo>
                    <a:pt x="351911" y="466374"/>
                    <a:pt x="357212" y="482160"/>
                    <a:pt x="363212" y="497713"/>
                  </a:cubicBezTo>
                  <a:cubicBezTo>
                    <a:pt x="369387" y="513732"/>
                    <a:pt x="376668" y="529110"/>
                    <a:pt x="381212" y="545654"/>
                  </a:cubicBezTo>
                  <a:cubicBezTo>
                    <a:pt x="381444" y="546411"/>
                    <a:pt x="380338" y="547168"/>
                    <a:pt x="379756" y="546469"/>
                  </a:cubicBezTo>
                  <a:cubicBezTo>
                    <a:pt x="357736" y="519732"/>
                    <a:pt x="345678" y="482684"/>
                    <a:pt x="335135" y="450121"/>
                  </a:cubicBezTo>
                  <a:cubicBezTo>
                    <a:pt x="329485" y="432588"/>
                    <a:pt x="325232" y="414588"/>
                    <a:pt x="321737" y="396530"/>
                  </a:cubicBezTo>
                  <a:cubicBezTo>
                    <a:pt x="319407" y="384472"/>
                    <a:pt x="316087" y="371016"/>
                    <a:pt x="318824" y="358842"/>
                  </a:cubicBezTo>
                  <a:cubicBezTo>
                    <a:pt x="234593" y="312241"/>
                    <a:pt x="150594" y="261620"/>
                    <a:pt x="87742" y="187816"/>
                  </a:cubicBezTo>
                  <a:cubicBezTo>
                    <a:pt x="43937" y="136380"/>
                    <a:pt x="12888" y="78362"/>
                    <a:pt x="190" y="11664"/>
                  </a:cubicBezTo>
                  <a:cubicBezTo>
                    <a:pt x="-2024" y="-45"/>
                    <a:pt x="15801" y="-5054"/>
                    <a:pt x="18131" y="6712"/>
                  </a:cubicBezTo>
                  <a:cubicBezTo>
                    <a:pt x="30131" y="66828"/>
                    <a:pt x="55936" y="125312"/>
                    <a:pt x="95256" y="172612"/>
                  </a:cubicBezTo>
                  <a:cubicBezTo>
                    <a:pt x="130615" y="215136"/>
                    <a:pt x="173662" y="250611"/>
                    <a:pt x="219273" y="281659"/>
                  </a:cubicBezTo>
                  <a:cubicBezTo>
                    <a:pt x="271175" y="316959"/>
                    <a:pt x="326630" y="346143"/>
                    <a:pt x="381619" y="376142"/>
                  </a:cubicBezTo>
                  <a:cubicBezTo>
                    <a:pt x="398803" y="356686"/>
                    <a:pt x="426182" y="349347"/>
                    <a:pt x="451171" y="344861"/>
                  </a:cubicBezTo>
                  <a:cubicBezTo>
                    <a:pt x="469462" y="341541"/>
                    <a:pt x="487928" y="338978"/>
                    <a:pt x="506336" y="336531"/>
                  </a:cubicBezTo>
                  <a:cubicBezTo>
                    <a:pt x="524976" y="334027"/>
                    <a:pt x="543907" y="330182"/>
                    <a:pt x="562723" y="333153"/>
                  </a:cubicBezTo>
                  <a:cubicBezTo>
                    <a:pt x="563072" y="333211"/>
                    <a:pt x="563189" y="333794"/>
                    <a:pt x="562839" y="333968"/>
                  </a:cubicBezTo>
                  <a:cubicBezTo>
                    <a:pt x="546238" y="341017"/>
                    <a:pt x="528297" y="342531"/>
                    <a:pt x="510646" y="345444"/>
                  </a:cubicBezTo>
                  <a:cubicBezTo>
                    <a:pt x="493578" y="348298"/>
                    <a:pt x="476511" y="351327"/>
                    <a:pt x="459560" y="354706"/>
                  </a:cubicBezTo>
                  <a:cubicBezTo>
                    <a:pt x="435036" y="359657"/>
                    <a:pt x="411327" y="366764"/>
                    <a:pt x="391406" y="381501"/>
                  </a:cubicBezTo>
                  <a:cubicBezTo>
                    <a:pt x="431540" y="403462"/>
                    <a:pt x="471327" y="426064"/>
                    <a:pt x="509132" y="451986"/>
                  </a:cubicBezTo>
                  <a:cubicBezTo>
                    <a:pt x="534471" y="469344"/>
                    <a:pt x="558936" y="487985"/>
                    <a:pt x="581829" y="508431"/>
                  </a:cubicBezTo>
                  <a:cubicBezTo>
                    <a:pt x="585499" y="511693"/>
                    <a:pt x="589227" y="515072"/>
                    <a:pt x="592897" y="518450"/>
                  </a:cubicBezTo>
                  <a:cubicBezTo>
                    <a:pt x="596334" y="517751"/>
                    <a:pt x="600120" y="517751"/>
                    <a:pt x="602625" y="517576"/>
                  </a:cubicBezTo>
                  <a:cubicBezTo>
                    <a:pt x="609091" y="517169"/>
                    <a:pt x="615615" y="517169"/>
                    <a:pt x="622081" y="517984"/>
                  </a:cubicBezTo>
                  <a:cubicBezTo>
                    <a:pt x="628663" y="518800"/>
                    <a:pt x="635129" y="519965"/>
                    <a:pt x="641537" y="521712"/>
                  </a:cubicBezTo>
                  <a:cubicBezTo>
                    <a:pt x="644741" y="522586"/>
                    <a:pt x="647420" y="524043"/>
                    <a:pt x="650274" y="525732"/>
                  </a:cubicBezTo>
                  <a:cubicBezTo>
                    <a:pt x="651556" y="526489"/>
                    <a:pt x="653129" y="527246"/>
                    <a:pt x="654294" y="528236"/>
                  </a:cubicBezTo>
                  <a:cubicBezTo>
                    <a:pt x="655226" y="529052"/>
                    <a:pt x="655808" y="530275"/>
                    <a:pt x="656857" y="530974"/>
                  </a:cubicBezTo>
                  <a:cubicBezTo>
                    <a:pt x="657672" y="531324"/>
                    <a:pt x="657090" y="532489"/>
                    <a:pt x="656158" y="53231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4" name="Google Shape;3004;p78"/>
            <p:cNvSpPr/>
            <p:nvPr/>
          </p:nvSpPr>
          <p:spPr>
            <a:xfrm>
              <a:off x="3201710" y="2056290"/>
              <a:ext cx="353661" cy="192342"/>
            </a:xfrm>
            <a:custGeom>
              <a:rect b="b" l="l" r="r" t="t"/>
              <a:pathLst>
                <a:path extrusionOk="0" h="279770" w="514416">
                  <a:moveTo>
                    <a:pt x="514417" y="199161"/>
                  </a:moveTo>
                  <a:cubicBezTo>
                    <a:pt x="486573" y="170851"/>
                    <a:pt x="446729" y="156871"/>
                    <a:pt x="407176" y="153026"/>
                  </a:cubicBezTo>
                  <a:cubicBezTo>
                    <a:pt x="367624" y="149182"/>
                    <a:pt x="327896" y="154541"/>
                    <a:pt x="288518" y="159958"/>
                  </a:cubicBezTo>
                  <a:cubicBezTo>
                    <a:pt x="316945" y="112483"/>
                    <a:pt x="327080" y="54290"/>
                    <a:pt x="316304" y="0"/>
                  </a:cubicBezTo>
                  <a:cubicBezTo>
                    <a:pt x="254965" y="23009"/>
                    <a:pt x="201374" y="66173"/>
                    <a:pt x="165841" y="121221"/>
                  </a:cubicBezTo>
                  <a:cubicBezTo>
                    <a:pt x="123376" y="75552"/>
                    <a:pt x="65474" y="44562"/>
                    <a:pt x="3902" y="34485"/>
                  </a:cubicBezTo>
                  <a:cubicBezTo>
                    <a:pt x="-5360" y="32970"/>
                    <a:pt x="4543" y="112017"/>
                    <a:pt x="6291" y="118250"/>
                  </a:cubicBezTo>
                  <a:cubicBezTo>
                    <a:pt x="14795" y="148308"/>
                    <a:pt x="31106" y="175511"/>
                    <a:pt x="52775" y="197938"/>
                  </a:cubicBezTo>
                  <a:cubicBezTo>
                    <a:pt x="85105" y="231432"/>
                    <a:pt x="135842" y="263937"/>
                    <a:pt x="182035" y="273956"/>
                  </a:cubicBezTo>
                  <a:cubicBezTo>
                    <a:pt x="285839" y="296324"/>
                    <a:pt x="426341" y="250481"/>
                    <a:pt x="514417" y="19916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5" name="Google Shape;3005;p78"/>
            <p:cNvSpPr/>
            <p:nvPr/>
          </p:nvSpPr>
          <p:spPr>
            <a:xfrm>
              <a:off x="3235516" y="2104070"/>
              <a:ext cx="260083" cy="141496"/>
            </a:xfrm>
            <a:custGeom>
              <a:rect b="b" l="l" r="r" t="t"/>
              <a:pathLst>
                <a:path extrusionOk="0" h="205812" w="378302">
                  <a:moveTo>
                    <a:pt x="378303" y="146560"/>
                  </a:moveTo>
                  <a:cubicBezTo>
                    <a:pt x="357857" y="125706"/>
                    <a:pt x="328498" y="115454"/>
                    <a:pt x="299430" y="112600"/>
                  </a:cubicBezTo>
                  <a:cubicBezTo>
                    <a:pt x="270363" y="109804"/>
                    <a:pt x="241121" y="113706"/>
                    <a:pt x="212170" y="117667"/>
                  </a:cubicBezTo>
                  <a:cubicBezTo>
                    <a:pt x="233082" y="82717"/>
                    <a:pt x="240538" y="39960"/>
                    <a:pt x="232616" y="0"/>
                  </a:cubicBezTo>
                  <a:cubicBezTo>
                    <a:pt x="187471" y="16893"/>
                    <a:pt x="148093" y="48698"/>
                    <a:pt x="121939" y="89183"/>
                  </a:cubicBezTo>
                  <a:cubicBezTo>
                    <a:pt x="90716" y="55630"/>
                    <a:pt x="48134" y="32795"/>
                    <a:pt x="2873" y="25397"/>
                  </a:cubicBezTo>
                  <a:cubicBezTo>
                    <a:pt x="-3942" y="24291"/>
                    <a:pt x="3339" y="82425"/>
                    <a:pt x="4620" y="86969"/>
                  </a:cubicBezTo>
                  <a:cubicBezTo>
                    <a:pt x="10911" y="109046"/>
                    <a:pt x="22911" y="129085"/>
                    <a:pt x="38814" y="145570"/>
                  </a:cubicBezTo>
                  <a:cubicBezTo>
                    <a:pt x="62580" y="170210"/>
                    <a:pt x="99920" y="194093"/>
                    <a:pt x="133880" y="201491"/>
                  </a:cubicBezTo>
                  <a:cubicBezTo>
                    <a:pt x="210189" y="218035"/>
                    <a:pt x="313527" y="184365"/>
                    <a:pt x="378303" y="14656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6" name="Google Shape;3006;p78"/>
            <p:cNvSpPr/>
            <p:nvPr/>
          </p:nvSpPr>
          <p:spPr>
            <a:xfrm>
              <a:off x="3347697" y="2168459"/>
              <a:ext cx="291313" cy="354667"/>
            </a:xfrm>
            <a:custGeom>
              <a:rect b="b" l="l" r="r" t="t"/>
              <a:pathLst>
                <a:path extrusionOk="0" h="515880" w="423728">
                  <a:moveTo>
                    <a:pt x="0" y="0"/>
                  </a:moveTo>
                  <a:cubicBezTo>
                    <a:pt x="0" y="0"/>
                    <a:pt x="450865" y="129959"/>
                    <a:pt x="422439" y="515874"/>
                  </a:cubicBezTo>
                  <a:cubicBezTo>
                    <a:pt x="422439" y="515874"/>
                    <a:pt x="65009" y="523971"/>
                    <a:pt x="0"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7" name="Google Shape;3007;p78"/>
            <p:cNvSpPr/>
            <p:nvPr/>
          </p:nvSpPr>
          <p:spPr>
            <a:xfrm>
              <a:off x="3291759" y="2168459"/>
              <a:ext cx="208112" cy="502679"/>
            </a:xfrm>
            <a:custGeom>
              <a:rect b="b" l="l" r="r" t="t"/>
              <a:pathLst>
                <a:path extrusionOk="0" h="731170" w="302708">
                  <a:moveTo>
                    <a:pt x="81223" y="0"/>
                  </a:moveTo>
                  <a:cubicBezTo>
                    <a:pt x="81223" y="0"/>
                    <a:pt x="454905" y="357430"/>
                    <a:pt x="231511" y="731170"/>
                  </a:cubicBezTo>
                  <a:cubicBezTo>
                    <a:pt x="231511" y="731170"/>
                    <a:pt x="-166520" y="621483"/>
                    <a:pt x="8122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8" name="Google Shape;3008;p78"/>
            <p:cNvSpPr/>
            <p:nvPr/>
          </p:nvSpPr>
          <p:spPr>
            <a:xfrm>
              <a:off x="2900024" y="2136219"/>
              <a:ext cx="446893" cy="180594"/>
            </a:xfrm>
            <a:custGeom>
              <a:rect b="b" l="l" r="r" t="t"/>
              <a:pathLst>
                <a:path extrusionOk="0" h="262682" w="650026">
                  <a:moveTo>
                    <a:pt x="650026" y="46813"/>
                  </a:moveTo>
                  <a:cubicBezTo>
                    <a:pt x="650026" y="46813"/>
                    <a:pt x="214190" y="-127009"/>
                    <a:pt x="0" y="195237"/>
                  </a:cubicBezTo>
                  <a:cubicBezTo>
                    <a:pt x="0" y="195237"/>
                    <a:pt x="277334" y="420845"/>
                    <a:pt x="650026" y="468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9" name="Google Shape;3009;p78"/>
            <p:cNvSpPr/>
            <p:nvPr/>
          </p:nvSpPr>
          <p:spPr>
            <a:xfrm>
              <a:off x="2957112" y="2168459"/>
              <a:ext cx="389905" cy="345390"/>
            </a:xfrm>
            <a:custGeom>
              <a:rect b="b" l="l" r="r" t="t"/>
              <a:pathLst>
                <a:path extrusionOk="0" h="502386" w="567134">
                  <a:moveTo>
                    <a:pt x="567134" y="0"/>
                  </a:moveTo>
                  <a:cubicBezTo>
                    <a:pt x="567134" y="0"/>
                    <a:pt x="52717" y="53183"/>
                    <a:pt x="0" y="485350"/>
                  </a:cubicBezTo>
                  <a:cubicBezTo>
                    <a:pt x="58" y="485350"/>
                    <a:pt x="381721" y="642861"/>
                    <a:pt x="567134"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0" name="Google Shape;3010;p78"/>
            <p:cNvSpPr/>
            <p:nvPr/>
          </p:nvSpPr>
          <p:spPr>
            <a:xfrm>
              <a:off x="3136145" y="2168459"/>
              <a:ext cx="252746" cy="552939"/>
            </a:xfrm>
            <a:custGeom>
              <a:rect b="b" l="l" r="r" t="t"/>
              <a:pathLst>
                <a:path extrusionOk="0" h="804275" w="367631">
                  <a:moveTo>
                    <a:pt x="307176" y="0"/>
                  </a:moveTo>
                  <a:cubicBezTo>
                    <a:pt x="307176" y="0"/>
                    <a:pt x="554977" y="459020"/>
                    <a:pt x="47200" y="804276"/>
                  </a:cubicBezTo>
                  <a:cubicBezTo>
                    <a:pt x="47200" y="804276"/>
                    <a:pt x="-164019" y="182793"/>
                    <a:pt x="307176"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1" name="Google Shape;3011;p78"/>
            <p:cNvSpPr/>
            <p:nvPr/>
          </p:nvSpPr>
          <p:spPr>
            <a:xfrm>
              <a:off x="3203727" y="2221905"/>
              <a:ext cx="156328" cy="448525"/>
            </a:xfrm>
            <a:custGeom>
              <a:rect b="b" l="l" r="r" t="t"/>
              <a:pathLst>
                <a:path extrusionOk="0" h="652400" w="227386">
                  <a:moveTo>
                    <a:pt x="566" y="652343"/>
                  </a:moveTo>
                  <a:cubicBezTo>
                    <a:pt x="46700" y="627120"/>
                    <a:pt x="78738" y="581859"/>
                    <a:pt x="103612" y="536772"/>
                  </a:cubicBezTo>
                  <a:cubicBezTo>
                    <a:pt x="132621" y="484230"/>
                    <a:pt x="155397" y="427668"/>
                    <a:pt x="174679" y="370931"/>
                  </a:cubicBezTo>
                  <a:cubicBezTo>
                    <a:pt x="195125" y="310990"/>
                    <a:pt x="210212" y="249535"/>
                    <a:pt x="218717" y="186741"/>
                  </a:cubicBezTo>
                  <a:cubicBezTo>
                    <a:pt x="226872" y="126392"/>
                    <a:pt x="232755" y="61675"/>
                    <a:pt x="219824" y="1618"/>
                  </a:cubicBezTo>
                  <a:cubicBezTo>
                    <a:pt x="219299" y="-945"/>
                    <a:pt x="215571" y="-246"/>
                    <a:pt x="215455" y="2200"/>
                  </a:cubicBezTo>
                  <a:cubicBezTo>
                    <a:pt x="212542" y="63131"/>
                    <a:pt x="214348" y="123363"/>
                    <a:pt x="205319" y="183944"/>
                  </a:cubicBezTo>
                  <a:cubicBezTo>
                    <a:pt x="196407" y="243536"/>
                    <a:pt x="181610" y="302428"/>
                    <a:pt x="162854" y="359630"/>
                  </a:cubicBezTo>
                  <a:cubicBezTo>
                    <a:pt x="144796" y="414678"/>
                    <a:pt x="123301" y="469259"/>
                    <a:pt x="96330" y="520637"/>
                  </a:cubicBezTo>
                  <a:cubicBezTo>
                    <a:pt x="70641" y="569568"/>
                    <a:pt x="37904" y="611626"/>
                    <a:pt x="99" y="651703"/>
                  </a:cubicBezTo>
                  <a:cubicBezTo>
                    <a:pt x="-192" y="652052"/>
                    <a:pt x="216" y="652576"/>
                    <a:pt x="566" y="652343"/>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2" name="Google Shape;3012;p78"/>
            <p:cNvSpPr/>
            <p:nvPr/>
          </p:nvSpPr>
          <p:spPr>
            <a:xfrm>
              <a:off x="3189361" y="2201871"/>
              <a:ext cx="141657" cy="468454"/>
            </a:xfrm>
            <a:custGeom>
              <a:rect b="b" l="l" r="r" t="t"/>
              <a:pathLst>
                <a:path extrusionOk="0" h="681387" w="206046">
                  <a:moveTo>
                    <a:pt x="3658" y="680384"/>
                  </a:moveTo>
                  <a:cubicBezTo>
                    <a:pt x="27774" y="629181"/>
                    <a:pt x="43910" y="572444"/>
                    <a:pt x="61560" y="518737"/>
                  </a:cubicBezTo>
                  <a:cubicBezTo>
                    <a:pt x="80201" y="462000"/>
                    <a:pt x="98083" y="404972"/>
                    <a:pt x="115210" y="347769"/>
                  </a:cubicBezTo>
                  <a:cubicBezTo>
                    <a:pt x="132335" y="290566"/>
                    <a:pt x="149578" y="233305"/>
                    <a:pt x="164840" y="175578"/>
                  </a:cubicBezTo>
                  <a:cubicBezTo>
                    <a:pt x="180160" y="117676"/>
                    <a:pt x="192276" y="59250"/>
                    <a:pt x="206023" y="1057"/>
                  </a:cubicBezTo>
                  <a:cubicBezTo>
                    <a:pt x="206257" y="8"/>
                    <a:pt x="204684" y="-457"/>
                    <a:pt x="204392" y="591"/>
                  </a:cubicBezTo>
                  <a:cubicBezTo>
                    <a:pt x="189772" y="58318"/>
                    <a:pt x="172005" y="115696"/>
                    <a:pt x="155986" y="173073"/>
                  </a:cubicBezTo>
                  <a:cubicBezTo>
                    <a:pt x="140258" y="229286"/>
                    <a:pt x="124996" y="285615"/>
                    <a:pt x="108220" y="341536"/>
                  </a:cubicBezTo>
                  <a:cubicBezTo>
                    <a:pt x="91443" y="397457"/>
                    <a:pt x="73910" y="453146"/>
                    <a:pt x="55735" y="508601"/>
                  </a:cubicBezTo>
                  <a:cubicBezTo>
                    <a:pt x="37328" y="564872"/>
                    <a:pt x="14318" y="621317"/>
                    <a:pt x="47" y="678811"/>
                  </a:cubicBezTo>
                  <a:cubicBezTo>
                    <a:pt x="-419" y="680966"/>
                    <a:pt x="2726" y="682481"/>
                    <a:pt x="3658" y="680384"/>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3" name="Google Shape;3013;p78"/>
            <p:cNvSpPr/>
            <p:nvPr/>
          </p:nvSpPr>
          <p:spPr>
            <a:xfrm>
              <a:off x="3159770" y="2207341"/>
              <a:ext cx="150078" cy="411337"/>
            </a:xfrm>
            <a:custGeom>
              <a:rect b="b" l="l" r="r" t="t"/>
              <a:pathLst>
                <a:path extrusionOk="0" h="598308" w="218295">
                  <a:moveTo>
                    <a:pt x="14295" y="596016"/>
                  </a:moveTo>
                  <a:cubicBezTo>
                    <a:pt x="15576" y="599394"/>
                    <a:pt x="20586" y="598986"/>
                    <a:pt x="20761" y="595142"/>
                  </a:cubicBezTo>
                  <a:cubicBezTo>
                    <a:pt x="21984" y="567764"/>
                    <a:pt x="17265" y="540153"/>
                    <a:pt x="16275" y="512774"/>
                  </a:cubicBezTo>
                  <a:cubicBezTo>
                    <a:pt x="15401" y="487260"/>
                    <a:pt x="15925" y="461688"/>
                    <a:pt x="17906" y="436232"/>
                  </a:cubicBezTo>
                  <a:cubicBezTo>
                    <a:pt x="22159" y="380719"/>
                    <a:pt x="32353" y="325671"/>
                    <a:pt x="49362" y="272663"/>
                  </a:cubicBezTo>
                  <a:cubicBezTo>
                    <a:pt x="66021" y="220702"/>
                    <a:pt x="89439" y="171596"/>
                    <a:pt x="117633" y="124995"/>
                  </a:cubicBezTo>
                  <a:cubicBezTo>
                    <a:pt x="132195" y="100938"/>
                    <a:pt x="148447" y="78103"/>
                    <a:pt x="166622" y="56608"/>
                  </a:cubicBezTo>
                  <a:cubicBezTo>
                    <a:pt x="182816" y="37444"/>
                    <a:pt x="203786" y="20900"/>
                    <a:pt x="218232" y="571"/>
                  </a:cubicBezTo>
                  <a:cubicBezTo>
                    <a:pt x="218465" y="221"/>
                    <a:pt x="218000" y="-128"/>
                    <a:pt x="217708" y="47"/>
                  </a:cubicBezTo>
                  <a:cubicBezTo>
                    <a:pt x="194524" y="12570"/>
                    <a:pt x="174835" y="36919"/>
                    <a:pt x="157651" y="56492"/>
                  </a:cubicBezTo>
                  <a:cubicBezTo>
                    <a:pt x="140758" y="75715"/>
                    <a:pt x="124914" y="96045"/>
                    <a:pt x="110351" y="117073"/>
                  </a:cubicBezTo>
                  <a:cubicBezTo>
                    <a:pt x="78779" y="162568"/>
                    <a:pt x="54954" y="213654"/>
                    <a:pt x="37187" y="266022"/>
                  </a:cubicBezTo>
                  <a:cubicBezTo>
                    <a:pt x="19188" y="318914"/>
                    <a:pt x="7538" y="374136"/>
                    <a:pt x="3285" y="429883"/>
                  </a:cubicBezTo>
                  <a:cubicBezTo>
                    <a:pt x="-734" y="482251"/>
                    <a:pt x="-4521" y="546036"/>
                    <a:pt x="14295" y="596016"/>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4" name="Google Shape;3014;p78"/>
            <p:cNvSpPr/>
            <p:nvPr/>
          </p:nvSpPr>
          <p:spPr>
            <a:xfrm>
              <a:off x="3395292" y="2286206"/>
              <a:ext cx="59768" cy="349444"/>
            </a:xfrm>
            <a:custGeom>
              <a:rect b="b" l="l" r="r" t="t"/>
              <a:pathLst>
                <a:path extrusionOk="0" h="508282" w="86935">
                  <a:moveTo>
                    <a:pt x="21764" y="63200"/>
                  </a:moveTo>
                  <a:cubicBezTo>
                    <a:pt x="29278" y="83064"/>
                    <a:pt x="36036" y="103161"/>
                    <a:pt x="42036" y="123490"/>
                  </a:cubicBezTo>
                  <a:cubicBezTo>
                    <a:pt x="53977" y="164150"/>
                    <a:pt x="63355" y="205683"/>
                    <a:pt x="69588" y="247624"/>
                  </a:cubicBezTo>
                  <a:cubicBezTo>
                    <a:pt x="82287" y="333428"/>
                    <a:pt x="80715" y="421271"/>
                    <a:pt x="69588" y="507250"/>
                  </a:cubicBezTo>
                  <a:cubicBezTo>
                    <a:pt x="69413" y="508415"/>
                    <a:pt x="71394" y="508706"/>
                    <a:pt x="71627" y="507541"/>
                  </a:cubicBezTo>
                  <a:cubicBezTo>
                    <a:pt x="89743" y="420164"/>
                    <a:pt x="91083" y="330981"/>
                    <a:pt x="79317" y="242556"/>
                  </a:cubicBezTo>
                  <a:cubicBezTo>
                    <a:pt x="73666" y="199974"/>
                    <a:pt x="64928" y="157917"/>
                    <a:pt x="52579" y="116733"/>
                  </a:cubicBezTo>
                  <a:cubicBezTo>
                    <a:pt x="46171" y="95239"/>
                    <a:pt x="38832" y="73977"/>
                    <a:pt x="30735" y="53006"/>
                  </a:cubicBezTo>
                  <a:cubicBezTo>
                    <a:pt x="23861" y="35356"/>
                    <a:pt x="17454" y="15376"/>
                    <a:pt x="4871" y="930"/>
                  </a:cubicBezTo>
                  <a:cubicBezTo>
                    <a:pt x="2774" y="-1459"/>
                    <a:pt x="-371" y="1221"/>
                    <a:pt x="36" y="3726"/>
                  </a:cubicBezTo>
                  <a:cubicBezTo>
                    <a:pt x="3182" y="24230"/>
                    <a:pt x="14483" y="43861"/>
                    <a:pt x="21764" y="632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5" name="Google Shape;3015;p78"/>
            <p:cNvSpPr/>
            <p:nvPr/>
          </p:nvSpPr>
          <p:spPr>
            <a:xfrm>
              <a:off x="3393022" y="2497092"/>
              <a:ext cx="30806" cy="137202"/>
            </a:xfrm>
            <a:custGeom>
              <a:rect b="b" l="l" r="r" t="t"/>
              <a:pathLst>
                <a:path extrusionOk="0" h="199566" w="44809">
                  <a:moveTo>
                    <a:pt x="9973" y="51976"/>
                  </a:moveTo>
                  <a:cubicBezTo>
                    <a:pt x="13760" y="68461"/>
                    <a:pt x="17313" y="85004"/>
                    <a:pt x="20634" y="101606"/>
                  </a:cubicBezTo>
                  <a:cubicBezTo>
                    <a:pt x="23954" y="118207"/>
                    <a:pt x="27565" y="134692"/>
                    <a:pt x="30769" y="151294"/>
                  </a:cubicBezTo>
                  <a:cubicBezTo>
                    <a:pt x="33740" y="166672"/>
                    <a:pt x="34439" y="184963"/>
                    <a:pt x="41779" y="199002"/>
                  </a:cubicBezTo>
                  <a:cubicBezTo>
                    <a:pt x="42245" y="199876"/>
                    <a:pt x="43759" y="199701"/>
                    <a:pt x="43934" y="198711"/>
                  </a:cubicBezTo>
                  <a:cubicBezTo>
                    <a:pt x="46730" y="184032"/>
                    <a:pt x="42128" y="167255"/>
                    <a:pt x="39915" y="152634"/>
                  </a:cubicBezTo>
                  <a:cubicBezTo>
                    <a:pt x="37293" y="135275"/>
                    <a:pt x="34556" y="117858"/>
                    <a:pt x="31060" y="100674"/>
                  </a:cubicBezTo>
                  <a:cubicBezTo>
                    <a:pt x="27507" y="83490"/>
                    <a:pt x="23779" y="66364"/>
                    <a:pt x="19760" y="49238"/>
                  </a:cubicBezTo>
                  <a:cubicBezTo>
                    <a:pt x="15973" y="33102"/>
                    <a:pt x="12653" y="16734"/>
                    <a:pt x="5896" y="1530"/>
                  </a:cubicBezTo>
                  <a:cubicBezTo>
                    <a:pt x="4615" y="-1266"/>
                    <a:pt x="-279" y="74"/>
                    <a:pt x="12" y="3103"/>
                  </a:cubicBezTo>
                  <a:cubicBezTo>
                    <a:pt x="1469" y="19704"/>
                    <a:pt x="6245" y="35840"/>
                    <a:pt x="9973" y="519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6" name="Google Shape;3016;p78"/>
            <p:cNvSpPr/>
            <p:nvPr/>
          </p:nvSpPr>
          <p:spPr>
            <a:xfrm>
              <a:off x="3055288" y="2453573"/>
              <a:ext cx="66824" cy="35672"/>
            </a:xfrm>
            <a:custGeom>
              <a:rect b="b" l="l" r="r" t="t"/>
              <a:pathLst>
                <a:path extrusionOk="0" h="51887" w="97198">
                  <a:moveTo>
                    <a:pt x="1853" y="51322"/>
                  </a:moveTo>
                  <a:cubicBezTo>
                    <a:pt x="5348" y="52720"/>
                    <a:pt x="9600" y="51205"/>
                    <a:pt x="13095" y="50215"/>
                  </a:cubicBezTo>
                  <a:cubicBezTo>
                    <a:pt x="17581" y="48934"/>
                    <a:pt x="21891" y="46953"/>
                    <a:pt x="26143" y="45205"/>
                  </a:cubicBezTo>
                  <a:cubicBezTo>
                    <a:pt x="34357" y="41769"/>
                    <a:pt x="42454" y="38099"/>
                    <a:pt x="50434" y="34080"/>
                  </a:cubicBezTo>
                  <a:cubicBezTo>
                    <a:pt x="66453" y="26041"/>
                    <a:pt x="81890" y="17012"/>
                    <a:pt x="96045" y="6061"/>
                  </a:cubicBezTo>
                  <a:cubicBezTo>
                    <a:pt x="99249" y="3556"/>
                    <a:pt x="95113" y="-1570"/>
                    <a:pt x="91734" y="468"/>
                  </a:cubicBezTo>
                  <a:cubicBezTo>
                    <a:pt x="76706" y="9556"/>
                    <a:pt x="61619" y="18585"/>
                    <a:pt x="45832" y="26216"/>
                  </a:cubicBezTo>
                  <a:cubicBezTo>
                    <a:pt x="37794" y="30118"/>
                    <a:pt x="29639" y="33672"/>
                    <a:pt x="21308" y="36934"/>
                  </a:cubicBezTo>
                  <a:cubicBezTo>
                    <a:pt x="17347" y="38507"/>
                    <a:pt x="13270" y="39788"/>
                    <a:pt x="9425" y="41594"/>
                  </a:cubicBezTo>
                  <a:cubicBezTo>
                    <a:pt x="6047" y="43108"/>
                    <a:pt x="2261" y="44390"/>
                    <a:pt x="338" y="47652"/>
                  </a:cubicBezTo>
                  <a:cubicBezTo>
                    <a:pt x="-536" y="49167"/>
                    <a:pt x="396" y="50739"/>
                    <a:pt x="1853" y="513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7" name="Google Shape;3017;p78"/>
            <p:cNvSpPr/>
            <p:nvPr/>
          </p:nvSpPr>
          <p:spPr>
            <a:xfrm>
              <a:off x="2996885" y="2388602"/>
              <a:ext cx="134230" cy="90608"/>
            </a:xfrm>
            <a:custGeom>
              <a:rect b="b" l="l" r="r" t="t"/>
              <a:pathLst>
                <a:path extrusionOk="0" h="131794" w="195243">
                  <a:moveTo>
                    <a:pt x="3937" y="131738"/>
                  </a:moveTo>
                  <a:cubicBezTo>
                    <a:pt x="12733" y="130340"/>
                    <a:pt x="21295" y="125331"/>
                    <a:pt x="29101" y="121253"/>
                  </a:cubicBezTo>
                  <a:cubicBezTo>
                    <a:pt x="37955" y="116709"/>
                    <a:pt x="46518" y="111874"/>
                    <a:pt x="55081" y="106748"/>
                  </a:cubicBezTo>
                  <a:cubicBezTo>
                    <a:pt x="72557" y="96263"/>
                    <a:pt x="89974" y="85487"/>
                    <a:pt x="106692" y="73836"/>
                  </a:cubicBezTo>
                  <a:cubicBezTo>
                    <a:pt x="123002" y="62536"/>
                    <a:pt x="139021" y="50827"/>
                    <a:pt x="154808" y="38711"/>
                  </a:cubicBezTo>
                  <a:cubicBezTo>
                    <a:pt x="169079" y="27818"/>
                    <a:pt x="185506" y="16109"/>
                    <a:pt x="195176" y="789"/>
                  </a:cubicBezTo>
                  <a:cubicBezTo>
                    <a:pt x="195409" y="440"/>
                    <a:pt x="195001" y="-143"/>
                    <a:pt x="194593" y="32"/>
                  </a:cubicBezTo>
                  <a:cubicBezTo>
                    <a:pt x="177525" y="6265"/>
                    <a:pt x="162205" y="19197"/>
                    <a:pt x="147526" y="29682"/>
                  </a:cubicBezTo>
                  <a:cubicBezTo>
                    <a:pt x="131390" y="41157"/>
                    <a:pt x="115022" y="52283"/>
                    <a:pt x="98362" y="63002"/>
                  </a:cubicBezTo>
                  <a:cubicBezTo>
                    <a:pt x="82168" y="73429"/>
                    <a:pt x="66091" y="83972"/>
                    <a:pt x="49664" y="93991"/>
                  </a:cubicBezTo>
                  <a:cubicBezTo>
                    <a:pt x="41159" y="99118"/>
                    <a:pt x="32771" y="104302"/>
                    <a:pt x="24383" y="109603"/>
                  </a:cubicBezTo>
                  <a:cubicBezTo>
                    <a:pt x="16402" y="114612"/>
                    <a:pt x="7199" y="119331"/>
                    <a:pt x="907" y="126437"/>
                  </a:cubicBezTo>
                  <a:cubicBezTo>
                    <a:pt x="-1306" y="129000"/>
                    <a:pt x="849" y="132262"/>
                    <a:pt x="3937" y="1317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8" name="Google Shape;3018;p78"/>
            <p:cNvSpPr/>
            <p:nvPr/>
          </p:nvSpPr>
          <p:spPr>
            <a:xfrm>
              <a:off x="2981560" y="2239569"/>
              <a:ext cx="228218" cy="204879"/>
            </a:xfrm>
            <a:custGeom>
              <a:rect b="b" l="l" r="r" t="t"/>
              <a:pathLst>
                <a:path extrusionOk="0" h="298006" w="331953">
                  <a:moveTo>
                    <a:pt x="8538" y="296234"/>
                  </a:moveTo>
                  <a:cubicBezTo>
                    <a:pt x="31664" y="268158"/>
                    <a:pt x="51120" y="237168"/>
                    <a:pt x="74071" y="208857"/>
                  </a:cubicBezTo>
                  <a:cubicBezTo>
                    <a:pt x="96556" y="181188"/>
                    <a:pt x="120846" y="154859"/>
                    <a:pt x="147351" y="130917"/>
                  </a:cubicBezTo>
                  <a:cubicBezTo>
                    <a:pt x="174729" y="106219"/>
                    <a:pt x="203855" y="83268"/>
                    <a:pt x="234320" y="62530"/>
                  </a:cubicBezTo>
                  <a:cubicBezTo>
                    <a:pt x="248708" y="52744"/>
                    <a:pt x="263038" y="42783"/>
                    <a:pt x="277776" y="33521"/>
                  </a:cubicBezTo>
                  <a:cubicBezTo>
                    <a:pt x="294610" y="22919"/>
                    <a:pt x="312785" y="8881"/>
                    <a:pt x="331366" y="1658"/>
                  </a:cubicBezTo>
                  <a:cubicBezTo>
                    <a:pt x="332532" y="1192"/>
                    <a:pt x="331775" y="-497"/>
                    <a:pt x="330726" y="143"/>
                  </a:cubicBezTo>
                  <a:cubicBezTo>
                    <a:pt x="314183" y="9522"/>
                    <a:pt x="295134" y="15056"/>
                    <a:pt x="278125" y="23852"/>
                  </a:cubicBezTo>
                  <a:cubicBezTo>
                    <a:pt x="261116" y="32647"/>
                    <a:pt x="244339" y="41909"/>
                    <a:pt x="228379" y="52453"/>
                  </a:cubicBezTo>
                  <a:cubicBezTo>
                    <a:pt x="198204" y="72491"/>
                    <a:pt x="169544" y="94627"/>
                    <a:pt x="142574" y="118859"/>
                  </a:cubicBezTo>
                  <a:cubicBezTo>
                    <a:pt x="114730" y="143849"/>
                    <a:pt x="88168" y="170295"/>
                    <a:pt x="63760" y="198663"/>
                  </a:cubicBezTo>
                  <a:cubicBezTo>
                    <a:pt x="39994" y="226217"/>
                    <a:pt x="15412" y="256740"/>
                    <a:pt x="441" y="290060"/>
                  </a:cubicBezTo>
                  <a:cubicBezTo>
                    <a:pt x="-1714" y="294836"/>
                    <a:pt x="4519" y="301128"/>
                    <a:pt x="8538" y="2962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9" name="Google Shape;3019;p78"/>
            <p:cNvSpPr/>
            <p:nvPr/>
          </p:nvSpPr>
          <p:spPr>
            <a:xfrm>
              <a:off x="3428918" y="2238071"/>
              <a:ext cx="197344" cy="253943"/>
            </a:xfrm>
            <a:custGeom>
              <a:rect b="b" l="l" r="r" t="t"/>
              <a:pathLst>
                <a:path extrusionOk="0" h="369372" w="287046">
                  <a:moveTo>
                    <a:pt x="1016" y="5056"/>
                  </a:moveTo>
                  <a:cubicBezTo>
                    <a:pt x="30200" y="29697"/>
                    <a:pt x="62064" y="50609"/>
                    <a:pt x="90432" y="76298"/>
                  </a:cubicBezTo>
                  <a:cubicBezTo>
                    <a:pt x="119441" y="102627"/>
                    <a:pt x="146353" y="131403"/>
                    <a:pt x="170527" y="162218"/>
                  </a:cubicBezTo>
                  <a:cubicBezTo>
                    <a:pt x="195052" y="193557"/>
                    <a:pt x="216954" y="226936"/>
                    <a:pt x="235828" y="261945"/>
                  </a:cubicBezTo>
                  <a:cubicBezTo>
                    <a:pt x="244914" y="278779"/>
                    <a:pt x="253186" y="295963"/>
                    <a:pt x="261050" y="313380"/>
                  </a:cubicBezTo>
                  <a:cubicBezTo>
                    <a:pt x="269089" y="331264"/>
                    <a:pt x="274215" y="351826"/>
                    <a:pt x="284118" y="368661"/>
                  </a:cubicBezTo>
                  <a:cubicBezTo>
                    <a:pt x="284875" y="369884"/>
                    <a:pt x="287263" y="369476"/>
                    <a:pt x="287030" y="367845"/>
                  </a:cubicBezTo>
                  <a:cubicBezTo>
                    <a:pt x="284933" y="349322"/>
                    <a:pt x="275671" y="330448"/>
                    <a:pt x="268681" y="313264"/>
                  </a:cubicBezTo>
                  <a:cubicBezTo>
                    <a:pt x="261691" y="296138"/>
                    <a:pt x="253885" y="279420"/>
                    <a:pt x="245380" y="262993"/>
                  </a:cubicBezTo>
                  <a:cubicBezTo>
                    <a:pt x="226449" y="226469"/>
                    <a:pt x="204313" y="191694"/>
                    <a:pt x="179265" y="159073"/>
                  </a:cubicBezTo>
                  <a:cubicBezTo>
                    <a:pt x="155790" y="128432"/>
                    <a:pt x="129810" y="99656"/>
                    <a:pt x="101616" y="73210"/>
                  </a:cubicBezTo>
                  <a:cubicBezTo>
                    <a:pt x="72607" y="46065"/>
                    <a:pt x="40743" y="17639"/>
                    <a:pt x="4686" y="280"/>
                  </a:cubicBezTo>
                  <a:cubicBezTo>
                    <a:pt x="1774" y="-1060"/>
                    <a:pt x="-1780" y="2726"/>
                    <a:pt x="1016" y="50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0" name="Google Shape;3020;p78"/>
            <p:cNvSpPr/>
            <p:nvPr/>
          </p:nvSpPr>
          <p:spPr>
            <a:xfrm>
              <a:off x="3489560" y="2343142"/>
              <a:ext cx="101629" cy="133392"/>
            </a:xfrm>
            <a:custGeom>
              <a:rect b="b" l="l" r="r" t="t"/>
              <a:pathLst>
                <a:path extrusionOk="0" h="194024" w="147824">
                  <a:moveTo>
                    <a:pt x="223" y="3654"/>
                  </a:moveTo>
                  <a:cubicBezTo>
                    <a:pt x="8961" y="20547"/>
                    <a:pt x="22767" y="34702"/>
                    <a:pt x="34650" y="49439"/>
                  </a:cubicBezTo>
                  <a:cubicBezTo>
                    <a:pt x="47174" y="65050"/>
                    <a:pt x="59290" y="80953"/>
                    <a:pt x="71814" y="96564"/>
                  </a:cubicBezTo>
                  <a:cubicBezTo>
                    <a:pt x="97387" y="128544"/>
                    <a:pt x="122609" y="160932"/>
                    <a:pt x="147075" y="193844"/>
                  </a:cubicBezTo>
                  <a:cubicBezTo>
                    <a:pt x="147366" y="194252"/>
                    <a:pt x="148007" y="193902"/>
                    <a:pt x="147774" y="193436"/>
                  </a:cubicBezTo>
                  <a:cubicBezTo>
                    <a:pt x="125872" y="158602"/>
                    <a:pt x="103095" y="124408"/>
                    <a:pt x="78979" y="91089"/>
                  </a:cubicBezTo>
                  <a:cubicBezTo>
                    <a:pt x="67736" y="75536"/>
                    <a:pt x="55737" y="60507"/>
                    <a:pt x="43795" y="45536"/>
                  </a:cubicBezTo>
                  <a:cubicBezTo>
                    <a:pt x="31388" y="29925"/>
                    <a:pt x="19505" y="12682"/>
                    <a:pt x="3544" y="450"/>
                  </a:cubicBezTo>
                  <a:cubicBezTo>
                    <a:pt x="1447" y="-1123"/>
                    <a:pt x="-709" y="1789"/>
                    <a:pt x="223" y="365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1" name="Google Shape;3021;p78"/>
            <p:cNvSpPr/>
            <p:nvPr/>
          </p:nvSpPr>
          <p:spPr>
            <a:xfrm>
              <a:off x="3514255" y="2430039"/>
              <a:ext cx="27582" cy="26567"/>
            </a:xfrm>
            <a:custGeom>
              <a:rect b="b" l="l" r="r" t="t"/>
              <a:pathLst>
                <a:path extrusionOk="0" h="38643" w="40119">
                  <a:moveTo>
                    <a:pt x="8462" y="12679"/>
                  </a:moveTo>
                  <a:cubicBezTo>
                    <a:pt x="11607" y="15941"/>
                    <a:pt x="14811" y="19145"/>
                    <a:pt x="18131" y="22232"/>
                  </a:cubicBezTo>
                  <a:cubicBezTo>
                    <a:pt x="21394" y="25261"/>
                    <a:pt x="24655" y="28290"/>
                    <a:pt x="28267" y="30912"/>
                  </a:cubicBezTo>
                  <a:cubicBezTo>
                    <a:pt x="31995" y="33591"/>
                    <a:pt x="35840" y="36154"/>
                    <a:pt x="39743" y="38600"/>
                  </a:cubicBezTo>
                  <a:cubicBezTo>
                    <a:pt x="39975" y="38775"/>
                    <a:pt x="40267" y="38368"/>
                    <a:pt x="40034" y="38193"/>
                  </a:cubicBezTo>
                  <a:cubicBezTo>
                    <a:pt x="36830" y="35164"/>
                    <a:pt x="33684" y="32076"/>
                    <a:pt x="30655" y="28931"/>
                  </a:cubicBezTo>
                  <a:cubicBezTo>
                    <a:pt x="27509" y="25669"/>
                    <a:pt x="24131" y="22640"/>
                    <a:pt x="20928" y="19436"/>
                  </a:cubicBezTo>
                  <a:cubicBezTo>
                    <a:pt x="17782" y="16290"/>
                    <a:pt x="14753" y="13087"/>
                    <a:pt x="11782" y="9825"/>
                  </a:cubicBezTo>
                  <a:cubicBezTo>
                    <a:pt x="8753" y="6446"/>
                    <a:pt x="5258" y="3533"/>
                    <a:pt x="2054" y="330"/>
                  </a:cubicBezTo>
                  <a:cubicBezTo>
                    <a:pt x="1122" y="-603"/>
                    <a:pt x="-567" y="621"/>
                    <a:pt x="190" y="1786"/>
                  </a:cubicBezTo>
                  <a:cubicBezTo>
                    <a:pt x="2811" y="5514"/>
                    <a:pt x="5316" y="9417"/>
                    <a:pt x="8462" y="1267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2" name="Google Shape;3022;p78"/>
            <p:cNvSpPr/>
            <p:nvPr/>
          </p:nvSpPr>
          <p:spPr>
            <a:xfrm>
              <a:off x="3010562" y="2278970"/>
              <a:ext cx="44160" cy="10099"/>
            </a:xfrm>
            <a:custGeom>
              <a:rect b="b" l="l" r="r" t="t"/>
              <a:pathLst>
                <a:path extrusionOk="0" h="14689" w="64232">
                  <a:moveTo>
                    <a:pt x="3535" y="13476"/>
                  </a:moveTo>
                  <a:cubicBezTo>
                    <a:pt x="23282" y="16854"/>
                    <a:pt x="44660" y="12893"/>
                    <a:pt x="62893" y="5146"/>
                  </a:cubicBezTo>
                  <a:cubicBezTo>
                    <a:pt x="65339" y="4097"/>
                    <a:pt x="64174" y="-330"/>
                    <a:pt x="61494" y="20"/>
                  </a:cubicBezTo>
                  <a:cubicBezTo>
                    <a:pt x="52174" y="1243"/>
                    <a:pt x="42738" y="2408"/>
                    <a:pt x="33418" y="2932"/>
                  </a:cubicBezTo>
                  <a:cubicBezTo>
                    <a:pt x="23923" y="3457"/>
                    <a:pt x="14311" y="3398"/>
                    <a:pt x="4816" y="3981"/>
                  </a:cubicBezTo>
                  <a:cubicBezTo>
                    <a:pt x="2428" y="4097"/>
                    <a:pt x="331" y="5728"/>
                    <a:pt x="39" y="8175"/>
                  </a:cubicBezTo>
                  <a:cubicBezTo>
                    <a:pt x="-252" y="10330"/>
                    <a:pt x="1088" y="13068"/>
                    <a:pt x="3535" y="1347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3" name="Google Shape;3023;p78"/>
            <p:cNvSpPr/>
            <p:nvPr/>
          </p:nvSpPr>
          <p:spPr>
            <a:xfrm>
              <a:off x="2950369" y="2218082"/>
              <a:ext cx="192558" cy="48557"/>
            </a:xfrm>
            <a:custGeom>
              <a:rect b="b" l="l" r="r" t="t"/>
              <a:pathLst>
                <a:path extrusionOk="0" h="70628" w="280085">
                  <a:moveTo>
                    <a:pt x="1344" y="67341"/>
                  </a:moveTo>
                  <a:cubicBezTo>
                    <a:pt x="8218" y="71885"/>
                    <a:pt x="14043" y="71128"/>
                    <a:pt x="21674" y="68623"/>
                  </a:cubicBezTo>
                  <a:cubicBezTo>
                    <a:pt x="33848" y="64603"/>
                    <a:pt x="45615" y="59477"/>
                    <a:pt x="57964" y="55750"/>
                  </a:cubicBezTo>
                  <a:cubicBezTo>
                    <a:pt x="82547" y="48351"/>
                    <a:pt x="107769" y="43225"/>
                    <a:pt x="132992" y="38565"/>
                  </a:cubicBezTo>
                  <a:cubicBezTo>
                    <a:pt x="158332" y="33905"/>
                    <a:pt x="183729" y="29653"/>
                    <a:pt x="208894" y="24061"/>
                  </a:cubicBezTo>
                  <a:cubicBezTo>
                    <a:pt x="232019" y="18935"/>
                    <a:pt x="259864" y="14391"/>
                    <a:pt x="279844" y="993"/>
                  </a:cubicBezTo>
                  <a:cubicBezTo>
                    <a:pt x="280252" y="760"/>
                    <a:pt x="280135" y="-55"/>
                    <a:pt x="279553" y="3"/>
                  </a:cubicBezTo>
                  <a:cubicBezTo>
                    <a:pt x="256951" y="2974"/>
                    <a:pt x="234466" y="12119"/>
                    <a:pt x="212039" y="16779"/>
                  </a:cubicBezTo>
                  <a:cubicBezTo>
                    <a:pt x="189263" y="21498"/>
                    <a:pt x="166254" y="25168"/>
                    <a:pt x="143303" y="29129"/>
                  </a:cubicBezTo>
                  <a:cubicBezTo>
                    <a:pt x="120410" y="33148"/>
                    <a:pt x="97575" y="37284"/>
                    <a:pt x="75032" y="42934"/>
                  </a:cubicBezTo>
                  <a:cubicBezTo>
                    <a:pt x="63848" y="45730"/>
                    <a:pt x="52664" y="48876"/>
                    <a:pt x="41712" y="52604"/>
                  </a:cubicBezTo>
                  <a:cubicBezTo>
                    <a:pt x="30586" y="56332"/>
                    <a:pt x="15499" y="65827"/>
                    <a:pt x="3558" y="62099"/>
                  </a:cubicBezTo>
                  <a:cubicBezTo>
                    <a:pt x="296" y="61050"/>
                    <a:pt x="-1335" y="65594"/>
                    <a:pt x="1344" y="6734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4" name="Google Shape;3024;p78"/>
            <p:cNvSpPr/>
            <p:nvPr/>
          </p:nvSpPr>
          <p:spPr>
            <a:xfrm>
              <a:off x="2959445" y="2166721"/>
              <a:ext cx="280283" cy="67648"/>
            </a:xfrm>
            <a:custGeom>
              <a:rect b="b" l="l" r="r" t="t"/>
              <a:pathLst>
                <a:path extrusionOk="0" h="98397" w="407684">
                  <a:moveTo>
                    <a:pt x="4943" y="98289"/>
                  </a:moveTo>
                  <a:cubicBezTo>
                    <a:pt x="21195" y="94444"/>
                    <a:pt x="35583" y="84833"/>
                    <a:pt x="50495" y="77493"/>
                  </a:cubicBezTo>
                  <a:cubicBezTo>
                    <a:pt x="66689" y="69571"/>
                    <a:pt x="83232" y="62290"/>
                    <a:pt x="100067" y="55707"/>
                  </a:cubicBezTo>
                  <a:cubicBezTo>
                    <a:pt x="131523" y="43416"/>
                    <a:pt x="163852" y="33513"/>
                    <a:pt x="196764" y="26057"/>
                  </a:cubicBezTo>
                  <a:cubicBezTo>
                    <a:pt x="263520" y="10854"/>
                    <a:pt x="338315" y="2058"/>
                    <a:pt x="406877" y="7999"/>
                  </a:cubicBezTo>
                  <a:cubicBezTo>
                    <a:pt x="407983" y="8116"/>
                    <a:pt x="407925" y="6426"/>
                    <a:pt x="406877" y="6310"/>
                  </a:cubicBezTo>
                  <a:cubicBezTo>
                    <a:pt x="369188" y="2640"/>
                    <a:pt x="333422" y="-1671"/>
                    <a:pt x="295325" y="660"/>
                  </a:cubicBezTo>
                  <a:cubicBezTo>
                    <a:pt x="261190" y="2757"/>
                    <a:pt x="227113" y="7358"/>
                    <a:pt x="193618" y="14582"/>
                  </a:cubicBezTo>
                  <a:cubicBezTo>
                    <a:pt x="158376" y="22213"/>
                    <a:pt x="123717" y="32640"/>
                    <a:pt x="90106" y="45746"/>
                  </a:cubicBezTo>
                  <a:cubicBezTo>
                    <a:pt x="61039" y="57105"/>
                    <a:pt x="23059" y="68930"/>
                    <a:pt x="1098" y="91706"/>
                  </a:cubicBezTo>
                  <a:cubicBezTo>
                    <a:pt x="-1640" y="94561"/>
                    <a:pt x="1156" y="99162"/>
                    <a:pt x="4943" y="982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5" name="Google Shape;3025;p78"/>
            <p:cNvSpPr/>
            <p:nvPr/>
          </p:nvSpPr>
          <p:spPr>
            <a:xfrm>
              <a:off x="2763454" y="972665"/>
              <a:ext cx="240336" cy="238811"/>
            </a:xfrm>
            <a:custGeom>
              <a:rect b="b" l="l" r="r" t="t"/>
              <a:pathLst>
                <a:path extrusionOk="0" h="347362" w="349580">
                  <a:moveTo>
                    <a:pt x="349581" y="347362"/>
                  </a:moveTo>
                  <a:cubicBezTo>
                    <a:pt x="341193" y="313984"/>
                    <a:pt x="317484" y="286024"/>
                    <a:pt x="289640" y="265810"/>
                  </a:cubicBezTo>
                  <a:cubicBezTo>
                    <a:pt x="261738" y="245597"/>
                    <a:pt x="229641" y="232199"/>
                    <a:pt x="197836" y="218918"/>
                  </a:cubicBezTo>
                  <a:cubicBezTo>
                    <a:pt x="239952" y="195850"/>
                    <a:pt x="272980" y="156764"/>
                    <a:pt x="288766" y="111444"/>
                  </a:cubicBezTo>
                  <a:cubicBezTo>
                    <a:pt x="232787" y="101716"/>
                    <a:pt x="173778" y="110512"/>
                    <a:pt x="123041" y="136143"/>
                  </a:cubicBezTo>
                  <a:cubicBezTo>
                    <a:pt x="111333" y="83367"/>
                    <a:pt x="81567" y="34786"/>
                    <a:pt x="39975" y="301"/>
                  </a:cubicBezTo>
                  <a:cubicBezTo>
                    <a:pt x="33684" y="-4884"/>
                    <a:pt x="6480" y="58610"/>
                    <a:pt x="5024" y="64028"/>
                  </a:cubicBezTo>
                  <a:cubicBezTo>
                    <a:pt x="-1791" y="90241"/>
                    <a:pt x="-1500" y="117735"/>
                    <a:pt x="4850" y="144007"/>
                  </a:cubicBezTo>
                  <a:cubicBezTo>
                    <a:pt x="14345" y="183210"/>
                    <a:pt x="38053" y="229811"/>
                    <a:pt x="68227" y="257539"/>
                  </a:cubicBezTo>
                  <a:cubicBezTo>
                    <a:pt x="136031" y="319867"/>
                    <a:pt x="261213" y="347187"/>
                    <a:pt x="349581" y="34736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6" name="Google Shape;3026;p78"/>
            <p:cNvSpPr/>
            <p:nvPr/>
          </p:nvSpPr>
          <p:spPr>
            <a:xfrm>
              <a:off x="2777294" y="1018371"/>
              <a:ext cx="176740" cy="175603"/>
            </a:xfrm>
            <a:custGeom>
              <a:rect b="b" l="l" r="r" t="t"/>
              <a:pathLst>
                <a:path extrusionOk="0" h="255423" w="257077">
                  <a:moveTo>
                    <a:pt x="257078" y="255424"/>
                  </a:moveTo>
                  <a:cubicBezTo>
                    <a:pt x="250903" y="230842"/>
                    <a:pt x="233486" y="210337"/>
                    <a:pt x="212982" y="195483"/>
                  </a:cubicBezTo>
                  <a:cubicBezTo>
                    <a:pt x="192477" y="180629"/>
                    <a:pt x="168885" y="170726"/>
                    <a:pt x="145468" y="160998"/>
                  </a:cubicBezTo>
                  <a:cubicBezTo>
                    <a:pt x="176458" y="144047"/>
                    <a:pt x="200749" y="115329"/>
                    <a:pt x="212341" y="81951"/>
                  </a:cubicBezTo>
                  <a:cubicBezTo>
                    <a:pt x="171157" y="74845"/>
                    <a:pt x="127760" y="81311"/>
                    <a:pt x="90479" y="100126"/>
                  </a:cubicBezTo>
                  <a:cubicBezTo>
                    <a:pt x="81858" y="61330"/>
                    <a:pt x="60014" y="25564"/>
                    <a:pt x="29373" y="225"/>
                  </a:cubicBezTo>
                  <a:cubicBezTo>
                    <a:pt x="24772" y="-3620"/>
                    <a:pt x="4733" y="43098"/>
                    <a:pt x="3685" y="47059"/>
                  </a:cubicBezTo>
                  <a:cubicBezTo>
                    <a:pt x="-1325" y="66340"/>
                    <a:pt x="-1092" y="86553"/>
                    <a:pt x="3568" y="105893"/>
                  </a:cubicBezTo>
                  <a:cubicBezTo>
                    <a:pt x="10558" y="134727"/>
                    <a:pt x="27975" y="168979"/>
                    <a:pt x="50169" y="189425"/>
                  </a:cubicBezTo>
                  <a:cubicBezTo>
                    <a:pt x="99974" y="235210"/>
                    <a:pt x="192069" y="255307"/>
                    <a:pt x="257078" y="25542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7" name="Google Shape;3027;p78"/>
            <p:cNvSpPr/>
            <p:nvPr/>
          </p:nvSpPr>
          <p:spPr>
            <a:xfrm>
              <a:off x="2816409" y="1101890"/>
              <a:ext cx="150227" cy="392628"/>
            </a:xfrm>
            <a:custGeom>
              <a:rect b="b" l="l" r="r" t="t"/>
              <a:pathLst>
                <a:path extrusionOk="0" h="571095" w="218512">
                  <a:moveTo>
                    <a:pt x="62402" y="0"/>
                  </a:moveTo>
                  <a:cubicBezTo>
                    <a:pt x="62402" y="0"/>
                    <a:pt x="342649" y="294926"/>
                    <a:pt x="152167" y="571096"/>
                  </a:cubicBezTo>
                  <a:cubicBezTo>
                    <a:pt x="152167" y="571154"/>
                    <a:pt x="-118760" y="420458"/>
                    <a:pt x="62402" y="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8" name="Google Shape;3028;p78"/>
            <p:cNvSpPr/>
            <p:nvPr/>
          </p:nvSpPr>
          <p:spPr>
            <a:xfrm>
              <a:off x="2669212" y="1101890"/>
              <a:ext cx="205157" cy="421302"/>
            </a:xfrm>
            <a:custGeom>
              <a:rect b="b" l="l" r="r" t="t"/>
              <a:pathLst>
                <a:path extrusionOk="0" h="612803" w="298410">
                  <a:moveTo>
                    <a:pt x="276133" y="0"/>
                  </a:moveTo>
                  <a:cubicBezTo>
                    <a:pt x="276133" y="0"/>
                    <a:pt x="398926" y="431234"/>
                    <a:pt x="67942" y="612804"/>
                  </a:cubicBezTo>
                  <a:cubicBezTo>
                    <a:pt x="67942" y="612804"/>
                    <a:pt x="-181723" y="356207"/>
                    <a:pt x="276133" y="0"/>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9" name="Google Shape;3029;p78"/>
            <p:cNvSpPr/>
            <p:nvPr/>
          </p:nvSpPr>
          <p:spPr>
            <a:xfrm>
              <a:off x="2479712" y="955465"/>
              <a:ext cx="379012" cy="165076"/>
            </a:xfrm>
            <a:custGeom>
              <a:rect b="b" l="l" r="r" t="t"/>
              <a:pathLst>
                <a:path extrusionOk="0" h="240110" w="551290">
                  <a:moveTo>
                    <a:pt x="551290" y="212612"/>
                  </a:moveTo>
                  <a:cubicBezTo>
                    <a:pt x="551290" y="212612"/>
                    <a:pt x="301509" y="-108528"/>
                    <a:pt x="0" y="38557"/>
                  </a:cubicBezTo>
                  <a:cubicBezTo>
                    <a:pt x="0" y="38557"/>
                    <a:pt x="108522" y="328940"/>
                    <a:pt x="551290" y="2126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0" name="Google Shape;3030;p78"/>
            <p:cNvSpPr/>
            <p:nvPr/>
          </p:nvSpPr>
          <p:spPr>
            <a:xfrm>
              <a:off x="2420658" y="1062726"/>
              <a:ext cx="437962" cy="185517"/>
            </a:xfrm>
            <a:custGeom>
              <a:rect b="b" l="l" r="r" t="t"/>
              <a:pathLst>
                <a:path extrusionOk="0" h="269843" w="637036">
                  <a:moveTo>
                    <a:pt x="637036" y="56866"/>
                  </a:moveTo>
                  <a:cubicBezTo>
                    <a:pt x="637036" y="56866"/>
                    <a:pt x="228986" y="-128956"/>
                    <a:pt x="0" y="171213"/>
                  </a:cubicBezTo>
                  <a:cubicBezTo>
                    <a:pt x="0" y="171213"/>
                    <a:pt x="216462" y="456412"/>
                    <a:pt x="637036" y="5686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1" name="Google Shape;3031;p78"/>
            <p:cNvSpPr/>
            <p:nvPr/>
          </p:nvSpPr>
          <p:spPr>
            <a:xfrm>
              <a:off x="2482560" y="1097714"/>
              <a:ext cx="376168" cy="339408"/>
            </a:xfrm>
            <a:custGeom>
              <a:rect b="b" l="l" r="r" t="t"/>
              <a:pathLst>
                <a:path extrusionOk="0" h="493685" w="547154">
                  <a:moveTo>
                    <a:pt x="547155" y="6064"/>
                  </a:moveTo>
                  <a:cubicBezTo>
                    <a:pt x="547155" y="6064"/>
                    <a:pt x="531194" y="458036"/>
                    <a:pt x="0" y="493685"/>
                  </a:cubicBezTo>
                  <a:cubicBezTo>
                    <a:pt x="58" y="493685"/>
                    <a:pt x="114580" y="-63838"/>
                    <a:pt x="547155" y="60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2" name="Google Shape;3032;p78"/>
            <p:cNvSpPr/>
            <p:nvPr/>
          </p:nvSpPr>
          <p:spPr>
            <a:xfrm>
              <a:off x="2531327" y="1144353"/>
              <a:ext cx="309174" cy="270188"/>
            </a:xfrm>
            <a:custGeom>
              <a:rect b="b" l="l" r="r" t="t"/>
              <a:pathLst>
                <a:path extrusionOk="0" h="393001" w="449708">
                  <a:moveTo>
                    <a:pt x="315" y="392937"/>
                  </a:moveTo>
                  <a:cubicBezTo>
                    <a:pt x="45867" y="394277"/>
                    <a:pt x="89672" y="374471"/>
                    <a:pt x="128060" y="351637"/>
                  </a:cubicBezTo>
                  <a:cubicBezTo>
                    <a:pt x="172797" y="325074"/>
                    <a:pt x="214621" y="292745"/>
                    <a:pt x="253941" y="258784"/>
                  </a:cubicBezTo>
                  <a:cubicBezTo>
                    <a:pt x="295532" y="222901"/>
                    <a:pt x="333745" y="183582"/>
                    <a:pt x="367647" y="140359"/>
                  </a:cubicBezTo>
                  <a:cubicBezTo>
                    <a:pt x="400210" y="98826"/>
                    <a:pt x="433005" y="52982"/>
                    <a:pt x="449607" y="2362"/>
                  </a:cubicBezTo>
                  <a:cubicBezTo>
                    <a:pt x="450306" y="207"/>
                    <a:pt x="447219" y="-900"/>
                    <a:pt x="446054" y="906"/>
                  </a:cubicBezTo>
                  <a:cubicBezTo>
                    <a:pt x="417161" y="45177"/>
                    <a:pt x="392113" y="91020"/>
                    <a:pt x="358735" y="132379"/>
                  </a:cubicBezTo>
                  <a:cubicBezTo>
                    <a:pt x="325939" y="173038"/>
                    <a:pt x="289066" y="210610"/>
                    <a:pt x="249921" y="245154"/>
                  </a:cubicBezTo>
                  <a:cubicBezTo>
                    <a:pt x="212233" y="278415"/>
                    <a:pt x="172273" y="309812"/>
                    <a:pt x="129574" y="336433"/>
                  </a:cubicBezTo>
                  <a:cubicBezTo>
                    <a:pt x="88915" y="361773"/>
                    <a:pt x="45983" y="378898"/>
                    <a:pt x="140" y="392238"/>
                  </a:cubicBezTo>
                  <a:cubicBezTo>
                    <a:pt x="-93" y="392355"/>
                    <a:pt x="-35" y="392937"/>
                    <a:pt x="315" y="392937"/>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3" name="Google Shape;3033;p78"/>
            <p:cNvSpPr/>
            <p:nvPr/>
          </p:nvSpPr>
          <p:spPr>
            <a:xfrm>
              <a:off x="2521019" y="1119359"/>
              <a:ext cx="310686" cy="289396"/>
            </a:xfrm>
            <a:custGeom>
              <a:rect b="b" l="l" r="r" t="t"/>
              <a:pathLst>
                <a:path extrusionOk="0" h="420939" w="451907">
                  <a:moveTo>
                    <a:pt x="2466" y="420665"/>
                  </a:moveTo>
                  <a:cubicBezTo>
                    <a:pt x="42951" y="392937"/>
                    <a:pt x="79882" y="357578"/>
                    <a:pt x="116638" y="325133"/>
                  </a:cubicBezTo>
                  <a:cubicBezTo>
                    <a:pt x="155492" y="290881"/>
                    <a:pt x="193821" y="256046"/>
                    <a:pt x="231743" y="220746"/>
                  </a:cubicBezTo>
                  <a:cubicBezTo>
                    <a:pt x="269665" y="185446"/>
                    <a:pt x="307645" y="150204"/>
                    <a:pt x="344401" y="113738"/>
                  </a:cubicBezTo>
                  <a:cubicBezTo>
                    <a:pt x="381274" y="77157"/>
                    <a:pt x="415876" y="38769"/>
                    <a:pt x="451700" y="1255"/>
                  </a:cubicBezTo>
                  <a:cubicBezTo>
                    <a:pt x="452341" y="556"/>
                    <a:pt x="451350" y="-434"/>
                    <a:pt x="450710" y="207"/>
                  </a:cubicBezTo>
                  <a:cubicBezTo>
                    <a:pt x="414477" y="36963"/>
                    <a:pt x="376032" y="72089"/>
                    <a:pt x="338867" y="108030"/>
                  </a:cubicBezTo>
                  <a:cubicBezTo>
                    <a:pt x="302460" y="143214"/>
                    <a:pt x="266344" y="178630"/>
                    <a:pt x="229238" y="213115"/>
                  </a:cubicBezTo>
                  <a:cubicBezTo>
                    <a:pt x="192190" y="247600"/>
                    <a:pt x="154618" y="281561"/>
                    <a:pt x="116755" y="315055"/>
                  </a:cubicBezTo>
                  <a:cubicBezTo>
                    <a:pt x="78309" y="349074"/>
                    <a:pt x="36310" y="381228"/>
                    <a:pt x="485" y="417927"/>
                  </a:cubicBezTo>
                  <a:cubicBezTo>
                    <a:pt x="-855" y="419267"/>
                    <a:pt x="835" y="421771"/>
                    <a:pt x="2466" y="420665"/>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4" name="Google Shape;3034;p78"/>
            <p:cNvSpPr/>
            <p:nvPr/>
          </p:nvSpPr>
          <p:spPr>
            <a:xfrm>
              <a:off x="2529103" y="1114293"/>
              <a:ext cx="284543" cy="247648"/>
            </a:xfrm>
            <a:custGeom>
              <a:rect b="b" l="l" r="r" t="t"/>
              <a:pathLst>
                <a:path extrusionOk="0" h="360215" w="413881">
                  <a:moveTo>
                    <a:pt x="48" y="356663"/>
                  </a:moveTo>
                  <a:cubicBezTo>
                    <a:pt x="-476" y="359751"/>
                    <a:pt x="3427" y="361673"/>
                    <a:pt x="5232" y="358818"/>
                  </a:cubicBezTo>
                  <a:cubicBezTo>
                    <a:pt x="18106" y="338896"/>
                    <a:pt x="26727" y="316120"/>
                    <a:pt x="38028" y="295266"/>
                  </a:cubicBezTo>
                  <a:cubicBezTo>
                    <a:pt x="48571" y="275810"/>
                    <a:pt x="60163" y="256937"/>
                    <a:pt x="72804" y="238762"/>
                  </a:cubicBezTo>
                  <a:cubicBezTo>
                    <a:pt x="100299" y="199093"/>
                    <a:pt x="132104" y="162395"/>
                    <a:pt x="168045" y="130182"/>
                  </a:cubicBezTo>
                  <a:cubicBezTo>
                    <a:pt x="203287" y="98610"/>
                    <a:pt x="242315" y="72164"/>
                    <a:pt x="283907" y="49679"/>
                  </a:cubicBezTo>
                  <a:cubicBezTo>
                    <a:pt x="305343" y="38087"/>
                    <a:pt x="327537" y="28126"/>
                    <a:pt x="350546" y="19970"/>
                  </a:cubicBezTo>
                  <a:cubicBezTo>
                    <a:pt x="371051" y="12747"/>
                    <a:pt x="394002" y="9544"/>
                    <a:pt x="413691" y="689"/>
                  </a:cubicBezTo>
                  <a:cubicBezTo>
                    <a:pt x="414040" y="515"/>
                    <a:pt x="413866" y="49"/>
                    <a:pt x="413516" y="49"/>
                  </a:cubicBezTo>
                  <a:cubicBezTo>
                    <a:pt x="390681" y="-767"/>
                    <a:pt x="365284" y="8845"/>
                    <a:pt x="343789" y="15951"/>
                  </a:cubicBezTo>
                  <a:cubicBezTo>
                    <a:pt x="322702" y="22883"/>
                    <a:pt x="301965" y="31155"/>
                    <a:pt x="281810" y="40475"/>
                  </a:cubicBezTo>
                  <a:cubicBezTo>
                    <a:pt x="238238" y="60688"/>
                    <a:pt x="198045" y="88474"/>
                    <a:pt x="161754" y="119813"/>
                  </a:cubicBezTo>
                  <a:cubicBezTo>
                    <a:pt x="125114" y="151502"/>
                    <a:pt x="92143" y="187676"/>
                    <a:pt x="64532" y="227520"/>
                  </a:cubicBezTo>
                  <a:cubicBezTo>
                    <a:pt x="38727" y="264976"/>
                    <a:pt x="7912" y="310994"/>
                    <a:pt x="48" y="356663"/>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5" name="Google Shape;3035;p78"/>
            <p:cNvSpPr/>
            <p:nvPr/>
          </p:nvSpPr>
          <p:spPr>
            <a:xfrm>
              <a:off x="2725921" y="1211521"/>
              <a:ext cx="120229" cy="282086"/>
            </a:xfrm>
            <a:custGeom>
              <a:rect b="b" l="l" r="r" t="t"/>
              <a:pathLst>
                <a:path extrusionOk="0" h="410307" w="174879">
                  <a:moveTo>
                    <a:pt x="159132" y="55820"/>
                  </a:moveTo>
                  <a:cubicBezTo>
                    <a:pt x="156045" y="73936"/>
                    <a:pt x="152258" y="91994"/>
                    <a:pt x="147831" y="109819"/>
                  </a:cubicBezTo>
                  <a:cubicBezTo>
                    <a:pt x="138977" y="145469"/>
                    <a:pt x="127735" y="180652"/>
                    <a:pt x="113987" y="214729"/>
                  </a:cubicBezTo>
                  <a:cubicBezTo>
                    <a:pt x="85852" y="284515"/>
                    <a:pt x="46124" y="349523"/>
                    <a:pt x="164" y="408939"/>
                  </a:cubicBezTo>
                  <a:cubicBezTo>
                    <a:pt x="-477" y="409755"/>
                    <a:pt x="921" y="410803"/>
                    <a:pt x="1562" y="410046"/>
                  </a:cubicBezTo>
                  <a:cubicBezTo>
                    <a:pt x="53406" y="352610"/>
                    <a:pt x="93541" y="286495"/>
                    <a:pt x="123482" y="215195"/>
                  </a:cubicBezTo>
                  <a:cubicBezTo>
                    <a:pt x="137929" y="180827"/>
                    <a:pt x="149812" y="145585"/>
                    <a:pt x="158666" y="109353"/>
                  </a:cubicBezTo>
                  <a:cubicBezTo>
                    <a:pt x="163268" y="90421"/>
                    <a:pt x="167171" y="71315"/>
                    <a:pt x="170258" y="52092"/>
                  </a:cubicBezTo>
                  <a:cubicBezTo>
                    <a:pt x="172879" y="35898"/>
                    <a:pt x="176840" y="18131"/>
                    <a:pt x="173753" y="1821"/>
                  </a:cubicBezTo>
                  <a:cubicBezTo>
                    <a:pt x="173229" y="-917"/>
                    <a:pt x="169734" y="-276"/>
                    <a:pt x="168918" y="1821"/>
                  </a:cubicBezTo>
                  <a:cubicBezTo>
                    <a:pt x="162278" y="18539"/>
                    <a:pt x="162103" y="38170"/>
                    <a:pt x="159132" y="558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6" name="Google Shape;3036;p78"/>
            <p:cNvSpPr/>
            <p:nvPr/>
          </p:nvSpPr>
          <p:spPr>
            <a:xfrm>
              <a:off x="2710627" y="1368329"/>
              <a:ext cx="41060" cy="114907"/>
            </a:xfrm>
            <a:custGeom>
              <a:rect b="b" l="l" r="r" t="t"/>
              <a:pathLst>
                <a:path extrusionOk="0" h="167137" w="59723">
                  <a:moveTo>
                    <a:pt x="40661" y="42148"/>
                  </a:moveTo>
                  <a:cubicBezTo>
                    <a:pt x="36234" y="56128"/>
                    <a:pt x="31632" y="70109"/>
                    <a:pt x="26856" y="83973"/>
                  </a:cubicBezTo>
                  <a:cubicBezTo>
                    <a:pt x="22079" y="97836"/>
                    <a:pt x="17535" y="111759"/>
                    <a:pt x="12642" y="125622"/>
                  </a:cubicBezTo>
                  <a:cubicBezTo>
                    <a:pt x="8157" y="138438"/>
                    <a:pt x="643" y="152418"/>
                    <a:pt x="2" y="166107"/>
                  </a:cubicBezTo>
                  <a:cubicBezTo>
                    <a:pt x="-56" y="166923"/>
                    <a:pt x="1167" y="167505"/>
                    <a:pt x="1749" y="166864"/>
                  </a:cubicBezTo>
                  <a:cubicBezTo>
                    <a:pt x="10254" y="157078"/>
                    <a:pt x="14215" y="142515"/>
                    <a:pt x="18934" y="130632"/>
                  </a:cubicBezTo>
                  <a:cubicBezTo>
                    <a:pt x="24584" y="116477"/>
                    <a:pt x="30176" y="102264"/>
                    <a:pt x="35069" y="87875"/>
                  </a:cubicBezTo>
                  <a:cubicBezTo>
                    <a:pt x="39962" y="73487"/>
                    <a:pt x="44681" y="58983"/>
                    <a:pt x="49166" y="44478"/>
                  </a:cubicBezTo>
                  <a:cubicBezTo>
                    <a:pt x="53418" y="30731"/>
                    <a:pt x="58078" y="17042"/>
                    <a:pt x="59710" y="2712"/>
                  </a:cubicBezTo>
                  <a:cubicBezTo>
                    <a:pt x="60001" y="33"/>
                    <a:pt x="55748" y="-1074"/>
                    <a:pt x="54642" y="1314"/>
                  </a:cubicBezTo>
                  <a:cubicBezTo>
                    <a:pt x="48467" y="14304"/>
                    <a:pt x="44972" y="28459"/>
                    <a:pt x="40661" y="421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7" name="Google Shape;3037;p78"/>
            <p:cNvSpPr/>
            <p:nvPr/>
          </p:nvSpPr>
          <p:spPr>
            <a:xfrm>
              <a:off x="2699823" y="1392385"/>
              <a:ext cx="8225" cy="44958"/>
            </a:xfrm>
            <a:custGeom>
              <a:rect b="b" l="l" r="r" t="t"/>
              <a:pathLst>
                <a:path extrusionOk="0" h="65394" w="11964">
                  <a:moveTo>
                    <a:pt x="2526" y="32326"/>
                  </a:moveTo>
                  <a:cubicBezTo>
                    <a:pt x="2059" y="37452"/>
                    <a:pt x="1535" y="42578"/>
                    <a:pt x="1360" y="47704"/>
                  </a:cubicBezTo>
                  <a:cubicBezTo>
                    <a:pt x="1244" y="50384"/>
                    <a:pt x="1186" y="53005"/>
                    <a:pt x="1069" y="55685"/>
                  </a:cubicBezTo>
                  <a:cubicBezTo>
                    <a:pt x="1011" y="57956"/>
                    <a:pt x="1710" y="62500"/>
                    <a:pt x="254" y="64247"/>
                  </a:cubicBezTo>
                  <a:cubicBezTo>
                    <a:pt x="-853" y="65529"/>
                    <a:pt x="2059" y="65937"/>
                    <a:pt x="1419" y="64422"/>
                  </a:cubicBezTo>
                  <a:cubicBezTo>
                    <a:pt x="487" y="62325"/>
                    <a:pt x="2467" y="58131"/>
                    <a:pt x="2991" y="55918"/>
                  </a:cubicBezTo>
                  <a:cubicBezTo>
                    <a:pt x="3632" y="53354"/>
                    <a:pt x="4273" y="50733"/>
                    <a:pt x="4914" y="48170"/>
                  </a:cubicBezTo>
                  <a:cubicBezTo>
                    <a:pt x="6137" y="43161"/>
                    <a:pt x="7069" y="38093"/>
                    <a:pt x="8059" y="33083"/>
                  </a:cubicBezTo>
                  <a:cubicBezTo>
                    <a:pt x="10040" y="22831"/>
                    <a:pt x="12370" y="12695"/>
                    <a:pt x="11904" y="2210"/>
                  </a:cubicBezTo>
                  <a:cubicBezTo>
                    <a:pt x="11787" y="-412"/>
                    <a:pt x="8234" y="-819"/>
                    <a:pt x="7418" y="1627"/>
                  </a:cubicBezTo>
                  <a:cubicBezTo>
                    <a:pt x="4040" y="11588"/>
                    <a:pt x="3457" y="21899"/>
                    <a:pt x="2526" y="323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8" name="Google Shape;3038;p78"/>
            <p:cNvSpPr/>
            <p:nvPr/>
          </p:nvSpPr>
          <p:spPr>
            <a:xfrm>
              <a:off x="2500717" y="1210899"/>
              <a:ext cx="64120" cy="9300"/>
            </a:xfrm>
            <a:custGeom>
              <a:rect b="b" l="l" r="r" t="t"/>
              <a:pathLst>
                <a:path extrusionOk="0" h="13527" w="93266">
                  <a:moveTo>
                    <a:pt x="606" y="4413"/>
                  </a:moveTo>
                  <a:cubicBezTo>
                    <a:pt x="2587" y="7034"/>
                    <a:pt x="6431" y="7733"/>
                    <a:pt x="9519" y="8549"/>
                  </a:cubicBezTo>
                  <a:cubicBezTo>
                    <a:pt x="13422" y="9539"/>
                    <a:pt x="17499" y="9947"/>
                    <a:pt x="21519" y="10530"/>
                  </a:cubicBezTo>
                  <a:cubicBezTo>
                    <a:pt x="29149" y="11578"/>
                    <a:pt x="36839" y="12335"/>
                    <a:pt x="44586" y="12860"/>
                  </a:cubicBezTo>
                  <a:cubicBezTo>
                    <a:pt x="60081" y="13850"/>
                    <a:pt x="75634" y="13908"/>
                    <a:pt x="91012" y="11869"/>
                  </a:cubicBezTo>
                  <a:cubicBezTo>
                    <a:pt x="94507" y="11403"/>
                    <a:pt x="93692" y="5753"/>
                    <a:pt x="90255" y="5811"/>
                  </a:cubicBezTo>
                  <a:cubicBezTo>
                    <a:pt x="75052" y="5986"/>
                    <a:pt x="59790" y="6161"/>
                    <a:pt x="44586" y="4937"/>
                  </a:cubicBezTo>
                  <a:cubicBezTo>
                    <a:pt x="36897" y="4297"/>
                    <a:pt x="29149" y="3423"/>
                    <a:pt x="21519" y="2200"/>
                  </a:cubicBezTo>
                  <a:cubicBezTo>
                    <a:pt x="17849" y="1617"/>
                    <a:pt x="14237" y="860"/>
                    <a:pt x="10567" y="452"/>
                  </a:cubicBezTo>
                  <a:cubicBezTo>
                    <a:pt x="7364" y="103"/>
                    <a:pt x="3985" y="-596"/>
                    <a:pt x="1072" y="1035"/>
                  </a:cubicBezTo>
                  <a:cubicBezTo>
                    <a:pt x="-267" y="1734"/>
                    <a:pt x="-267" y="3306"/>
                    <a:pt x="606" y="4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9" name="Google Shape;3039;p78"/>
            <p:cNvSpPr/>
            <p:nvPr/>
          </p:nvSpPr>
          <p:spPr>
            <a:xfrm>
              <a:off x="2461341" y="1170711"/>
              <a:ext cx="139279" cy="13661"/>
            </a:xfrm>
            <a:custGeom>
              <a:rect b="b" l="l" r="r" t="t"/>
              <a:pathLst>
                <a:path extrusionOk="0" h="19871" w="202588">
                  <a:moveTo>
                    <a:pt x="1975" y="16108"/>
                  </a:moveTo>
                  <a:cubicBezTo>
                    <a:pt x="9140" y="18904"/>
                    <a:pt x="17761" y="18904"/>
                    <a:pt x="25392" y="19312"/>
                  </a:cubicBezTo>
                  <a:cubicBezTo>
                    <a:pt x="34013" y="19778"/>
                    <a:pt x="42576" y="19953"/>
                    <a:pt x="51139" y="19836"/>
                  </a:cubicBezTo>
                  <a:cubicBezTo>
                    <a:pt x="68789" y="19662"/>
                    <a:pt x="86556" y="19196"/>
                    <a:pt x="104148" y="17856"/>
                  </a:cubicBezTo>
                  <a:cubicBezTo>
                    <a:pt x="121332" y="16516"/>
                    <a:pt x="138458" y="14827"/>
                    <a:pt x="155525" y="12671"/>
                  </a:cubicBezTo>
                  <a:cubicBezTo>
                    <a:pt x="170962" y="10749"/>
                    <a:pt x="188437" y="9235"/>
                    <a:pt x="202359" y="2011"/>
                  </a:cubicBezTo>
                  <a:cubicBezTo>
                    <a:pt x="202709" y="1837"/>
                    <a:pt x="202651" y="1254"/>
                    <a:pt x="202243" y="1196"/>
                  </a:cubicBezTo>
                  <a:cubicBezTo>
                    <a:pt x="186748" y="-1658"/>
                    <a:pt x="169622" y="1312"/>
                    <a:pt x="154011" y="2710"/>
                  </a:cubicBezTo>
                  <a:cubicBezTo>
                    <a:pt x="136943" y="4225"/>
                    <a:pt x="119759" y="5332"/>
                    <a:pt x="102633" y="6089"/>
                  </a:cubicBezTo>
                  <a:cubicBezTo>
                    <a:pt x="85973" y="6788"/>
                    <a:pt x="69313" y="7662"/>
                    <a:pt x="52653" y="7895"/>
                  </a:cubicBezTo>
                  <a:cubicBezTo>
                    <a:pt x="44032" y="8011"/>
                    <a:pt x="35469" y="8186"/>
                    <a:pt x="26848" y="8477"/>
                  </a:cubicBezTo>
                  <a:cubicBezTo>
                    <a:pt x="18693" y="8710"/>
                    <a:pt x="9722" y="8244"/>
                    <a:pt x="1917" y="10749"/>
                  </a:cubicBezTo>
                  <a:cubicBezTo>
                    <a:pt x="-763" y="11681"/>
                    <a:pt x="-530" y="15118"/>
                    <a:pt x="1975" y="161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0" name="Google Shape;3040;p78"/>
            <p:cNvSpPr/>
            <p:nvPr/>
          </p:nvSpPr>
          <p:spPr>
            <a:xfrm>
              <a:off x="2465656" y="1090185"/>
              <a:ext cx="259086" cy="59626"/>
            </a:xfrm>
            <a:custGeom>
              <a:rect b="b" l="l" r="r" t="t"/>
              <a:pathLst>
                <a:path extrusionOk="0" h="86729" w="376853">
                  <a:moveTo>
                    <a:pt x="5263" y="86432"/>
                  </a:moveTo>
                  <a:cubicBezTo>
                    <a:pt x="34855" y="75539"/>
                    <a:pt x="62990" y="60918"/>
                    <a:pt x="92582" y="49850"/>
                  </a:cubicBezTo>
                  <a:cubicBezTo>
                    <a:pt x="121533" y="39015"/>
                    <a:pt x="151299" y="29987"/>
                    <a:pt x="181590" y="23695"/>
                  </a:cubicBezTo>
                  <a:cubicBezTo>
                    <a:pt x="212929" y="17229"/>
                    <a:pt x="244734" y="12861"/>
                    <a:pt x="276656" y="10705"/>
                  </a:cubicBezTo>
                  <a:cubicBezTo>
                    <a:pt x="291743" y="9715"/>
                    <a:pt x="306772" y="8550"/>
                    <a:pt x="321917" y="8084"/>
                  </a:cubicBezTo>
                  <a:cubicBezTo>
                    <a:pt x="339218" y="7501"/>
                    <a:pt x="358907" y="5055"/>
                    <a:pt x="375975" y="7734"/>
                  </a:cubicBezTo>
                  <a:cubicBezTo>
                    <a:pt x="377023" y="7909"/>
                    <a:pt x="377198" y="6337"/>
                    <a:pt x="376149" y="6278"/>
                  </a:cubicBezTo>
                  <a:cubicBezTo>
                    <a:pt x="359664" y="6045"/>
                    <a:pt x="343004" y="1851"/>
                    <a:pt x="326461" y="919"/>
                  </a:cubicBezTo>
                  <a:cubicBezTo>
                    <a:pt x="309917" y="45"/>
                    <a:pt x="293258" y="-421"/>
                    <a:pt x="276714" y="511"/>
                  </a:cubicBezTo>
                  <a:cubicBezTo>
                    <a:pt x="245375" y="2259"/>
                    <a:pt x="214211" y="6278"/>
                    <a:pt x="183454" y="12511"/>
                  </a:cubicBezTo>
                  <a:cubicBezTo>
                    <a:pt x="151649" y="18977"/>
                    <a:pt x="120193" y="27132"/>
                    <a:pt x="89495" y="37617"/>
                  </a:cubicBezTo>
                  <a:cubicBezTo>
                    <a:pt x="59670" y="47811"/>
                    <a:pt x="27865" y="59869"/>
                    <a:pt x="2001" y="78219"/>
                  </a:cubicBezTo>
                  <a:cubicBezTo>
                    <a:pt x="-1785" y="80898"/>
                    <a:pt x="79" y="88296"/>
                    <a:pt x="5263" y="864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1" name="Google Shape;3041;p78"/>
            <p:cNvSpPr/>
            <p:nvPr/>
          </p:nvSpPr>
          <p:spPr>
            <a:xfrm>
              <a:off x="2888480" y="1190335"/>
              <a:ext cx="48529" cy="275450"/>
            </a:xfrm>
            <a:custGeom>
              <a:rect b="b" l="l" r="r" t="t"/>
              <a:pathLst>
                <a:path extrusionOk="0" h="400655" w="70588">
                  <a:moveTo>
                    <a:pt x="161" y="3109"/>
                  </a:moveTo>
                  <a:cubicBezTo>
                    <a:pt x="11170" y="34332"/>
                    <a:pt x="25849" y="63923"/>
                    <a:pt x="35810" y="95612"/>
                  </a:cubicBezTo>
                  <a:cubicBezTo>
                    <a:pt x="46004" y="128000"/>
                    <a:pt x="53460" y="161319"/>
                    <a:pt x="58004" y="194989"/>
                  </a:cubicBezTo>
                  <a:cubicBezTo>
                    <a:pt x="62606" y="229182"/>
                    <a:pt x="64354" y="263725"/>
                    <a:pt x="63130" y="298210"/>
                  </a:cubicBezTo>
                  <a:cubicBezTo>
                    <a:pt x="62548" y="314753"/>
                    <a:pt x="61208" y="331297"/>
                    <a:pt x="59402" y="347782"/>
                  </a:cubicBezTo>
                  <a:cubicBezTo>
                    <a:pt x="57538" y="364675"/>
                    <a:pt x="52412" y="382325"/>
                    <a:pt x="52412" y="399276"/>
                  </a:cubicBezTo>
                  <a:cubicBezTo>
                    <a:pt x="52412" y="400558"/>
                    <a:pt x="54393" y="401257"/>
                    <a:pt x="54975" y="399975"/>
                  </a:cubicBezTo>
                  <a:cubicBezTo>
                    <a:pt x="61557" y="385179"/>
                    <a:pt x="62897" y="367005"/>
                    <a:pt x="65169" y="351102"/>
                  </a:cubicBezTo>
                  <a:cubicBezTo>
                    <a:pt x="67441" y="335200"/>
                    <a:pt x="68955" y="319297"/>
                    <a:pt x="69771" y="303278"/>
                  </a:cubicBezTo>
                  <a:cubicBezTo>
                    <a:pt x="71635" y="267686"/>
                    <a:pt x="70295" y="231920"/>
                    <a:pt x="65926" y="196562"/>
                  </a:cubicBezTo>
                  <a:cubicBezTo>
                    <a:pt x="61791" y="163300"/>
                    <a:pt x="55033" y="130388"/>
                    <a:pt x="45480" y="98292"/>
                  </a:cubicBezTo>
                  <a:cubicBezTo>
                    <a:pt x="35694" y="65263"/>
                    <a:pt x="24277" y="30021"/>
                    <a:pt x="4996" y="1245"/>
                  </a:cubicBezTo>
                  <a:cubicBezTo>
                    <a:pt x="3481" y="-1143"/>
                    <a:pt x="-888" y="138"/>
                    <a:pt x="161" y="310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2" name="Google Shape;3042;p78"/>
            <p:cNvSpPr/>
            <p:nvPr/>
          </p:nvSpPr>
          <p:spPr>
            <a:xfrm>
              <a:off x="2887827" y="1295292"/>
              <a:ext cx="18703" cy="143681"/>
            </a:xfrm>
            <a:custGeom>
              <a:rect b="b" l="l" r="r" t="t"/>
              <a:pathLst>
                <a:path extrusionOk="0" h="208991" w="27205">
                  <a:moveTo>
                    <a:pt x="119" y="2105"/>
                  </a:moveTo>
                  <a:cubicBezTo>
                    <a:pt x="-755" y="18590"/>
                    <a:pt x="3381" y="35191"/>
                    <a:pt x="5769" y="51444"/>
                  </a:cubicBezTo>
                  <a:cubicBezTo>
                    <a:pt x="8274" y="68569"/>
                    <a:pt x="10430" y="85812"/>
                    <a:pt x="12876" y="102938"/>
                  </a:cubicBezTo>
                  <a:cubicBezTo>
                    <a:pt x="18002" y="138122"/>
                    <a:pt x="22604" y="173364"/>
                    <a:pt x="26507" y="208664"/>
                  </a:cubicBezTo>
                  <a:cubicBezTo>
                    <a:pt x="26565" y="209072"/>
                    <a:pt x="27206" y="209130"/>
                    <a:pt x="27206" y="208664"/>
                  </a:cubicBezTo>
                  <a:cubicBezTo>
                    <a:pt x="26099" y="173014"/>
                    <a:pt x="24060" y="137422"/>
                    <a:pt x="20623" y="101947"/>
                  </a:cubicBezTo>
                  <a:cubicBezTo>
                    <a:pt x="18993" y="85404"/>
                    <a:pt x="16662" y="68919"/>
                    <a:pt x="14274" y="52434"/>
                  </a:cubicBezTo>
                  <a:cubicBezTo>
                    <a:pt x="11827" y="35308"/>
                    <a:pt x="10488" y="17192"/>
                    <a:pt x="3964" y="1056"/>
                  </a:cubicBezTo>
                  <a:cubicBezTo>
                    <a:pt x="3148" y="-983"/>
                    <a:pt x="236" y="241"/>
                    <a:pt x="119" y="210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3" name="Google Shape;3043;p78"/>
            <p:cNvSpPr/>
            <p:nvPr/>
          </p:nvSpPr>
          <p:spPr>
            <a:xfrm>
              <a:off x="2868852" y="1370930"/>
              <a:ext cx="9496" cy="31623"/>
            </a:xfrm>
            <a:custGeom>
              <a:rect b="b" l="l" r="r" t="t"/>
              <a:pathLst>
                <a:path extrusionOk="0" h="45997" w="13813">
                  <a:moveTo>
                    <a:pt x="1399" y="12742"/>
                  </a:moveTo>
                  <a:cubicBezTo>
                    <a:pt x="2331" y="16587"/>
                    <a:pt x="3321" y="20373"/>
                    <a:pt x="4428" y="24159"/>
                  </a:cubicBezTo>
                  <a:cubicBezTo>
                    <a:pt x="5535" y="27887"/>
                    <a:pt x="6642" y="31557"/>
                    <a:pt x="8215" y="35111"/>
                  </a:cubicBezTo>
                  <a:cubicBezTo>
                    <a:pt x="9846" y="38780"/>
                    <a:pt x="11593" y="42334"/>
                    <a:pt x="13399" y="45887"/>
                  </a:cubicBezTo>
                  <a:cubicBezTo>
                    <a:pt x="13515" y="46120"/>
                    <a:pt x="13865" y="45945"/>
                    <a:pt x="13807" y="45712"/>
                  </a:cubicBezTo>
                  <a:cubicBezTo>
                    <a:pt x="12758" y="42042"/>
                    <a:pt x="11768" y="38373"/>
                    <a:pt x="10836" y="34645"/>
                  </a:cubicBezTo>
                  <a:cubicBezTo>
                    <a:pt x="9904" y="30800"/>
                    <a:pt x="8739" y="27072"/>
                    <a:pt x="7749" y="23285"/>
                  </a:cubicBezTo>
                  <a:cubicBezTo>
                    <a:pt x="6758" y="19558"/>
                    <a:pt x="5884" y="15829"/>
                    <a:pt x="5127" y="12101"/>
                  </a:cubicBezTo>
                  <a:cubicBezTo>
                    <a:pt x="4312" y="8257"/>
                    <a:pt x="3030" y="4529"/>
                    <a:pt x="2040" y="742"/>
                  </a:cubicBezTo>
                  <a:cubicBezTo>
                    <a:pt x="1749" y="-365"/>
                    <a:pt x="-57" y="-190"/>
                    <a:pt x="1" y="975"/>
                  </a:cubicBezTo>
                  <a:cubicBezTo>
                    <a:pt x="293" y="4878"/>
                    <a:pt x="467" y="8897"/>
                    <a:pt x="1399" y="1274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4" name="Google Shape;3044;p78"/>
            <p:cNvSpPr/>
            <p:nvPr/>
          </p:nvSpPr>
          <p:spPr>
            <a:xfrm>
              <a:off x="2555689" y="1039869"/>
              <a:ext cx="35483" cy="18472"/>
            </a:xfrm>
            <a:custGeom>
              <a:rect b="b" l="l" r="r" t="t"/>
              <a:pathLst>
                <a:path extrusionOk="0" h="26868" w="51612">
                  <a:moveTo>
                    <a:pt x="1172" y="7047"/>
                  </a:moveTo>
                  <a:cubicBezTo>
                    <a:pt x="14454" y="18232"/>
                    <a:pt x="32162" y="24698"/>
                    <a:pt x="49230" y="26853"/>
                  </a:cubicBezTo>
                  <a:cubicBezTo>
                    <a:pt x="51502" y="27144"/>
                    <a:pt x="52608" y="23300"/>
                    <a:pt x="50453" y="22426"/>
                  </a:cubicBezTo>
                  <a:cubicBezTo>
                    <a:pt x="42997" y="19280"/>
                    <a:pt x="35424" y="15960"/>
                    <a:pt x="28143" y="12290"/>
                  </a:cubicBezTo>
                  <a:cubicBezTo>
                    <a:pt x="20803" y="8504"/>
                    <a:pt x="13638" y="4251"/>
                    <a:pt x="6298" y="523"/>
                  </a:cubicBezTo>
                  <a:cubicBezTo>
                    <a:pt x="4434" y="-409"/>
                    <a:pt x="2163" y="-118"/>
                    <a:pt x="881" y="1572"/>
                  </a:cubicBezTo>
                  <a:cubicBezTo>
                    <a:pt x="-226" y="3028"/>
                    <a:pt x="-459" y="5649"/>
                    <a:pt x="1172" y="7047"/>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5" name="Google Shape;3045;p78"/>
            <p:cNvSpPr/>
            <p:nvPr/>
          </p:nvSpPr>
          <p:spPr>
            <a:xfrm>
              <a:off x="2520606" y="997231"/>
              <a:ext cx="163745" cy="52541"/>
            </a:xfrm>
            <a:custGeom>
              <a:rect b="b" l="l" r="r" t="t"/>
              <a:pathLst>
                <a:path extrusionOk="0" h="76423" w="238174">
                  <a:moveTo>
                    <a:pt x="271" y="3834"/>
                  </a:moveTo>
                  <a:cubicBezTo>
                    <a:pt x="3416" y="10241"/>
                    <a:pt x="8134" y="12222"/>
                    <a:pt x="14950" y="13678"/>
                  </a:cubicBezTo>
                  <a:cubicBezTo>
                    <a:pt x="25843" y="16008"/>
                    <a:pt x="36911" y="17348"/>
                    <a:pt x="47745" y="19969"/>
                  </a:cubicBezTo>
                  <a:cubicBezTo>
                    <a:pt x="69357" y="25212"/>
                    <a:pt x="90502" y="32435"/>
                    <a:pt x="111414" y="40008"/>
                  </a:cubicBezTo>
                  <a:cubicBezTo>
                    <a:pt x="132385" y="47639"/>
                    <a:pt x="153297" y="55561"/>
                    <a:pt x="174559" y="62435"/>
                  </a:cubicBezTo>
                  <a:cubicBezTo>
                    <a:pt x="194073" y="68726"/>
                    <a:pt x="216907" y="77580"/>
                    <a:pt x="237703" y="76298"/>
                  </a:cubicBezTo>
                  <a:cubicBezTo>
                    <a:pt x="238111" y="76298"/>
                    <a:pt x="238402" y="75657"/>
                    <a:pt x="237936" y="75425"/>
                  </a:cubicBezTo>
                  <a:cubicBezTo>
                    <a:pt x="219703" y="67735"/>
                    <a:pt x="198908" y="64706"/>
                    <a:pt x="180092" y="58357"/>
                  </a:cubicBezTo>
                  <a:cubicBezTo>
                    <a:pt x="160986" y="51891"/>
                    <a:pt x="142171" y="44551"/>
                    <a:pt x="123239" y="37445"/>
                  </a:cubicBezTo>
                  <a:cubicBezTo>
                    <a:pt x="104366" y="30396"/>
                    <a:pt x="85434" y="23464"/>
                    <a:pt x="66095" y="17814"/>
                  </a:cubicBezTo>
                  <a:cubicBezTo>
                    <a:pt x="56483" y="15018"/>
                    <a:pt x="46755" y="12455"/>
                    <a:pt x="36969" y="10416"/>
                  </a:cubicBezTo>
                  <a:cubicBezTo>
                    <a:pt x="27008" y="8319"/>
                    <a:pt x="11571" y="8843"/>
                    <a:pt x="4290" y="746"/>
                  </a:cubicBezTo>
                  <a:cubicBezTo>
                    <a:pt x="2251" y="-1351"/>
                    <a:pt x="-953" y="1387"/>
                    <a:pt x="271" y="383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6" name="Google Shape;3046;p78"/>
            <p:cNvSpPr/>
            <p:nvPr/>
          </p:nvSpPr>
          <p:spPr>
            <a:xfrm>
              <a:off x="2540916" y="975739"/>
              <a:ext cx="236352" cy="81526"/>
            </a:xfrm>
            <a:custGeom>
              <a:rect b="b" l="l" r="r" t="t"/>
              <a:pathLst>
                <a:path extrusionOk="0" h="118583" w="343785">
                  <a:moveTo>
                    <a:pt x="2468" y="9759"/>
                  </a:moveTo>
                  <a:cubicBezTo>
                    <a:pt x="16332" y="14011"/>
                    <a:pt x="31303" y="13137"/>
                    <a:pt x="45691" y="14186"/>
                  </a:cubicBezTo>
                  <a:cubicBezTo>
                    <a:pt x="61302" y="15351"/>
                    <a:pt x="76855" y="17157"/>
                    <a:pt x="92292" y="19603"/>
                  </a:cubicBezTo>
                  <a:cubicBezTo>
                    <a:pt x="121185" y="24205"/>
                    <a:pt x="149728" y="31020"/>
                    <a:pt x="177630" y="39816"/>
                  </a:cubicBezTo>
                  <a:cubicBezTo>
                    <a:pt x="234250" y="57699"/>
                    <a:pt x="294075" y="83913"/>
                    <a:pt x="342714" y="118456"/>
                  </a:cubicBezTo>
                  <a:cubicBezTo>
                    <a:pt x="343472" y="118980"/>
                    <a:pt x="344229" y="117757"/>
                    <a:pt x="343472" y="117174"/>
                  </a:cubicBezTo>
                  <a:cubicBezTo>
                    <a:pt x="316909" y="97951"/>
                    <a:pt x="292036" y="78961"/>
                    <a:pt x="262502" y="63991"/>
                  </a:cubicBezTo>
                  <a:cubicBezTo>
                    <a:pt x="236056" y="50593"/>
                    <a:pt x="208503" y="39059"/>
                    <a:pt x="180310" y="29797"/>
                  </a:cubicBezTo>
                  <a:cubicBezTo>
                    <a:pt x="150602" y="20011"/>
                    <a:pt x="120078" y="12613"/>
                    <a:pt x="89204" y="7720"/>
                  </a:cubicBezTo>
                  <a:cubicBezTo>
                    <a:pt x="62467" y="3467"/>
                    <a:pt x="28914" y="-4338"/>
                    <a:pt x="2468" y="3060"/>
                  </a:cubicBezTo>
                  <a:cubicBezTo>
                    <a:pt x="-852" y="4108"/>
                    <a:pt x="-794" y="8768"/>
                    <a:pt x="2468" y="975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050" name="Shape 3050"/>
        <p:cNvGrpSpPr/>
        <p:nvPr/>
      </p:nvGrpSpPr>
      <p:grpSpPr>
        <a:xfrm>
          <a:off x="0" y="0"/>
          <a:ext cx="0" cy="0"/>
          <a:chOff x="0" y="0"/>
          <a:chExt cx="0" cy="0"/>
        </a:xfrm>
      </p:grpSpPr>
      <p:sp>
        <p:nvSpPr>
          <p:cNvPr id="3051" name="Google Shape;3051;p7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3052" name="Google Shape;3052;p79"/>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40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4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6" name="Shape 946"/>
        <p:cNvGrpSpPr/>
        <p:nvPr/>
      </p:nvGrpSpPr>
      <p:grpSpPr>
        <a:xfrm>
          <a:off x="0" y="0"/>
          <a:ext cx="0" cy="0"/>
          <a:chOff x="0" y="0"/>
          <a:chExt cx="0" cy="0"/>
        </a:xfrm>
      </p:grpSpPr>
      <p:sp>
        <p:nvSpPr>
          <p:cNvPr id="947" name="Google Shape;947;p44"/>
          <p:cNvSpPr/>
          <p:nvPr/>
        </p:nvSpPr>
        <p:spPr>
          <a:xfrm>
            <a:off x="1392125" y="991200"/>
            <a:ext cx="3161100" cy="31611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948" name="Google Shape;948;p44"/>
          <p:cNvSpPr txBox="1"/>
          <p:nvPr>
            <p:ph type="title"/>
          </p:nvPr>
        </p:nvSpPr>
        <p:spPr>
          <a:xfrm>
            <a:off x="936725" y="1649850"/>
            <a:ext cx="4149900" cy="1843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Whoa!</a:t>
            </a:r>
            <a:endParaRPr/>
          </a:p>
        </p:txBody>
      </p:sp>
      <p:sp>
        <p:nvSpPr>
          <p:cNvPr id="949" name="Google Shape;949;p44"/>
          <p:cNvSpPr txBox="1"/>
          <p:nvPr>
            <p:ph idx="1" type="subTitle"/>
          </p:nvPr>
        </p:nvSpPr>
        <p:spPr>
          <a:xfrm>
            <a:off x="5349925" y="2224525"/>
            <a:ext cx="2857500" cy="881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can be the part of the presentation where you introduce yourself, write your email…</a:t>
            </a:r>
            <a:endParaRPr/>
          </a:p>
        </p:txBody>
      </p:sp>
      <p:grpSp>
        <p:nvGrpSpPr>
          <p:cNvPr id="950" name="Google Shape;950;p44"/>
          <p:cNvGrpSpPr/>
          <p:nvPr/>
        </p:nvGrpSpPr>
        <p:grpSpPr>
          <a:xfrm>
            <a:off x="7266898" y="3578826"/>
            <a:ext cx="1405219" cy="1671601"/>
            <a:chOff x="8357432" y="2754275"/>
            <a:chExt cx="1752362" cy="2084550"/>
          </a:xfrm>
        </p:grpSpPr>
        <p:sp>
          <p:nvSpPr>
            <p:cNvPr id="951" name="Google Shape;951;p44"/>
            <p:cNvSpPr/>
            <p:nvPr/>
          </p:nvSpPr>
          <p:spPr>
            <a:xfrm>
              <a:off x="9120219" y="3456675"/>
              <a:ext cx="989575" cy="1382150"/>
            </a:xfrm>
            <a:custGeom>
              <a:rect b="b" l="l" r="r" t="t"/>
              <a:pathLst>
                <a:path extrusionOk="0" h="1382150" w="989575">
                  <a:moveTo>
                    <a:pt x="14" y="4129"/>
                  </a:moveTo>
                  <a:cubicBezTo>
                    <a:pt x="-627" y="29876"/>
                    <a:pt x="20809" y="40362"/>
                    <a:pt x="38343" y="56381"/>
                  </a:cubicBezTo>
                  <a:cubicBezTo>
                    <a:pt x="58731" y="75021"/>
                    <a:pt x="77721" y="95118"/>
                    <a:pt x="95138" y="116496"/>
                  </a:cubicBezTo>
                  <a:cubicBezTo>
                    <a:pt x="128167" y="157039"/>
                    <a:pt x="156011" y="202475"/>
                    <a:pt x="180709" y="248494"/>
                  </a:cubicBezTo>
                  <a:cubicBezTo>
                    <a:pt x="233078" y="346065"/>
                    <a:pt x="270649" y="450567"/>
                    <a:pt x="312707" y="552740"/>
                  </a:cubicBezTo>
                  <a:cubicBezTo>
                    <a:pt x="356046" y="658058"/>
                    <a:pt x="406724" y="759591"/>
                    <a:pt x="467248" y="856113"/>
                  </a:cubicBezTo>
                  <a:cubicBezTo>
                    <a:pt x="528819" y="954266"/>
                    <a:pt x="594527" y="1052187"/>
                    <a:pt x="670253" y="1140088"/>
                  </a:cubicBezTo>
                  <a:cubicBezTo>
                    <a:pt x="711845" y="1188379"/>
                    <a:pt x="754776" y="1234980"/>
                    <a:pt x="801843" y="1278085"/>
                  </a:cubicBezTo>
                  <a:cubicBezTo>
                    <a:pt x="824794" y="1299114"/>
                    <a:pt x="848910" y="1318978"/>
                    <a:pt x="874133" y="1337327"/>
                  </a:cubicBezTo>
                  <a:cubicBezTo>
                    <a:pt x="899822" y="1355968"/>
                    <a:pt x="927491" y="1376064"/>
                    <a:pt x="959121" y="1381715"/>
                  </a:cubicBezTo>
                  <a:cubicBezTo>
                    <a:pt x="978170" y="1385151"/>
                    <a:pt x="993141" y="1367676"/>
                    <a:pt x="988830" y="1350725"/>
                  </a:cubicBezTo>
                  <a:cubicBezTo>
                    <a:pt x="981723" y="1322939"/>
                    <a:pt x="935297" y="1309250"/>
                    <a:pt x="914093" y="1293930"/>
                  </a:cubicBezTo>
                  <a:cubicBezTo>
                    <a:pt x="890618" y="1276979"/>
                    <a:pt x="868948" y="1257697"/>
                    <a:pt x="847629" y="1238067"/>
                  </a:cubicBezTo>
                  <a:cubicBezTo>
                    <a:pt x="806445" y="1200145"/>
                    <a:pt x="766251" y="1160709"/>
                    <a:pt x="727572" y="1120224"/>
                  </a:cubicBezTo>
                  <a:cubicBezTo>
                    <a:pt x="646953" y="1035760"/>
                    <a:pt x="572217" y="945645"/>
                    <a:pt x="511228" y="845919"/>
                  </a:cubicBezTo>
                  <a:cubicBezTo>
                    <a:pt x="451054" y="747474"/>
                    <a:pt x="400025" y="643787"/>
                    <a:pt x="356978" y="536721"/>
                  </a:cubicBezTo>
                  <a:cubicBezTo>
                    <a:pt x="316726" y="436645"/>
                    <a:pt x="281018" y="334065"/>
                    <a:pt x="230165" y="238649"/>
                  </a:cubicBezTo>
                  <a:cubicBezTo>
                    <a:pt x="202262" y="186281"/>
                    <a:pt x="169816" y="137000"/>
                    <a:pt x="130147" y="92730"/>
                  </a:cubicBezTo>
                  <a:cubicBezTo>
                    <a:pt x="110924" y="71235"/>
                    <a:pt x="90129" y="51196"/>
                    <a:pt x="67935" y="32847"/>
                  </a:cubicBezTo>
                  <a:cubicBezTo>
                    <a:pt x="48537" y="16886"/>
                    <a:pt x="28673" y="-6123"/>
                    <a:pt x="1994" y="1508"/>
                  </a:cubicBezTo>
                  <a:cubicBezTo>
                    <a:pt x="830" y="1916"/>
                    <a:pt x="72" y="2964"/>
                    <a:pt x="14" y="4129"/>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2" name="Google Shape;952;p44"/>
            <p:cNvSpPr/>
            <p:nvPr/>
          </p:nvSpPr>
          <p:spPr>
            <a:xfrm>
              <a:off x="8606923" y="3873162"/>
              <a:ext cx="699940" cy="558937"/>
            </a:xfrm>
            <a:custGeom>
              <a:rect b="b" l="l" r="r" t="t"/>
              <a:pathLst>
                <a:path extrusionOk="0" h="558937" w="699940">
                  <a:moveTo>
                    <a:pt x="560377" y="376657"/>
                  </a:moveTo>
                  <a:cubicBezTo>
                    <a:pt x="560377" y="376657"/>
                    <a:pt x="644958" y="537897"/>
                    <a:pt x="444050" y="558110"/>
                  </a:cubicBezTo>
                  <a:cubicBezTo>
                    <a:pt x="243141" y="578323"/>
                    <a:pt x="171026" y="222524"/>
                    <a:pt x="0" y="103633"/>
                  </a:cubicBezTo>
                  <a:cubicBezTo>
                    <a:pt x="0" y="103633"/>
                    <a:pt x="405662" y="-97450"/>
                    <a:pt x="597250" y="60585"/>
                  </a:cubicBezTo>
                  <a:cubicBezTo>
                    <a:pt x="788839" y="218622"/>
                    <a:pt x="674375" y="375609"/>
                    <a:pt x="560377" y="376657"/>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3" name="Google Shape;953;p44"/>
            <p:cNvSpPr/>
            <p:nvPr/>
          </p:nvSpPr>
          <p:spPr>
            <a:xfrm>
              <a:off x="8697396" y="3950530"/>
              <a:ext cx="939376" cy="424041"/>
            </a:xfrm>
            <a:custGeom>
              <a:rect b="b" l="l" r="r" t="t"/>
              <a:pathLst>
                <a:path extrusionOk="0" h="424041" w="939376">
                  <a:moveTo>
                    <a:pt x="39077" y="11411"/>
                  </a:moveTo>
                  <a:cubicBezTo>
                    <a:pt x="40009" y="12692"/>
                    <a:pt x="40184" y="14731"/>
                    <a:pt x="40941" y="16129"/>
                  </a:cubicBezTo>
                  <a:cubicBezTo>
                    <a:pt x="41815" y="17702"/>
                    <a:pt x="42805" y="19217"/>
                    <a:pt x="43737" y="20789"/>
                  </a:cubicBezTo>
                  <a:cubicBezTo>
                    <a:pt x="45660" y="24168"/>
                    <a:pt x="47640" y="27139"/>
                    <a:pt x="50028" y="30226"/>
                  </a:cubicBezTo>
                  <a:cubicBezTo>
                    <a:pt x="54571" y="36168"/>
                    <a:pt x="58416" y="42459"/>
                    <a:pt x="62144" y="48925"/>
                  </a:cubicBezTo>
                  <a:cubicBezTo>
                    <a:pt x="64707" y="53352"/>
                    <a:pt x="66979" y="57953"/>
                    <a:pt x="69076" y="62556"/>
                  </a:cubicBezTo>
                  <a:cubicBezTo>
                    <a:pt x="46941" y="55449"/>
                    <a:pt x="24048" y="50323"/>
                    <a:pt x="1214" y="51954"/>
                  </a:cubicBezTo>
                  <a:cubicBezTo>
                    <a:pt x="223" y="52012"/>
                    <a:pt x="-592" y="53468"/>
                    <a:pt x="573" y="54051"/>
                  </a:cubicBezTo>
                  <a:cubicBezTo>
                    <a:pt x="29232" y="67915"/>
                    <a:pt x="60863" y="74147"/>
                    <a:pt x="90629" y="85448"/>
                  </a:cubicBezTo>
                  <a:cubicBezTo>
                    <a:pt x="115561" y="94885"/>
                    <a:pt x="139677" y="106302"/>
                    <a:pt x="163444" y="118418"/>
                  </a:cubicBezTo>
                  <a:cubicBezTo>
                    <a:pt x="161055" y="119234"/>
                    <a:pt x="158725" y="120108"/>
                    <a:pt x="156337" y="120923"/>
                  </a:cubicBezTo>
                  <a:cubicBezTo>
                    <a:pt x="146026" y="124418"/>
                    <a:pt x="135716" y="127680"/>
                    <a:pt x="125464" y="131292"/>
                  </a:cubicBezTo>
                  <a:cubicBezTo>
                    <a:pt x="104959" y="138515"/>
                    <a:pt x="84105" y="144806"/>
                    <a:pt x="63193" y="150690"/>
                  </a:cubicBezTo>
                  <a:cubicBezTo>
                    <a:pt x="62436" y="150923"/>
                    <a:pt x="62436" y="152262"/>
                    <a:pt x="63309" y="152204"/>
                  </a:cubicBezTo>
                  <a:cubicBezTo>
                    <a:pt x="85095" y="150573"/>
                    <a:pt x="106590" y="147486"/>
                    <a:pt x="128027" y="143233"/>
                  </a:cubicBezTo>
                  <a:cubicBezTo>
                    <a:pt x="138687" y="141137"/>
                    <a:pt x="148997" y="138107"/>
                    <a:pt x="159366" y="134904"/>
                  </a:cubicBezTo>
                  <a:cubicBezTo>
                    <a:pt x="164550" y="133272"/>
                    <a:pt x="169676" y="131642"/>
                    <a:pt x="174802" y="129894"/>
                  </a:cubicBezTo>
                  <a:cubicBezTo>
                    <a:pt x="177016" y="129137"/>
                    <a:pt x="179346" y="128496"/>
                    <a:pt x="181560" y="127680"/>
                  </a:cubicBezTo>
                  <a:cubicBezTo>
                    <a:pt x="182434" y="128147"/>
                    <a:pt x="183307" y="128554"/>
                    <a:pt x="184181" y="129020"/>
                  </a:cubicBezTo>
                  <a:cubicBezTo>
                    <a:pt x="243656" y="161291"/>
                    <a:pt x="300218" y="198689"/>
                    <a:pt x="356489" y="236203"/>
                  </a:cubicBezTo>
                  <a:cubicBezTo>
                    <a:pt x="367090" y="243251"/>
                    <a:pt x="377750" y="250358"/>
                    <a:pt x="388410" y="257406"/>
                  </a:cubicBezTo>
                  <a:cubicBezTo>
                    <a:pt x="375711" y="262824"/>
                    <a:pt x="363013" y="267716"/>
                    <a:pt x="349324" y="271619"/>
                  </a:cubicBezTo>
                  <a:cubicBezTo>
                    <a:pt x="329984" y="277095"/>
                    <a:pt x="310412" y="281522"/>
                    <a:pt x="290781" y="285600"/>
                  </a:cubicBezTo>
                  <a:cubicBezTo>
                    <a:pt x="271849" y="289561"/>
                    <a:pt x="252684" y="292648"/>
                    <a:pt x="233462" y="294862"/>
                  </a:cubicBezTo>
                  <a:cubicBezTo>
                    <a:pt x="213598" y="297133"/>
                    <a:pt x="193792" y="297949"/>
                    <a:pt x="174278" y="302259"/>
                  </a:cubicBezTo>
                  <a:cubicBezTo>
                    <a:pt x="173346" y="302434"/>
                    <a:pt x="173172" y="304007"/>
                    <a:pt x="174220" y="304182"/>
                  </a:cubicBezTo>
                  <a:cubicBezTo>
                    <a:pt x="213714" y="312453"/>
                    <a:pt x="258451" y="304823"/>
                    <a:pt x="297771" y="298066"/>
                  </a:cubicBezTo>
                  <a:cubicBezTo>
                    <a:pt x="318916" y="294454"/>
                    <a:pt x="339770" y="289037"/>
                    <a:pt x="360333" y="282920"/>
                  </a:cubicBezTo>
                  <a:cubicBezTo>
                    <a:pt x="374081" y="278784"/>
                    <a:pt x="389691" y="274940"/>
                    <a:pt x="400818" y="265561"/>
                  </a:cubicBezTo>
                  <a:cubicBezTo>
                    <a:pt x="494486" y="327250"/>
                    <a:pt x="592173" y="386433"/>
                    <a:pt x="702268" y="411364"/>
                  </a:cubicBezTo>
                  <a:cubicBezTo>
                    <a:pt x="779043" y="428723"/>
                    <a:pt x="855702" y="429364"/>
                    <a:pt x="931370" y="406355"/>
                  </a:cubicBezTo>
                  <a:cubicBezTo>
                    <a:pt x="944652" y="402335"/>
                    <a:pt x="940225" y="381190"/>
                    <a:pt x="926769" y="385151"/>
                  </a:cubicBezTo>
                  <a:cubicBezTo>
                    <a:pt x="858207" y="405306"/>
                    <a:pt x="783995" y="410316"/>
                    <a:pt x="713919" y="395403"/>
                  </a:cubicBezTo>
                  <a:cubicBezTo>
                    <a:pt x="650890" y="381947"/>
                    <a:pt x="591008" y="356725"/>
                    <a:pt x="534330" y="326492"/>
                  </a:cubicBezTo>
                  <a:cubicBezTo>
                    <a:pt x="469845" y="292066"/>
                    <a:pt x="409730" y="250649"/>
                    <a:pt x="349032" y="210164"/>
                  </a:cubicBezTo>
                  <a:cubicBezTo>
                    <a:pt x="359809" y="181912"/>
                    <a:pt x="352527" y="149699"/>
                    <a:pt x="343673" y="121506"/>
                  </a:cubicBezTo>
                  <a:cubicBezTo>
                    <a:pt x="337207" y="100827"/>
                    <a:pt x="329809" y="80439"/>
                    <a:pt x="322469" y="60109"/>
                  </a:cubicBezTo>
                  <a:cubicBezTo>
                    <a:pt x="315014" y="39488"/>
                    <a:pt x="308664" y="17877"/>
                    <a:pt x="295441" y="168"/>
                  </a:cubicBezTo>
                  <a:cubicBezTo>
                    <a:pt x="295208" y="-181"/>
                    <a:pt x="294509" y="52"/>
                    <a:pt x="294567" y="518"/>
                  </a:cubicBezTo>
                  <a:cubicBezTo>
                    <a:pt x="296256" y="21430"/>
                    <a:pt x="304470" y="40770"/>
                    <a:pt x="310936" y="60575"/>
                  </a:cubicBezTo>
                  <a:cubicBezTo>
                    <a:pt x="317227" y="79739"/>
                    <a:pt x="323343" y="98963"/>
                    <a:pt x="328994" y="118302"/>
                  </a:cubicBezTo>
                  <a:cubicBezTo>
                    <a:pt x="337149" y="146263"/>
                    <a:pt x="342683" y="174514"/>
                    <a:pt x="338256" y="203116"/>
                  </a:cubicBezTo>
                  <a:cubicBezTo>
                    <a:pt x="293868" y="173583"/>
                    <a:pt x="249014" y="144748"/>
                    <a:pt x="201889" y="119758"/>
                  </a:cubicBezTo>
                  <a:cubicBezTo>
                    <a:pt x="170317" y="103040"/>
                    <a:pt x="137813" y="87836"/>
                    <a:pt x="104318" y="75313"/>
                  </a:cubicBezTo>
                  <a:cubicBezTo>
                    <a:pt x="98959" y="73332"/>
                    <a:pt x="93484" y="71293"/>
                    <a:pt x="88008" y="69313"/>
                  </a:cubicBezTo>
                  <a:cubicBezTo>
                    <a:pt x="86901" y="65410"/>
                    <a:pt x="84804" y="61449"/>
                    <a:pt x="83639" y="58769"/>
                  </a:cubicBezTo>
                  <a:cubicBezTo>
                    <a:pt x="80552" y="51895"/>
                    <a:pt x="76999" y="45138"/>
                    <a:pt x="72746" y="38906"/>
                  </a:cubicBezTo>
                  <a:cubicBezTo>
                    <a:pt x="68377" y="32556"/>
                    <a:pt x="63659" y="26498"/>
                    <a:pt x="58416" y="20847"/>
                  </a:cubicBezTo>
                  <a:cubicBezTo>
                    <a:pt x="55795" y="18051"/>
                    <a:pt x="52824" y="16013"/>
                    <a:pt x="49562" y="14032"/>
                  </a:cubicBezTo>
                  <a:cubicBezTo>
                    <a:pt x="48047" y="13100"/>
                    <a:pt x="46417" y="11877"/>
                    <a:pt x="44786" y="11236"/>
                  </a:cubicBezTo>
                  <a:cubicBezTo>
                    <a:pt x="43446" y="10712"/>
                    <a:pt x="41815" y="10770"/>
                    <a:pt x="40592" y="10071"/>
                  </a:cubicBezTo>
                  <a:cubicBezTo>
                    <a:pt x="39310" y="9255"/>
                    <a:pt x="38436" y="10479"/>
                    <a:pt x="39077" y="11411"/>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4" name="Google Shape;954;p44"/>
            <p:cNvSpPr/>
            <p:nvPr/>
          </p:nvSpPr>
          <p:spPr>
            <a:xfrm>
              <a:off x="9421630" y="3302128"/>
              <a:ext cx="426337" cy="539356"/>
            </a:xfrm>
            <a:custGeom>
              <a:rect b="b" l="l" r="r" t="t"/>
              <a:pathLst>
                <a:path extrusionOk="0" h="539356" w="426337">
                  <a:moveTo>
                    <a:pt x="144051" y="437642"/>
                  </a:moveTo>
                  <a:cubicBezTo>
                    <a:pt x="144051" y="437642"/>
                    <a:pt x="23878" y="507952"/>
                    <a:pt x="1335" y="355217"/>
                  </a:cubicBezTo>
                  <a:cubicBezTo>
                    <a:pt x="-21208" y="202482"/>
                    <a:pt x="248029" y="134852"/>
                    <a:pt x="332727" y="0"/>
                  </a:cubicBezTo>
                  <a:cubicBezTo>
                    <a:pt x="332727" y="0"/>
                    <a:pt x="500607" y="302732"/>
                    <a:pt x="386726" y="454593"/>
                  </a:cubicBezTo>
                  <a:cubicBezTo>
                    <a:pt x="272844" y="606571"/>
                    <a:pt x="148885" y="524670"/>
                    <a:pt x="144051" y="437642"/>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5" name="Google Shape;955;p44"/>
            <p:cNvSpPr/>
            <p:nvPr/>
          </p:nvSpPr>
          <p:spPr>
            <a:xfrm>
              <a:off x="9482062" y="3372132"/>
              <a:ext cx="306069" cy="729495"/>
            </a:xfrm>
            <a:custGeom>
              <a:rect b="b" l="l" r="r" t="t"/>
              <a:pathLst>
                <a:path extrusionOk="0" h="729495" w="306069">
                  <a:moveTo>
                    <a:pt x="288256" y="28383"/>
                  </a:moveTo>
                  <a:cubicBezTo>
                    <a:pt x="287323" y="29140"/>
                    <a:pt x="285750" y="29315"/>
                    <a:pt x="284702" y="30014"/>
                  </a:cubicBezTo>
                  <a:cubicBezTo>
                    <a:pt x="283537" y="30713"/>
                    <a:pt x="282430" y="31587"/>
                    <a:pt x="281265" y="32286"/>
                  </a:cubicBezTo>
                  <a:cubicBezTo>
                    <a:pt x="278761" y="33858"/>
                    <a:pt x="276547" y="35489"/>
                    <a:pt x="274275" y="37412"/>
                  </a:cubicBezTo>
                  <a:cubicBezTo>
                    <a:pt x="269906" y="41082"/>
                    <a:pt x="265246" y="44285"/>
                    <a:pt x="260411" y="47314"/>
                  </a:cubicBezTo>
                  <a:cubicBezTo>
                    <a:pt x="257091" y="49411"/>
                    <a:pt x="253712" y="51334"/>
                    <a:pt x="250217" y="53081"/>
                  </a:cubicBezTo>
                  <a:cubicBezTo>
                    <a:pt x="254878" y="35897"/>
                    <a:pt x="257964" y="18247"/>
                    <a:pt x="255926" y="888"/>
                  </a:cubicBezTo>
                  <a:cubicBezTo>
                    <a:pt x="255809" y="131"/>
                    <a:pt x="254703" y="-452"/>
                    <a:pt x="254295" y="480"/>
                  </a:cubicBezTo>
                  <a:cubicBezTo>
                    <a:pt x="244684" y="22849"/>
                    <a:pt x="241072" y="47256"/>
                    <a:pt x="233499" y="70382"/>
                  </a:cubicBezTo>
                  <a:cubicBezTo>
                    <a:pt x="227150" y="89780"/>
                    <a:pt x="219286" y="108595"/>
                    <a:pt x="210898" y="127119"/>
                  </a:cubicBezTo>
                  <a:cubicBezTo>
                    <a:pt x="210199" y="125313"/>
                    <a:pt x="209441" y="123565"/>
                    <a:pt x="208742" y="121818"/>
                  </a:cubicBezTo>
                  <a:cubicBezTo>
                    <a:pt x="205713" y="114070"/>
                    <a:pt x="202859" y="106265"/>
                    <a:pt x="199771" y="98576"/>
                  </a:cubicBezTo>
                  <a:cubicBezTo>
                    <a:pt x="193539" y="83197"/>
                    <a:pt x="188005" y="67469"/>
                    <a:pt x="182763" y="51741"/>
                  </a:cubicBezTo>
                  <a:cubicBezTo>
                    <a:pt x="182588" y="51159"/>
                    <a:pt x="181539" y="51217"/>
                    <a:pt x="181597" y="51916"/>
                  </a:cubicBezTo>
                  <a:cubicBezTo>
                    <a:pt x="183578" y="68518"/>
                    <a:pt x="186723" y="84828"/>
                    <a:pt x="190743" y="101022"/>
                  </a:cubicBezTo>
                  <a:cubicBezTo>
                    <a:pt x="192723" y="109061"/>
                    <a:pt x="195403" y="116866"/>
                    <a:pt x="198199" y="124672"/>
                  </a:cubicBezTo>
                  <a:cubicBezTo>
                    <a:pt x="199597" y="128575"/>
                    <a:pt x="201053" y="132420"/>
                    <a:pt x="202568" y="136264"/>
                  </a:cubicBezTo>
                  <a:cubicBezTo>
                    <a:pt x="203209" y="137895"/>
                    <a:pt x="203791" y="139701"/>
                    <a:pt x="204490" y="141332"/>
                  </a:cubicBezTo>
                  <a:cubicBezTo>
                    <a:pt x="204199" y="141973"/>
                    <a:pt x="203908" y="142672"/>
                    <a:pt x="203558" y="143371"/>
                  </a:cubicBezTo>
                  <a:cubicBezTo>
                    <a:pt x="181015" y="189914"/>
                    <a:pt x="154452" y="234476"/>
                    <a:pt x="127773" y="278747"/>
                  </a:cubicBezTo>
                  <a:cubicBezTo>
                    <a:pt x="122763" y="287077"/>
                    <a:pt x="117696" y="295465"/>
                    <a:pt x="112686" y="303853"/>
                  </a:cubicBezTo>
                  <a:cubicBezTo>
                    <a:pt x="108084" y="294300"/>
                    <a:pt x="103890" y="284805"/>
                    <a:pt x="100453" y="274494"/>
                  </a:cubicBezTo>
                  <a:cubicBezTo>
                    <a:pt x="95618" y="259932"/>
                    <a:pt x="91482" y="245136"/>
                    <a:pt x="87696" y="230282"/>
                  </a:cubicBezTo>
                  <a:cubicBezTo>
                    <a:pt x="84026" y="215952"/>
                    <a:pt x="80997" y="201447"/>
                    <a:pt x="78609" y="186826"/>
                  </a:cubicBezTo>
                  <a:cubicBezTo>
                    <a:pt x="76162" y="171739"/>
                    <a:pt x="74881" y="156652"/>
                    <a:pt x="70861" y="141915"/>
                  </a:cubicBezTo>
                  <a:cubicBezTo>
                    <a:pt x="70687" y="141216"/>
                    <a:pt x="69522" y="141099"/>
                    <a:pt x="69347" y="141915"/>
                  </a:cubicBezTo>
                  <a:cubicBezTo>
                    <a:pt x="64454" y="172322"/>
                    <a:pt x="71793" y="206282"/>
                    <a:pt x="78376" y="236049"/>
                  </a:cubicBezTo>
                  <a:cubicBezTo>
                    <a:pt x="81929" y="252068"/>
                    <a:pt x="86764" y="267796"/>
                    <a:pt x="92181" y="283290"/>
                  </a:cubicBezTo>
                  <a:cubicBezTo>
                    <a:pt x="95793" y="293601"/>
                    <a:pt x="99346" y="305426"/>
                    <a:pt x="106919" y="313581"/>
                  </a:cubicBezTo>
                  <a:cubicBezTo>
                    <a:pt x="63114" y="387269"/>
                    <a:pt x="21348" y="463986"/>
                    <a:pt x="6202" y="548975"/>
                  </a:cubicBezTo>
                  <a:cubicBezTo>
                    <a:pt x="-4341" y="608216"/>
                    <a:pt x="-2127" y="666759"/>
                    <a:pt x="18144" y="723787"/>
                  </a:cubicBezTo>
                  <a:cubicBezTo>
                    <a:pt x="21697" y="733748"/>
                    <a:pt x="37658" y="729612"/>
                    <a:pt x="34163" y="719535"/>
                  </a:cubicBezTo>
                  <a:cubicBezTo>
                    <a:pt x="16338" y="667924"/>
                    <a:pt x="9872" y="611362"/>
                    <a:pt x="18843" y="557305"/>
                  </a:cubicBezTo>
                  <a:cubicBezTo>
                    <a:pt x="26882" y="508723"/>
                    <a:pt x="44066" y="462064"/>
                    <a:pt x="65153" y="417735"/>
                  </a:cubicBezTo>
                  <a:cubicBezTo>
                    <a:pt x="89152" y="367289"/>
                    <a:pt x="118628" y="319872"/>
                    <a:pt x="147462" y="272106"/>
                  </a:cubicBezTo>
                  <a:cubicBezTo>
                    <a:pt x="169423" y="279329"/>
                    <a:pt x="193772" y="272631"/>
                    <a:pt x="214975" y="264883"/>
                  </a:cubicBezTo>
                  <a:cubicBezTo>
                    <a:pt x="230528" y="259175"/>
                    <a:pt x="245848" y="252883"/>
                    <a:pt x="261110" y="246476"/>
                  </a:cubicBezTo>
                  <a:cubicBezTo>
                    <a:pt x="276605" y="240010"/>
                    <a:pt x="292858" y="234418"/>
                    <a:pt x="305964" y="223699"/>
                  </a:cubicBezTo>
                  <a:cubicBezTo>
                    <a:pt x="306197" y="223525"/>
                    <a:pt x="306022" y="223000"/>
                    <a:pt x="305673" y="223059"/>
                  </a:cubicBezTo>
                  <a:cubicBezTo>
                    <a:pt x="289770" y="225097"/>
                    <a:pt x="275266" y="232029"/>
                    <a:pt x="260411" y="237680"/>
                  </a:cubicBezTo>
                  <a:cubicBezTo>
                    <a:pt x="246023" y="243155"/>
                    <a:pt x="231577" y="248514"/>
                    <a:pt x="216956" y="253524"/>
                  </a:cubicBezTo>
                  <a:cubicBezTo>
                    <a:pt x="195927" y="260747"/>
                    <a:pt x="174491" y="265932"/>
                    <a:pt x="152530" y="263601"/>
                  </a:cubicBezTo>
                  <a:cubicBezTo>
                    <a:pt x="173500" y="228651"/>
                    <a:pt x="193946" y="193409"/>
                    <a:pt x="211363" y="156477"/>
                  </a:cubicBezTo>
                  <a:cubicBezTo>
                    <a:pt x="223014" y="131779"/>
                    <a:pt x="233499" y="106440"/>
                    <a:pt x="241888" y="80401"/>
                  </a:cubicBezTo>
                  <a:cubicBezTo>
                    <a:pt x="243227" y="76207"/>
                    <a:pt x="244567" y="72013"/>
                    <a:pt x="245907" y="67702"/>
                  </a:cubicBezTo>
                  <a:cubicBezTo>
                    <a:pt x="248878" y="66712"/>
                    <a:pt x="251790" y="65023"/>
                    <a:pt x="253771" y="63974"/>
                  </a:cubicBezTo>
                  <a:cubicBezTo>
                    <a:pt x="258897" y="61353"/>
                    <a:pt x="263964" y="58440"/>
                    <a:pt x="268567" y="54945"/>
                  </a:cubicBezTo>
                  <a:cubicBezTo>
                    <a:pt x="273226" y="51392"/>
                    <a:pt x="277712" y="47547"/>
                    <a:pt x="281848" y="43353"/>
                  </a:cubicBezTo>
                  <a:cubicBezTo>
                    <a:pt x="283887" y="41256"/>
                    <a:pt x="285343" y="38926"/>
                    <a:pt x="286741" y="36363"/>
                  </a:cubicBezTo>
                  <a:cubicBezTo>
                    <a:pt x="287382" y="35198"/>
                    <a:pt x="288256" y="33917"/>
                    <a:pt x="288721" y="32635"/>
                  </a:cubicBezTo>
                  <a:cubicBezTo>
                    <a:pt x="289071" y="31587"/>
                    <a:pt x="288955" y="30363"/>
                    <a:pt x="289479" y="29373"/>
                  </a:cubicBezTo>
                  <a:cubicBezTo>
                    <a:pt x="289887" y="28499"/>
                    <a:pt x="288896" y="27858"/>
                    <a:pt x="288256" y="28383"/>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56" name="Google Shape;956;p44"/>
            <p:cNvGrpSpPr/>
            <p:nvPr/>
          </p:nvGrpSpPr>
          <p:grpSpPr>
            <a:xfrm>
              <a:off x="8357432" y="2754275"/>
              <a:ext cx="955935" cy="1004942"/>
              <a:chOff x="8357432" y="2754275"/>
              <a:chExt cx="955935" cy="1004942"/>
            </a:xfrm>
          </p:grpSpPr>
          <p:sp>
            <p:nvSpPr>
              <p:cNvPr id="957" name="Google Shape;957;p44"/>
              <p:cNvSpPr/>
              <p:nvPr/>
            </p:nvSpPr>
            <p:spPr>
              <a:xfrm>
                <a:off x="8987295" y="3261003"/>
                <a:ext cx="326072" cy="484010"/>
              </a:xfrm>
              <a:custGeom>
                <a:rect b="b" l="l" r="r" t="t"/>
                <a:pathLst>
                  <a:path extrusionOk="0" h="484010" w="326072">
                    <a:moveTo>
                      <a:pt x="20688" y="484010"/>
                    </a:moveTo>
                    <a:cubicBezTo>
                      <a:pt x="56628" y="464088"/>
                      <a:pt x="81560" y="428264"/>
                      <a:pt x="96298" y="389876"/>
                    </a:cubicBezTo>
                    <a:cubicBezTo>
                      <a:pt x="111036" y="351547"/>
                      <a:pt x="116686" y="310422"/>
                      <a:pt x="122219" y="269704"/>
                    </a:cubicBezTo>
                    <a:cubicBezTo>
                      <a:pt x="161714" y="311179"/>
                      <a:pt x="216878" y="337334"/>
                      <a:pt x="273964" y="341644"/>
                    </a:cubicBezTo>
                    <a:cubicBezTo>
                      <a:pt x="268023" y="274131"/>
                      <a:pt x="239771" y="208773"/>
                      <a:pt x="194743" y="158152"/>
                    </a:cubicBezTo>
                    <a:cubicBezTo>
                      <a:pt x="252004" y="128444"/>
                      <a:pt x="298896" y="79280"/>
                      <a:pt x="325925" y="20738"/>
                    </a:cubicBezTo>
                    <a:cubicBezTo>
                      <a:pt x="330002" y="11942"/>
                      <a:pt x="248450" y="-58"/>
                      <a:pt x="241751" y="0"/>
                    </a:cubicBezTo>
                    <a:cubicBezTo>
                      <a:pt x="209481" y="175"/>
                      <a:pt x="177850" y="8913"/>
                      <a:pt x="149481" y="24291"/>
                    </a:cubicBezTo>
                    <a:cubicBezTo>
                      <a:pt x="107191" y="47242"/>
                      <a:pt x="60706" y="88833"/>
                      <a:pt x="37988" y="132114"/>
                    </a:cubicBezTo>
                    <a:cubicBezTo>
                      <a:pt x="-13040" y="229336"/>
                      <a:pt x="-6166" y="382012"/>
                      <a:pt x="20688" y="484010"/>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8" name="Google Shape;958;p44"/>
              <p:cNvSpPr/>
              <p:nvPr/>
            </p:nvSpPr>
            <p:spPr>
              <a:xfrm>
                <a:off x="9000050" y="3297701"/>
                <a:ext cx="239820" cy="355973"/>
              </a:xfrm>
              <a:custGeom>
                <a:rect b="b" l="l" r="r" t="t"/>
                <a:pathLst>
                  <a:path extrusionOk="0" h="355973" w="239820">
                    <a:moveTo>
                      <a:pt x="15214" y="355974"/>
                    </a:moveTo>
                    <a:cubicBezTo>
                      <a:pt x="41660" y="341353"/>
                      <a:pt x="59951" y="314965"/>
                      <a:pt x="70844" y="286771"/>
                    </a:cubicBezTo>
                    <a:cubicBezTo>
                      <a:pt x="81737" y="258578"/>
                      <a:pt x="85815" y="228345"/>
                      <a:pt x="89892" y="198404"/>
                    </a:cubicBezTo>
                    <a:cubicBezTo>
                      <a:pt x="118901" y="228928"/>
                      <a:pt x="159503" y="248151"/>
                      <a:pt x="201502" y="251296"/>
                    </a:cubicBezTo>
                    <a:cubicBezTo>
                      <a:pt x="197133" y="201666"/>
                      <a:pt x="176337" y="153609"/>
                      <a:pt x="143250" y="116328"/>
                    </a:cubicBezTo>
                    <a:cubicBezTo>
                      <a:pt x="185366" y="94484"/>
                      <a:pt x="219851" y="58310"/>
                      <a:pt x="239714" y="15262"/>
                    </a:cubicBezTo>
                    <a:cubicBezTo>
                      <a:pt x="242685" y="8796"/>
                      <a:pt x="182745" y="0"/>
                      <a:pt x="177851" y="0"/>
                    </a:cubicBezTo>
                    <a:cubicBezTo>
                      <a:pt x="154085" y="117"/>
                      <a:pt x="130843" y="6582"/>
                      <a:pt x="109989" y="17883"/>
                    </a:cubicBezTo>
                    <a:cubicBezTo>
                      <a:pt x="78882" y="34776"/>
                      <a:pt x="44689" y="65358"/>
                      <a:pt x="27971" y="97221"/>
                    </a:cubicBezTo>
                    <a:cubicBezTo>
                      <a:pt x="-9601" y="168638"/>
                      <a:pt x="-4533" y="280946"/>
                      <a:pt x="15214" y="355974"/>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9" name="Google Shape;959;p44"/>
              <p:cNvSpPr/>
              <p:nvPr/>
            </p:nvSpPr>
            <p:spPr>
              <a:xfrm>
                <a:off x="8496769" y="3441989"/>
                <a:ext cx="630919" cy="317228"/>
              </a:xfrm>
              <a:custGeom>
                <a:rect b="b" l="l" r="r" t="t"/>
                <a:pathLst>
                  <a:path extrusionOk="0" h="317228" w="630919">
                    <a:moveTo>
                      <a:pt x="630920" y="11651"/>
                    </a:moveTo>
                    <a:cubicBezTo>
                      <a:pt x="630920" y="11651"/>
                      <a:pt x="376769" y="425119"/>
                      <a:pt x="0" y="290151"/>
                    </a:cubicBezTo>
                    <a:cubicBezTo>
                      <a:pt x="0" y="290151"/>
                      <a:pt x="90697" y="-68386"/>
                      <a:pt x="630920" y="11651"/>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0" name="Google Shape;960;p44"/>
              <p:cNvSpPr/>
              <p:nvPr/>
            </p:nvSpPr>
            <p:spPr>
              <a:xfrm>
                <a:off x="8357432" y="3252962"/>
                <a:ext cx="770257" cy="308186"/>
              </a:xfrm>
              <a:custGeom>
                <a:rect b="b" l="l" r="r" t="t"/>
                <a:pathLst>
                  <a:path extrusionOk="0" h="308186" w="770257">
                    <a:moveTo>
                      <a:pt x="770257" y="200678"/>
                    </a:moveTo>
                    <a:cubicBezTo>
                      <a:pt x="770257" y="200678"/>
                      <a:pt x="310713" y="474342"/>
                      <a:pt x="0" y="148426"/>
                    </a:cubicBezTo>
                    <a:cubicBezTo>
                      <a:pt x="0" y="148426"/>
                      <a:pt x="219316" y="-218033"/>
                      <a:pt x="770257" y="200678"/>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1" name="Google Shape;961;p44"/>
              <p:cNvSpPr/>
              <p:nvPr/>
            </p:nvSpPr>
            <p:spPr>
              <a:xfrm>
                <a:off x="9015480" y="2764760"/>
                <a:ext cx="252683" cy="688880"/>
              </a:xfrm>
              <a:custGeom>
                <a:rect b="b" l="l" r="r" t="t"/>
                <a:pathLst>
                  <a:path extrusionOk="0" h="688880" w="252683">
                    <a:moveTo>
                      <a:pt x="112208" y="688880"/>
                    </a:moveTo>
                    <a:cubicBezTo>
                      <a:pt x="112208" y="688880"/>
                      <a:pt x="405912" y="302499"/>
                      <a:pt x="143956" y="0"/>
                    </a:cubicBezTo>
                    <a:cubicBezTo>
                      <a:pt x="143956" y="0"/>
                      <a:pt x="-157611" y="214074"/>
                      <a:pt x="112208" y="688880"/>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2" name="Google Shape;962;p44"/>
              <p:cNvSpPr/>
              <p:nvPr/>
            </p:nvSpPr>
            <p:spPr>
              <a:xfrm>
                <a:off x="8742427" y="2754275"/>
                <a:ext cx="393288" cy="699365"/>
              </a:xfrm>
              <a:custGeom>
                <a:rect b="b" l="l" r="r" t="t"/>
                <a:pathLst>
                  <a:path extrusionOk="0" h="699365" w="393288">
                    <a:moveTo>
                      <a:pt x="385262" y="699365"/>
                    </a:moveTo>
                    <a:cubicBezTo>
                      <a:pt x="385262" y="699365"/>
                      <a:pt x="474445" y="171958"/>
                      <a:pt x="58240" y="0"/>
                    </a:cubicBezTo>
                    <a:cubicBezTo>
                      <a:pt x="58240" y="0"/>
                      <a:pt x="-204241" y="336926"/>
                      <a:pt x="385262" y="699365"/>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3" name="Google Shape;963;p44"/>
              <p:cNvSpPr/>
              <p:nvPr/>
            </p:nvSpPr>
            <p:spPr>
              <a:xfrm>
                <a:off x="8397917" y="2971600"/>
                <a:ext cx="729771" cy="491823"/>
              </a:xfrm>
              <a:custGeom>
                <a:rect b="b" l="l" r="r" t="t"/>
                <a:pathLst>
                  <a:path extrusionOk="0" h="491823" w="729771">
                    <a:moveTo>
                      <a:pt x="729772" y="482040"/>
                    </a:moveTo>
                    <a:cubicBezTo>
                      <a:pt x="729772" y="482040"/>
                      <a:pt x="203821" y="602154"/>
                      <a:pt x="0" y="651"/>
                    </a:cubicBezTo>
                    <a:cubicBezTo>
                      <a:pt x="0" y="651"/>
                      <a:pt x="677812" y="-38086"/>
                      <a:pt x="729772" y="482040"/>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4" name="Google Shape;964;p44"/>
              <p:cNvSpPr/>
              <p:nvPr/>
            </p:nvSpPr>
            <p:spPr>
              <a:xfrm>
                <a:off x="8457785" y="3043632"/>
                <a:ext cx="590183" cy="398887"/>
              </a:xfrm>
              <a:custGeom>
                <a:rect b="b" l="l" r="r" t="t"/>
                <a:pathLst>
                  <a:path extrusionOk="0" h="398887" w="590183">
                    <a:moveTo>
                      <a:pt x="14" y="501"/>
                    </a:moveTo>
                    <a:cubicBezTo>
                      <a:pt x="12421" y="53452"/>
                      <a:pt x="48654" y="97898"/>
                      <a:pt x="86750" y="135178"/>
                    </a:cubicBezTo>
                    <a:cubicBezTo>
                      <a:pt x="131079" y="178576"/>
                      <a:pt x="181176" y="216905"/>
                      <a:pt x="232378" y="251856"/>
                    </a:cubicBezTo>
                    <a:cubicBezTo>
                      <a:pt x="286494" y="288787"/>
                      <a:pt x="343522" y="320826"/>
                      <a:pt x="403754" y="346631"/>
                    </a:cubicBezTo>
                    <a:cubicBezTo>
                      <a:pt x="461597" y="371446"/>
                      <a:pt x="524509" y="395212"/>
                      <a:pt x="587945" y="398882"/>
                    </a:cubicBezTo>
                    <a:cubicBezTo>
                      <a:pt x="590624" y="399057"/>
                      <a:pt x="590974" y="395154"/>
                      <a:pt x="588585" y="394339"/>
                    </a:cubicBezTo>
                    <a:cubicBezTo>
                      <a:pt x="528645" y="374591"/>
                      <a:pt x="468122" y="359796"/>
                      <a:pt x="410220" y="333990"/>
                    </a:cubicBezTo>
                    <a:cubicBezTo>
                      <a:pt x="353308" y="308651"/>
                      <a:pt x="298669" y="277661"/>
                      <a:pt x="246883" y="243118"/>
                    </a:cubicBezTo>
                    <a:cubicBezTo>
                      <a:pt x="196962" y="209857"/>
                      <a:pt x="148496" y="173391"/>
                      <a:pt x="104808" y="132324"/>
                    </a:cubicBezTo>
                    <a:cubicBezTo>
                      <a:pt x="63159" y="93238"/>
                      <a:pt x="30247" y="48967"/>
                      <a:pt x="771" y="210"/>
                    </a:cubicBezTo>
                    <a:cubicBezTo>
                      <a:pt x="539" y="-198"/>
                      <a:pt x="-102" y="36"/>
                      <a:pt x="14" y="501"/>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5" name="Google Shape;965;p44"/>
              <p:cNvSpPr/>
              <p:nvPr/>
            </p:nvSpPr>
            <p:spPr>
              <a:xfrm>
                <a:off x="8463099" y="3023310"/>
                <a:ext cx="623084" cy="392928"/>
              </a:xfrm>
              <a:custGeom>
                <a:rect b="b" l="l" r="r" t="t"/>
                <a:pathLst>
                  <a:path extrusionOk="0" h="392928" w="623084">
                    <a:moveTo>
                      <a:pt x="642" y="3406"/>
                    </a:moveTo>
                    <a:cubicBezTo>
                      <a:pt x="45029" y="41561"/>
                      <a:pt x="97106" y="73366"/>
                      <a:pt x="145746" y="105812"/>
                    </a:cubicBezTo>
                    <a:cubicBezTo>
                      <a:pt x="197123" y="140064"/>
                      <a:pt x="249025" y="173617"/>
                      <a:pt x="301335" y="206529"/>
                    </a:cubicBezTo>
                    <a:cubicBezTo>
                      <a:pt x="353587" y="239440"/>
                      <a:pt x="405896" y="272411"/>
                      <a:pt x="459254" y="303575"/>
                    </a:cubicBezTo>
                    <a:cubicBezTo>
                      <a:pt x="512729" y="334856"/>
                      <a:pt x="567602" y="363050"/>
                      <a:pt x="621775" y="392816"/>
                    </a:cubicBezTo>
                    <a:cubicBezTo>
                      <a:pt x="622766" y="393341"/>
                      <a:pt x="623640" y="391884"/>
                      <a:pt x="622649" y="391302"/>
                    </a:cubicBezTo>
                    <a:cubicBezTo>
                      <a:pt x="569174" y="360778"/>
                      <a:pt x="516865" y="327225"/>
                      <a:pt x="464089" y="295362"/>
                    </a:cubicBezTo>
                    <a:cubicBezTo>
                      <a:pt x="412420" y="264139"/>
                      <a:pt x="360460" y="233382"/>
                      <a:pt x="309374" y="201228"/>
                    </a:cubicBezTo>
                    <a:cubicBezTo>
                      <a:pt x="258287" y="169073"/>
                      <a:pt x="207609" y="136219"/>
                      <a:pt x="157338" y="102783"/>
                    </a:cubicBezTo>
                    <a:cubicBezTo>
                      <a:pt x="106368" y="68881"/>
                      <a:pt x="56447" y="30318"/>
                      <a:pt x="3088" y="261"/>
                    </a:cubicBezTo>
                    <a:cubicBezTo>
                      <a:pt x="1224" y="-846"/>
                      <a:pt x="-1164" y="1834"/>
                      <a:pt x="642" y="3406"/>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6" name="Google Shape;966;p44"/>
              <p:cNvSpPr/>
              <p:nvPr/>
            </p:nvSpPr>
            <p:spPr>
              <a:xfrm>
                <a:off x="8545516" y="3014867"/>
                <a:ext cx="541169" cy="368665"/>
              </a:xfrm>
              <a:custGeom>
                <a:rect b="b" l="l" r="r" t="t"/>
                <a:pathLst>
                  <a:path extrusionOk="0" h="368665" w="541169">
                    <a:moveTo>
                      <a:pt x="3329" y="723"/>
                    </a:moveTo>
                    <a:cubicBezTo>
                      <a:pt x="-399" y="1073"/>
                      <a:pt x="-1389" y="6141"/>
                      <a:pt x="2398" y="7364"/>
                    </a:cubicBezTo>
                    <a:cubicBezTo>
                      <a:pt x="29310" y="16102"/>
                      <a:pt x="58202" y="19072"/>
                      <a:pt x="85697" y="25655"/>
                    </a:cubicBezTo>
                    <a:cubicBezTo>
                      <a:pt x="111386" y="31829"/>
                      <a:pt x="136667" y="39460"/>
                      <a:pt x="161540" y="48431"/>
                    </a:cubicBezTo>
                    <a:cubicBezTo>
                      <a:pt x="215656" y="68003"/>
                      <a:pt x="267732" y="93401"/>
                      <a:pt x="315906" y="124973"/>
                    </a:cubicBezTo>
                    <a:cubicBezTo>
                      <a:pt x="363089" y="155905"/>
                      <a:pt x="405555" y="192836"/>
                      <a:pt x="444234" y="233845"/>
                    </a:cubicBezTo>
                    <a:cubicBezTo>
                      <a:pt x="464214" y="254990"/>
                      <a:pt x="482446" y="277533"/>
                      <a:pt x="498874" y="301591"/>
                    </a:cubicBezTo>
                    <a:cubicBezTo>
                      <a:pt x="513495" y="323028"/>
                      <a:pt x="524213" y="348484"/>
                      <a:pt x="540465" y="368522"/>
                    </a:cubicBezTo>
                    <a:cubicBezTo>
                      <a:pt x="540756" y="368872"/>
                      <a:pt x="541222" y="368522"/>
                      <a:pt x="541164" y="368114"/>
                    </a:cubicBezTo>
                    <a:cubicBezTo>
                      <a:pt x="535106" y="341493"/>
                      <a:pt x="516232" y="315222"/>
                      <a:pt x="501495" y="292621"/>
                    </a:cubicBezTo>
                    <a:cubicBezTo>
                      <a:pt x="486990" y="270485"/>
                      <a:pt x="471146" y="249049"/>
                      <a:pt x="454195" y="228719"/>
                    </a:cubicBezTo>
                    <a:cubicBezTo>
                      <a:pt x="417554" y="184681"/>
                      <a:pt x="373225" y="146818"/>
                      <a:pt x="325983" y="114605"/>
                    </a:cubicBezTo>
                    <a:cubicBezTo>
                      <a:pt x="278218" y="82042"/>
                      <a:pt x="226432" y="55130"/>
                      <a:pt x="172026" y="35558"/>
                    </a:cubicBezTo>
                    <a:cubicBezTo>
                      <a:pt x="120881" y="17208"/>
                      <a:pt x="58377" y="-4228"/>
                      <a:pt x="3329" y="723"/>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7" name="Google Shape;967;p44"/>
              <p:cNvSpPr/>
              <p:nvPr/>
            </p:nvSpPr>
            <p:spPr>
              <a:xfrm>
                <a:off x="8412052" y="3404402"/>
                <a:ext cx="525293" cy="91174"/>
              </a:xfrm>
              <a:custGeom>
                <a:rect b="b" l="l" r="r" t="t"/>
                <a:pathLst>
                  <a:path extrusionOk="0" h="91174" w="525293">
                    <a:moveTo>
                      <a:pt x="457117" y="75102"/>
                    </a:moveTo>
                    <a:cubicBezTo>
                      <a:pt x="435273" y="77082"/>
                      <a:pt x="413371" y="78247"/>
                      <a:pt x="391410" y="78597"/>
                    </a:cubicBezTo>
                    <a:cubicBezTo>
                      <a:pt x="347605" y="79296"/>
                      <a:pt x="303567" y="77140"/>
                      <a:pt x="260112" y="71781"/>
                    </a:cubicBezTo>
                    <a:cubicBezTo>
                      <a:pt x="171045" y="60714"/>
                      <a:pt x="83960" y="34850"/>
                      <a:pt x="1359" y="74"/>
                    </a:cubicBezTo>
                    <a:cubicBezTo>
                      <a:pt x="253" y="-392"/>
                      <a:pt x="-563" y="1472"/>
                      <a:pt x="486" y="2055"/>
                    </a:cubicBezTo>
                    <a:cubicBezTo>
                      <a:pt x="82562" y="44228"/>
                      <a:pt x="171103" y="70208"/>
                      <a:pt x="262442" y="82907"/>
                    </a:cubicBezTo>
                    <a:cubicBezTo>
                      <a:pt x="306479" y="89024"/>
                      <a:pt x="350751" y="91936"/>
                      <a:pt x="395196" y="91004"/>
                    </a:cubicBezTo>
                    <a:cubicBezTo>
                      <a:pt x="418439" y="90538"/>
                      <a:pt x="441623" y="89140"/>
                      <a:pt x="464749" y="86810"/>
                    </a:cubicBezTo>
                    <a:cubicBezTo>
                      <a:pt x="484263" y="84830"/>
                      <a:pt x="505932" y="84014"/>
                      <a:pt x="523757" y="75451"/>
                    </a:cubicBezTo>
                    <a:cubicBezTo>
                      <a:pt x="526728" y="73995"/>
                      <a:pt x="524922" y="70208"/>
                      <a:pt x="522301" y="69859"/>
                    </a:cubicBezTo>
                    <a:cubicBezTo>
                      <a:pt x="501097" y="67354"/>
                      <a:pt x="478437" y="73179"/>
                      <a:pt x="457117" y="75102"/>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8" name="Google Shape;968;p44"/>
              <p:cNvSpPr/>
              <p:nvPr/>
            </p:nvSpPr>
            <p:spPr>
              <a:xfrm>
                <a:off x="8423167" y="3372719"/>
                <a:ext cx="210004" cy="21581"/>
              </a:xfrm>
              <a:custGeom>
                <a:rect b="b" l="l" r="r" t="t"/>
                <a:pathLst>
                  <a:path extrusionOk="0" h="21581" w="210004">
                    <a:moveTo>
                      <a:pt x="156202" y="10204"/>
                    </a:moveTo>
                    <a:cubicBezTo>
                      <a:pt x="138727" y="9388"/>
                      <a:pt x="121251" y="8398"/>
                      <a:pt x="103776" y="7116"/>
                    </a:cubicBezTo>
                    <a:cubicBezTo>
                      <a:pt x="86359" y="5835"/>
                      <a:pt x="68883" y="4903"/>
                      <a:pt x="51466" y="3505"/>
                    </a:cubicBezTo>
                    <a:cubicBezTo>
                      <a:pt x="35331" y="2223"/>
                      <a:pt x="16865" y="-2146"/>
                      <a:pt x="905" y="1291"/>
                    </a:cubicBezTo>
                    <a:cubicBezTo>
                      <a:pt x="-86" y="1524"/>
                      <a:pt x="-378" y="3039"/>
                      <a:pt x="613" y="3505"/>
                    </a:cubicBezTo>
                    <a:cubicBezTo>
                      <a:pt x="14477" y="10320"/>
                      <a:pt x="32476" y="10378"/>
                      <a:pt x="47622" y="12242"/>
                    </a:cubicBezTo>
                    <a:cubicBezTo>
                      <a:pt x="65680" y="14398"/>
                      <a:pt x="83738" y="16553"/>
                      <a:pt x="101912" y="17776"/>
                    </a:cubicBezTo>
                    <a:cubicBezTo>
                      <a:pt x="120028" y="19000"/>
                      <a:pt x="138144" y="19990"/>
                      <a:pt x="156260" y="20689"/>
                    </a:cubicBezTo>
                    <a:cubicBezTo>
                      <a:pt x="173387" y="21330"/>
                      <a:pt x="190629" y="22611"/>
                      <a:pt x="207638" y="20048"/>
                    </a:cubicBezTo>
                    <a:cubicBezTo>
                      <a:pt x="210783" y="19582"/>
                      <a:pt x="210783" y="14339"/>
                      <a:pt x="207697" y="13757"/>
                    </a:cubicBezTo>
                    <a:cubicBezTo>
                      <a:pt x="190687" y="10670"/>
                      <a:pt x="173328" y="10961"/>
                      <a:pt x="156202" y="10204"/>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9" name="Google Shape;969;p44"/>
              <p:cNvSpPr/>
              <p:nvPr/>
            </p:nvSpPr>
            <p:spPr>
              <a:xfrm>
                <a:off x="8495289" y="3324509"/>
                <a:ext cx="78222" cy="12774"/>
              </a:xfrm>
              <a:custGeom>
                <a:rect b="b" l="l" r="r" t="t"/>
                <a:pathLst>
                  <a:path extrusionOk="0" h="12774" w="78222">
                    <a:moveTo>
                      <a:pt x="38645" y="4065"/>
                    </a:moveTo>
                    <a:cubicBezTo>
                      <a:pt x="32586" y="5114"/>
                      <a:pt x="26528" y="6046"/>
                      <a:pt x="20587" y="7385"/>
                    </a:cubicBezTo>
                    <a:cubicBezTo>
                      <a:pt x="17499" y="8084"/>
                      <a:pt x="14412" y="8783"/>
                      <a:pt x="11324" y="9482"/>
                    </a:cubicBezTo>
                    <a:cubicBezTo>
                      <a:pt x="8703" y="10065"/>
                      <a:pt x="3636" y="12279"/>
                      <a:pt x="1189" y="11113"/>
                    </a:cubicBezTo>
                    <a:cubicBezTo>
                      <a:pt x="-617" y="10240"/>
                      <a:pt x="-209" y="13735"/>
                      <a:pt x="1364" y="12511"/>
                    </a:cubicBezTo>
                    <a:cubicBezTo>
                      <a:pt x="3519" y="10822"/>
                      <a:pt x="8937" y="11754"/>
                      <a:pt x="11616" y="11696"/>
                    </a:cubicBezTo>
                    <a:cubicBezTo>
                      <a:pt x="14820" y="11638"/>
                      <a:pt x="17965" y="11579"/>
                      <a:pt x="21169" y="11521"/>
                    </a:cubicBezTo>
                    <a:cubicBezTo>
                      <a:pt x="27285" y="11405"/>
                      <a:pt x="33402" y="10939"/>
                      <a:pt x="39519" y="10473"/>
                    </a:cubicBezTo>
                    <a:cubicBezTo>
                      <a:pt x="51984" y="9599"/>
                      <a:pt x="64334" y="9191"/>
                      <a:pt x="76275" y="5463"/>
                    </a:cubicBezTo>
                    <a:cubicBezTo>
                      <a:pt x="79246" y="4531"/>
                      <a:pt x="78663" y="337"/>
                      <a:pt x="75576" y="104"/>
                    </a:cubicBezTo>
                    <a:cubicBezTo>
                      <a:pt x="63052" y="-537"/>
                      <a:pt x="50936" y="1910"/>
                      <a:pt x="38645" y="4065"/>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0" name="Google Shape;970;p44"/>
              <p:cNvSpPr/>
              <p:nvPr/>
            </p:nvSpPr>
            <p:spPr>
              <a:xfrm>
                <a:off x="8778688" y="2902509"/>
                <a:ext cx="27991" cy="109614"/>
              </a:xfrm>
              <a:custGeom>
                <a:rect b="b" l="l" r="r" t="t"/>
                <a:pathLst>
                  <a:path extrusionOk="0" h="109614" w="27991">
                    <a:moveTo>
                      <a:pt x="2057" y="1238"/>
                    </a:moveTo>
                    <a:cubicBezTo>
                      <a:pt x="-332" y="4326"/>
                      <a:pt x="18" y="8986"/>
                      <a:pt x="18" y="12772"/>
                    </a:cubicBezTo>
                    <a:cubicBezTo>
                      <a:pt x="76" y="17549"/>
                      <a:pt x="834" y="22442"/>
                      <a:pt x="1416" y="27160"/>
                    </a:cubicBezTo>
                    <a:cubicBezTo>
                      <a:pt x="2581" y="36306"/>
                      <a:pt x="3979" y="45393"/>
                      <a:pt x="5785" y="54480"/>
                    </a:cubicBezTo>
                    <a:cubicBezTo>
                      <a:pt x="9396" y="72655"/>
                      <a:pt x="14114" y="90538"/>
                      <a:pt x="21105" y="107722"/>
                    </a:cubicBezTo>
                    <a:cubicBezTo>
                      <a:pt x="22678" y="111625"/>
                      <a:pt x="28969" y="108887"/>
                      <a:pt x="27862" y="104984"/>
                    </a:cubicBezTo>
                    <a:cubicBezTo>
                      <a:pt x="22969" y="87509"/>
                      <a:pt x="18134" y="69975"/>
                      <a:pt x="14872" y="52092"/>
                    </a:cubicBezTo>
                    <a:cubicBezTo>
                      <a:pt x="13241" y="43005"/>
                      <a:pt x="11901" y="33859"/>
                      <a:pt x="10969" y="24655"/>
                    </a:cubicBezTo>
                    <a:cubicBezTo>
                      <a:pt x="10503" y="20287"/>
                      <a:pt x="10329" y="15859"/>
                      <a:pt x="9629" y="11549"/>
                    </a:cubicBezTo>
                    <a:cubicBezTo>
                      <a:pt x="9046" y="7763"/>
                      <a:pt x="8814" y="3685"/>
                      <a:pt x="6076" y="831"/>
                    </a:cubicBezTo>
                    <a:cubicBezTo>
                      <a:pt x="4853" y="-567"/>
                      <a:pt x="3047" y="-43"/>
                      <a:pt x="2057" y="1238"/>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1" name="Google Shape;971;p44"/>
              <p:cNvSpPr/>
              <p:nvPr/>
            </p:nvSpPr>
            <p:spPr>
              <a:xfrm>
                <a:off x="8817207" y="2821907"/>
                <a:ext cx="78820" cy="230142"/>
              </a:xfrm>
              <a:custGeom>
                <a:rect b="b" l="l" r="r" t="t"/>
                <a:pathLst>
                  <a:path extrusionOk="0" h="230142" w="78820">
                    <a:moveTo>
                      <a:pt x="236" y="3201"/>
                    </a:moveTo>
                    <a:cubicBezTo>
                      <a:pt x="-812" y="12347"/>
                      <a:pt x="1867" y="22250"/>
                      <a:pt x="3731" y="31221"/>
                    </a:cubicBezTo>
                    <a:cubicBezTo>
                      <a:pt x="5828" y="41298"/>
                      <a:pt x="8217" y="51201"/>
                      <a:pt x="11013" y="61103"/>
                    </a:cubicBezTo>
                    <a:cubicBezTo>
                      <a:pt x="16663" y="81433"/>
                      <a:pt x="22546" y="101704"/>
                      <a:pt x="29536" y="121626"/>
                    </a:cubicBezTo>
                    <a:cubicBezTo>
                      <a:pt x="36352" y="141024"/>
                      <a:pt x="43575" y="160247"/>
                      <a:pt x="51264" y="179237"/>
                    </a:cubicBezTo>
                    <a:cubicBezTo>
                      <a:pt x="58196" y="196479"/>
                      <a:pt x="65303" y="216110"/>
                      <a:pt x="77885" y="229974"/>
                    </a:cubicBezTo>
                    <a:cubicBezTo>
                      <a:pt x="78176" y="230323"/>
                      <a:pt x="78875" y="230090"/>
                      <a:pt x="78817" y="229624"/>
                    </a:cubicBezTo>
                    <a:cubicBezTo>
                      <a:pt x="77303" y="210868"/>
                      <a:pt x="68681" y="192052"/>
                      <a:pt x="62273" y="174519"/>
                    </a:cubicBezTo>
                    <a:cubicBezTo>
                      <a:pt x="55284" y="155296"/>
                      <a:pt x="48759" y="135898"/>
                      <a:pt x="42643" y="116326"/>
                    </a:cubicBezTo>
                    <a:cubicBezTo>
                      <a:pt x="36701" y="97336"/>
                      <a:pt x="30643" y="78404"/>
                      <a:pt x="25226" y="59239"/>
                    </a:cubicBezTo>
                    <a:cubicBezTo>
                      <a:pt x="22430" y="49337"/>
                      <a:pt x="19634" y="39550"/>
                      <a:pt x="16663" y="29706"/>
                    </a:cubicBezTo>
                    <a:cubicBezTo>
                      <a:pt x="13867" y="20386"/>
                      <a:pt x="11712" y="9901"/>
                      <a:pt x="6352" y="1629"/>
                    </a:cubicBezTo>
                    <a:cubicBezTo>
                      <a:pt x="4489" y="-1284"/>
                      <a:pt x="644" y="-2"/>
                      <a:pt x="236" y="3201"/>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2" name="Google Shape;972;p44"/>
              <p:cNvSpPr/>
              <p:nvPr/>
            </p:nvSpPr>
            <p:spPr>
              <a:xfrm>
                <a:off x="8873129" y="2814334"/>
                <a:ext cx="207069" cy="411618"/>
              </a:xfrm>
              <a:custGeom>
                <a:rect b="b" l="l" r="r" t="t"/>
                <a:pathLst>
                  <a:path extrusionOk="0" h="411618" w="207069">
                    <a:moveTo>
                      <a:pt x="992" y="7512"/>
                    </a:moveTo>
                    <a:cubicBezTo>
                      <a:pt x="22603" y="38327"/>
                      <a:pt x="48117" y="66229"/>
                      <a:pt x="69962" y="96986"/>
                    </a:cubicBezTo>
                    <a:cubicBezTo>
                      <a:pt x="91340" y="127043"/>
                      <a:pt x="110854" y="158557"/>
                      <a:pt x="127397" y="191586"/>
                    </a:cubicBezTo>
                    <a:cubicBezTo>
                      <a:pt x="144465" y="225721"/>
                      <a:pt x="159261" y="261021"/>
                      <a:pt x="171493" y="297195"/>
                    </a:cubicBezTo>
                    <a:cubicBezTo>
                      <a:pt x="177261" y="314263"/>
                      <a:pt x="183202" y="331272"/>
                      <a:pt x="188386" y="348573"/>
                    </a:cubicBezTo>
                    <a:cubicBezTo>
                      <a:pt x="194328" y="368320"/>
                      <a:pt x="203241" y="390281"/>
                      <a:pt x="205338" y="410785"/>
                    </a:cubicBezTo>
                    <a:cubicBezTo>
                      <a:pt x="205454" y="412067"/>
                      <a:pt x="207376" y="411776"/>
                      <a:pt x="207027" y="410552"/>
                    </a:cubicBezTo>
                    <a:cubicBezTo>
                      <a:pt x="202250" y="391504"/>
                      <a:pt x="202018" y="370942"/>
                      <a:pt x="197940" y="351602"/>
                    </a:cubicBezTo>
                    <a:cubicBezTo>
                      <a:pt x="193862" y="332205"/>
                      <a:pt x="189319" y="312923"/>
                      <a:pt x="183144" y="294108"/>
                    </a:cubicBezTo>
                    <a:cubicBezTo>
                      <a:pt x="171552" y="258516"/>
                      <a:pt x="157339" y="223799"/>
                      <a:pt x="140679" y="190246"/>
                    </a:cubicBezTo>
                    <a:cubicBezTo>
                      <a:pt x="123494" y="155587"/>
                      <a:pt x="104447" y="121801"/>
                      <a:pt x="82952" y="89646"/>
                    </a:cubicBezTo>
                    <a:cubicBezTo>
                      <a:pt x="62040" y="58365"/>
                      <a:pt x="38447" y="25395"/>
                      <a:pt x="9322" y="1279"/>
                    </a:cubicBezTo>
                    <a:cubicBezTo>
                      <a:pt x="5186" y="-2275"/>
                      <a:pt x="-2794" y="2153"/>
                      <a:pt x="992" y="7512"/>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3" name="Google Shape;973;p44"/>
              <p:cNvSpPr/>
              <p:nvPr/>
            </p:nvSpPr>
            <p:spPr>
              <a:xfrm>
                <a:off x="8547257" y="3542268"/>
                <a:ext cx="446308" cy="186416"/>
              </a:xfrm>
              <a:custGeom>
                <a:rect b="b" l="l" r="r" t="t"/>
                <a:pathLst>
                  <a:path extrusionOk="0" h="186416" w="446308">
                    <a:moveTo>
                      <a:pt x="441794" y="554"/>
                    </a:moveTo>
                    <a:cubicBezTo>
                      <a:pt x="409174" y="22806"/>
                      <a:pt x="379523" y="48845"/>
                      <a:pt x="346087" y="69990"/>
                    </a:cubicBezTo>
                    <a:cubicBezTo>
                      <a:pt x="311835" y="91659"/>
                      <a:pt x="275720" y="110475"/>
                      <a:pt x="238322" y="126028"/>
                    </a:cubicBezTo>
                    <a:cubicBezTo>
                      <a:pt x="200342" y="141814"/>
                      <a:pt x="161023" y="154454"/>
                      <a:pt x="120888" y="163541"/>
                    </a:cubicBezTo>
                    <a:cubicBezTo>
                      <a:pt x="101607" y="167910"/>
                      <a:pt x="82151" y="171464"/>
                      <a:pt x="62637" y="174435"/>
                    </a:cubicBezTo>
                    <a:cubicBezTo>
                      <a:pt x="42598" y="177464"/>
                      <a:pt x="20695" y="176939"/>
                      <a:pt x="1181" y="182182"/>
                    </a:cubicBezTo>
                    <a:cubicBezTo>
                      <a:pt x="-275" y="182590"/>
                      <a:pt x="-508" y="185036"/>
                      <a:pt x="1181" y="185328"/>
                    </a:cubicBezTo>
                    <a:cubicBezTo>
                      <a:pt x="20230" y="188357"/>
                      <a:pt x="41607" y="184337"/>
                      <a:pt x="60656" y="182124"/>
                    </a:cubicBezTo>
                    <a:cubicBezTo>
                      <a:pt x="79646" y="179910"/>
                      <a:pt x="98519" y="176706"/>
                      <a:pt x="117218" y="172745"/>
                    </a:cubicBezTo>
                    <a:cubicBezTo>
                      <a:pt x="158809" y="164008"/>
                      <a:pt x="199643" y="151484"/>
                      <a:pt x="239079" y="135581"/>
                    </a:cubicBezTo>
                    <a:cubicBezTo>
                      <a:pt x="276127" y="120610"/>
                      <a:pt x="312010" y="102727"/>
                      <a:pt x="346087" y="81873"/>
                    </a:cubicBezTo>
                    <a:cubicBezTo>
                      <a:pt x="381155" y="60437"/>
                      <a:pt x="418261" y="36554"/>
                      <a:pt x="445581" y="5447"/>
                    </a:cubicBezTo>
                    <a:cubicBezTo>
                      <a:pt x="447678" y="3059"/>
                      <a:pt x="444882" y="-1601"/>
                      <a:pt x="441794" y="554"/>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4" name="Google Shape;974;p44"/>
              <p:cNvSpPr/>
              <p:nvPr/>
            </p:nvSpPr>
            <p:spPr>
              <a:xfrm>
                <a:off x="8583876" y="3588035"/>
                <a:ext cx="233547" cy="94603"/>
              </a:xfrm>
              <a:custGeom>
                <a:rect b="b" l="l" r="r" t="t"/>
                <a:pathLst>
                  <a:path extrusionOk="0" h="94603" w="233547">
                    <a:moveTo>
                      <a:pt x="230363" y="49"/>
                    </a:moveTo>
                    <a:cubicBezTo>
                      <a:pt x="211081" y="4068"/>
                      <a:pt x="193199" y="13913"/>
                      <a:pt x="175199" y="21660"/>
                    </a:cubicBezTo>
                    <a:cubicBezTo>
                      <a:pt x="156209" y="29815"/>
                      <a:pt x="136986" y="37505"/>
                      <a:pt x="117996" y="45660"/>
                    </a:cubicBezTo>
                    <a:cubicBezTo>
                      <a:pt x="79026" y="62320"/>
                      <a:pt x="39765" y="78514"/>
                      <a:pt x="270" y="93775"/>
                    </a:cubicBezTo>
                    <a:cubicBezTo>
                      <a:pt x="-196" y="93950"/>
                      <a:pt x="-21" y="94707"/>
                      <a:pt x="503" y="94591"/>
                    </a:cubicBezTo>
                    <a:cubicBezTo>
                      <a:pt x="41279" y="82358"/>
                      <a:pt x="81647" y="69135"/>
                      <a:pt x="121549" y="54281"/>
                    </a:cubicBezTo>
                    <a:cubicBezTo>
                      <a:pt x="140132" y="47349"/>
                      <a:pt x="158423" y="39543"/>
                      <a:pt x="176714" y="31796"/>
                    </a:cubicBezTo>
                    <a:cubicBezTo>
                      <a:pt x="195703" y="23699"/>
                      <a:pt x="216208" y="16651"/>
                      <a:pt x="232751" y="4185"/>
                    </a:cubicBezTo>
                    <a:cubicBezTo>
                      <a:pt x="234790" y="2554"/>
                      <a:pt x="232518" y="-417"/>
                      <a:pt x="230363" y="49"/>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5" name="Google Shape;975;p44"/>
              <p:cNvSpPr/>
              <p:nvPr/>
            </p:nvSpPr>
            <p:spPr>
              <a:xfrm>
                <a:off x="8632701" y="3589357"/>
                <a:ext cx="49299" cy="29764"/>
              </a:xfrm>
              <a:custGeom>
                <a:rect b="b" l="l" r="r" t="t"/>
                <a:pathLst>
                  <a:path extrusionOk="0" h="29764" w="49299">
                    <a:moveTo>
                      <a:pt x="34628" y="5310"/>
                    </a:moveTo>
                    <a:cubicBezTo>
                      <a:pt x="30492" y="7523"/>
                      <a:pt x="26414" y="9853"/>
                      <a:pt x="22395" y="12300"/>
                    </a:cubicBezTo>
                    <a:cubicBezTo>
                      <a:pt x="18492" y="14688"/>
                      <a:pt x="14531" y="17135"/>
                      <a:pt x="10919" y="19989"/>
                    </a:cubicBezTo>
                    <a:cubicBezTo>
                      <a:pt x="7191" y="22960"/>
                      <a:pt x="3580" y="26105"/>
                      <a:pt x="85" y="29309"/>
                    </a:cubicBezTo>
                    <a:cubicBezTo>
                      <a:pt x="-148" y="29542"/>
                      <a:pt x="143" y="29892"/>
                      <a:pt x="435" y="29717"/>
                    </a:cubicBezTo>
                    <a:cubicBezTo>
                      <a:pt x="4337" y="27329"/>
                      <a:pt x="8298" y="25115"/>
                      <a:pt x="12259" y="22901"/>
                    </a:cubicBezTo>
                    <a:cubicBezTo>
                      <a:pt x="16395" y="20688"/>
                      <a:pt x="20356" y="18183"/>
                      <a:pt x="24434" y="15853"/>
                    </a:cubicBezTo>
                    <a:cubicBezTo>
                      <a:pt x="28395" y="13581"/>
                      <a:pt x="32473" y="11426"/>
                      <a:pt x="36550" y="9387"/>
                    </a:cubicBezTo>
                    <a:cubicBezTo>
                      <a:pt x="40744" y="7290"/>
                      <a:pt x="44647" y="4669"/>
                      <a:pt x="48724" y="2339"/>
                    </a:cubicBezTo>
                    <a:cubicBezTo>
                      <a:pt x="49890" y="1698"/>
                      <a:pt x="49133" y="-399"/>
                      <a:pt x="47793" y="67"/>
                    </a:cubicBezTo>
                    <a:cubicBezTo>
                      <a:pt x="43366" y="1640"/>
                      <a:pt x="38764" y="3038"/>
                      <a:pt x="34628" y="5310"/>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6" name="Google Shape;976;p44"/>
              <p:cNvSpPr/>
              <p:nvPr/>
            </p:nvSpPr>
            <p:spPr>
              <a:xfrm>
                <a:off x="9079430" y="2918797"/>
                <a:ext cx="18571" cy="65963"/>
              </a:xfrm>
              <a:custGeom>
                <a:rect b="b" l="l" r="r" t="t"/>
                <a:pathLst>
                  <a:path extrusionOk="0" h="65963" w="18571">
                    <a:moveTo>
                      <a:pt x="9231" y="2368"/>
                    </a:moveTo>
                    <a:cubicBezTo>
                      <a:pt x="435" y="21125"/>
                      <a:pt x="-1604" y="43493"/>
                      <a:pt x="1134" y="63881"/>
                    </a:cubicBezTo>
                    <a:cubicBezTo>
                      <a:pt x="1484" y="66619"/>
                      <a:pt x="6260" y="66677"/>
                      <a:pt x="6668" y="63939"/>
                    </a:cubicBezTo>
                    <a:cubicBezTo>
                      <a:pt x="8008" y="54328"/>
                      <a:pt x="9464" y="44600"/>
                      <a:pt x="11561" y="35105"/>
                    </a:cubicBezTo>
                    <a:cubicBezTo>
                      <a:pt x="13658" y="25494"/>
                      <a:pt x="16396" y="15940"/>
                      <a:pt x="18434" y="6329"/>
                    </a:cubicBezTo>
                    <a:cubicBezTo>
                      <a:pt x="18959" y="3882"/>
                      <a:pt x="17969" y="1377"/>
                      <a:pt x="15580" y="387"/>
                    </a:cubicBezTo>
                    <a:cubicBezTo>
                      <a:pt x="13367" y="-487"/>
                      <a:pt x="10280" y="96"/>
                      <a:pt x="9231" y="2368"/>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7" name="Google Shape;977;p44"/>
              <p:cNvSpPr/>
              <p:nvPr/>
            </p:nvSpPr>
            <p:spPr>
              <a:xfrm>
                <a:off x="9131890" y="2840663"/>
                <a:ext cx="21087" cy="297008"/>
              </a:xfrm>
              <a:custGeom>
                <a:rect b="b" l="l" r="r" t="t"/>
                <a:pathLst>
                  <a:path extrusionOk="0" h="297008" w="21087">
                    <a:moveTo>
                      <a:pt x="15954" y="756"/>
                    </a:moveTo>
                    <a:cubicBezTo>
                      <a:pt x="9547" y="6348"/>
                      <a:pt x="8673" y="12406"/>
                      <a:pt x="9080" y="20678"/>
                    </a:cubicBezTo>
                    <a:cubicBezTo>
                      <a:pt x="9721" y="33959"/>
                      <a:pt x="11585" y="47065"/>
                      <a:pt x="11876" y="60405"/>
                    </a:cubicBezTo>
                    <a:cubicBezTo>
                      <a:pt x="12459" y="86968"/>
                      <a:pt x="10595" y="113472"/>
                      <a:pt x="8265" y="139918"/>
                    </a:cubicBezTo>
                    <a:cubicBezTo>
                      <a:pt x="5934" y="166481"/>
                      <a:pt x="3138" y="192927"/>
                      <a:pt x="1740" y="219548"/>
                    </a:cubicBezTo>
                    <a:cubicBezTo>
                      <a:pt x="459" y="244013"/>
                      <a:pt x="-2745" y="273022"/>
                      <a:pt x="5120" y="296614"/>
                    </a:cubicBezTo>
                    <a:cubicBezTo>
                      <a:pt x="5294" y="297080"/>
                      <a:pt x="6109" y="297197"/>
                      <a:pt x="6168" y="296614"/>
                    </a:cubicBezTo>
                    <a:cubicBezTo>
                      <a:pt x="9430" y="273255"/>
                      <a:pt x="6576" y="248324"/>
                      <a:pt x="8148" y="224674"/>
                    </a:cubicBezTo>
                    <a:cubicBezTo>
                      <a:pt x="9721" y="200616"/>
                      <a:pt x="12459" y="176675"/>
                      <a:pt x="14789" y="152733"/>
                    </a:cubicBezTo>
                    <a:cubicBezTo>
                      <a:pt x="17119" y="128850"/>
                      <a:pt x="19333" y="104851"/>
                      <a:pt x="19915" y="80851"/>
                    </a:cubicBezTo>
                    <a:cubicBezTo>
                      <a:pt x="20206" y="68910"/>
                      <a:pt x="20148" y="56910"/>
                      <a:pt x="19507" y="44968"/>
                    </a:cubicBezTo>
                    <a:cubicBezTo>
                      <a:pt x="18867" y="32852"/>
                      <a:pt x="13566" y="15202"/>
                      <a:pt x="20614" y="4309"/>
                    </a:cubicBezTo>
                    <a:cubicBezTo>
                      <a:pt x="22478" y="1455"/>
                      <a:pt x="18400" y="-1400"/>
                      <a:pt x="15954" y="756"/>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8" name="Google Shape;978;p44"/>
              <p:cNvSpPr/>
              <p:nvPr/>
            </p:nvSpPr>
            <p:spPr>
              <a:xfrm>
                <a:off x="9165548" y="2866234"/>
                <a:ext cx="53603" cy="430660"/>
              </a:xfrm>
              <a:custGeom>
                <a:rect b="b" l="l" r="r" t="t"/>
                <a:pathLst>
                  <a:path extrusionOk="0" h="430660" w="53603">
                    <a:moveTo>
                      <a:pt x="21150" y="4019"/>
                    </a:moveTo>
                    <a:cubicBezTo>
                      <a:pt x="20509" y="21320"/>
                      <a:pt x="26102" y="38329"/>
                      <a:pt x="29247" y="55164"/>
                    </a:cubicBezTo>
                    <a:cubicBezTo>
                      <a:pt x="32684" y="73513"/>
                      <a:pt x="35364" y="91979"/>
                      <a:pt x="37286" y="110561"/>
                    </a:cubicBezTo>
                    <a:cubicBezTo>
                      <a:pt x="40839" y="145278"/>
                      <a:pt x="41771" y="180288"/>
                      <a:pt x="40140" y="215180"/>
                    </a:cubicBezTo>
                    <a:cubicBezTo>
                      <a:pt x="36878" y="285956"/>
                      <a:pt x="24936" y="362905"/>
                      <a:pt x="63" y="429603"/>
                    </a:cubicBezTo>
                    <a:cubicBezTo>
                      <a:pt x="-345" y="430652"/>
                      <a:pt x="1345" y="431118"/>
                      <a:pt x="1752" y="430069"/>
                    </a:cubicBezTo>
                    <a:cubicBezTo>
                      <a:pt x="15791" y="393546"/>
                      <a:pt x="30004" y="359061"/>
                      <a:pt x="38218" y="320440"/>
                    </a:cubicBezTo>
                    <a:cubicBezTo>
                      <a:pt x="45558" y="285839"/>
                      <a:pt x="50392" y="250597"/>
                      <a:pt x="52431" y="215238"/>
                    </a:cubicBezTo>
                    <a:cubicBezTo>
                      <a:pt x="54586" y="178016"/>
                      <a:pt x="53771" y="140560"/>
                      <a:pt x="49985" y="103454"/>
                    </a:cubicBezTo>
                    <a:cubicBezTo>
                      <a:pt x="46722" y="71358"/>
                      <a:pt x="45441" y="30232"/>
                      <a:pt x="28723" y="2039"/>
                    </a:cubicBezTo>
                    <a:cubicBezTo>
                      <a:pt x="26626" y="-1573"/>
                      <a:pt x="21266" y="-58"/>
                      <a:pt x="21150" y="4019"/>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79" name="Google Shape;979;p44"/>
          <p:cNvGrpSpPr/>
          <p:nvPr/>
        </p:nvGrpSpPr>
        <p:grpSpPr>
          <a:xfrm flipH="1" rot="10549797">
            <a:off x="486451" y="-25213"/>
            <a:ext cx="1007429" cy="1273137"/>
            <a:chOff x="-102" y="4349660"/>
            <a:chExt cx="1085291" cy="1371534"/>
          </a:xfrm>
        </p:grpSpPr>
        <p:sp>
          <p:nvSpPr>
            <p:cNvPr id="980" name="Google Shape;980;p44"/>
            <p:cNvSpPr/>
            <p:nvPr/>
          </p:nvSpPr>
          <p:spPr>
            <a:xfrm>
              <a:off x="657954" y="4816731"/>
              <a:ext cx="318340" cy="904463"/>
            </a:xfrm>
            <a:custGeom>
              <a:rect b="b" l="l" r="r" t="t"/>
              <a:pathLst>
                <a:path extrusionOk="0" h="904463" w="318340">
                  <a:moveTo>
                    <a:pt x="191117" y="747412"/>
                  </a:moveTo>
                  <a:cubicBezTo>
                    <a:pt x="160244" y="692248"/>
                    <a:pt x="132691" y="635046"/>
                    <a:pt x="108749" y="576561"/>
                  </a:cubicBezTo>
                  <a:cubicBezTo>
                    <a:pt x="61216" y="460467"/>
                    <a:pt x="27838" y="337906"/>
                    <a:pt x="11878" y="213364"/>
                  </a:cubicBezTo>
                  <a:cubicBezTo>
                    <a:pt x="7392" y="178297"/>
                    <a:pt x="4188" y="143055"/>
                    <a:pt x="2266" y="107813"/>
                  </a:cubicBezTo>
                  <a:cubicBezTo>
                    <a:pt x="402" y="73736"/>
                    <a:pt x="-2860" y="36222"/>
                    <a:pt x="5120" y="2844"/>
                  </a:cubicBezTo>
                  <a:cubicBezTo>
                    <a:pt x="5994" y="-709"/>
                    <a:pt x="11586" y="-1117"/>
                    <a:pt x="12460" y="2669"/>
                  </a:cubicBezTo>
                  <a:cubicBezTo>
                    <a:pt x="19217" y="31446"/>
                    <a:pt x="18868" y="62494"/>
                    <a:pt x="21023" y="91910"/>
                  </a:cubicBezTo>
                  <a:cubicBezTo>
                    <a:pt x="23295" y="122842"/>
                    <a:pt x="26615" y="153657"/>
                    <a:pt x="30867" y="184355"/>
                  </a:cubicBezTo>
                  <a:cubicBezTo>
                    <a:pt x="39430" y="246102"/>
                    <a:pt x="51663" y="307499"/>
                    <a:pt x="67624" y="367730"/>
                  </a:cubicBezTo>
                  <a:cubicBezTo>
                    <a:pt x="99313" y="487612"/>
                    <a:pt x="145797" y="603823"/>
                    <a:pt x="207078" y="711646"/>
                  </a:cubicBezTo>
                  <a:cubicBezTo>
                    <a:pt x="223854" y="741121"/>
                    <a:pt x="241621" y="770014"/>
                    <a:pt x="260378" y="798266"/>
                  </a:cubicBezTo>
                  <a:cubicBezTo>
                    <a:pt x="270164" y="813003"/>
                    <a:pt x="280241" y="827566"/>
                    <a:pt x="290610" y="841954"/>
                  </a:cubicBezTo>
                  <a:cubicBezTo>
                    <a:pt x="300921" y="856226"/>
                    <a:pt x="312047" y="869682"/>
                    <a:pt x="317755" y="886516"/>
                  </a:cubicBezTo>
                  <a:cubicBezTo>
                    <a:pt x="321309" y="897002"/>
                    <a:pt x="307911" y="909351"/>
                    <a:pt x="298066" y="902477"/>
                  </a:cubicBezTo>
                  <a:cubicBezTo>
                    <a:pt x="272494" y="884711"/>
                    <a:pt x="255718" y="852847"/>
                    <a:pt x="238999" y="826984"/>
                  </a:cubicBezTo>
                  <a:cubicBezTo>
                    <a:pt x="222223" y="801004"/>
                    <a:pt x="206204" y="774441"/>
                    <a:pt x="191117" y="747412"/>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1" name="Google Shape;981;p44"/>
            <p:cNvSpPr/>
            <p:nvPr/>
          </p:nvSpPr>
          <p:spPr>
            <a:xfrm>
              <a:off x="-102" y="4349660"/>
              <a:ext cx="1085291" cy="818572"/>
            </a:xfrm>
            <a:custGeom>
              <a:rect b="b" l="l" r="r" t="t"/>
              <a:pathLst>
                <a:path extrusionOk="0" h="818572" w="1085291">
                  <a:moveTo>
                    <a:pt x="801990" y="21437"/>
                  </a:moveTo>
                  <a:cubicBezTo>
                    <a:pt x="815562" y="32738"/>
                    <a:pt x="825115" y="48349"/>
                    <a:pt x="838979" y="59301"/>
                  </a:cubicBezTo>
                  <a:cubicBezTo>
                    <a:pt x="874804" y="87611"/>
                    <a:pt x="927055" y="77417"/>
                    <a:pt x="970511" y="91397"/>
                  </a:cubicBezTo>
                  <a:cubicBezTo>
                    <a:pt x="987695" y="96931"/>
                    <a:pt x="1004180" y="106892"/>
                    <a:pt x="1013442" y="122387"/>
                  </a:cubicBezTo>
                  <a:cubicBezTo>
                    <a:pt x="1023403" y="138988"/>
                    <a:pt x="1024568" y="160600"/>
                    <a:pt x="1037849" y="174639"/>
                  </a:cubicBezTo>
                  <a:cubicBezTo>
                    <a:pt x="1045247" y="182444"/>
                    <a:pt x="1055499" y="186871"/>
                    <a:pt x="1063771" y="193745"/>
                  </a:cubicBezTo>
                  <a:cubicBezTo>
                    <a:pt x="1093188" y="218210"/>
                    <a:pt x="1088877" y="265336"/>
                    <a:pt x="1072101" y="299704"/>
                  </a:cubicBezTo>
                  <a:cubicBezTo>
                    <a:pt x="1055266" y="334072"/>
                    <a:pt x="1028704" y="364130"/>
                    <a:pt x="1019500" y="401236"/>
                  </a:cubicBezTo>
                  <a:cubicBezTo>
                    <a:pt x="1011694" y="432750"/>
                    <a:pt x="1017287" y="465953"/>
                    <a:pt x="1013617" y="498166"/>
                  </a:cubicBezTo>
                  <a:cubicBezTo>
                    <a:pt x="1008607" y="542612"/>
                    <a:pt x="985132" y="584669"/>
                    <a:pt x="950006" y="612280"/>
                  </a:cubicBezTo>
                  <a:cubicBezTo>
                    <a:pt x="896240" y="654571"/>
                    <a:pt x="821737" y="661212"/>
                    <a:pt x="765350" y="699949"/>
                  </a:cubicBezTo>
                  <a:cubicBezTo>
                    <a:pt x="735292" y="720628"/>
                    <a:pt x="711758" y="749462"/>
                    <a:pt x="682749" y="771656"/>
                  </a:cubicBezTo>
                  <a:cubicBezTo>
                    <a:pt x="618964" y="820471"/>
                    <a:pt x="528849" y="832354"/>
                    <a:pt x="454579" y="801830"/>
                  </a:cubicBezTo>
                  <a:cubicBezTo>
                    <a:pt x="437569" y="794840"/>
                    <a:pt x="421143" y="785753"/>
                    <a:pt x="403085" y="782200"/>
                  </a:cubicBezTo>
                  <a:cubicBezTo>
                    <a:pt x="372328" y="776141"/>
                    <a:pt x="341047" y="786860"/>
                    <a:pt x="309824" y="789132"/>
                  </a:cubicBezTo>
                  <a:cubicBezTo>
                    <a:pt x="253262" y="793326"/>
                    <a:pt x="195360" y="767928"/>
                    <a:pt x="160118" y="723482"/>
                  </a:cubicBezTo>
                  <a:cubicBezTo>
                    <a:pt x="138915" y="696745"/>
                    <a:pt x="125925" y="664299"/>
                    <a:pt x="105013" y="637329"/>
                  </a:cubicBezTo>
                  <a:cubicBezTo>
                    <a:pt x="77751" y="602203"/>
                    <a:pt x="37791" y="577213"/>
                    <a:pt x="16238" y="538359"/>
                  </a:cubicBezTo>
                  <a:cubicBezTo>
                    <a:pt x="-5665" y="498865"/>
                    <a:pt x="-4791" y="448594"/>
                    <a:pt x="15131" y="408051"/>
                  </a:cubicBezTo>
                  <a:cubicBezTo>
                    <a:pt x="35053" y="367509"/>
                    <a:pt x="72625" y="336868"/>
                    <a:pt x="115148" y="321665"/>
                  </a:cubicBezTo>
                  <a:cubicBezTo>
                    <a:pt x="155633" y="307218"/>
                    <a:pt x="200778" y="305704"/>
                    <a:pt x="238117" y="284384"/>
                  </a:cubicBezTo>
                  <a:cubicBezTo>
                    <a:pt x="284660" y="257821"/>
                    <a:pt x="309941" y="205977"/>
                    <a:pt x="348328" y="168580"/>
                  </a:cubicBezTo>
                  <a:cubicBezTo>
                    <a:pt x="418172" y="100659"/>
                    <a:pt x="512714" y="121630"/>
                    <a:pt x="589955" y="73165"/>
                  </a:cubicBezTo>
                  <a:cubicBezTo>
                    <a:pt x="648381" y="36408"/>
                    <a:pt x="733020" y="-36115"/>
                    <a:pt x="801990" y="21437"/>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2" name="Google Shape;982;p44"/>
            <p:cNvSpPr/>
            <p:nvPr/>
          </p:nvSpPr>
          <p:spPr>
            <a:xfrm>
              <a:off x="24057" y="4376282"/>
              <a:ext cx="1056038" cy="791577"/>
            </a:xfrm>
            <a:custGeom>
              <a:rect b="b" l="l" r="r" t="t"/>
              <a:pathLst>
                <a:path extrusionOk="0" h="791577" w="1056038">
                  <a:moveTo>
                    <a:pt x="150754" y="712880"/>
                  </a:moveTo>
                  <a:cubicBezTo>
                    <a:pt x="162055" y="701404"/>
                    <a:pt x="173239" y="689812"/>
                    <a:pt x="184657" y="678453"/>
                  </a:cubicBezTo>
                  <a:cubicBezTo>
                    <a:pt x="245413" y="617813"/>
                    <a:pt x="307101" y="558106"/>
                    <a:pt x="370245" y="499971"/>
                  </a:cubicBezTo>
                  <a:cubicBezTo>
                    <a:pt x="401410" y="471312"/>
                    <a:pt x="432458" y="442069"/>
                    <a:pt x="465253" y="415216"/>
                  </a:cubicBezTo>
                  <a:cubicBezTo>
                    <a:pt x="311586" y="450457"/>
                    <a:pt x="158735" y="489078"/>
                    <a:pt x="7456" y="533640"/>
                  </a:cubicBezTo>
                  <a:cubicBezTo>
                    <a:pt x="4893" y="530436"/>
                    <a:pt x="2330" y="527233"/>
                    <a:pt x="0" y="523854"/>
                  </a:cubicBezTo>
                  <a:cubicBezTo>
                    <a:pt x="19048" y="518204"/>
                    <a:pt x="38155" y="512612"/>
                    <a:pt x="57261" y="507136"/>
                  </a:cubicBezTo>
                  <a:cubicBezTo>
                    <a:pt x="148308" y="481098"/>
                    <a:pt x="239937" y="457214"/>
                    <a:pt x="332091" y="435370"/>
                  </a:cubicBezTo>
                  <a:cubicBezTo>
                    <a:pt x="381022" y="423778"/>
                    <a:pt x="430128" y="413177"/>
                    <a:pt x="479408" y="403274"/>
                  </a:cubicBezTo>
                  <a:cubicBezTo>
                    <a:pt x="479408" y="403216"/>
                    <a:pt x="479467" y="403216"/>
                    <a:pt x="479467" y="403157"/>
                  </a:cubicBezTo>
                  <a:cubicBezTo>
                    <a:pt x="449467" y="391332"/>
                    <a:pt x="420400" y="375954"/>
                    <a:pt x="390925" y="363197"/>
                  </a:cubicBezTo>
                  <a:cubicBezTo>
                    <a:pt x="353294" y="346945"/>
                    <a:pt x="315198" y="331683"/>
                    <a:pt x="276752" y="317528"/>
                  </a:cubicBezTo>
                  <a:cubicBezTo>
                    <a:pt x="237840" y="303198"/>
                    <a:pt x="198637" y="289917"/>
                    <a:pt x="159084" y="277568"/>
                  </a:cubicBezTo>
                  <a:cubicBezTo>
                    <a:pt x="166308" y="275820"/>
                    <a:pt x="173472" y="273898"/>
                    <a:pt x="180521" y="271743"/>
                  </a:cubicBezTo>
                  <a:cubicBezTo>
                    <a:pt x="246694" y="292596"/>
                    <a:pt x="311878" y="316538"/>
                    <a:pt x="375779" y="343683"/>
                  </a:cubicBezTo>
                  <a:cubicBezTo>
                    <a:pt x="396633" y="352537"/>
                    <a:pt x="417312" y="361741"/>
                    <a:pt x="437875" y="371235"/>
                  </a:cubicBezTo>
                  <a:cubicBezTo>
                    <a:pt x="450807" y="377236"/>
                    <a:pt x="463972" y="383235"/>
                    <a:pt x="476671" y="389934"/>
                  </a:cubicBezTo>
                  <a:cubicBezTo>
                    <a:pt x="463506" y="366692"/>
                    <a:pt x="452205" y="342052"/>
                    <a:pt x="440030" y="318576"/>
                  </a:cubicBezTo>
                  <a:cubicBezTo>
                    <a:pt x="423371" y="286305"/>
                    <a:pt x="406594" y="254150"/>
                    <a:pt x="389760" y="221996"/>
                  </a:cubicBezTo>
                  <a:cubicBezTo>
                    <a:pt x="373333" y="190715"/>
                    <a:pt x="356789" y="159492"/>
                    <a:pt x="340304" y="128270"/>
                  </a:cubicBezTo>
                  <a:cubicBezTo>
                    <a:pt x="343159" y="126114"/>
                    <a:pt x="346071" y="124017"/>
                    <a:pt x="348984" y="122095"/>
                  </a:cubicBezTo>
                  <a:cubicBezTo>
                    <a:pt x="366284" y="154133"/>
                    <a:pt x="383235" y="186346"/>
                    <a:pt x="400128" y="218617"/>
                  </a:cubicBezTo>
                  <a:cubicBezTo>
                    <a:pt x="416963" y="250772"/>
                    <a:pt x="433681" y="282985"/>
                    <a:pt x="450341" y="315256"/>
                  </a:cubicBezTo>
                  <a:cubicBezTo>
                    <a:pt x="462923" y="339722"/>
                    <a:pt x="476787" y="364304"/>
                    <a:pt x="487971" y="389701"/>
                  </a:cubicBezTo>
                  <a:cubicBezTo>
                    <a:pt x="501427" y="354984"/>
                    <a:pt x="516922" y="320907"/>
                    <a:pt x="530495" y="286247"/>
                  </a:cubicBezTo>
                  <a:cubicBezTo>
                    <a:pt x="547970" y="241743"/>
                    <a:pt x="564572" y="196831"/>
                    <a:pt x="580125" y="151628"/>
                  </a:cubicBezTo>
                  <a:cubicBezTo>
                    <a:pt x="596493" y="103920"/>
                    <a:pt x="611697" y="55805"/>
                    <a:pt x="625852" y="7398"/>
                  </a:cubicBezTo>
                  <a:cubicBezTo>
                    <a:pt x="630046" y="4835"/>
                    <a:pt x="634240" y="2389"/>
                    <a:pt x="638493" y="0"/>
                  </a:cubicBezTo>
                  <a:cubicBezTo>
                    <a:pt x="613037" y="90639"/>
                    <a:pt x="583037" y="180113"/>
                    <a:pt x="549193" y="267781"/>
                  </a:cubicBezTo>
                  <a:cubicBezTo>
                    <a:pt x="534805" y="305062"/>
                    <a:pt x="520650" y="343275"/>
                    <a:pt x="503757" y="379799"/>
                  </a:cubicBezTo>
                  <a:cubicBezTo>
                    <a:pt x="504165" y="379274"/>
                    <a:pt x="504515" y="378750"/>
                    <a:pt x="504922" y="378284"/>
                  </a:cubicBezTo>
                  <a:cubicBezTo>
                    <a:pt x="512903" y="368381"/>
                    <a:pt x="521291" y="358770"/>
                    <a:pt x="529621" y="349158"/>
                  </a:cubicBezTo>
                  <a:cubicBezTo>
                    <a:pt x="546863" y="329295"/>
                    <a:pt x="564164" y="309431"/>
                    <a:pt x="581406" y="289626"/>
                  </a:cubicBezTo>
                  <a:cubicBezTo>
                    <a:pt x="615367" y="250539"/>
                    <a:pt x="649735" y="211860"/>
                    <a:pt x="683929" y="173006"/>
                  </a:cubicBezTo>
                  <a:cubicBezTo>
                    <a:pt x="726219" y="124949"/>
                    <a:pt x="768451" y="76892"/>
                    <a:pt x="810684" y="28893"/>
                  </a:cubicBezTo>
                  <a:cubicBezTo>
                    <a:pt x="812082" y="30174"/>
                    <a:pt x="813363" y="31572"/>
                    <a:pt x="814878" y="32737"/>
                  </a:cubicBezTo>
                  <a:cubicBezTo>
                    <a:pt x="816800" y="34252"/>
                    <a:pt x="818781" y="35591"/>
                    <a:pt x="820761" y="36873"/>
                  </a:cubicBezTo>
                  <a:cubicBezTo>
                    <a:pt x="817499" y="40601"/>
                    <a:pt x="814237" y="44271"/>
                    <a:pt x="811033" y="47999"/>
                  </a:cubicBezTo>
                  <a:lnTo>
                    <a:pt x="606513" y="281703"/>
                  </a:lnTo>
                  <a:cubicBezTo>
                    <a:pt x="586940" y="304072"/>
                    <a:pt x="567193" y="326207"/>
                    <a:pt x="547504" y="348459"/>
                  </a:cubicBezTo>
                  <a:cubicBezTo>
                    <a:pt x="537951" y="359236"/>
                    <a:pt x="528398" y="370071"/>
                    <a:pt x="518611" y="380672"/>
                  </a:cubicBezTo>
                  <a:cubicBezTo>
                    <a:pt x="515116" y="384459"/>
                    <a:pt x="511447" y="387954"/>
                    <a:pt x="507718" y="391391"/>
                  </a:cubicBezTo>
                  <a:cubicBezTo>
                    <a:pt x="522864" y="383119"/>
                    <a:pt x="538708" y="375896"/>
                    <a:pt x="554087" y="368614"/>
                  </a:cubicBezTo>
                  <a:cubicBezTo>
                    <a:pt x="577562" y="357547"/>
                    <a:pt x="601095" y="346770"/>
                    <a:pt x="624804" y="336227"/>
                  </a:cubicBezTo>
                  <a:cubicBezTo>
                    <a:pt x="671987" y="315314"/>
                    <a:pt x="719811" y="295858"/>
                    <a:pt x="767927" y="277334"/>
                  </a:cubicBezTo>
                  <a:cubicBezTo>
                    <a:pt x="861129" y="241452"/>
                    <a:pt x="955846" y="209355"/>
                    <a:pt x="1051669" y="181278"/>
                  </a:cubicBezTo>
                  <a:cubicBezTo>
                    <a:pt x="1053359" y="184074"/>
                    <a:pt x="1054815" y="186929"/>
                    <a:pt x="1056038" y="189957"/>
                  </a:cubicBezTo>
                  <a:cubicBezTo>
                    <a:pt x="1017184" y="201433"/>
                    <a:pt x="978447" y="213375"/>
                    <a:pt x="940001" y="226306"/>
                  </a:cubicBezTo>
                  <a:cubicBezTo>
                    <a:pt x="839926" y="259976"/>
                    <a:pt x="741539" y="298713"/>
                    <a:pt x="645133" y="341760"/>
                  </a:cubicBezTo>
                  <a:cubicBezTo>
                    <a:pt x="618512" y="353644"/>
                    <a:pt x="591892" y="365644"/>
                    <a:pt x="565504" y="378051"/>
                  </a:cubicBezTo>
                  <a:cubicBezTo>
                    <a:pt x="549135" y="385740"/>
                    <a:pt x="532708" y="394245"/>
                    <a:pt x="515932" y="401643"/>
                  </a:cubicBezTo>
                  <a:cubicBezTo>
                    <a:pt x="674550" y="413875"/>
                    <a:pt x="833809" y="430011"/>
                    <a:pt x="990622" y="457214"/>
                  </a:cubicBezTo>
                  <a:cubicBezTo>
                    <a:pt x="990505" y="460069"/>
                    <a:pt x="990272" y="462923"/>
                    <a:pt x="990039" y="465778"/>
                  </a:cubicBezTo>
                  <a:cubicBezTo>
                    <a:pt x="829324" y="443992"/>
                    <a:pt x="668842" y="423662"/>
                    <a:pt x="506961" y="412536"/>
                  </a:cubicBezTo>
                  <a:cubicBezTo>
                    <a:pt x="572552" y="455409"/>
                    <a:pt x="636337" y="501486"/>
                    <a:pt x="700356" y="546630"/>
                  </a:cubicBezTo>
                  <a:cubicBezTo>
                    <a:pt x="741772" y="575814"/>
                    <a:pt x="783014" y="605231"/>
                    <a:pt x="824140" y="634706"/>
                  </a:cubicBezTo>
                  <a:cubicBezTo>
                    <a:pt x="819130" y="636512"/>
                    <a:pt x="814120" y="638376"/>
                    <a:pt x="809169" y="640240"/>
                  </a:cubicBezTo>
                  <a:cubicBezTo>
                    <a:pt x="739617" y="590435"/>
                    <a:pt x="669715" y="541097"/>
                    <a:pt x="599464" y="492224"/>
                  </a:cubicBezTo>
                  <a:cubicBezTo>
                    <a:pt x="564688" y="467991"/>
                    <a:pt x="529446" y="444283"/>
                    <a:pt x="495020" y="419526"/>
                  </a:cubicBezTo>
                  <a:cubicBezTo>
                    <a:pt x="497175" y="467408"/>
                    <a:pt x="495544" y="515757"/>
                    <a:pt x="496359" y="563640"/>
                  </a:cubicBezTo>
                  <a:cubicBezTo>
                    <a:pt x="497175" y="615484"/>
                    <a:pt x="498631" y="667385"/>
                    <a:pt x="500495" y="719171"/>
                  </a:cubicBezTo>
                  <a:cubicBezTo>
                    <a:pt x="501369" y="743287"/>
                    <a:pt x="502418" y="767461"/>
                    <a:pt x="503583" y="791577"/>
                  </a:cubicBezTo>
                  <a:cubicBezTo>
                    <a:pt x="497816" y="791228"/>
                    <a:pt x="492107" y="790645"/>
                    <a:pt x="486398" y="789888"/>
                  </a:cubicBezTo>
                  <a:cubicBezTo>
                    <a:pt x="485408" y="766471"/>
                    <a:pt x="484534" y="742995"/>
                    <a:pt x="483835" y="719520"/>
                  </a:cubicBezTo>
                  <a:cubicBezTo>
                    <a:pt x="482263" y="667677"/>
                    <a:pt x="481622" y="615775"/>
                    <a:pt x="481738" y="563931"/>
                  </a:cubicBezTo>
                  <a:cubicBezTo>
                    <a:pt x="481855" y="514650"/>
                    <a:pt x="480748" y="464613"/>
                    <a:pt x="484884" y="415448"/>
                  </a:cubicBezTo>
                  <a:cubicBezTo>
                    <a:pt x="483719" y="415740"/>
                    <a:pt x="482437" y="415448"/>
                    <a:pt x="481389" y="414808"/>
                  </a:cubicBezTo>
                  <a:cubicBezTo>
                    <a:pt x="452554" y="444108"/>
                    <a:pt x="421623" y="471370"/>
                    <a:pt x="391682" y="499447"/>
                  </a:cubicBezTo>
                  <a:cubicBezTo>
                    <a:pt x="360110" y="529097"/>
                    <a:pt x="328712" y="558980"/>
                    <a:pt x="297489" y="589037"/>
                  </a:cubicBezTo>
                  <a:cubicBezTo>
                    <a:pt x="251762" y="633017"/>
                    <a:pt x="206792" y="677812"/>
                    <a:pt x="162230" y="722957"/>
                  </a:cubicBezTo>
                  <a:cubicBezTo>
                    <a:pt x="158211" y="719753"/>
                    <a:pt x="154366" y="716433"/>
                    <a:pt x="150754" y="712880"/>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056" name="Shape 3056"/>
        <p:cNvGrpSpPr/>
        <p:nvPr/>
      </p:nvGrpSpPr>
      <p:grpSpPr>
        <a:xfrm>
          <a:off x="0" y="0"/>
          <a:ext cx="0" cy="0"/>
          <a:chOff x="0" y="0"/>
          <a:chExt cx="0" cy="0"/>
        </a:xfrm>
      </p:grpSpPr>
      <p:sp>
        <p:nvSpPr>
          <p:cNvPr id="3057" name="Google Shape;3057;p80"/>
          <p:cNvSpPr txBox="1"/>
          <p:nvPr/>
        </p:nvSpPr>
        <p:spPr>
          <a:xfrm>
            <a:off x="716700"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chemeClr val="dk1"/>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chemeClr val="dk1"/>
              </a:buClr>
              <a:buSzPts val="1100"/>
              <a:buFont typeface="Arial"/>
              <a:buNone/>
            </a:pPr>
            <a:r>
              <a:t/>
            </a:r>
            <a:endParaRPr sz="1100">
              <a:solidFill>
                <a:schemeClr val="lt1"/>
              </a:solidFill>
            </a:endParaRPr>
          </a:p>
          <a:p>
            <a:pPr indent="0" lvl="0" marL="0" rtl="0" algn="ctr">
              <a:spcBef>
                <a:spcPts val="0"/>
              </a:spcBef>
              <a:spcAft>
                <a:spcPts val="0"/>
              </a:spcAft>
              <a:buClr>
                <a:schemeClr val="dk1"/>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chemeClr val="dk1"/>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3058" name="Google Shape;3058;p80"/>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 (premium users)</a:t>
            </a:r>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062" name="Shape 3062"/>
        <p:cNvGrpSpPr/>
        <p:nvPr/>
      </p:nvGrpSpPr>
      <p:grpSpPr>
        <a:xfrm>
          <a:off x="0" y="0"/>
          <a:ext cx="0" cy="0"/>
          <a:chOff x="0" y="0"/>
          <a:chExt cx="0" cy="0"/>
        </a:xfrm>
      </p:grpSpPr>
      <p:sp>
        <p:nvSpPr>
          <p:cNvPr id="3063" name="Google Shape;3063;p81"/>
          <p:cNvSpPr txBox="1"/>
          <p:nvPr/>
        </p:nvSpPr>
        <p:spPr>
          <a:xfrm>
            <a:off x="716700" y="1188000"/>
            <a:ext cx="7710600" cy="1425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This presentation has been made using the following fonts:</a:t>
            </a:r>
            <a:endParaRPr sz="1100">
              <a:solidFill>
                <a:schemeClr val="lt1"/>
              </a:solidFill>
            </a:endParaRPr>
          </a:p>
          <a:p>
            <a:pPr indent="0" lvl="0" marL="0" rtl="0" algn="ctr">
              <a:spcBef>
                <a:spcPts val="1000"/>
              </a:spcBef>
              <a:spcAft>
                <a:spcPts val="0"/>
              </a:spcAft>
              <a:buClr>
                <a:schemeClr val="dk1"/>
              </a:buClr>
              <a:buSzPts val="1100"/>
              <a:buFont typeface="Arial"/>
              <a:buNone/>
            </a:pPr>
            <a:r>
              <a:rPr b="1" lang="en" sz="1100">
                <a:solidFill>
                  <a:schemeClr val="lt1"/>
                </a:solidFill>
              </a:rPr>
              <a:t>Redressed</a:t>
            </a:r>
            <a:endParaRPr b="1"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a:t>
            </a:r>
            <a:r>
              <a:rPr b="1" lang="en" sz="1100" u="sng">
                <a:solidFill>
                  <a:srgbClr val="FFFFFF"/>
                </a:solidFill>
                <a:hlinkClick r:id="rId3">
                  <a:extLst>
                    <a:ext uri="{A12FA001-AC4F-418D-AE19-62706E023703}">
                      <ahyp:hlinkClr val="tx"/>
                    </a:ext>
                  </a:extLst>
                </a:hlinkClick>
              </a:rPr>
              <a:t>https://fonts.google.com/specimen/Redressed</a:t>
            </a:r>
            <a:r>
              <a:rPr b="1" lang="en" sz="1100">
                <a:solidFill>
                  <a:schemeClr val="lt1"/>
                </a:solidFill>
              </a:rPr>
              <a:t>)</a:t>
            </a:r>
            <a:endParaRPr b="1" sz="1100">
              <a:solidFill>
                <a:schemeClr val="lt1"/>
              </a:solidFill>
            </a:endParaRPr>
          </a:p>
          <a:p>
            <a:pPr indent="0" lvl="0" marL="0" rtl="0" algn="ctr">
              <a:spcBef>
                <a:spcPts val="0"/>
              </a:spcBef>
              <a:spcAft>
                <a:spcPts val="0"/>
              </a:spcAft>
              <a:buClr>
                <a:schemeClr val="dk1"/>
              </a:buClr>
              <a:buSzPts val="1100"/>
              <a:buFont typeface="Arial"/>
              <a:buNone/>
            </a:pPr>
            <a:r>
              <a:t/>
            </a:r>
            <a:endParaRPr b="1"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Outfit</a:t>
            </a:r>
            <a:endParaRPr b="1" sz="1100">
              <a:solidFill>
                <a:schemeClr val="lt1"/>
              </a:solidFill>
            </a:endParaRPr>
          </a:p>
          <a:p>
            <a:pPr indent="0" lvl="0" marL="0" rtl="0" algn="ctr">
              <a:spcBef>
                <a:spcPts val="0"/>
              </a:spcBef>
              <a:spcAft>
                <a:spcPts val="0"/>
              </a:spcAft>
              <a:buClr>
                <a:schemeClr val="dk1"/>
              </a:buClr>
              <a:buSzPts val="1100"/>
              <a:buFont typeface="Arial"/>
              <a:buNone/>
            </a:pPr>
            <a:r>
              <a:rPr b="1" lang="en" sz="1100">
                <a:solidFill>
                  <a:schemeClr val="lt1"/>
                </a:solidFill>
              </a:rPr>
              <a:t>(</a:t>
            </a:r>
            <a:r>
              <a:rPr b="1" lang="en" sz="1100" u="sng">
                <a:solidFill>
                  <a:srgbClr val="FFFFFF"/>
                </a:solidFill>
                <a:hlinkClick r:id="rId4">
                  <a:extLst>
                    <a:ext uri="{A12FA001-AC4F-418D-AE19-62706E023703}">
                      <ahyp:hlinkClr val="tx"/>
                    </a:ext>
                  </a:extLst>
                </a:hlinkClick>
              </a:rPr>
              <a:t>https://fonts.google.com/specimen/Outfit</a:t>
            </a:r>
            <a:r>
              <a:rPr b="1" lang="en" sz="1100">
                <a:solidFill>
                  <a:schemeClr val="lt1"/>
                </a:solidFill>
              </a:rPr>
              <a:t>)</a:t>
            </a:r>
            <a:endParaRPr b="1" sz="1100">
              <a:solidFill>
                <a:srgbClr val="FFFFFF"/>
              </a:solidFill>
            </a:endParaRPr>
          </a:p>
        </p:txBody>
      </p:sp>
      <p:sp>
        <p:nvSpPr>
          <p:cNvPr id="3064" name="Google Shape;3064;p81"/>
          <p:cNvSpPr/>
          <p:nvPr/>
        </p:nvSpPr>
        <p:spPr>
          <a:xfrm>
            <a:off x="2583638" y="2947800"/>
            <a:ext cx="791400" cy="754200"/>
          </a:xfrm>
          <a:prstGeom prst="roundRect">
            <a:avLst>
              <a:gd fmla="val 16667" name="adj"/>
            </a:avLst>
          </a:prstGeom>
          <a:solidFill>
            <a:srgbClr val="053B6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81"/>
          <p:cNvSpPr/>
          <p:nvPr/>
        </p:nvSpPr>
        <p:spPr>
          <a:xfrm>
            <a:off x="3645457" y="2947800"/>
            <a:ext cx="791400" cy="754200"/>
          </a:xfrm>
          <a:prstGeom prst="roundRect">
            <a:avLst>
              <a:gd fmla="val 16667" name="adj"/>
            </a:avLst>
          </a:prstGeom>
          <a:solidFill>
            <a:srgbClr val="FFF7F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81"/>
          <p:cNvSpPr/>
          <p:nvPr/>
        </p:nvSpPr>
        <p:spPr>
          <a:xfrm>
            <a:off x="4707277" y="2947800"/>
            <a:ext cx="791400" cy="754200"/>
          </a:xfrm>
          <a:prstGeom prst="roundRect">
            <a:avLst>
              <a:gd fmla="val 16667" name="adj"/>
            </a:avLst>
          </a:prstGeom>
          <a:solidFill>
            <a:srgbClr val="00102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81"/>
          <p:cNvSpPr txBox="1"/>
          <p:nvPr/>
        </p:nvSpPr>
        <p:spPr>
          <a:xfrm>
            <a:off x="2583638"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#053b6a</a:t>
            </a:r>
            <a:endParaRPr sz="1000">
              <a:solidFill>
                <a:srgbClr val="FFFFFF"/>
              </a:solidFill>
            </a:endParaRPr>
          </a:p>
        </p:txBody>
      </p:sp>
      <p:sp>
        <p:nvSpPr>
          <p:cNvPr id="3068" name="Google Shape;3068;p81"/>
          <p:cNvSpPr txBox="1"/>
          <p:nvPr/>
        </p:nvSpPr>
        <p:spPr>
          <a:xfrm>
            <a:off x="3645463"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#fff7f0</a:t>
            </a:r>
            <a:endParaRPr sz="1000"/>
          </a:p>
        </p:txBody>
      </p:sp>
      <p:sp>
        <p:nvSpPr>
          <p:cNvPr id="3069" name="Google Shape;3069;p81"/>
          <p:cNvSpPr txBox="1"/>
          <p:nvPr/>
        </p:nvSpPr>
        <p:spPr>
          <a:xfrm>
            <a:off x="4707288"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#001024</a:t>
            </a:r>
            <a:endParaRPr sz="1000">
              <a:solidFill>
                <a:srgbClr val="FFFFFF"/>
              </a:solidFill>
            </a:endParaRPr>
          </a:p>
        </p:txBody>
      </p:sp>
      <p:sp>
        <p:nvSpPr>
          <p:cNvPr id="3070" name="Google Shape;3070;p81"/>
          <p:cNvSpPr/>
          <p:nvPr/>
        </p:nvSpPr>
        <p:spPr>
          <a:xfrm>
            <a:off x="5769113" y="2947800"/>
            <a:ext cx="791400" cy="754200"/>
          </a:xfrm>
          <a:prstGeom prst="roundRect">
            <a:avLst>
              <a:gd fmla="val 16667" name="adj"/>
            </a:avLst>
          </a:prstGeom>
          <a:solidFill>
            <a:srgbClr val="2790A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81"/>
          <p:cNvSpPr txBox="1"/>
          <p:nvPr/>
        </p:nvSpPr>
        <p:spPr>
          <a:xfrm>
            <a:off x="5769113" y="31048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#2790a8</a:t>
            </a:r>
            <a:endParaRPr sz="1000">
              <a:solidFill>
                <a:srgbClr val="FFFFFF"/>
              </a:solidFill>
            </a:endParaRPr>
          </a:p>
        </p:txBody>
      </p:sp>
      <p:sp>
        <p:nvSpPr>
          <p:cNvPr id="3072" name="Google Shape;3072;p81"/>
          <p:cNvSpPr/>
          <p:nvPr/>
        </p:nvSpPr>
        <p:spPr>
          <a:xfrm>
            <a:off x="3645463" y="3878900"/>
            <a:ext cx="791400" cy="754200"/>
          </a:xfrm>
          <a:prstGeom prst="roundRect">
            <a:avLst>
              <a:gd fmla="val 16667" name="adj"/>
            </a:avLst>
          </a:prstGeom>
          <a:solidFill>
            <a:srgbClr val="072A4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81"/>
          <p:cNvSpPr/>
          <p:nvPr/>
        </p:nvSpPr>
        <p:spPr>
          <a:xfrm>
            <a:off x="4707282" y="3878900"/>
            <a:ext cx="791400" cy="754200"/>
          </a:xfrm>
          <a:prstGeom prst="roundRect">
            <a:avLst>
              <a:gd fmla="val 16667" name="adj"/>
            </a:avLst>
          </a:prstGeom>
          <a:solidFill>
            <a:srgbClr val="E5C69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81"/>
          <p:cNvSpPr/>
          <p:nvPr/>
        </p:nvSpPr>
        <p:spPr>
          <a:xfrm>
            <a:off x="5769102" y="3878900"/>
            <a:ext cx="791400" cy="754200"/>
          </a:xfrm>
          <a:prstGeom prst="roundRect">
            <a:avLst>
              <a:gd fmla="val 16667" name="adj"/>
            </a:avLst>
          </a:prstGeom>
          <a:solidFill>
            <a:srgbClr val="AC8345"/>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81"/>
          <p:cNvSpPr txBox="1"/>
          <p:nvPr/>
        </p:nvSpPr>
        <p:spPr>
          <a:xfrm>
            <a:off x="3645463"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#072a4f</a:t>
            </a:r>
            <a:endParaRPr sz="1000">
              <a:solidFill>
                <a:srgbClr val="FFFFFF"/>
              </a:solidFill>
            </a:endParaRPr>
          </a:p>
        </p:txBody>
      </p:sp>
      <p:sp>
        <p:nvSpPr>
          <p:cNvPr id="3076" name="Google Shape;3076;p81"/>
          <p:cNvSpPr txBox="1"/>
          <p:nvPr/>
        </p:nvSpPr>
        <p:spPr>
          <a:xfrm>
            <a:off x="4707288"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#e5c698</a:t>
            </a:r>
            <a:endParaRPr sz="1000"/>
          </a:p>
        </p:txBody>
      </p:sp>
      <p:sp>
        <p:nvSpPr>
          <p:cNvPr id="3077" name="Google Shape;3077;p81"/>
          <p:cNvSpPr txBox="1"/>
          <p:nvPr/>
        </p:nvSpPr>
        <p:spPr>
          <a:xfrm>
            <a:off x="5769113"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#ac8345</a:t>
            </a:r>
            <a:endParaRPr sz="1000">
              <a:solidFill>
                <a:srgbClr val="FFFFFF"/>
              </a:solidFill>
            </a:endParaRPr>
          </a:p>
        </p:txBody>
      </p:sp>
      <p:sp>
        <p:nvSpPr>
          <p:cNvPr id="3078" name="Google Shape;3078;p81"/>
          <p:cNvSpPr/>
          <p:nvPr/>
        </p:nvSpPr>
        <p:spPr>
          <a:xfrm>
            <a:off x="2583638" y="3878900"/>
            <a:ext cx="791400" cy="754200"/>
          </a:xfrm>
          <a:prstGeom prst="roundRect">
            <a:avLst>
              <a:gd fmla="val 16667" name="adj"/>
            </a:avLst>
          </a:prstGeom>
          <a:solidFill>
            <a:srgbClr val="11718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81"/>
          <p:cNvSpPr txBox="1"/>
          <p:nvPr/>
        </p:nvSpPr>
        <p:spPr>
          <a:xfrm>
            <a:off x="2583638" y="4035950"/>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#11718a</a:t>
            </a:r>
            <a:endParaRPr sz="1000">
              <a:solidFill>
                <a:srgbClr val="FFFFFF"/>
              </a:solidFill>
            </a:endParaRPr>
          </a:p>
        </p:txBody>
      </p:sp>
      <p:sp>
        <p:nvSpPr>
          <p:cNvPr id="3080" name="Google Shape;3080;p81"/>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084" name="Shape 3084"/>
        <p:cNvGrpSpPr/>
        <p:nvPr/>
      </p:nvGrpSpPr>
      <p:grpSpPr>
        <a:xfrm>
          <a:off x="0" y="0"/>
          <a:ext cx="0" cy="0"/>
          <a:chOff x="0" y="0"/>
          <a:chExt cx="0" cy="0"/>
        </a:xfrm>
      </p:grpSpPr>
      <p:sp>
        <p:nvSpPr>
          <p:cNvPr id="3085" name="Google Shape;3085;p82"/>
          <p:cNvSpPr txBox="1"/>
          <p:nvPr/>
        </p:nvSpPr>
        <p:spPr>
          <a:xfrm>
            <a:off x="1572600" y="1188000"/>
            <a:ext cx="5998800" cy="8526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3086" name="Google Shape;3086;p82"/>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3087" name="Google Shape;3087;p82"/>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3088" name="Google Shape;3088;p82">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3089" name="Google Shape;3089;p82">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3090" name="Google Shape;3090;p82">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3091" name="Google Shape;3091;p82">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3092" name="Google Shape;3092;p82"/>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3093" name="Google Shape;3093;p82"/>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3094" name="Google Shape;3094;p82"/>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3095" name="Google Shape;3095;p82"/>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3096" name="Google Shape;3096;p82">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100" name="Shape 3100"/>
        <p:cNvGrpSpPr/>
        <p:nvPr/>
      </p:nvGrpSpPr>
      <p:grpSpPr>
        <a:xfrm>
          <a:off x="0" y="0"/>
          <a:ext cx="0" cy="0"/>
          <a:chOff x="0" y="0"/>
          <a:chExt cx="0" cy="0"/>
        </a:xfrm>
      </p:grpSpPr>
      <p:sp>
        <p:nvSpPr>
          <p:cNvPr id="3101" name="Google Shape;3101;p83"/>
          <p:cNvSpPr txBox="1"/>
          <p:nvPr/>
        </p:nvSpPr>
        <p:spPr>
          <a:xfrm>
            <a:off x="716775" y="1188000"/>
            <a:ext cx="7710600" cy="77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3102" name="Google Shape;3102;p83"/>
          <p:cNvGrpSpPr/>
          <p:nvPr/>
        </p:nvGrpSpPr>
        <p:grpSpPr>
          <a:xfrm>
            <a:off x="5117640" y="3085736"/>
            <a:ext cx="474294" cy="551291"/>
            <a:chOff x="4727025" y="1332775"/>
            <a:chExt cx="59900" cy="69625"/>
          </a:xfrm>
        </p:grpSpPr>
        <p:sp>
          <p:nvSpPr>
            <p:cNvPr id="3103" name="Google Shape;3103;p8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8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5" name="Google Shape;3105;p83"/>
          <p:cNvGrpSpPr/>
          <p:nvPr/>
        </p:nvGrpSpPr>
        <p:grpSpPr>
          <a:xfrm>
            <a:off x="5731296" y="2314340"/>
            <a:ext cx="555653" cy="557031"/>
            <a:chOff x="4820425" y="1329900"/>
            <a:chExt cx="70175" cy="70350"/>
          </a:xfrm>
        </p:grpSpPr>
        <p:sp>
          <p:nvSpPr>
            <p:cNvPr id="3106" name="Google Shape;3106;p8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8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8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8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0" name="Google Shape;3110;p83"/>
          <p:cNvGrpSpPr/>
          <p:nvPr/>
        </p:nvGrpSpPr>
        <p:grpSpPr>
          <a:xfrm>
            <a:off x="6357664" y="2318845"/>
            <a:ext cx="582574" cy="533871"/>
            <a:chOff x="4903200" y="1331525"/>
            <a:chExt cx="73575" cy="67425"/>
          </a:xfrm>
        </p:grpSpPr>
        <p:sp>
          <p:nvSpPr>
            <p:cNvPr id="3111" name="Google Shape;3111;p8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8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3" name="Google Shape;3113;p83"/>
          <p:cNvGrpSpPr/>
          <p:nvPr/>
        </p:nvGrpSpPr>
        <p:grpSpPr>
          <a:xfrm>
            <a:off x="5717142" y="3078709"/>
            <a:ext cx="583960" cy="565345"/>
            <a:chOff x="4815575" y="1416800"/>
            <a:chExt cx="73750" cy="71400"/>
          </a:xfrm>
        </p:grpSpPr>
        <p:sp>
          <p:nvSpPr>
            <p:cNvPr id="3114" name="Google Shape;3114;p8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8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8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7" name="Google Shape;3117;p83"/>
          <p:cNvGrpSpPr/>
          <p:nvPr/>
        </p:nvGrpSpPr>
        <p:grpSpPr>
          <a:xfrm>
            <a:off x="6351924" y="3108896"/>
            <a:ext cx="589898" cy="504970"/>
            <a:chOff x="4902475" y="1418875"/>
            <a:chExt cx="74500" cy="63775"/>
          </a:xfrm>
        </p:grpSpPr>
        <p:sp>
          <p:nvSpPr>
            <p:cNvPr id="3118" name="Google Shape;3118;p8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8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0" name="Google Shape;3120;p83"/>
          <p:cNvGrpSpPr/>
          <p:nvPr/>
        </p:nvGrpSpPr>
        <p:grpSpPr>
          <a:xfrm>
            <a:off x="5727139" y="3826000"/>
            <a:ext cx="563967" cy="567127"/>
            <a:chOff x="4818100" y="1507675"/>
            <a:chExt cx="71225" cy="71625"/>
          </a:xfrm>
        </p:grpSpPr>
        <p:sp>
          <p:nvSpPr>
            <p:cNvPr id="3121" name="Google Shape;3121;p8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8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8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8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5" name="Google Shape;3125;p83"/>
          <p:cNvGrpSpPr/>
          <p:nvPr/>
        </p:nvGrpSpPr>
        <p:grpSpPr>
          <a:xfrm>
            <a:off x="5040636" y="3829461"/>
            <a:ext cx="628301" cy="588505"/>
            <a:chOff x="4721450" y="1509475"/>
            <a:chExt cx="79350" cy="74325"/>
          </a:xfrm>
        </p:grpSpPr>
        <p:sp>
          <p:nvSpPr>
            <p:cNvPr id="3126" name="Google Shape;3126;p8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8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8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8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0" name="Google Shape;3130;p83"/>
          <p:cNvGrpSpPr/>
          <p:nvPr/>
        </p:nvGrpSpPr>
        <p:grpSpPr>
          <a:xfrm>
            <a:off x="6386170" y="3814027"/>
            <a:ext cx="557038" cy="562772"/>
            <a:chOff x="4906800" y="1507500"/>
            <a:chExt cx="70350" cy="71075"/>
          </a:xfrm>
        </p:grpSpPr>
        <p:sp>
          <p:nvSpPr>
            <p:cNvPr id="3131" name="Google Shape;3131;p8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8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8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8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8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6" name="Google Shape;3136;p83"/>
          <p:cNvGrpSpPr/>
          <p:nvPr/>
        </p:nvGrpSpPr>
        <p:grpSpPr>
          <a:xfrm>
            <a:off x="4423778" y="2340963"/>
            <a:ext cx="517934" cy="517934"/>
            <a:chOff x="3736598" y="2170606"/>
            <a:chExt cx="404889" cy="404889"/>
          </a:xfrm>
        </p:grpSpPr>
        <p:sp>
          <p:nvSpPr>
            <p:cNvPr id="3137" name="Google Shape;3137;p8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8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8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8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1" name="Google Shape;3141;p83"/>
          <p:cNvGrpSpPr/>
          <p:nvPr/>
        </p:nvGrpSpPr>
        <p:grpSpPr>
          <a:xfrm>
            <a:off x="3690839" y="2341061"/>
            <a:ext cx="586986" cy="517740"/>
            <a:chOff x="3161917" y="2170682"/>
            <a:chExt cx="458870" cy="404737"/>
          </a:xfrm>
        </p:grpSpPr>
        <p:sp>
          <p:nvSpPr>
            <p:cNvPr id="3142" name="Google Shape;3142;p8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8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8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5" name="Google Shape;3145;p83"/>
          <p:cNvGrpSpPr/>
          <p:nvPr/>
        </p:nvGrpSpPr>
        <p:grpSpPr>
          <a:xfrm>
            <a:off x="3713860" y="3102400"/>
            <a:ext cx="540943" cy="517963"/>
            <a:chOff x="3179914" y="2889488"/>
            <a:chExt cx="422876" cy="404911"/>
          </a:xfrm>
        </p:grpSpPr>
        <p:sp>
          <p:nvSpPr>
            <p:cNvPr id="3146" name="Google Shape;3146;p8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8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8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8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8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8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2" name="Google Shape;3152;p83"/>
          <p:cNvGrpSpPr/>
          <p:nvPr/>
        </p:nvGrpSpPr>
        <p:grpSpPr>
          <a:xfrm>
            <a:off x="4414654" y="3102358"/>
            <a:ext cx="536180" cy="518047"/>
            <a:chOff x="3729467" y="2889422"/>
            <a:chExt cx="419153" cy="404977"/>
          </a:xfrm>
        </p:grpSpPr>
        <p:sp>
          <p:nvSpPr>
            <p:cNvPr id="3153" name="Google Shape;3153;p8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8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8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8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8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8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8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0" name="Google Shape;3160;p83"/>
          <p:cNvGrpSpPr/>
          <p:nvPr/>
        </p:nvGrpSpPr>
        <p:grpSpPr>
          <a:xfrm>
            <a:off x="1951688" y="3445787"/>
            <a:ext cx="965351" cy="134611"/>
            <a:chOff x="4411970" y="2962952"/>
            <a:chExt cx="706544" cy="104212"/>
          </a:xfrm>
        </p:grpSpPr>
        <p:sp>
          <p:nvSpPr>
            <p:cNvPr id="3161" name="Google Shape;3161;p8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8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8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8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5" name="Google Shape;3165;p83"/>
          <p:cNvGrpSpPr/>
          <p:nvPr/>
        </p:nvGrpSpPr>
        <p:grpSpPr>
          <a:xfrm>
            <a:off x="1951688" y="3041077"/>
            <a:ext cx="960158" cy="289172"/>
            <a:chOff x="4411970" y="2726085"/>
            <a:chExt cx="643107" cy="193659"/>
          </a:xfrm>
        </p:grpSpPr>
        <p:sp>
          <p:nvSpPr>
            <p:cNvPr id="3166" name="Google Shape;3166;p8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8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8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9" name="Google Shape;3169;p83"/>
          <p:cNvGrpSpPr/>
          <p:nvPr/>
        </p:nvGrpSpPr>
        <p:grpSpPr>
          <a:xfrm>
            <a:off x="960185" y="3295400"/>
            <a:ext cx="811503" cy="252584"/>
            <a:chOff x="4411970" y="4340222"/>
            <a:chExt cx="779467" cy="242683"/>
          </a:xfrm>
        </p:grpSpPr>
        <p:sp>
          <p:nvSpPr>
            <p:cNvPr id="3170" name="Google Shape;3170;p8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8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8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3" name="Google Shape;3173;p83"/>
          <p:cNvGrpSpPr/>
          <p:nvPr/>
        </p:nvGrpSpPr>
        <p:grpSpPr>
          <a:xfrm>
            <a:off x="1951688" y="2709308"/>
            <a:ext cx="965160" cy="216230"/>
            <a:chOff x="4411970" y="2468674"/>
            <a:chExt cx="747317" cy="167425"/>
          </a:xfrm>
        </p:grpSpPr>
        <p:sp>
          <p:nvSpPr>
            <p:cNvPr id="3174" name="Google Shape;3174;p8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8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76" name="Google Shape;3176;p83"/>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77" name="Google Shape;3177;p83"/>
          <p:cNvGrpSpPr/>
          <p:nvPr/>
        </p:nvGrpSpPr>
        <p:grpSpPr>
          <a:xfrm>
            <a:off x="959254" y="2334687"/>
            <a:ext cx="1959041" cy="208784"/>
            <a:chOff x="6336019" y="3733725"/>
            <a:chExt cx="2566206" cy="351310"/>
          </a:xfrm>
        </p:grpSpPr>
        <p:sp>
          <p:nvSpPr>
            <p:cNvPr id="3178" name="Google Shape;3178;p8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8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8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8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2" name="Google Shape;3182;p83"/>
          <p:cNvGrpSpPr/>
          <p:nvPr/>
        </p:nvGrpSpPr>
        <p:grpSpPr>
          <a:xfrm>
            <a:off x="1951688" y="3950602"/>
            <a:ext cx="946551" cy="153200"/>
            <a:chOff x="4404545" y="3301592"/>
            <a:chExt cx="782403" cy="129272"/>
          </a:xfrm>
        </p:grpSpPr>
        <p:sp>
          <p:nvSpPr>
            <p:cNvPr id="3183" name="Google Shape;3183;p8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8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5" name="Google Shape;3185;p83"/>
          <p:cNvGrpSpPr/>
          <p:nvPr/>
        </p:nvGrpSpPr>
        <p:grpSpPr>
          <a:xfrm>
            <a:off x="1951688" y="3695937"/>
            <a:ext cx="962257" cy="139127"/>
            <a:chOff x="4411970" y="3131459"/>
            <a:chExt cx="710520" cy="117397"/>
          </a:xfrm>
        </p:grpSpPr>
        <p:sp>
          <p:nvSpPr>
            <p:cNvPr id="3186" name="Google Shape;3186;p8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8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3188" name="Google Shape;3188;p83"/>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89" name="Google Shape;3189;p83"/>
          <p:cNvGrpSpPr/>
          <p:nvPr/>
        </p:nvGrpSpPr>
        <p:grpSpPr>
          <a:xfrm>
            <a:off x="951833" y="3621603"/>
            <a:ext cx="823838" cy="458988"/>
            <a:chOff x="4411970" y="1801825"/>
            <a:chExt cx="734586" cy="409262"/>
          </a:xfrm>
        </p:grpSpPr>
        <p:sp>
          <p:nvSpPr>
            <p:cNvPr id="3190" name="Google Shape;3190;p8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8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2" name="Google Shape;3192;p83"/>
          <p:cNvGrpSpPr/>
          <p:nvPr/>
        </p:nvGrpSpPr>
        <p:grpSpPr>
          <a:xfrm>
            <a:off x="3056804" y="2339173"/>
            <a:ext cx="521514" cy="521514"/>
            <a:chOff x="5681300" y="2527788"/>
            <a:chExt cx="805800" cy="805800"/>
          </a:xfrm>
        </p:grpSpPr>
        <p:sp>
          <p:nvSpPr>
            <p:cNvPr id="3193" name="Google Shape;3193;p8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8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5" name="Google Shape;3195;p83"/>
          <p:cNvGrpSpPr/>
          <p:nvPr/>
        </p:nvGrpSpPr>
        <p:grpSpPr>
          <a:xfrm>
            <a:off x="3051044" y="3094865"/>
            <a:ext cx="533033" cy="533033"/>
            <a:chOff x="4049800" y="640400"/>
            <a:chExt cx="858900" cy="858900"/>
          </a:xfrm>
        </p:grpSpPr>
        <p:sp>
          <p:nvSpPr>
            <p:cNvPr id="3196" name="Google Shape;3196;p8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8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8" name="Google Shape;3198;p83"/>
          <p:cNvGrpSpPr/>
          <p:nvPr/>
        </p:nvGrpSpPr>
        <p:grpSpPr>
          <a:xfrm>
            <a:off x="2976527" y="3772543"/>
            <a:ext cx="682068" cy="682068"/>
            <a:chOff x="5080188" y="927900"/>
            <a:chExt cx="961200" cy="961200"/>
          </a:xfrm>
        </p:grpSpPr>
        <p:sp>
          <p:nvSpPr>
            <p:cNvPr id="3199" name="Google Shape;3199;p8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8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8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8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8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8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8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8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7" name="Google Shape;3207;p83"/>
          <p:cNvGrpSpPr/>
          <p:nvPr/>
        </p:nvGrpSpPr>
        <p:grpSpPr>
          <a:xfrm>
            <a:off x="4440026" y="3869234"/>
            <a:ext cx="505650" cy="504006"/>
            <a:chOff x="6039282" y="1042577"/>
            <a:chExt cx="734315" cy="731929"/>
          </a:xfrm>
        </p:grpSpPr>
        <p:sp>
          <p:nvSpPr>
            <p:cNvPr id="3208" name="Google Shape;3208;p8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8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8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8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8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8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8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8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8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8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8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8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8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8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8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8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8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8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8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8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8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9" name="Google Shape;3229;p83"/>
          <p:cNvGrpSpPr/>
          <p:nvPr/>
        </p:nvGrpSpPr>
        <p:grpSpPr>
          <a:xfrm>
            <a:off x="5052628" y="2298862"/>
            <a:ext cx="567744" cy="602136"/>
            <a:chOff x="1825800" y="1651625"/>
            <a:chExt cx="539989" cy="571775"/>
          </a:xfrm>
        </p:grpSpPr>
        <p:sp>
          <p:nvSpPr>
            <p:cNvPr id="3230" name="Google Shape;3230;p8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8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8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8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4" name="Google Shape;3234;p83"/>
          <p:cNvGrpSpPr/>
          <p:nvPr/>
        </p:nvGrpSpPr>
        <p:grpSpPr>
          <a:xfrm>
            <a:off x="3727557" y="3855579"/>
            <a:ext cx="508123" cy="507955"/>
            <a:chOff x="1897577" y="2802432"/>
            <a:chExt cx="492176" cy="492014"/>
          </a:xfrm>
        </p:grpSpPr>
        <p:sp>
          <p:nvSpPr>
            <p:cNvPr id="3235" name="Google Shape;3235;p8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8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8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8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8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8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8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8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8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8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8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8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7" name="Google Shape;3247;p83"/>
          <p:cNvGrpSpPr/>
          <p:nvPr/>
        </p:nvGrpSpPr>
        <p:grpSpPr>
          <a:xfrm>
            <a:off x="959087" y="4169123"/>
            <a:ext cx="809227" cy="200842"/>
            <a:chOff x="2013045" y="4813233"/>
            <a:chExt cx="921986" cy="228854"/>
          </a:xfrm>
        </p:grpSpPr>
        <p:sp>
          <p:nvSpPr>
            <p:cNvPr id="3248" name="Google Shape;3248;p8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8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0" name="Google Shape;3250;p83"/>
          <p:cNvGrpSpPr/>
          <p:nvPr/>
        </p:nvGrpSpPr>
        <p:grpSpPr>
          <a:xfrm>
            <a:off x="967547" y="2656004"/>
            <a:ext cx="792421" cy="269941"/>
            <a:chOff x="1046767" y="4756633"/>
            <a:chExt cx="859646" cy="292841"/>
          </a:xfrm>
        </p:grpSpPr>
        <p:sp>
          <p:nvSpPr>
            <p:cNvPr id="3251" name="Google Shape;3251;p8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8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8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4" name="Google Shape;3254;p83"/>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83"/>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83"/>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83"/>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58" name="Google Shape;3258;p83"/>
          <p:cNvGrpSpPr/>
          <p:nvPr/>
        </p:nvGrpSpPr>
        <p:grpSpPr>
          <a:xfrm>
            <a:off x="7103403" y="2550562"/>
            <a:ext cx="166473" cy="141497"/>
            <a:chOff x="4660325" y="1866850"/>
            <a:chExt cx="68350" cy="58100"/>
          </a:xfrm>
        </p:grpSpPr>
        <p:sp>
          <p:nvSpPr>
            <p:cNvPr id="3259" name="Google Shape;3259;p8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8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1" name="Google Shape;3261;p83"/>
          <p:cNvGrpSpPr/>
          <p:nvPr/>
        </p:nvGrpSpPr>
        <p:grpSpPr>
          <a:xfrm>
            <a:off x="7412747" y="2576286"/>
            <a:ext cx="162515" cy="90049"/>
            <a:chOff x="4791775" y="1877500"/>
            <a:chExt cx="66725" cy="36975"/>
          </a:xfrm>
        </p:grpSpPr>
        <p:sp>
          <p:nvSpPr>
            <p:cNvPr id="3262" name="Google Shape;3262;p8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8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4" name="Google Shape;3264;p83"/>
          <p:cNvGrpSpPr/>
          <p:nvPr/>
        </p:nvGrpSpPr>
        <p:grpSpPr>
          <a:xfrm>
            <a:off x="7734460" y="2576286"/>
            <a:ext cx="144979" cy="90049"/>
            <a:chOff x="4923925" y="1877500"/>
            <a:chExt cx="59525" cy="36975"/>
          </a:xfrm>
        </p:grpSpPr>
        <p:sp>
          <p:nvSpPr>
            <p:cNvPr id="3265" name="Google Shape;3265;p8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8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7" name="Google Shape;3267;p83"/>
          <p:cNvGrpSpPr/>
          <p:nvPr/>
        </p:nvGrpSpPr>
        <p:grpSpPr>
          <a:xfrm>
            <a:off x="8028952" y="2558477"/>
            <a:ext cx="141447" cy="125667"/>
            <a:chOff x="5058450" y="1870100"/>
            <a:chExt cx="58075" cy="51600"/>
          </a:xfrm>
        </p:grpSpPr>
        <p:sp>
          <p:nvSpPr>
            <p:cNvPr id="3268" name="Google Shape;3268;p8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8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0" name="Google Shape;3270;p83"/>
          <p:cNvGrpSpPr/>
          <p:nvPr/>
        </p:nvGrpSpPr>
        <p:grpSpPr>
          <a:xfrm>
            <a:off x="7443466" y="2980885"/>
            <a:ext cx="101077" cy="107645"/>
            <a:chOff x="4811425" y="2065025"/>
            <a:chExt cx="41500" cy="44200"/>
          </a:xfrm>
        </p:grpSpPr>
        <p:sp>
          <p:nvSpPr>
            <p:cNvPr id="3271" name="Google Shape;3271;p8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8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3" name="Google Shape;3273;p83"/>
          <p:cNvGrpSpPr/>
          <p:nvPr/>
        </p:nvGrpSpPr>
        <p:grpSpPr>
          <a:xfrm>
            <a:off x="7735904" y="2981098"/>
            <a:ext cx="120867" cy="107218"/>
            <a:chOff x="4929875" y="2065025"/>
            <a:chExt cx="49625" cy="44025"/>
          </a:xfrm>
        </p:grpSpPr>
        <p:sp>
          <p:nvSpPr>
            <p:cNvPr id="3274" name="Google Shape;3274;p8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8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6" name="Google Shape;3276;p83"/>
          <p:cNvGrpSpPr/>
          <p:nvPr/>
        </p:nvGrpSpPr>
        <p:grpSpPr>
          <a:xfrm>
            <a:off x="8064572" y="2984112"/>
            <a:ext cx="70206" cy="101191"/>
            <a:chOff x="5083925" y="2066350"/>
            <a:chExt cx="28825" cy="41550"/>
          </a:xfrm>
        </p:grpSpPr>
        <p:sp>
          <p:nvSpPr>
            <p:cNvPr id="3277" name="Google Shape;3277;p8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8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9" name="Google Shape;3279;p83"/>
          <p:cNvGrpSpPr/>
          <p:nvPr/>
        </p:nvGrpSpPr>
        <p:grpSpPr>
          <a:xfrm>
            <a:off x="7096126" y="2999759"/>
            <a:ext cx="181026" cy="69896"/>
            <a:chOff x="4659775" y="2072775"/>
            <a:chExt cx="74325" cy="28700"/>
          </a:xfrm>
        </p:grpSpPr>
        <p:sp>
          <p:nvSpPr>
            <p:cNvPr id="3280" name="Google Shape;3280;p8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8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8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3" name="Google Shape;3283;p83"/>
          <p:cNvGrpSpPr/>
          <p:nvPr/>
        </p:nvGrpSpPr>
        <p:grpSpPr>
          <a:xfrm>
            <a:off x="8015982" y="2790324"/>
            <a:ext cx="167387" cy="89197"/>
            <a:chOff x="4662475" y="1976500"/>
            <a:chExt cx="68725" cy="36625"/>
          </a:xfrm>
        </p:grpSpPr>
        <p:sp>
          <p:nvSpPr>
            <p:cNvPr id="3284" name="Google Shape;3284;p8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8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8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7" name="Google Shape;3287;p83"/>
          <p:cNvGrpSpPr/>
          <p:nvPr/>
        </p:nvGrpSpPr>
        <p:grpSpPr>
          <a:xfrm>
            <a:off x="7712887" y="2793764"/>
            <a:ext cx="166899" cy="82317"/>
            <a:chOff x="4920150" y="1977875"/>
            <a:chExt cx="68525" cy="33800"/>
          </a:xfrm>
        </p:grpSpPr>
        <p:sp>
          <p:nvSpPr>
            <p:cNvPr id="3288" name="Google Shape;3288;p8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8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8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1" name="Google Shape;3291;p83"/>
          <p:cNvGrpSpPr/>
          <p:nvPr/>
        </p:nvGrpSpPr>
        <p:grpSpPr>
          <a:xfrm>
            <a:off x="7124044" y="3197682"/>
            <a:ext cx="125190" cy="127859"/>
            <a:chOff x="4676550" y="2160575"/>
            <a:chExt cx="51400" cy="52500"/>
          </a:xfrm>
        </p:grpSpPr>
        <p:sp>
          <p:nvSpPr>
            <p:cNvPr id="3292" name="Google Shape;3292;p8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8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8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5" name="Google Shape;3295;p83"/>
          <p:cNvGrpSpPr/>
          <p:nvPr/>
        </p:nvGrpSpPr>
        <p:grpSpPr>
          <a:xfrm>
            <a:off x="7421302" y="3204714"/>
            <a:ext cx="145405" cy="113794"/>
            <a:chOff x="4768325" y="2163475"/>
            <a:chExt cx="59700" cy="46725"/>
          </a:xfrm>
        </p:grpSpPr>
        <p:sp>
          <p:nvSpPr>
            <p:cNvPr id="3296" name="Google Shape;3296;p8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8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8" name="Google Shape;3298;p83"/>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83"/>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83"/>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83"/>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83"/>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83"/>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4" name="Google Shape;3304;p83"/>
          <p:cNvGrpSpPr/>
          <p:nvPr/>
        </p:nvGrpSpPr>
        <p:grpSpPr>
          <a:xfrm>
            <a:off x="7437621" y="3459808"/>
            <a:ext cx="112768" cy="106853"/>
            <a:chOff x="4768575" y="2253950"/>
            <a:chExt cx="46300" cy="43875"/>
          </a:xfrm>
        </p:grpSpPr>
        <p:sp>
          <p:nvSpPr>
            <p:cNvPr id="3305" name="Google Shape;3305;p8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8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7" name="Google Shape;3307;p83"/>
          <p:cNvGrpSpPr/>
          <p:nvPr/>
        </p:nvGrpSpPr>
        <p:grpSpPr>
          <a:xfrm>
            <a:off x="7737243" y="3948834"/>
            <a:ext cx="118187" cy="146246"/>
            <a:chOff x="4960900" y="2433225"/>
            <a:chExt cx="48525" cy="60050"/>
          </a:xfrm>
        </p:grpSpPr>
        <p:sp>
          <p:nvSpPr>
            <p:cNvPr id="3308" name="Google Shape;3308;p8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8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0" name="Google Shape;3310;p83"/>
          <p:cNvGrpSpPr/>
          <p:nvPr/>
        </p:nvGrpSpPr>
        <p:grpSpPr>
          <a:xfrm>
            <a:off x="7425808" y="4212895"/>
            <a:ext cx="136394" cy="143810"/>
            <a:chOff x="4854075" y="2527625"/>
            <a:chExt cx="56000" cy="59050"/>
          </a:xfrm>
        </p:grpSpPr>
        <p:sp>
          <p:nvSpPr>
            <p:cNvPr id="3311" name="Google Shape;3311;p8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8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13" name="Google Shape;3313;p83"/>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83"/>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83"/>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16" name="Google Shape;3316;p83"/>
          <p:cNvGrpSpPr/>
          <p:nvPr/>
        </p:nvGrpSpPr>
        <p:grpSpPr>
          <a:xfrm>
            <a:off x="8050020" y="3676639"/>
            <a:ext cx="99312" cy="160797"/>
            <a:chOff x="5059700" y="2334775"/>
            <a:chExt cx="40775" cy="66025"/>
          </a:xfrm>
        </p:grpSpPr>
        <p:sp>
          <p:nvSpPr>
            <p:cNvPr id="3317" name="Google Shape;3317;p8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8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8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8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8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8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8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8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8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6" name="Google Shape;3326;p83"/>
          <p:cNvGrpSpPr/>
          <p:nvPr/>
        </p:nvGrpSpPr>
        <p:grpSpPr>
          <a:xfrm>
            <a:off x="8007184" y="3941771"/>
            <a:ext cx="184984" cy="160371"/>
            <a:chOff x="5037700" y="2430325"/>
            <a:chExt cx="75950" cy="65850"/>
          </a:xfrm>
        </p:grpSpPr>
        <p:sp>
          <p:nvSpPr>
            <p:cNvPr id="3327" name="Google Shape;3327;p8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8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9" name="Google Shape;3329;p83"/>
          <p:cNvGrpSpPr/>
          <p:nvPr/>
        </p:nvGrpSpPr>
        <p:grpSpPr>
          <a:xfrm>
            <a:off x="7426689" y="3708223"/>
            <a:ext cx="173014" cy="97629"/>
            <a:chOff x="4756975" y="2341800"/>
            <a:chExt cx="91975" cy="51925"/>
          </a:xfrm>
        </p:grpSpPr>
        <p:sp>
          <p:nvSpPr>
            <p:cNvPr id="3330" name="Google Shape;3330;p8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8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8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8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8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8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8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8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8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8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8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8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8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8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8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8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8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8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8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8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0" name="Google Shape;3350;p83"/>
          <p:cNvGrpSpPr/>
          <p:nvPr/>
        </p:nvGrpSpPr>
        <p:grpSpPr>
          <a:xfrm>
            <a:off x="7693626" y="4196920"/>
            <a:ext cx="212497" cy="175761"/>
            <a:chOff x="4943575" y="2516350"/>
            <a:chExt cx="98675" cy="81700"/>
          </a:xfrm>
        </p:grpSpPr>
        <p:sp>
          <p:nvSpPr>
            <p:cNvPr id="3351" name="Google Shape;3351;p8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8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8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8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8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8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8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8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8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8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8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8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8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8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8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8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8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8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8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8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8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8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8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8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8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8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8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8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8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8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8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8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8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8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8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8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8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8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8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8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8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8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8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8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8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8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8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8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8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8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8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8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8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8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8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8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8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8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8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8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8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8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8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8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8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8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8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8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8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8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8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8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8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8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8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8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8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8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29" name="Google Shape;3429;p83"/>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83"/>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83"/>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83"/>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83"/>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37" name="Shape 3437"/>
        <p:cNvGrpSpPr/>
        <p:nvPr/>
      </p:nvGrpSpPr>
      <p:grpSpPr>
        <a:xfrm>
          <a:off x="0" y="0"/>
          <a:ext cx="0" cy="0"/>
          <a:chOff x="0" y="0"/>
          <a:chExt cx="0" cy="0"/>
        </a:xfrm>
      </p:grpSpPr>
      <p:grpSp>
        <p:nvGrpSpPr>
          <p:cNvPr id="3438" name="Google Shape;3438;p84"/>
          <p:cNvGrpSpPr/>
          <p:nvPr/>
        </p:nvGrpSpPr>
        <p:grpSpPr>
          <a:xfrm>
            <a:off x="6681268" y="3584496"/>
            <a:ext cx="560636" cy="516497"/>
            <a:chOff x="6652051" y="3714143"/>
            <a:chExt cx="560636" cy="516497"/>
          </a:xfrm>
        </p:grpSpPr>
        <p:grpSp>
          <p:nvGrpSpPr>
            <p:cNvPr id="3439" name="Google Shape;3439;p84"/>
            <p:cNvGrpSpPr/>
            <p:nvPr/>
          </p:nvGrpSpPr>
          <p:grpSpPr>
            <a:xfrm>
              <a:off x="6669657" y="3716715"/>
              <a:ext cx="466768" cy="464314"/>
              <a:chOff x="3139766" y="765669"/>
              <a:chExt cx="886380" cy="881888"/>
            </a:xfrm>
          </p:grpSpPr>
          <p:grpSp>
            <p:nvGrpSpPr>
              <p:cNvPr id="3440" name="Google Shape;3440;p84"/>
              <p:cNvGrpSpPr/>
              <p:nvPr/>
            </p:nvGrpSpPr>
            <p:grpSpPr>
              <a:xfrm>
                <a:off x="3139766" y="765669"/>
                <a:ext cx="886380" cy="881888"/>
                <a:chOff x="3139766" y="765669"/>
                <a:chExt cx="886380" cy="881888"/>
              </a:xfrm>
            </p:grpSpPr>
            <p:sp>
              <p:nvSpPr>
                <p:cNvPr id="3441" name="Google Shape;3441;p84"/>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84"/>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84"/>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84"/>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84"/>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84"/>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84"/>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84"/>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84"/>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0" name="Google Shape;3450;p84"/>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84"/>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84"/>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84"/>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4" name="Google Shape;3454;p84"/>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5" name="Google Shape;3455;p84"/>
          <p:cNvGrpSpPr/>
          <p:nvPr/>
        </p:nvGrpSpPr>
        <p:grpSpPr>
          <a:xfrm>
            <a:off x="7679978" y="3065079"/>
            <a:ext cx="104231" cy="320340"/>
            <a:chOff x="7564426" y="3224343"/>
            <a:chExt cx="119985" cy="368801"/>
          </a:xfrm>
        </p:grpSpPr>
        <p:sp>
          <p:nvSpPr>
            <p:cNvPr id="3456" name="Google Shape;3456;p8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8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8" name="Google Shape;3458;p84"/>
          <p:cNvGrpSpPr/>
          <p:nvPr/>
        </p:nvGrpSpPr>
        <p:grpSpPr>
          <a:xfrm>
            <a:off x="7379466" y="3059180"/>
            <a:ext cx="189489" cy="332132"/>
            <a:chOff x="8370831" y="3202002"/>
            <a:chExt cx="218129" cy="382376"/>
          </a:xfrm>
        </p:grpSpPr>
        <p:sp>
          <p:nvSpPr>
            <p:cNvPr id="3459" name="Google Shape;3459;p8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8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1" name="Google Shape;3461;p84"/>
          <p:cNvGrpSpPr/>
          <p:nvPr/>
        </p:nvGrpSpPr>
        <p:grpSpPr>
          <a:xfrm>
            <a:off x="8102855" y="3470312"/>
            <a:ext cx="309429" cy="267000"/>
            <a:chOff x="6742064" y="3750480"/>
            <a:chExt cx="399315" cy="344560"/>
          </a:xfrm>
        </p:grpSpPr>
        <p:sp>
          <p:nvSpPr>
            <p:cNvPr id="3462" name="Google Shape;3462;p8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8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4" name="Google Shape;3464;p84"/>
          <p:cNvGrpSpPr/>
          <p:nvPr/>
        </p:nvGrpSpPr>
        <p:grpSpPr>
          <a:xfrm>
            <a:off x="7641874" y="3821360"/>
            <a:ext cx="180437" cy="281608"/>
            <a:chOff x="7248525" y="3739696"/>
            <a:chExt cx="230531" cy="359790"/>
          </a:xfrm>
        </p:grpSpPr>
        <p:sp>
          <p:nvSpPr>
            <p:cNvPr id="3465" name="Google Shape;3465;p8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8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7" name="Google Shape;3467;p84"/>
          <p:cNvGrpSpPr/>
          <p:nvPr/>
        </p:nvGrpSpPr>
        <p:grpSpPr>
          <a:xfrm>
            <a:off x="7887794" y="3464584"/>
            <a:ext cx="162896" cy="278710"/>
            <a:chOff x="7601242" y="3729267"/>
            <a:chExt cx="222566" cy="380803"/>
          </a:xfrm>
        </p:grpSpPr>
        <p:sp>
          <p:nvSpPr>
            <p:cNvPr id="3468" name="Google Shape;3468;p8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8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70" name="Google Shape;3470;p84"/>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71" name="Google Shape;3471;p84"/>
          <p:cNvGrpSpPr/>
          <p:nvPr/>
        </p:nvGrpSpPr>
        <p:grpSpPr>
          <a:xfrm>
            <a:off x="7377439" y="3465724"/>
            <a:ext cx="193543" cy="275990"/>
            <a:chOff x="8304647" y="3738687"/>
            <a:chExt cx="225076" cy="320956"/>
          </a:xfrm>
        </p:grpSpPr>
        <p:sp>
          <p:nvSpPr>
            <p:cNvPr id="3472" name="Google Shape;3472;p84"/>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8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8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5" name="Google Shape;3475;p84"/>
          <p:cNvGrpSpPr/>
          <p:nvPr/>
        </p:nvGrpSpPr>
        <p:grpSpPr>
          <a:xfrm>
            <a:off x="7649932" y="3465724"/>
            <a:ext cx="178492" cy="275990"/>
            <a:chOff x="8615101" y="3738687"/>
            <a:chExt cx="207573" cy="320956"/>
          </a:xfrm>
        </p:grpSpPr>
        <p:sp>
          <p:nvSpPr>
            <p:cNvPr id="3476" name="Google Shape;3476;p84"/>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8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8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79" name="Google Shape;3479;p84"/>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80" name="Google Shape;3480;p84"/>
          <p:cNvGrpSpPr/>
          <p:nvPr/>
        </p:nvGrpSpPr>
        <p:grpSpPr>
          <a:xfrm>
            <a:off x="7875463" y="3868385"/>
            <a:ext cx="187557" cy="187557"/>
            <a:chOff x="8565775" y="671075"/>
            <a:chExt cx="441000" cy="441000"/>
          </a:xfrm>
        </p:grpSpPr>
        <p:sp>
          <p:nvSpPr>
            <p:cNvPr id="3481" name="Google Shape;3481;p84"/>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84"/>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83" name="Google Shape;3483;p84"/>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84"/>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85" name="Google Shape;3485;p84"/>
          <p:cNvGrpSpPr/>
          <p:nvPr/>
        </p:nvGrpSpPr>
        <p:grpSpPr>
          <a:xfrm>
            <a:off x="6029935" y="2940910"/>
            <a:ext cx="587865" cy="517731"/>
            <a:chOff x="6000718" y="3070557"/>
            <a:chExt cx="587865" cy="517731"/>
          </a:xfrm>
        </p:grpSpPr>
        <p:sp>
          <p:nvSpPr>
            <p:cNvPr id="3486" name="Google Shape;3486;p84"/>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84"/>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84"/>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84"/>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84"/>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84"/>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84"/>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84"/>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84"/>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84"/>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6" name="Google Shape;3496;p84"/>
          <p:cNvGrpSpPr/>
          <p:nvPr/>
        </p:nvGrpSpPr>
        <p:grpSpPr>
          <a:xfrm>
            <a:off x="6044740" y="3584570"/>
            <a:ext cx="557665" cy="516387"/>
            <a:chOff x="6015523" y="3714217"/>
            <a:chExt cx="557665" cy="516387"/>
          </a:xfrm>
        </p:grpSpPr>
        <p:grpSp>
          <p:nvGrpSpPr>
            <p:cNvPr id="3497" name="Google Shape;3497;p84"/>
            <p:cNvGrpSpPr/>
            <p:nvPr/>
          </p:nvGrpSpPr>
          <p:grpSpPr>
            <a:xfrm>
              <a:off x="6036094" y="3716980"/>
              <a:ext cx="529822" cy="510480"/>
              <a:chOff x="3148311" y="-545634"/>
              <a:chExt cx="1006118" cy="969572"/>
            </a:xfrm>
          </p:grpSpPr>
          <p:sp>
            <p:nvSpPr>
              <p:cNvPr id="3498" name="Google Shape;3498;p84"/>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84"/>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84"/>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84"/>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84"/>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84"/>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84"/>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84"/>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84"/>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84"/>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08" name="Google Shape;3508;p84"/>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9" name="Google Shape;3509;p84"/>
          <p:cNvGrpSpPr/>
          <p:nvPr/>
        </p:nvGrpSpPr>
        <p:grpSpPr>
          <a:xfrm>
            <a:off x="6673522" y="2943981"/>
            <a:ext cx="576302" cy="511871"/>
            <a:chOff x="6644304" y="3073628"/>
            <a:chExt cx="576302" cy="511871"/>
          </a:xfrm>
        </p:grpSpPr>
        <p:grpSp>
          <p:nvGrpSpPr>
            <p:cNvPr id="3510" name="Google Shape;3510;p84"/>
            <p:cNvGrpSpPr/>
            <p:nvPr/>
          </p:nvGrpSpPr>
          <p:grpSpPr>
            <a:xfrm>
              <a:off x="6712169" y="3073651"/>
              <a:ext cx="481611" cy="506713"/>
              <a:chOff x="1833536" y="-546641"/>
              <a:chExt cx="914567" cy="962419"/>
            </a:xfrm>
          </p:grpSpPr>
          <p:grpSp>
            <p:nvGrpSpPr>
              <p:cNvPr id="3511" name="Google Shape;3511;p84"/>
              <p:cNvGrpSpPr/>
              <p:nvPr/>
            </p:nvGrpSpPr>
            <p:grpSpPr>
              <a:xfrm>
                <a:off x="1833536" y="-524249"/>
                <a:ext cx="914567" cy="940027"/>
                <a:chOff x="1833536" y="-524249"/>
                <a:chExt cx="914567" cy="940027"/>
              </a:xfrm>
            </p:grpSpPr>
            <p:sp>
              <p:nvSpPr>
                <p:cNvPr id="3512" name="Google Shape;3512;p8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8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8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8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8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17" name="Google Shape;3517;p8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8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8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8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21" name="Google Shape;3521;p8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2" name="Google Shape;3522;p84"/>
          <p:cNvGrpSpPr/>
          <p:nvPr/>
        </p:nvGrpSpPr>
        <p:grpSpPr>
          <a:xfrm>
            <a:off x="752796" y="2869970"/>
            <a:ext cx="2622876" cy="1333540"/>
            <a:chOff x="238125" y="1038125"/>
            <a:chExt cx="7146800" cy="3633625"/>
          </a:xfrm>
        </p:grpSpPr>
        <p:sp>
          <p:nvSpPr>
            <p:cNvPr id="3523" name="Google Shape;3523;p8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8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8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8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8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8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8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8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8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8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8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8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8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8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8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8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8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8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8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8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8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8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8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8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8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8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8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8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8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8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8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8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8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8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8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8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8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8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8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8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8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8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8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8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8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8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8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8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8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8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8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8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8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8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8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8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8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8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8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8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8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8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8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8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8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8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8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8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8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8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8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8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8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8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8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8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8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8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8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8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8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8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8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8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8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8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8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8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8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8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8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8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8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8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8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8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8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8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8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8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8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8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8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8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8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8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8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8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8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8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8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8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8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8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8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8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8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8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8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8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8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8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8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8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8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8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8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8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8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8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8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8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8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8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8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8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8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8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8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8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8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8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8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8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8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8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8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8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8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8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8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8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8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8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8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8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8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8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8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8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8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8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8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8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8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8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8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8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8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8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8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8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8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8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8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8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8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8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8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8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8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8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8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8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8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8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8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8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8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8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8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8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8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8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8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8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8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8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8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8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8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8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8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8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8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8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8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8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8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8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8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8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8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8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8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8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8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8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8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8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8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8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8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8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8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8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8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8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8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8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8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8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8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8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8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8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8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8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8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8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8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8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8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8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8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8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8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8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8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8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8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8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8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8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8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8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8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8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8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8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8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8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8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8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8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8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8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8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8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8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8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8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8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8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8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8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8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8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8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8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8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8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8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8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8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8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8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8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8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8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8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8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8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8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8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8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8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8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8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8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8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8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8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8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8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8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8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8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8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8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8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8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8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8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8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8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8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8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8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8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8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8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8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8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8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8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8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8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8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8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8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8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8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8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8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8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8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8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8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8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8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8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8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8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8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8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8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8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8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8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8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8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8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8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8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8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8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8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8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8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8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8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8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8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8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8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8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8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8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8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8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8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8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8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8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8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8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8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8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8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8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8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8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8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8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8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8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8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8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8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8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8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8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8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8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8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8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8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8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8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8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8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8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8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8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8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8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8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8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8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8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8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8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8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8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8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8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8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8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8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8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8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8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8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8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8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8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8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8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8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8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8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8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8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8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8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8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8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8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8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8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8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8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8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8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8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8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8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8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8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8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8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8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8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8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8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8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8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8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8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8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8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8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8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8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8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8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8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8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8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8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8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8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8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8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8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8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8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8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8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8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8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8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8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8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8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8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8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8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8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8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8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8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8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8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8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8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8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8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8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8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8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8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8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8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8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8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8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8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8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8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8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8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8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8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8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8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8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8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8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8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8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8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8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8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8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8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8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8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8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8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8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8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8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8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8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8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8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8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8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8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8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8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8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8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8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8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8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8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8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8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8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8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8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8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8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8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8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8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8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8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8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8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8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8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8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8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8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8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8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8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8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8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8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8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8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8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8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8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8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8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8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8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8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8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8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8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8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8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8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8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8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8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8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8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8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8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8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8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8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8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8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8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8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8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8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8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8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8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8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8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8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8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8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8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8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8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8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8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8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8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8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8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8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8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8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8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8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8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8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8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8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8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8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8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8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8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8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8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8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8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8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8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8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8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8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8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8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8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8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8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8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8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8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8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8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8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8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8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8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8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8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8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8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8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8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8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8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8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8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8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8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8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8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8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8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8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8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8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8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8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8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8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8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8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8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8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8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8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8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8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8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8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8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8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8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8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8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8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8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8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8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8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8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8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8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8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8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8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8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8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8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8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8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8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8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8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8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8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8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8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8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8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8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8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8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8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8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8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8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8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8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8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8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8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8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8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8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8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8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8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8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8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8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8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8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8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8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8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8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8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8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8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8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8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8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8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8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8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8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8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8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8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8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8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8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8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8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8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8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8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8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8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8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8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8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8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8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8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8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8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8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8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8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8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8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8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8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8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8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8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8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8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8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8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8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8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8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8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8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8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8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8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8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8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8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8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8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8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8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8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8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8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8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8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8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8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8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8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8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8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8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8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8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8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8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8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8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8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8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8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8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8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8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8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8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8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8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8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8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8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8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8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8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8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8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8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8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8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8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8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8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8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8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8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8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8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8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8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8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8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8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8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8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8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8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8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8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8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8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8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8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8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8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8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8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8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8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8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8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8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8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8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8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8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8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8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8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8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8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8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8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8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8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8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8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8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8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8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8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8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8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8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8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8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8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8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8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8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8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8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8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8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8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8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8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8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8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8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8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8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8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8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8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8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8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8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8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8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8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8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8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8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8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8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8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8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8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8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8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8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8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8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8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8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8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8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8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8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8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8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8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8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8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8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8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8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8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8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8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8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8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8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8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8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8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8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8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8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8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8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8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8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8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8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8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8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8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8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8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8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8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8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8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8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8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8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8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8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8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8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8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8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8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8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8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8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8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8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8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8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8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8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8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8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8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8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8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8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8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8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8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8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8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8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8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8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8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8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8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8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8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8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8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8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8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8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8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8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8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8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8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8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8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8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8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8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8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8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8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8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8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8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8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8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8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8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8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8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8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8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8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8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8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8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8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8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8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8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8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8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8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8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8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8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8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8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8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8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8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8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8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8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8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8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8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8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8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8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8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8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8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8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8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8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8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8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8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8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8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8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8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8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8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8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8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8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8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8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8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8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8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8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8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8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8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8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8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8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8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8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8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8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8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8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8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8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8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8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8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8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8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8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8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8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8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8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8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8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8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8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8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8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8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8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8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8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8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8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8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8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8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8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8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8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8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8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8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8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8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8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8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8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8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8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8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8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8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8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8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8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8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8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8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8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8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8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8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8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8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8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8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8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8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8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8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8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8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8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8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8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8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8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8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8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8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8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8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8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8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8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8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8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8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8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8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8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8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8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8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8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8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8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8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8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8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8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8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8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8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8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8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8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8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8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8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8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8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8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8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8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8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8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8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8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8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8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8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8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8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8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8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8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8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8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8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8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8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8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8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8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8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8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8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8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8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8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8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8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8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8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8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8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8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8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8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8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8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8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8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8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8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8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8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8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8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8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8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8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8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8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8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8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8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8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8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8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8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8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8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8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8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8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8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8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8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8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8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8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8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8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8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8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8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8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8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8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8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8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8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8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8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8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8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8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8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8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8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8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8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8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8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8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8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8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8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8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8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8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8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8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8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8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8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8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8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8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8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8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8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8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8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8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8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8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8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8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8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8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8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8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8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8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8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8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8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8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8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8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8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8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8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8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8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8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8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8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8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8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8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8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8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8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8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8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8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8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8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8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8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8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8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8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8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8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8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8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8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8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8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8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8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8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8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8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8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8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8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8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8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8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8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8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8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8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8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8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8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8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8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8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8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8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8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8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8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8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8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8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8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8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8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8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8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8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8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8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8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8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8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8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8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8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8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8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8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8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8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8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8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8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8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8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8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8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8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8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8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8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8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8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8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8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8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8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8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8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8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8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8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8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8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8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8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8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8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8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8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8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8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8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8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8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8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8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8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8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8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8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8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8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8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8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8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8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8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8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8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8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8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8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8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8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8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8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8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8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8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8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8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8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8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8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8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8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8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8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8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8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8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8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8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8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8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8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8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8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8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8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8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8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8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8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8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8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8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8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8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8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8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8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8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8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8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8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8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8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8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8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8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8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8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8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8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8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8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8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8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8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8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8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8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8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8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8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8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8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8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8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8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8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8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8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8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8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8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8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8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8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8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8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8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8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8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8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8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8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8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8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8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8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8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5" name="Google Shape;5095;p84"/>
          <p:cNvGrpSpPr/>
          <p:nvPr/>
        </p:nvGrpSpPr>
        <p:grpSpPr>
          <a:xfrm>
            <a:off x="5938558" y="1033351"/>
            <a:ext cx="2435960" cy="1297725"/>
            <a:chOff x="233350" y="949250"/>
            <a:chExt cx="7137300" cy="3802300"/>
          </a:xfrm>
        </p:grpSpPr>
        <p:sp>
          <p:nvSpPr>
            <p:cNvPr id="5096" name="Google Shape;5096;p8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8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8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8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8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8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8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8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8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8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8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8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8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8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8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8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8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8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8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8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8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8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8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8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8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8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8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8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8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8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8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8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8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8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8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8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8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8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8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8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8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8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8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8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8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8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8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8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8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8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8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7" name="Google Shape;5147;p84"/>
          <p:cNvGrpSpPr/>
          <p:nvPr/>
        </p:nvGrpSpPr>
        <p:grpSpPr>
          <a:xfrm>
            <a:off x="731715" y="995041"/>
            <a:ext cx="2665073" cy="1317140"/>
            <a:chOff x="793334" y="1192826"/>
            <a:chExt cx="2665073" cy="1317140"/>
          </a:xfrm>
        </p:grpSpPr>
        <p:sp>
          <p:nvSpPr>
            <p:cNvPr id="5148" name="Google Shape;5148;p84"/>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84"/>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84"/>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84"/>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84"/>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84"/>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84"/>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84"/>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84"/>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84"/>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84"/>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84"/>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84"/>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84"/>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84"/>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84"/>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84"/>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84"/>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84"/>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84"/>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84"/>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84"/>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84"/>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84"/>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84"/>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84"/>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84"/>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84"/>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84"/>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84"/>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84"/>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84"/>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84"/>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84"/>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84"/>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84"/>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84"/>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84"/>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84"/>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84"/>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84"/>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84"/>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84"/>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84"/>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84"/>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84"/>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84"/>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84"/>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84"/>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84"/>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84"/>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84"/>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84"/>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84"/>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84"/>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84"/>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84"/>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84"/>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84"/>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84"/>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84"/>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84"/>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84"/>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84"/>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84"/>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84"/>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84"/>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84"/>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84"/>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84"/>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84"/>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84"/>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84"/>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84"/>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84"/>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84"/>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84"/>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84"/>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84"/>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84"/>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84"/>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84"/>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84"/>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84"/>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84"/>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84"/>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84"/>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84"/>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84"/>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84"/>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84"/>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84"/>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84"/>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84"/>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84"/>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84"/>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84"/>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84"/>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84"/>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84"/>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84"/>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84"/>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84"/>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84"/>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84"/>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84"/>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84"/>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84"/>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84"/>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84"/>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84"/>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84"/>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84"/>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84"/>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84"/>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84"/>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84"/>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84"/>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84"/>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84"/>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84"/>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84"/>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84"/>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84"/>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84"/>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84"/>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84"/>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84"/>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84"/>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84"/>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84"/>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84"/>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84"/>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84"/>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84"/>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84"/>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84"/>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84"/>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84"/>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84"/>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84"/>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84"/>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84"/>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84"/>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84"/>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84"/>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84"/>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84"/>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84"/>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84"/>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84"/>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84"/>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84"/>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84"/>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84"/>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84"/>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84"/>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84"/>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84"/>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84"/>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84"/>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84"/>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84"/>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84"/>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84"/>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84"/>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84"/>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84"/>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84"/>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84"/>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84"/>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84"/>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84"/>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84"/>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84"/>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84"/>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84"/>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84"/>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84"/>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84"/>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84"/>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84"/>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84"/>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84"/>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84"/>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84"/>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84"/>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84"/>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84"/>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84"/>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84"/>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84"/>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84"/>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84"/>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84"/>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84"/>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84"/>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84"/>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84"/>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84"/>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84"/>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84"/>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84"/>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84"/>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84"/>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84"/>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84"/>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84"/>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84"/>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84"/>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84"/>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84"/>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84"/>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84"/>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84"/>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84"/>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84"/>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84"/>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84"/>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84"/>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84"/>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84"/>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84"/>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84"/>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84"/>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84"/>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84"/>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84"/>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84"/>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84"/>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84"/>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84"/>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84"/>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84"/>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84"/>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84"/>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84"/>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84"/>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84"/>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84"/>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84"/>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84"/>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84"/>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84"/>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84"/>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84"/>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84"/>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84"/>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84"/>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84"/>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84"/>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84"/>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84"/>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84"/>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84"/>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84"/>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84"/>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84"/>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84"/>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84"/>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84"/>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84"/>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84"/>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84"/>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84"/>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84"/>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84"/>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84"/>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84"/>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84"/>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84"/>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84"/>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84"/>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84"/>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84"/>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84"/>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84"/>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84"/>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84"/>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84"/>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84"/>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84"/>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84"/>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84"/>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84"/>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84"/>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84"/>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84"/>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84"/>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84"/>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84"/>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84"/>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84"/>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84"/>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84"/>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84"/>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84"/>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84"/>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84"/>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84"/>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84"/>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84"/>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84"/>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84"/>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84"/>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84"/>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84"/>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84"/>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84"/>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84"/>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84"/>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84"/>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84"/>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84"/>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84"/>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84"/>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84"/>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84"/>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84"/>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84"/>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84"/>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84"/>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84"/>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84"/>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84"/>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84"/>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84"/>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84"/>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84"/>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84"/>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84"/>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84"/>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84"/>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84"/>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84"/>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84"/>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84"/>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84"/>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84"/>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84"/>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84"/>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84"/>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84"/>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84"/>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84"/>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84"/>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84"/>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84"/>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84"/>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84"/>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84"/>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84"/>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84"/>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84"/>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84"/>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84"/>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84"/>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84"/>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84"/>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84"/>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84"/>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84"/>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84"/>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84"/>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84"/>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84"/>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84"/>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84"/>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84"/>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84"/>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84"/>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84"/>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84"/>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84"/>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84"/>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84"/>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84"/>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84"/>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84"/>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84"/>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84"/>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84"/>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84"/>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84"/>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84"/>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84"/>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84"/>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84"/>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84"/>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84"/>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84"/>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84"/>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84"/>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84"/>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84"/>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84"/>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84"/>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84"/>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84"/>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84"/>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84"/>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84"/>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84"/>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84"/>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84"/>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84"/>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84"/>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84"/>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84"/>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84"/>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84"/>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84"/>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84"/>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84"/>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84"/>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84"/>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84"/>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84"/>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84"/>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84"/>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84"/>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84"/>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84"/>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84"/>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84"/>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84"/>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84"/>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84"/>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84"/>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84"/>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84"/>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84"/>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84"/>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84"/>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84"/>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84"/>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84"/>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84"/>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84"/>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84"/>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84"/>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84"/>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84"/>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84"/>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84"/>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84"/>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84"/>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84"/>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84"/>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84"/>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84"/>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84"/>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84"/>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84"/>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84"/>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84"/>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84"/>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84"/>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84"/>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84"/>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84"/>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84"/>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84"/>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84"/>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84"/>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84"/>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84"/>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84"/>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84"/>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84"/>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84"/>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84"/>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84"/>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84"/>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84"/>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84"/>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84"/>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84"/>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84"/>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84"/>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84"/>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84"/>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84"/>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84"/>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84"/>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84"/>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84"/>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84"/>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84"/>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84"/>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84"/>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84"/>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84"/>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84"/>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84"/>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84"/>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84"/>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84"/>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84"/>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84"/>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84"/>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84"/>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84"/>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84"/>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8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84"/>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84"/>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84"/>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84"/>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84"/>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84"/>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84"/>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84"/>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84"/>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84"/>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84"/>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84"/>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84"/>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84"/>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84"/>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84"/>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84"/>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84"/>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84"/>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84"/>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84"/>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84"/>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84"/>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84"/>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84"/>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84"/>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84"/>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84"/>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84"/>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84"/>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84"/>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84"/>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84"/>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84"/>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84"/>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84"/>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84"/>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84"/>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84"/>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84"/>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84"/>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84"/>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84"/>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84"/>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84"/>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84"/>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84"/>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84"/>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84"/>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84"/>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84"/>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84"/>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84"/>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84"/>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84"/>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84"/>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84"/>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84"/>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84"/>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84"/>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84"/>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84"/>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84"/>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84"/>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84"/>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84"/>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84"/>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84"/>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84"/>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84"/>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84"/>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84"/>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84"/>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84"/>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84"/>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84"/>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84"/>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84"/>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84"/>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84"/>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84"/>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84"/>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84"/>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84"/>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84"/>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84"/>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84"/>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84"/>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84"/>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84"/>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84"/>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84"/>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84"/>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84"/>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84"/>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84"/>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84"/>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84"/>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84"/>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84"/>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84"/>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84"/>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84"/>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84"/>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84"/>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84"/>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84"/>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84"/>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84"/>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84"/>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84"/>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84"/>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84"/>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84"/>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84"/>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84"/>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84"/>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84"/>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84"/>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84"/>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84"/>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84"/>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84"/>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84"/>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84"/>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84"/>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84"/>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84"/>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84"/>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84"/>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84"/>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84"/>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84"/>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84"/>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84"/>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84"/>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84"/>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84"/>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84"/>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84"/>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84"/>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84"/>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84"/>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84"/>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84"/>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84"/>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84"/>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84"/>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84"/>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84"/>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84"/>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84"/>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84"/>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84"/>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84"/>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84"/>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84"/>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84"/>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84"/>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84"/>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84"/>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84"/>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84"/>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84"/>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84"/>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84"/>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84"/>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84"/>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84"/>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84"/>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84"/>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84"/>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84"/>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84"/>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84"/>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84"/>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84"/>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84"/>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84"/>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84"/>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84"/>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84"/>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84"/>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84"/>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84"/>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84"/>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84"/>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84"/>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84"/>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84"/>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84"/>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84"/>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84"/>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84"/>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84"/>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84"/>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84"/>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84"/>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84"/>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84"/>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84"/>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84"/>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84"/>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84"/>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84"/>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84"/>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84"/>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84"/>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84"/>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84"/>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84"/>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84"/>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84"/>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84"/>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84"/>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84"/>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84"/>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84"/>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84"/>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84"/>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84"/>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84"/>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84"/>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84"/>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84"/>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84"/>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84"/>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84"/>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84"/>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84"/>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84"/>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84"/>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84"/>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84"/>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84"/>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84"/>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84"/>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84"/>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84"/>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84"/>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84"/>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84"/>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84"/>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84"/>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84"/>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84"/>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84"/>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84"/>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84"/>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84"/>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84"/>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84"/>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84"/>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84"/>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84"/>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84"/>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84"/>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84"/>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84"/>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84"/>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84"/>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84"/>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84"/>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84"/>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84"/>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84"/>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84"/>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84"/>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84"/>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84"/>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84"/>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84"/>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84"/>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84"/>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84"/>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84"/>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84"/>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84"/>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84"/>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84"/>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84"/>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84"/>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84"/>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84"/>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84"/>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84"/>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84"/>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84"/>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84"/>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84"/>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84"/>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84"/>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84"/>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84"/>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84"/>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84"/>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84"/>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84"/>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84"/>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84"/>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84"/>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84"/>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84"/>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84"/>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84"/>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84"/>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84"/>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84"/>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84"/>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84"/>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84"/>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84"/>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84"/>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84"/>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84"/>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84"/>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84"/>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84"/>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84"/>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84"/>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84"/>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84"/>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84"/>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84"/>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84"/>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84"/>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84"/>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84"/>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84"/>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84"/>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84"/>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84"/>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84"/>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84"/>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84"/>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84"/>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84"/>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84"/>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84"/>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84"/>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84"/>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84"/>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84"/>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84"/>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84"/>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84"/>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84"/>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84"/>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84"/>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84"/>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84"/>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84"/>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84"/>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84"/>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84"/>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84"/>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84"/>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84"/>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84"/>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84"/>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84"/>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84"/>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84"/>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84"/>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84"/>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84"/>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84"/>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84"/>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84"/>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84"/>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84"/>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84"/>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84"/>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84"/>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84"/>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84"/>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84"/>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84"/>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84"/>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84"/>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84"/>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84"/>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84"/>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84"/>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84"/>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84"/>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84"/>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84"/>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84"/>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84"/>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84"/>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84"/>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84"/>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84"/>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84"/>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84"/>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84"/>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84"/>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84"/>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84"/>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84"/>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84"/>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84"/>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84"/>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84"/>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84"/>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84"/>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84"/>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84"/>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84"/>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84"/>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84"/>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84"/>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84"/>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84"/>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84"/>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84"/>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84"/>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84"/>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84"/>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84"/>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84"/>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84"/>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84"/>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84"/>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84"/>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84"/>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84"/>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84"/>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84"/>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84"/>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84"/>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84"/>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84"/>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84"/>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84"/>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84"/>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84"/>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84"/>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84"/>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84"/>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84"/>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84"/>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84"/>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84"/>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84"/>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84"/>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84"/>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84"/>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84"/>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84"/>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84"/>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84"/>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84"/>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84"/>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84"/>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84"/>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84"/>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84"/>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84"/>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84"/>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84"/>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84"/>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84"/>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84"/>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84"/>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84"/>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84"/>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84"/>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84"/>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84"/>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84"/>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84"/>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84"/>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84"/>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84"/>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84"/>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84"/>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84"/>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84"/>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84"/>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84"/>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84"/>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84"/>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84"/>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84"/>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84"/>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84"/>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84"/>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84"/>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84"/>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84"/>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84"/>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84"/>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84"/>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84"/>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84"/>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84"/>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84"/>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84"/>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84"/>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84"/>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84"/>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84"/>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84"/>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84"/>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84"/>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84"/>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84"/>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84"/>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84"/>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84"/>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84"/>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84"/>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84"/>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84"/>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84"/>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84"/>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84"/>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84"/>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84"/>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84"/>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84"/>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84"/>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84"/>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84"/>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84"/>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84"/>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84"/>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84"/>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84"/>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84"/>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84"/>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84"/>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84"/>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84"/>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84"/>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84"/>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84"/>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84"/>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84"/>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84"/>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84"/>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84"/>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84"/>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84"/>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84"/>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84"/>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84"/>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84"/>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84"/>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84"/>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84"/>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84"/>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84"/>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84"/>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84"/>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84"/>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84"/>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84"/>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84"/>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84"/>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84"/>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84"/>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84"/>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84"/>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84"/>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84"/>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84"/>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84"/>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84"/>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84"/>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84"/>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84"/>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84"/>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84"/>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84"/>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84"/>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84"/>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84"/>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84"/>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84"/>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84"/>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84"/>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84"/>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84"/>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84"/>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84"/>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8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84"/>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84"/>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84"/>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84"/>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84"/>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84"/>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84"/>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84"/>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84"/>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84"/>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84"/>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84"/>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84"/>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84"/>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84"/>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84"/>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84"/>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84"/>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84"/>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84"/>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84"/>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84"/>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84"/>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84"/>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84"/>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84"/>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84"/>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84"/>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84"/>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84"/>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84"/>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84"/>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84"/>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84"/>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84"/>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84"/>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84"/>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84"/>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84"/>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84"/>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84"/>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84"/>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84"/>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84"/>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84"/>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84"/>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84"/>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84"/>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84"/>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84"/>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84"/>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84"/>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84"/>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84"/>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84"/>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84"/>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84"/>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84"/>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84"/>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84"/>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84"/>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84"/>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84"/>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84"/>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84"/>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84"/>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84"/>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84"/>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84"/>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84"/>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84"/>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84"/>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84"/>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84"/>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84"/>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84"/>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84"/>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84"/>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84"/>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84"/>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84"/>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84"/>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84"/>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84"/>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84"/>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84"/>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84"/>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84"/>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84"/>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84"/>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84"/>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84"/>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84"/>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84"/>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84"/>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84"/>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84"/>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84"/>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84"/>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84"/>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84"/>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84"/>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84"/>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84"/>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84"/>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84"/>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84"/>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84"/>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84"/>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84"/>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84"/>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84"/>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84"/>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84"/>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84"/>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84"/>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84"/>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84"/>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84"/>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84"/>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84"/>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84"/>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84"/>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84"/>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84"/>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84"/>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84"/>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84"/>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84"/>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84"/>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84"/>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84"/>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84"/>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84"/>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84"/>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84"/>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84"/>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84"/>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84"/>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84"/>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84"/>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84"/>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84"/>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84"/>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84"/>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84"/>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84"/>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84"/>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84"/>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84"/>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84"/>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84"/>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84"/>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84"/>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84"/>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84"/>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84"/>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84"/>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84"/>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84"/>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84"/>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84"/>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84"/>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84"/>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84"/>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84"/>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84"/>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84"/>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84"/>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84"/>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84"/>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84"/>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84"/>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84"/>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84"/>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84"/>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84"/>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84"/>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84"/>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84"/>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84"/>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84"/>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84"/>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84"/>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84"/>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84"/>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84"/>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84"/>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84"/>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84"/>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84"/>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84"/>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84"/>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84"/>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84"/>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84"/>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84"/>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84"/>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84"/>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84"/>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84"/>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84"/>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84"/>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84"/>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84"/>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84"/>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84"/>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84"/>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84"/>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84"/>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84"/>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84"/>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84"/>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84"/>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84"/>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84"/>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84"/>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84"/>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84"/>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84"/>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84"/>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84"/>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84"/>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84"/>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84"/>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84"/>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84"/>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84"/>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84"/>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84"/>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84"/>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84"/>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84"/>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84"/>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84"/>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84"/>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84"/>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84"/>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84"/>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84"/>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84"/>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84"/>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84"/>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84"/>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84"/>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84"/>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84"/>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84"/>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84"/>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84"/>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84"/>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84"/>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84"/>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84"/>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84"/>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84"/>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84"/>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84"/>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84"/>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84"/>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84"/>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84"/>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84"/>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84"/>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84"/>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84"/>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84"/>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84"/>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84"/>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84"/>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84"/>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84"/>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84"/>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84"/>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84"/>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84"/>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84"/>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84"/>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84"/>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84"/>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84"/>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84"/>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84"/>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84"/>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84"/>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84"/>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84"/>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84"/>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84"/>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84"/>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84"/>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84"/>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84"/>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84"/>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84"/>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84"/>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84"/>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84"/>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84"/>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84"/>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84"/>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84"/>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84"/>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84"/>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84"/>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84"/>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84"/>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84"/>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84"/>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84"/>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84"/>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84"/>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84"/>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84"/>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84"/>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84"/>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84"/>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84"/>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84"/>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84"/>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84"/>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84"/>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84"/>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84"/>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84"/>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84"/>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84"/>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84"/>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84"/>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84"/>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84"/>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84"/>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84"/>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84"/>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84"/>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84"/>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84"/>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84"/>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84"/>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84"/>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84"/>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84"/>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84"/>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84"/>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84"/>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84"/>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84"/>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84"/>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84"/>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84"/>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84"/>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84"/>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84"/>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84"/>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84"/>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84"/>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84"/>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84"/>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84"/>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84"/>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84"/>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84"/>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84"/>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84"/>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84"/>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84"/>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84"/>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84"/>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84"/>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84"/>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84"/>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84"/>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84"/>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84"/>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84"/>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84"/>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84"/>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84"/>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84"/>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84"/>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84"/>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84"/>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84"/>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84"/>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84"/>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84"/>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84"/>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84"/>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84"/>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84"/>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84"/>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84"/>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84"/>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84"/>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84"/>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84"/>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84"/>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84"/>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84"/>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84"/>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84"/>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84"/>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84"/>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84"/>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84"/>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84"/>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84"/>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84"/>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84"/>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84"/>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84"/>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84"/>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84"/>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84"/>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84"/>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84"/>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84"/>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84"/>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84"/>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84"/>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84"/>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84"/>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84"/>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84"/>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84"/>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84"/>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84"/>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84"/>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84"/>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84"/>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84"/>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84"/>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84"/>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84"/>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84"/>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84"/>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84"/>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84"/>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84"/>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84"/>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84"/>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84"/>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84"/>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84"/>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84"/>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84"/>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84"/>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84"/>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84"/>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84"/>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84"/>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84"/>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84"/>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84"/>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84"/>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84"/>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84"/>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84"/>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84"/>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84"/>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84"/>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84"/>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84"/>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84"/>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84"/>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84"/>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84"/>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84"/>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84"/>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84"/>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84"/>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84"/>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84"/>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84"/>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84"/>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84"/>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84"/>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84"/>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84"/>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84"/>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84"/>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84"/>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84"/>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84"/>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84"/>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84"/>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84"/>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84"/>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84"/>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84"/>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84"/>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84"/>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84"/>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84"/>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84"/>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84"/>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84"/>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84"/>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84"/>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84"/>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84"/>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84"/>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84"/>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84"/>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84"/>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84"/>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84"/>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84"/>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84"/>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84"/>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84"/>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84"/>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84"/>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84"/>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84"/>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84"/>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84"/>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84"/>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84"/>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84"/>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84"/>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84"/>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84"/>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84"/>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84"/>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84"/>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84"/>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84"/>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84"/>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84"/>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84"/>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84"/>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84"/>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84"/>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84"/>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84"/>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84"/>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84"/>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84"/>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84"/>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84"/>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84"/>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84"/>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84"/>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84"/>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84"/>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84"/>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84"/>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84"/>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84"/>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84"/>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84"/>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84"/>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84"/>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84"/>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84"/>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84"/>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84"/>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84"/>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84"/>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84"/>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84"/>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84"/>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84"/>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84"/>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84"/>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84"/>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84"/>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84"/>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84"/>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84"/>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84"/>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84"/>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84"/>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84"/>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84"/>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84"/>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84"/>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84"/>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84"/>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84"/>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84"/>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84"/>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84"/>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84"/>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84"/>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84"/>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84"/>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84"/>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84"/>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84"/>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84"/>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84"/>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84"/>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84"/>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84"/>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84"/>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84"/>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84"/>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84"/>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84"/>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84"/>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84"/>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84"/>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84"/>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84"/>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84"/>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84"/>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84"/>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84"/>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84"/>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84"/>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84"/>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84"/>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84"/>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84"/>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84"/>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84"/>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84"/>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84"/>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84"/>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84"/>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84"/>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84"/>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84"/>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84"/>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84"/>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84"/>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84"/>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84"/>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84"/>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84"/>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84"/>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84"/>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84"/>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84"/>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84"/>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84"/>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84"/>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84"/>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84"/>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84"/>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84"/>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84"/>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84"/>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84"/>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84"/>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84"/>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84"/>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84"/>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84"/>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84"/>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84"/>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84"/>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84"/>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84"/>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84"/>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84"/>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84"/>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84"/>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84"/>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84"/>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84"/>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84"/>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84"/>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84"/>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84"/>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84"/>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84"/>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84"/>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84"/>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84"/>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84"/>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84"/>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84"/>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84"/>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84"/>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84"/>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84"/>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84"/>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84"/>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84"/>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84"/>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84"/>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84"/>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84"/>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84"/>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84"/>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84"/>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84"/>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84"/>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84"/>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84"/>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84"/>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84"/>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84"/>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84"/>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84"/>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84"/>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84"/>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84"/>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84"/>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84"/>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84"/>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84"/>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84"/>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84"/>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84"/>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84"/>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84"/>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84"/>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84"/>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84"/>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84"/>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84"/>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84"/>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84"/>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84"/>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84"/>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84"/>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84"/>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84"/>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84"/>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84"/>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84"/>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84"/>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84"/>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84"/>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84"/>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84"/>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84"/>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84"/>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84"/>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84"/>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84"/>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84"/>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84"/>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84"/>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84"/>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84"/>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84"/>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84"/>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84"/>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84"/>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84"/>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84"/>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84"/>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84"/>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84"/>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84"/>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84"/>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84"/>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84"/>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84"/>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84"/>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84"/>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84"/>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84"/>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84"/>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84"/>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84"/>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84"/>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84"/>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84"/>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84"/>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84"/>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84"/>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84"/>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84"/>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84"/>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84"/>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84"/>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84"/>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84"/>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84"/>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84"/>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84"/>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84"/>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84"/>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84"/>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84"/>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84"/>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84"/>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84"/>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4"/>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84"/>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84"/>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84"/>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84"/>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84"/>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84"/>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84"/>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84"/>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84"/>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84"/>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84"/>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84"/>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84"/>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84"/>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84"/>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84"/>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84"/>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84"/>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84"/>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84"/>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84"/>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84"/>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84"/>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84"/>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84"/>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84"/>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84"/>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84"/>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84"/>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84"/>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84"/>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84"/>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84"/>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84"/>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84"/>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84"/>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84"/>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84"/>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84"/>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84"/>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84"/>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84"/>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84"/>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84"/>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84"/>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84"/>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84"/>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84"/>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84"/>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84"/>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84"/>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84"/>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84"/>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84"/>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84"/>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84"/>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84"/>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84"/>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84"/>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84"/>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84"/>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84"/>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84"/>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84"/>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84"/>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84"/>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84"/>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84"/>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84"/>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84"/>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84"/>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84"/>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84"/>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84"/>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84"/>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84"/>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84"/>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84"/>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84"/>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84"/>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84"/>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84"/>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84"/>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84"/>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84"/>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84"/>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84"/>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84"/>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84"/>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84"/>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84"/>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84"/>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84"/>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84"/>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84"/>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84"/>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84"/>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84"/>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84"/>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84"/>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84"/>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84"/>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84"/>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84"/>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84"/>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84"/>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84"/>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84"/>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84"/>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84"/>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84"/>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84"/>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84"/>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84"/>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84"/>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84"/>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84"/>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84"/>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84"/>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84"/>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84"/>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84"/>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84"/>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84"/>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84"/>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84"/>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84"/>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84"/>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84"/>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84"/>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84"/>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84"/>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84"/>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84"/>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84"/>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84"/>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84"/>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84"/>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84"/>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84"/>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84"/>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84"/>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84"/>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84"/>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84"/>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84"/>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84"/>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84"/>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84"/>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84"/>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84"/>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84"/>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84"/>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84"/>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84"/>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84"/>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84"/>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84"/>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84"/>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84"/>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84"/>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84"/>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84"/>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84"/>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84"/>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84"/>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84"/>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84"/>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84"/>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84"/>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84"/>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84"/>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84"/>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84"/>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84"/>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84"/>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84"/>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84"/>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84"/>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84"/>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84"/>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84"/>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84"/>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84"/>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84"/>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84"/>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84"/>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84"/>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84"/>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84"/>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84"/>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84"/>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84"/>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84"/>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84"/>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84"/>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84"/>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84"/>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84"/>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84"/>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84"/>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84"/>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84"/>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84"/>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84"/>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84"/>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84"/>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84"/>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84"/>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84"/>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84"/>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84"/>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84"/>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84"/>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84"/>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84"/>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84"/>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84"/>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84"/>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84"/>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84"/>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84"/>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84"/>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84"/>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84"/>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84"/>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84"/>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84"/>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84"/>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84"/>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84"/>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84"/>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84"/>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84"/>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84"/>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84"/>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84"/>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84"/>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84"/>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84"/>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84"/>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84"/>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84"/>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84"/>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84"/>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84"/>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84"/>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84"/>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84"/>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84"/>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84"/>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84"/>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84"/>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84"/>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84"/>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84"/>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84"/>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84"/>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84"/>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84"/>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84"/>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84"/>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84"/>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84"/>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84"/>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84"/>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84"/>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84"/>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84"/>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84"/>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84"/>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84"/>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84"/>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84"/>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84"/>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84"/>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84"/>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84"/>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84"/>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84"/>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84"/>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84"/>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84"/>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84"/>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84"/>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84"/>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84"/>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84"/>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84"/>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84"/>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84"/>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84"/>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84"/>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84"/>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84"/>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84"/>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84"/>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84"/>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84"/>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84"/>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84"/>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84"/>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84"/>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84"/>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84"/>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84"/>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84"/>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84"/>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84"/>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84"/>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84"/>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84"/>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84"/>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84"/>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84"/>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84"/>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84"/>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84"/>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84"/>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84"/>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84"/>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84"/>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84"/>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84"/>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84"/>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84"/>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84"/>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84"/>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84"/>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84"/>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84"/>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84"/>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84"/>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84"/>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84"/>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84"/>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84"/>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84"/>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84"/>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84"/>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84"/>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84"/>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84"/>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84"/>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84"/>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84"/>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84"/>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84"/>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84"/>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84"/>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84"/>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84"/>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84"/>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84"/>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84"/>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84"/>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84"/>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84"/>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84"/>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84"/>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84"/>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84"/>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84"/>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84"/>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84"/>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84"/>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84"/>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84"/>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84"/>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84"/>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84"/>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84"/>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84"/>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84"/>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84"/>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84"/>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84"/>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84"/>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84"/>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84"/>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84"/>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84"/>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84"/>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84"/>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84"/>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84"/>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84"/>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84"/>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84"/>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84"/>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84"/>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84"/>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84"/>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84"/>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84"/>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84"/>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84"/>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84"/>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84"/>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84"/>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84"/>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84"/>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84"/>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84"/>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84"/>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84"/>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84"/>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84"/>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84"/>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84"/>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84"/>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84"/>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84"/>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84"/>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84"/>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84"/>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84"/>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84"/>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84"/>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84"/>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84"/>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84"/>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84"/>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84"/>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84"/>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84"/>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84"/>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84"/>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84"/>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84"/>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84"/>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84"/>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84"/>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84"/>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84"/>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84"/>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84"/>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84"/>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84"/>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84"/>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84"/>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84"/>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84"/>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84"/>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84"/>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84"/>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84"/>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84"/>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84"/>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84"/>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84"/>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84"/>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84"/>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84"/>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84"/>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84"/>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84"/>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84"/>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84"/>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84"/>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84"/>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84"/>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84"/>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84"/>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84"/>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84"/>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84"/>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84"/>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84"/>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84"/>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84"/>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84"/>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84"/>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84"/>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84"/>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84"/>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84"/>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84"/>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84"/>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84"/>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84"/>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84"/>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84"/>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84"/>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84"/>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84"/>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84"/>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84"/>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84"/>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84"/>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84"/>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84"/>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84"/>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84"/>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84"/>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84"/>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84"/>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84"/>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84"/>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84"/>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84"/>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84"/>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84"/>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84"/>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84"/>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84"/>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84"/>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84"/>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84"/>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84"/>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84"/>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84"/>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84"/>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84"/>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84"/>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84"/>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84"/>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84"/>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84"/>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84"/>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84"/>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84"/>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84"/>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84"/>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84"/>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84"/>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84"/>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84"/>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84"/>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84"/>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84"/>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84"/>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84"/>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84"/>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84"/>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84"/>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84"/>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84"/>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84"/>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84"/>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84"/>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84"/>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84"/>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84"/>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84"/>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84"/>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84"/>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84"/>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84"/>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84"/>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84"/>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84"/>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84"/>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84"/>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84"/>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84"/>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84"/>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84"/>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84"/>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84"/>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84"/>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84"/>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84"/>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84"/>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84"/>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84"/>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84"/>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84"/>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84"/>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84"/>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84"/>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84"/>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84"/>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84"/>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84"/>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84"/>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84"/>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84"/>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84"/>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84"/>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84"/>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84"/>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84"/>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84"/>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84"/>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84"/>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84"/>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84"/>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84"/>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84"/>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84"/>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84"/>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84"/>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84"/>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84"/>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84"/>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84"/>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84"/>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84"/>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84"/>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84"/>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84"/>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84"/>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84"/>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84"/>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84"/>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84"/>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84"/>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84"/>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84"/>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84"/>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84"/>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84"/>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84"/>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84"/>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84"/>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84"/>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84"/>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84"/>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84"/>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84"/>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84"/>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84"/>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84"/>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84"/>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84"/>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84"/>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84"/>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84"/>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84"/>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84"/>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84"/>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84"/>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84"/>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84"/>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84"/>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84"/>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84"/>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84"/>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84"/>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84"/>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84"/>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84"/>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84"/>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84"/>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84"/>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84"/>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84"/>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84"/>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84"/>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84"/>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84"/>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84"/>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84"/>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84"/>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84"/>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84"/>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84"/>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84"/>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84"/>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84"/>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84"/>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84"/>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84"/>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84"/>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84"/>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84"/>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84"/>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84"/>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84"/>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84"/>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84"/>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84"/>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84"/>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84"/>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84"/>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84"/>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84"/>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84"/>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84"/>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84"/>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84"/>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84"/>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84"/>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84"/>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84"/>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84"/>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84"/>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84"/>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84"/>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84"/>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84"/>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84"/>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84"/>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84"/>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84"/>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84"/>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84"/>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84"/>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84"/>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84"/>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84"/>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84"/>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84"/>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84"/>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84"/>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84"/>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84"/>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84"/>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84"/>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84"/>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84"/>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84"/>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84"/>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84"/>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84"/>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84"/>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84"/>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84"/>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84"/>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84"/>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84"/>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84"/>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84"/>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84"/>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84"/>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84"/>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84"/>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84"/>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84"/>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84"/>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84"/>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84"/>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84"/>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84"/>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84"/>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84"/>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84"/>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84"/>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84"/>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84"/>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84"/>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84"/>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84"/>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84"/>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84"/>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84"/>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84"/>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84"/>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84"/>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84"/>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84"/>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84"/>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84"/>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84"/>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84"/>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84"/>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84"/>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84"/>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84"/>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84"/>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84"/>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84"/>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84"/>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84"/>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84"/>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84"/>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84"/>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84"/>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84"/>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84"/>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84"/>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84"/>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84"/>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84"/>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84"/>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84"/>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84"/>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84"/>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84"/>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84"/>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84"/>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84"/>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84"/>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84"/>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84"/>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84"/>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84"/>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84"/>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84"/>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84"/>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84"/>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84"/>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84"/>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84"/>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84"/>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84"/>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84"/>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84"/>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84"/>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84"/>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84"/>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84"/>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84"/>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84"/>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84"/>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84"/>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84"/>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84"/>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84"/>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84"/>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84"/>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84"/>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84"/>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84"/>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84"/>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84"/>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84"/>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84"/>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84"/>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84"/>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84"/>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84"/>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84"/>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84"/>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84"/>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84"/>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84"/>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84"/>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84"/>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84"/>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84"/>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84"/>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84"/>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84"/>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84"/>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84"/>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84"/>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84"/>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84"/>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84"/>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84"/>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84"/>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84"/>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84"/>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84"/>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84"/>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84"/>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84"/>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84"/>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84"/>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84"/>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84"/>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84"/>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84"/>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84"/>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84"/>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84"/>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84"/>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84"/>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84"/>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84"/>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84"/>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84"/>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84"/>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84"/>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84"/>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84"/>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84"/>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84"/>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84"/>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84"/>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84"/>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84"/>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84"/>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84"/>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84"/>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84"/>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84"/>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84"/>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84"/>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84"/>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84"/>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84"/>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84"/>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84"/>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84"/>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84"/>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84"/>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84"/>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84"/>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84"/>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84"/>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84"/>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84"/>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84"/>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84"/>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84"/>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84"/>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84"/>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84"/>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84"/>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84"/>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84"/>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84"/>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84"/>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84"/>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84"/>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84"/>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84"/>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84"/>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84"/>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84"/>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84"/>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84"/>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84"/>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84"/>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84"/>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84"/>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84"/>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84"/>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84"/>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84"/>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84"/>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84"/>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84"/>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84"/>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84"/>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84"/>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84"/>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84"/>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84"/>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84"/>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84"/>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84"/>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84"/>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84"/>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84"/>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84"/>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84"/>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84"/>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84"/>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84"/>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84"/>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84"/>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84"/>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84"/>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84"/>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84"/>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84"/>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84"/>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84"/>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84"/>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84"/>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84"/>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84"/>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84"/>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84"/>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84"/>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84"/>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84"/>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84"/>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84"/>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84"/>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84"/>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84"/>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84"/>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84"/>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84"/>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84"/>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84"/>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84"/>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84"/>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84"/>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84"/>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84"/>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84"/>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84"/>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84"/>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84"/>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84"/>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84"/>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84"/>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84"/>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84"/>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84"/>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84"/>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84"/>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84"/>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84"/>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84"/>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84"/>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84"/>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84"/>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84"/>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84"/>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84"/>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84"/>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84"/>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84"/>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84"/>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84"/>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84"/>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84"/>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84"/>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84"/>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84"/>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84"/>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84"/>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84"/>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84"/>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84"/>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84"/>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84"/>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84"/>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84"/>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84"/>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84"/>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84"/>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84"/>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84"/>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84"/>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84"/>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84"/>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84"/>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84"/>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84"/>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84"/>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84"/>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84"/>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84"/>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84"/>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84"/>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84"/>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84"/>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84"/>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84"/>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84"/>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84"/>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84"/>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84"/>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84"/>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84"/>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84"/>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84"/>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84"/>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84"/>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84"/>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84"/>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84"/>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84"/>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84"/>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84"/>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84"/>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84"/>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84"/>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84"/>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84"/>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84"/>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84"/>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84"/>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84"/>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84"/>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84"/>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84"/>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84"/>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84"/>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84"/>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84"/>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84"/>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84"/>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84"/>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84"/>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84"/>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84"/>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84"/>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84"/>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84"/>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84"/>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84"/>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84"/>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84"/>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84"/>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84"/>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84"/>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84"/>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84"/>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84"/>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84"/>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84"/>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84"/>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84"/>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84"/>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84"/>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84"/>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84"/>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84"/>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84"/>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84"/>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84"/>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84"/>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84"/>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84"/>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84"/>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84"/>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84"/>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84"/>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84"/>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84"/>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84"/>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84"/>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84"/>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84"/>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84"/>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84"/>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84"/>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84"/>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84"/>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84"/>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84"/>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84"/>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84"/>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84"/>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84"/>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84"/>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84"/>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84"/>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84"/>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84"/>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84"/>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84"/>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84"/>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84"/>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84"/>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84"/>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84"/>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84"/>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84"/>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84"/>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84"/>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84"/>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84"/>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84"/>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84"/>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84"/>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84"/>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84"/>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84"/>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84"/>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84"/>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84"/>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84"/>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84"/>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84"/>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84"/>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84"/>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84"/>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84"/>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84"/>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84"/>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84"/>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84"/>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84"/>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84"/>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84"/>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84"/>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84"/>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84"/>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84"/>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84"/>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84"/>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84"/>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84"/>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84"/>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84"/>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84"/>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84"/>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84"/>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84"/>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84"/>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84"/>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84"/>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84"/>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84"/>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84"/>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84"/>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84"/>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84"/>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84"/>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84"/>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84"/>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84"/>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84"/>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84"/>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84"/>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84"/>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84"/>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84"/>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84"/>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84"/>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84"/>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84"/>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84"/>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84"/>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84"/>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84"/>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84"/>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84"/>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84"/>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84"/>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84"/>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84"/>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4"/>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84"/>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84"/>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4"/>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4"/>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4"/>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84"/>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84"/>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84"/>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84"/>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84"/>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4"/>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4"/>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84"/>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84"/>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4"/>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84"/>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84"/>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4"/>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4"/>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4"/>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84"/>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84"/>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4"/>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4"/>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4"/>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84"/>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84"/>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4"/>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4"/>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4"/>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4"/>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84"/>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84"/>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4"/>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4"/>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4"/>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84"/>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84"/>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84"/>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4"/>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84"/>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84"/>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4"/>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4"/>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4"/>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4"/>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4"/>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84"/>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84"/>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4"/>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4"/>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4"/>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4"/>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4"/>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4"/>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84"/>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4"/>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4"/>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4"/>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84"/>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84"/>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4"/>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84"/>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84"/>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4"/>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84"/>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84"/>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4"/>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84"/>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84"/>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4"/>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84"/>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84"/>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4"/>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84"/>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84"/>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4"/>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84"/>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84"/>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4"/>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84"/>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84"/>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4"/>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4"/>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84"/>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84"/>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4"/>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4"/>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84"/>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84"/>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4"/>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4"/>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84"/>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84"/>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4"/>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4"/>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84"/>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84"/>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4"/>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84"/>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4"/>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4"/>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4"/>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4"/>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4"/>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84"/>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84"/>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4"/>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84"/>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84"/>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4"/>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84"/>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84"/>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4"/>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84"/>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4"/>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4"/>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84"/>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84"/>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4"/>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4"/>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4"/>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4"/>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4"/>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4"/>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4"/>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84"/>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84"/>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84"/>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4"/>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84"/>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84"/>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4"/>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4"/>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4"/>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4"/>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4"/>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4"/>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4"/>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4"/>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4"/>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4"/>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4"/>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4"/>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4"/>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4"/>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4"/>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4"/>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4"/>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4"/>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4"/>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84"/>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84"/>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4"/>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4"/>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4"/>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4"/>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4"/>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4"/>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4"/>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4"/>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4"/>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4"/>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4"/>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4"/>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4"/>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4"/>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4"/>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4"/>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4"/>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4"/>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4"/>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4"/>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4"/>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4"/>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4"/>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4"/>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4"/>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4"/>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4"/>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4"/>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4"/>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4"/>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4"/>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4"/>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4"/>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4"/>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4"/>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4"/>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4"/>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4"/>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4"/>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4"/>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4"/>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4"/>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4"/>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4"/>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4"/>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4"/>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4"/>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4"/>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4"/>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4"/>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4"/>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4"/>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4"/>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4"/>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4"/>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4"/>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4"/>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4"/>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4"/>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4"/>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4"/>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4"/>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4"/>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4"/>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4"/>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4"/>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4"/>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4"/>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4"/>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4"/>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4"/>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4"/>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4"/>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4"/>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4"/>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4"/>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4"/>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84"/>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84"/>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4"/>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4"/>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4"/>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84"/>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84"/>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4"/>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4"/>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84"/>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84"/>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4"/>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4"/>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84"/>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84"/>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4"/>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84"/>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84"/>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4"/>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4"/>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4"/>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4"/>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84"/>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84"/>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84"/>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4"/>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4"/>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4"/>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84"/>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84"/>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4"/>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84"/>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84"/>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4"/>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84"/>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84"/>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84"/>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4"/>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84"/>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84"/>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4"/>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84"/>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84"/>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4"/>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84"/>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84"/>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4"/>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84"/>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84"/>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4"/>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4"/>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4"/>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4"/>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4"/>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4"/>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4"/>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84"/>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84"/>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4"/>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4"/>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4"/>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4"/>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4"/>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4"/>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4"/>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4"/>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4"/>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84"/>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84"/>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4"/>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4"/>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4"/>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4"/>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4"/>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4"/>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4"/>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4"/>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4"/>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4"/>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4"/>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4"/>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4"/>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4"/>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4"/>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4"/>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4"/>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4"/>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4"/>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4"/>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84"/>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84"/>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4"/>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4"/>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4"/>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4"/>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4"/>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84"/>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4"/>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4"/>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4"/>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84"/>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84"/>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84"/>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84"/>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84"/>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84"/>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84"/>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84"/>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84"/>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84"/>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84"/>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84"/>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84"/>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4"/>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4"/>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4"/>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84"/>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84"/>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84"/>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84"/>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84"/>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84"/>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84"/>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4"/>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4"/>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4"/>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4"/>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84"/>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84"/>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4"/>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84"/>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84"/>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4"/>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84"/>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84"/>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84"/>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4"/>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84"/>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84"/>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84"/>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84"/>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84"/>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84"/>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84"/>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4"/>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84"/>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84"/>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84"/>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84"/>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84"/>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84"/>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84"/>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84"/>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84"/>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84"/>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4"/>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4"/>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84"/>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84"/>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4"/>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4"/>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4"/>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4"/>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4"/>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84"/>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4"/>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4"/>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4"/>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4"/>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4"/>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4"/>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4"/>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4"/>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4"/>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84"/>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4"/>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4"/>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4"/>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4"/>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4"/>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4"/>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4"/>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4"/>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4"/>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4"/>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4"/>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4"/>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4"/>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4"/>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4"/>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4"/>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4"/>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4"/>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4"/>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84"/>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84"/>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84"/>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84"/>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4"/>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84"/>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84"/>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84"/>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4"/>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4"/>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4"/>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84"/>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4"/>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4"/>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4"/>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4"/>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4"/>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4"/>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84"/>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84"/>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4"/>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4"/>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4"/>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84"/>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4"/>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4"/>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4"/>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4"/>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4"/>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4"/>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4"/>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4"/>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4"/>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4"/>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4"/>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4"/>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4"/>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4"/>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4"/>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4"/>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4"/>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4"/>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4"/>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4"/>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4"/>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4"/>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4"/>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4"/>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4"/>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4"/>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4"/>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4"/>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84"/>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84"/>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4"/>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84"/>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84"/>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84"/>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84"/>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84"/>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84"/>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4"/>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84"/>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4"/>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4"/>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4"/>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4"/>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4"/>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4"/>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4"/>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84"/>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84"/>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4"/>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4"/>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4"/>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84"/>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4"/>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4"/>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4"/>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4"/>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4"/>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4"/>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4"/>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84"/>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84"/>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4"/>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4"/>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4"/>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84"/>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4"/>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4"/>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4"/>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4"/>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4"/>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4"/>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4"/>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4"/>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4"/>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4"/>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4"/>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4"/>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4"/>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4"/>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4"/>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4"/>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84"/>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4"/>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4"/>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4"/>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4"/>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4"/>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4"/>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4"/>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4"/>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4"/>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4"/>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4"/>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84"/>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4"/>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4"/>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4"/>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4"/>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4"/>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4"/>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4"/>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4"/>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4"/>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4"/>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4"/>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4"/>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84"/>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84"/>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4"/>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84"/>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4"/>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4"/>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4"/>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4"/>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4"/>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4"/>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4"/>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4"/>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84"/>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4"/>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4"/>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4"/>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4"/>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4"/>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4"/>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4"/>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4"/>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4"/>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84"/>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4"/>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4"/>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4"/>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4"/>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4"/>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84"/>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4"/>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4"/>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4"/>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4"/>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4"/>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4"/>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4"/>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4"/>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4"/>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84"/>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84"/>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4"/>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4"/>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4"/>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4"/>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4"/>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4"/>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4"/>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4"/>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4"/>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4"/>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4"/>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4"/>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4"/>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4"/>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4"/>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84"/>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4"/>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4"/>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4"/>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4"/>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4"/>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4"/>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4"/>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4"/>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4"/>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4"/>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4"/>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4"/>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4"/>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4"/>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4"/>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4"/>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4"/>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4"/>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4"/>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4"/>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4"/>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4"/>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4"/>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4"/>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4"/>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4"/>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4"/>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4"/>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4"/>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4"/>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4"/>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4"/>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4"/>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4"/>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4"/>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4"/>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4"/>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4"/>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4"/>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4"/>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4"/>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4"/>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4"/>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4"/>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4"/>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4"/>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84"/>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84"/>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84"/>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4"/>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4"/>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4"/>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4"/>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4"/>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4"/>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4"/>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4"/>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4"/>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4"/>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4"/>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4"/>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4"/>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4"/>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4"/>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4"/>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4"/>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4"/>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4"/>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4"/>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4"/>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4"/>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4"/>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4"/>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4"/>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4"/>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4"/>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4"/>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4"/>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4"/>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4"/>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4"/>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84"/>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4"/>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4"/>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4"/>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4"/>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4"/>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4"/>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4"/>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4"/>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4"/>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4"/>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4"/>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4"/>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4"/>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4"/>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4"/>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4"/>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4"/>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4"/>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4"/>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4"/>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4"/>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4"/>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4"/>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4"/>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4"/>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4"/>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4"/>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4"/>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4"/>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4"/>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4"/>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4"/>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4"/>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4"/>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4"/>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4"/>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4"/>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4"/>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4"/>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4"/>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4"/>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4"/>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4"/>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4"/>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4"/>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4"/>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4"/>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4"/>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4"/>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4"/>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4"/>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4"/>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4"/>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4"/>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4"/>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4"/>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4"/>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4"/>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4"/>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4"/>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4"/>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4"/>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4"/>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4"/>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4"/>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4"/>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4"/>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4"/>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4"/>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4"/>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4"/>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4"/>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4"/>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4"/>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4"/>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4"/>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4"/>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4"/>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4"/>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4"/>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4"/>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4"/>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4"/>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4"/>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4"/>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4"/>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4"/>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4"/>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4"/>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4"/>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4"/>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4"/>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4"/>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4"/>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4"/>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4"/>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4"/>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4"/>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4"/>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4"/>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4"/>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4"/>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4"/>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4"/>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4"/>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4"/>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4"/>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4"/>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4"/>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4"/>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4"/>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4"/>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4"/>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4"/>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4"/>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4"/>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4"/>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4"/>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4"/>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4"/>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4"/>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4"/>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4"/>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4"/>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4"/>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4"/>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4"/>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4"/>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4"/>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4"/>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4"/>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4"/>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4"/>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4"/>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4"/>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4"/>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4"/>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4"/>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4"/>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4"/>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4"/>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4"/>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4"/>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4"/>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4"/>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4"/>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4"/>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4"/>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4"/>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4"/>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4"/>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4"/>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4"/>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4"/>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4"/>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4"/>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4"/>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4"/>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4"/>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4"/>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4"/>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4"/>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4"/>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4"/>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4"/>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4"/>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4"/>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4"/>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4"/>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4"/>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4"/>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4"/>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4"/>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4"/>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4"/>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4"/>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4"/>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4"/>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4"/>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4"/>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4"/>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4"/>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4"/>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5" name="Google Shape;9115;p84"/>
          <p:cNvGrpSpPr/>
          <p:nvPr/>
        </p:nvGrpSpPr>
        <p:grpSpPr>
          <a:xfrm>
            <a:off x="3450485" y="919691"/>
            <a:ext cx="2310381" cy="1488888"/>
            <a:chOff x="229225" y="549050"/>
            <a:chExt cx="7161750" cy="4615275"/>
          </a:xfrm>
        </p:grpSpPr>
        <p:sp>
          <p:nvSpPr>
            <p:cNvPr id="9116" name="Google Shape;9116;p8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4"/>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3" name="Google Shape;9233;p84"/>
          <p:cNvGrpSpPr/>
          <p:nvPr/>
        </p:nvGrpSpPr>
        <p:grpSpPr>
          <a:xfrm>
            <a:off x="3548403" y="2849588"/>
            <a:ext cx="2310282" cy="1374222"/>
            <a:chOff x="238125" y="732525"/>
            <a:chExt cx="7130500" cy="4241425"/>
          </a:xfrm>
        </p:grpSpPr>
        <p:sp>
          <p:nvSpPr>
            <p:cNvPr id="9234" name="Google Shape;9234;p8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8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1" name="Shape 9351"/>
        <p:cNvGrpSpPr/>
        <p:nvPr/>
      </p:nvGrpSpPr>
      <p:grpSpPr>
        <a:xfrm>
          <a:off x="0" y="0"/>
          <a:ext cx="0" cy="0"/>
          <a:chOff x="0" y="0"/>
          <a:chExt cx="0" cy="0"/>
        </a:xfrm>
      </p:grpSpPr>
      <p:grpSp>
        <p:nvGrpSpPr>
          <p:cNvPr id="9352" name="Google Shape;9352;p85"/>
          <p:cNvGrpSpPr/>
          <p:nvPr/>
        </p:nvGrpSpPr>
        <p:grpSpPr>
          <a:xfrm>
            <a:off x="2100560" y="3398663"/>
            <a:ext cx="1102891" cy="760337"/>
            <a:chOff x="4967783" y="2151471"/>
            <a:chExt cx="3920692" cy="2702940"/>
          </a:xfrm>
        </p:grpSpPr>
        <p:grpSp>
          <p:nvGrpSpPr>
            <p:cNvPr id="9353" name="Google Shape;9353;p85"/>
            <p:cNvGrpSpPr/>
            <p:nvPr/>
          </p:nvGrpSpPr>
          <p:grpSpPr>
            <a:xfrm>
              <a:off x="5045709" y="2252109"/>
              <a:ext cx="3761071" cy="2501708"/>
              <a:chOff x="2691784" y="1805334"/>
              <a:chExt cx="3761071" cy="2501708"/>
            </a:xfrm>
          </p:grpSpPr>
          <p:sp>
            <p:nvSpPr>
              <p:cNvPr id="9354" name="Google Shape;9354;p85"/>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5"/>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5"/>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5"/>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5"/>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5"/>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5"/>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1" name="Google Shape;9361;p85"/>
            <p:cNvGrpSpPr/>
            <p:nvPr/>
          </p:nvGrpSpPr>
          <p:grpSpPr>
            <a:xfrm>
              <a:off x="4967783" y="2151471"/>
              <a:ext cx="3920692" cy="2702940"/>
              <a:chOff x="2613858" y="1704696"/>
              <a:chExt cx="3920692" cy="2702940"/>
            </a:xfrm>
          </p:grpSpPr>
          <p:sp>
            <p:nvSpPr>
              <p:cNvPr id="9362" name="Google Shape;9362;p85"/>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5"/>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5"/>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5"/>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5"/>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67" name="Google Shape;9367;p85"/>
          <p:cNvGrpSpPr/>
          <p:nvPr/>
        </p:nvGrpSpPr>
        <p:grpSpPr>
          <a:xfrm>
            <a:off x="3504468" y="1286940"/>
            <a:ext cx="1561911" cy="708580"/>
            <a:chOff x="3530532" y="1496185"/>
            <a:chExt cx="1561911" cy="708580"/>
          </a:xfrm>
        </p:grpSpPr>
        <p:grpSp>
          <p:nvGrpSpPr>
            <p:cNvPr id="9368" name="Google Shape;9368;p85"/>
            <p:cNvGrpSpPr/>
            <p:nvPr/>
          </p:nvGrpSpPr>
          <p:grpSpPr>
            <a:xfrm>
              <a:off x="3720318" y="1857562"/>
              <a:ext cx="1372125" cy="54"/>
              <a:chOff x="3720318" y="1857562"/>
              <a:chExt cx="1372125" cy="54"/>
            </a:xfrm>
          </p:grpSpPr>
          <p:cxnSp>
            <p:nvCxnSpPr>
              <p:cNvPr id="9369" name="Google Shape;9369;p85"/>
              <p:cNvCxnSpPr>
                <a:endCxn id="9370"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371" name="Google Shape;9371;p85"/>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372" name="Google Shape;9372;p85"/>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9373" name="Google Shape;9373;p85"/>
              <p:cNvCxnSpPr>
                <a:stCxn id="9370"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9374" name="Google Shape;9374;p85"/>
            <p:cNvGrpSpPr/>
            <p:nvPr/>
          </p:nvGrpSpPr>
          <p:grpSpPr>
            <a:xfrm>
              <a:off x="3567462" y="1496185"/>
              <a:ext cx="286500" cy="272914"/>
              <a:chOff x="3567462" y="1496185"/>
              <a:chExt cx="286500" cy="272914"/>
            </a:xfrm>
          </p:grpSpPr>
          <p:cxnSp>
            <p:nvCxnSpPr>
              <p:cNvPr id="9375" name="Google Shape;9375;p85"/>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376" name="Google Shape;9376;p85"/>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77" name="Google Shape;9377;p85"/>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5"/>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9" name="Google Shape;9379;p85"/>
            <p:cNvGrpSpPr/>
            <p:nvPr/>
          </p:nvGrpSpPr>
          <p:grpSpPr>
            <a:xfrm>
              <a:off x="3929014" y="1960574"/>
              <a:ext cx="286500" cy="242342"/>
              <a:chOff x="3929014" y="1960574"/>
              <a:chExt cx="286500" cy="242342"/>
            </a:xfrm>
          </p:grpSpPr>
          <p:cxnSp>
            <p:nvCxnSpPr>
              <p:cNvPr id="9380" name="Google Shape;9380;p85"/>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9381" name="Google Shape;9381;p85"/>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2" name="Google Shape;9382;p85"/>
            <p:cNvGrpSpPr/>
            <p:nvPr/>
          </p:nvGrpSpPr>
          <p:grpSpPr>
            <a:xfrm>
              <a:off x="4290828" y="1496185"/>
              <a:ext cx="286500" cy="272914"/>
              <a:chOff x="4290828" y="1496185"/>
              <a:chExt cx="286500" cy="272914"/>
            </a:xfrm>
          </p:grpSpPr>
          <p:cxnSp>
            <p:nvCxnSpPr>
              <p:cNvPr id="9383" name="Google Shape;9383;p85"/>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9384" name="Google Shape;9384;p85"/>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5" name="Google Shape;9385;p85"/>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5"/>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6" name="Google Shape;9386;p85"/>
            <p:cNvGrpSpPr/>
            <p:nvPr/>
          </p:nvGrpSpPr>
          <p:grpSpPr>
            <a:xfrm>
              <a:off x="4657726" y="1959674"/>
              <a:ext cx="286500" cy="245092"/>
              <a:chOff x="4657726" y="1959674"/>
              <a:chExt cx="286500" cy="245092"/>
            </a:xfrm>
          </p:grpSpPr>
          <p:cxnSp>
            <p:nvCxnSpPr>
              <p:cNvPr id="9387" name="Google Shape;9387;p85"/>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9388" name="Google Shape;9388;p85"/>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89" name="Google Shape;9389;p85"/>
          <p:cNvGrpSpPr/>
          <p:nvPr/>
        </p:nvGrpSpPr>
        <p:grpSpPr>
          <a:xfrm>
            <a:off x="3486488" y="2149036"/>
            <a:ext cx="1597032" cy="378649"/>
            <a:chOff x="3512551" y="2358282"/>
            <a:chExt cx="1597032" cy="378649"/>
          </a:xfrm>
        </p:grpSpPr>
        <p:grpSp>
          <p:nvGrpSpPr>
            <p:cNvPr id="9390" name="Google Shape;9390;p85"/>
            <p:cNvGrpSpPr/>
            <p:nvPr/>
          </p:nvGrpSpPr>
          <p:grpSpPr>
            <a:xfrm>
              <a:off x="3738198" y="2553002"/>
              <a:ext cx="1145834" cy="117"/>
              <a:chOff x="3738198" y="2553002"/>
              <a:chExt cx="1145834" cy="117"/>
            </a:xfrm>
          </p:grpSpPr>
          <p:cxnSp>
            <p:nvCxnSpPr>
              <p:cNvPr id="9391" name="Google Shape;9391;p85"/>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392" name="Google Shape;9392;p85"/>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9393" name="Google Shape;9393;p85"/>
              <p:cNvCxnSpPr>
                <a:stCxn id="9394" idx="6"/>
                <a:endCxn id="9395"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9396" name="Google Shape;9396;p85"/>
            <p:cNvGrpSpPr/>
            <p:nvPr/>
          </p:nvGrpSpPr>
          <p:grpSpPr>
            <a:xfrm>
              <a:off x="3969644" y="2440153"/>
              <a:ext cx="225900" cy="296779"/>
              <a:chOff x="3969644" y="2440153"/>
              <a:chExt cx="225900" cy="296779"/>
            </a:xfrm>
          </p:grpSpPr>
          <p:cxnSp>
            <p:nvCxnSpPr>
              <p:cNvPr id="9397" name="Google Shape;9397;p85"/>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9395" name="Google Shape;9395;p85"/>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5"/>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9" name="Google Shape;9399;p85"/>
            <p:cNvGrpSpPr/>
            <p:nvPr/>
          </p:nvGrpSpPr>
          <p:grpSpPr>
            <a:xfrm>
              <a:off x="4426818" y="2358282"/>
              <a:ext cx="225600" cy="307471"/>
              <a:chOff x="4426818" y="2358282"/>
              <a:chExt cx="225600" cy="307471"/>
            </a:xfrm>
          </p:grpSpPr>
          <p:cxnSp>
            <p:nvCxnSpPr>
              <p:cNvPr id="9400" name="Google Shape;9400;p85"/>
              <p:cNvCxnSpPr>
                <a:stCxn id="9401"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9402" name="Google Shape;9402;p85"/>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5"/>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3" name="Google Shape;9403;p85"/>
            <p:cNvGrpSpPr/>
            <p:nvPr/>
          </p:nvGrpSpPr>
          <p:grpSpPr>
            <a:xfrm>
              <a:off x="4883984" y="2440153"/>
              <a:ext cx="225600" cy="296479"/>
              <a:chOff x="4883984" y="2440153"/>
              <a:chExt cx="225600" cy="296479"/>
            </a:xfrm>
          </p:grpSpPr>
          <p:cxnSp>
            <p:nvCxnSpPr>
              <p:cNvPr id="9404" name="Google Shape;9404;p85"/>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9405" name="Google Shape;9405;p85"/>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5"/>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85"/>
            <p:cNvGrpSpPr/>
            <p:nvPr/>
          </p:nvGrpSpPr>
          <p:grpSpPr>
            <a:xfrm>
              <a:off x="3512551" y="2358356"/>
              <a:ext cx="225647" cy="307629"/>
              <a:chOff x="2182679" y="2005014"/>
              <a:chExt cx="792300" cy="1080158"/>
            </a:xfrm>
          </p:grpSpPr>
          <p:cxnSp>
            <p:nvCxnSpPr>
              <p:cNvPr id="9408" name="Google Shape;9408;p85"/>
              <p:cNvCxnSpPr>
                <a:stCxn id="9409"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9394" name="Google Shape;9394;p85"/>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5"/>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10" name="Google Shape;9410;p85"/>
          <p:cNvGrpSpPr/>
          <p:nvPr/>
        </p:nvGrpSpPr>
        <p:grpSpPr>
          <a:xfrm>
            <a:off x="6846570" y="972834"/>
            <a:ext cx="1559809" cy="722610"/>
            <a:chOff x="634175" y="2986275"/>
            <a:chExt cx="3147949" cy="1458344"/>
          </a:xfrm>
        </p:grpSpPr>
        <p:cxnSp>
          <p:nvCxnSpPr>
            <p:cNvPr id="9411" name="Google Shape;9411;p85"/>
            <p:cNvCxnSpPr>
              <a:stCxn id="9412" idx="4"/>
              <a:endCxn id="9413"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9414" name="Google Shape;9414;p85"/>
            <p:cNvCxnSpPr>
              <a:stCxn id="9413" idx="0"/>
              <a:endCxn id="9415"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416" name="Google Shape;9416;p85"/>
            <p:cNvCxnSpPr>
              <a:stCxn id="9415" idx="4"/>
              <a:endCxn id="9417"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9418" name="Google Shape;9418;p85"/>
            <p:cNvCxnSpPr>
              <a:stCxn id="9417" idx="0"/>
              <a:endCxn id="9419"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9419" name="Google Shape;9419;p85"/>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415" name="Google Shape;9415;p85"/>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412" name="Google Shape;9412;p85"/>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417" name="Google Shape;9417;p85"/>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9413" name="Google Shape;9413;p85"/>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9420" name="Google Shape;9420;p85"/>
          <p:cNvGrpSpPr/>
          <p:nvPr/>
        </p:nvGrpSpPr>
        <p:grpSpPr>
          <a:xfrm>
            <a:off x="3500360" y="2682741"/>
            <a:ext cx="1570719" cy="294123"/>
            <a:chOff x="998425" y="1182125"/>
            <a:chExt cx="1065400" cy="199500"/>
          </a:xfrm>
        </p:grpSpPr>
        <p:sp>
          <p:nvSpPr>
            <p:cNvPr id="9421" name="Google Shape;9421;p8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6" name="Google Shape;9426;p85"/>
          <p:cNvGrpSpPr/>
          <p:nvPr/>
        </p:nvGrpSpPr>
        <p:grpSpPr>
          <a:xfrm>
            <a:off x="6843616" y="1800228"/>
            <a:ext cx="1565716" cy="366729"/>
            <a:chOff x="1247650" y="2075423"/>
            <a:chExt cx="6648477" cy="1557238"/>
          </a:xfrm>
        </p:grpSpPr>
        <p:sp>
          <p:nvSpPr>
            <p:cNvPr id="9427" name="Google Shape;9427;p8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3" name="Google Shape;9433;p85"/>
          <p:cNvGrpSpPr/>
          <p:nvPr/>
        </p:nvGrpSpPr>
        <p:grpSpPr>
          <a:xfrm>
            <a:off x="6827928" y="2949043"/>
            <a:ext cx="1597061" cy="663440"/>
            <a:chOff x="6796238" y="3158297"/>
            <a:chExt cx="1630319" cy="677257"/>
          </a:xfrm>
        </p:grpSpPr>
        <p:cxnSp>
          <p:nvCxnSpPr>
            <p:cNvPr id="9434" name="Google Shape;9434;p85"/>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435" name="Google Shape;9435;p85"/>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9436" name="Google Shape;9436;p85"/>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9437" name="Google Shape;9437;p85"/>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9438" name="Google Shape;9438;p85"/>
            <p:cNvGrpSpPr/>
            <p:nvPr/>
          </p:nvGrpSpPr>
          <p:grpSpPr>
            <a:xfrm>
              <a:off x="6796238" y="3311904"/>
              <a:ext cx="1630319" cy="377697"/>
              <a:chOff x="6796238" y="3311904"/>
              <a:chExt cx="1630319" cy="377697"/>
            </a:xfrm>
          </p:grpSpPr>
          <p:sp>
            <p:nvSpPr>
              <p:cNvPr id="9439" name="Google Shape;9439;p85"/>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5"/>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5"/>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42" name="Google Shape;9442;p85"/>
          <p:cNvGrpSpPr/>
          <p:nvPr/>
        </p:nvGrpSpPr>
        <p:grpSpPr>
          <a:xfrm>
            <a:off x="5349066" y="970435"/>
            <a:ext cx="1368606" cy="1593805"/>
            <a:chOff x="1839112" y="2209163"/>
            <a:chExt cx="1918159" cy="2233784"/>
          </a:xfrm>
        </p:grpSpPr>
        <p:sp>
          <p:nvSpPr>
            <p:cNvPr id="9443" name="Google Shape;9443;p85"/>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5"/>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5"/>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46" name="Google Shape;9446;p85"/>
            <p:cNvCxnSpPr>
              <a:stCxn id="9443" idx="6"/>
              <a:endCxn id="9444"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447" name="Google Shape;9447;p85"/>
            <p:cNvCxnSpPr>
              <a:stCxn id="9444" idx="4"/>
              <a:endCxn id="9448"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9449" name="Google Shape;9449;p85"/>
            <p:cNvCxnSpPr>
              <a:stCxn id="9448" idx="6"/>
              <a:endCxn id="9445"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9450" name="Google Shape;9450;p85"/>
            <p:cNvCxnSpPr>
              <a:stCxn id="9445" idx="4"/>
              <a:endCxn id="9451"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9448" name="Google Shape;9448;p85"/>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5"/>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5"/>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53" name="Google Shape;9453;p85"/>
            <p:cNvCxnSpPr>
              <a:endCxn id="9452"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9454" name="Google Shape;9454;p85"/>
          <p:cNvGrpSpPr/>
          <p:nvPr/>
        </p:nvGrpSpPr>
        <p:grpSpPr>
          <a:xfrm>
            <a:off x="3481439" y="976671"/>
            <a:ext cx="1637968" cy="154942"/>
            <a:chOff x="238125" y="2506075"/>
            <a:chExt cx="7115411" cy="673075"/>
          </a:xfrm>
        </p:grpSpPr>
        <p:sp>
          <p:nvSpPr>
            <p:cNvPr id="9455" name="Google Shape;9455;p8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0" name="Google Shape;9460;p85"/>
          <p:cNvGrpSpPr/>
          <p:nvPr/>
        </p:nvGrpSpPr>
        <p:grpSpPr>
          <a:xfrm>
            <a:off x="720124" y="1298269"/>
            <a:ext cx="2476762" cy="91743"/>
            <a:chOff x="1464850" y="436376"/>
            <a:chExt cx="6001362" cy="222300"/>
          </a:xfrm>
        </p:grpSpPr>
        <p:sp>
          <p:nvSpPr>
            <p:cNvPr id="9461" name="Google Shape;9461;p85"/>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5"/>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85"/>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5"/>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5"/>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466" name="Google Shape;9466;p85"/>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467" name="Google Shape;9467;p85"/>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468" name="Google Shape;9468;p85"/>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9469" name="Google Shape;9469;p85"/>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9470" name="Google Shape;9470;p85"/>
          <p:cNvGrpSpPr/>
          <p:nvPr/>
        </p:nvGrpSpPr>
        <p:grpSpPr>
          <a:xfrm>
            <a:off x="706391" y="2533734"/>
            <a:ext cx="1452710" cy="651923"/>
            <a:chOff x="803162" y="2667727"/>
            <a:chExt cx="1411906" cy="633611"/>
          </a:xfrm>
        </p:grpSpPr>
        <p:cxnSp>
          <p:nvCxnSpPr>
            <p:cNvPr id="9471" name="Google Shape;9471;p85"/>
            <p:cNvCxnSpPr>
              <a:stCxn id="9472" idx="2"/>
              <a:endCxn id="9473"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474" name="Google Shape;9474;p85"/>
            <p:cNvCxnSpPr>
              <a:stCxn id="9475" idx="0"/>
              <a:endCxn id="9472"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476" name="Google Shape;9476;p85"/>
            <p:cNvCxnSpPr>
              <a:stCxn id="9475" idx="2"/>
              <a:endCxn id="9477"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478" name="Google Shape;9478;p85"/>
            <p:cNvCxnSpPr>
              <a:stCxn id="9479" idx="0"/>
              <a:endCxn id="9475"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480" name="Google Shape;9480;p85"/>
            <p:cNvCxnSpPr>
              <a:stCxn id="9473" idx="2"/>
              <a:endCxn id="9481"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9482" name="Google Shape;9482;p85"/>
            <p:cNvCxnSpPr>
              <a:stCxn id="9483" idx="0"/>
              <a:endCxn id="9473"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9479" name="Google Shape;9479;p85"/>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477" name="Google Shape;9477;p85"/>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483" name="Google Shape;9483;p85"/>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481" name="Google Shape;9481;p85"/>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473" name="Google Shape;9473;p85"/>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475" name="Google Shape;9475;p85"/>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9472" name="Google Shape;9472;p85"/>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9484" name="Google Shape;9484;p85"/>
          <p:cNvGrpSpPr/>
          <p:nvPr/>
        </p:nvGrpSpPr>
        <p:grpSpPr>
          <a:xfrm>
            <a:off x="706393" y="969273"/>
            <a:ext cx="2518541" cy="209309"/>
            <a:chOff x="803163" y="1111966"/>
            <a:chExt cx="2447800" cy="203430"/>
          </a:xfrm>
        </p:grpSpPr>
        <p:grpSp>
          <p:nvGrpSpPr>
            <p:cNvPr id="9485" name="Google Shape;9485;p85"/>
            <p:cNvGrpSpPr/>
            <p:nvPr/>
          </p:nvGrpSpPr>
          <p:grpSpPr>
            <a:xfrm>
              <a:off x="1958180" y="1111966"/>
              <a:ext cx="588019" cy="121396"/>
              <a:chOff x="4808316" y="2800065"/>
              <a:chExt cx="1999386" cy="412910"/>
            </a:xfrm>
          </p:grpSpPr>
          <p:sp>
            <p:nvSpPr>
              <p:cNvPr id="9486" name="Google Shape;9486;p85"/>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87" name="Google Shape;9487;p85"/>
              <p:cNvGrpSpPr/>
              <p:nvPr/>
            </p:nvGrpSpPr>
            <p:grpSpPr>
              <a:xfrm>
                <a:off x="4808316" y="2800065"/>
                <a:ext cx="92400" cy="411825"/>
                <a:chOff x="845575" y="2563700"/>
                <a:chExt cx="92400" cy="411825"/>
              </a:xfrm>
            </p:grpSpPr>
            <p:cxnSp>
              <p:nvCxnSpPr>
                <p:cNvPr id="9488" name="Google Shape;9488;p8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489" name="Google Shape;9489;p8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9490" name="Google Shape;9490;p85"/>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9491" name="Google Shape;9491;p85"/>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2" name="Google Shape;9492;p85"/>
            <p:cNvGrpSpPr/>
            <p:nvPr/>
          </p:nvGrpSpPr>
          <p:grpSpPr>
            <a:xfrm>
              <a:off x="803163" y="1111974"/>
              <a:ext cx="591158" cy="121545"/>
              <a:chOff x="803163" y="1111974"/>
              <a:chExt cx="591158" cy="121545"/>
            </a:xfrm>
          </p:grpSpPr>
          <p:grpSp>
            <p:nvGrpSpPr>
              <p:cNvPr id="9493" name="Google Shape;9493;p85"/>
              <p:cNvGrpSpPr/>
              <p:nvPr/>
            </p:nvGrpSpPr>
            <p:grpSpPr>
              <a:xfrm>
                <a:off x="803163" y="1111974"/>
                <a:ext cx="27175" cy="121077"/>
                <a:chOff x="845575" y="2563700"/>
                <a:chExt cx="92400" cy="411825"/>
              </a:xfrm>
            </p:grpSpPr>
            <p:cxnSp>
              <p:nvCxnSpPr>
                <p:cNvPr id="9494" name="Google Shape;9494;p8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495" name="Google Shape;9495;p8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6" name="Google Shape;9496;p85"/>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7" name="Google Shape;9497;p85"/>
            <p:cNvGrpSpPr/>
            <p:nvPr/>
          </p:nvGrpSpPr>
          <p:grpSpPr>
            <a:xfrm>
              <a:off x="1381910" y="1194219"/>
              <a:ext cx="588341" cy="121177"/>
              <a:chOff x="1381910" y="1194219"/>
              <a:chExt cx="588341" cy="121177"/>
            </a:xfrm>
          </p:grpSpPr>
          <p:grpSp>
            <p:nvGrpSpPr>
              <p:cNvPr id="9498" name="Google Shape;9498;p85"/>
              <p:cNvGrpSpPr/>
              <p:nvPr/>
            </p:nvGrpSpPr>
            <p:grpSpPr>
              <a:xfrm rot="10800000">
                <a:off x="1381910" y="1194319"/>
                <a:ext cx="27175" cy="121077"/>
                <a:chOff x="2070100" y="2563700"/>
                <a:chExt cx="92400" cy="411825"/>
              </a:xfrm>
            </p:grpSpPr>
            <p:cxnSp>
              <p:nvCxnSpPr>
                <p:cNvPr id="9499" name="Google Shape;9499;p8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500" name="Google Shape;9500;p8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1" name="Google Shape;9501;p85"/>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2" name="Google Shape;9502;p85"/>
            <p:cNvGrpSpPr/>
            <p:nvPr/>
          </p:nvGrpSpPr>
          <p:grpSpPr>
            <a:xfrm>
              <a:off x="2532079" y="1194219"/>
              <a:ext cx="704927" cy="121177"/>
              <a:chOff x="2532079" y="1194219"/>
              <a:chExt cx="704927" cy="121177"/>
            </a:xfrm>
          </p:grpSpPr>
          <p:grpSp>
            <p:nvGrpSpPr>
              <p:cNvPr id="9503" name="Google Shape;9503;p85"/>
              <p:cNvGrpSpPr/>
              <p:nvPr/>
            </p:nvGrpSpPr>
            <p:grpSpPr>
              <a:xfrm rot="10800000">
                <a:off x="2532079" y="1194319"/>
                <a:ext cx="27175" cy="121077"/>
                <a:chOff x="2070100" y="2563700"/>
                <a:chExt cx="92400" cy="411825"/>
              </a:xfrm>
            </p:grpSpPr>
            <p:cxnSp>
              <p:nvCxnSpPr>
                <p:cNvPr id="9504" name="Google Shape;9504;p8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9505" name="Google Shape;9505;p8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6" name="Google Shape;9506;p85"/>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07" name="Google Shape;9507;p85"/>
          <p:cNvGrpSpPr/>
          <p:nvPr/>
        </p:nvGrpSpPr>
        <p:grpSpPr>
          <a:xfrm>
            <a:off x="3499403" y="3665904"/>
            <a:ext cx="1567778" cy="491677"/>
            <a:chOff x="5194708" y="3484366"/>
            <a:chExt cx="3148148" cy="987304"/>
          </a:xfrm>
        </p:grpSpPr>
        <p:grpSp>
          <p:nvGrpSpPr>
            <p:cNvPr id="9508" name="Google Shape;9508;p85"/>
            <p:cNvGrpSpPr/>
            <p:nvPr/>
          </p:nvGrpSpPr>
          <p:grpSpPr>
            <a:xfrm>
              <a:off x="7531521" y="3484366"/>
              <a:ext cx="811335" cy="987304"/>
              <a:chOff x="3379425" y="1617275"/>
              <a:chExt cx="1090650" cy="1327200"/>
            </a:xfrm>
          </p:grpSpPr>
          <p:sp>
            <p:nvSpPr>
              <p:cNvPr id="9509" name="Google Shape;9509;p8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2" name="Google Shape;9512;p85"/>
            <p:cNvGrpSpPr/>
            <p:nvPr/>
          </p:nvGrpSpPr>
          <p:grpSpPr>
            <a:xfrm>
              <a:off x="6752546" y="3484366"/>
              <a:ext cx="811428" cy="987304"/>
              <a:chOff x="2332275" y="1617275"/>
              <a:chExt cx="1090775" cy="1327200"/>
            </a:xfrm>
          </p:grpSpPr>
          <p:sp>
            <p:nvSpPr>
              <p:cNvPr id="9513" name="Google Shape;9513;p8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6" name="Google Shape;9516;p85"/>
            <p:cNvGrpSpPr/>
            <p:nvPr/>
          </p:nvGrpSpPr>
          <p:grpSpPr>
            <a:xfrm>
              <a:off x="5973664" y="3484366"/>
              <a:ext cx="811335" cy="987304"/>
              <a:chOff x="1285250" y="1617275"/>
              <a:chExt cx="1090650" cy="1327200"/>
            </a:xfrm>
          </p:grpSpPr>
          <p:sp>
            <p:nvSpPr>
              <p:cNvPr id="9517" name="Google Shape;9517;p8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0" name="Google Shape;9520;p85"/>
            <p:cNvGrpSpPr/>
            <p:nvPr/>
          </p:nvGrpSpPr>
          <p:grpSpPr>
            <a:xfrm>
              <a:off x="5194708" y="3484366"/>
              <a:ext cx="811409" cy="987304"/>
              <a:chOff x="238125" y="1617275"/>
              <a:chExt cx="1090750" cy="1327200"/>
            </a:xfrm>
          </p:grpSpPr>
          <p:sp>
            <p:nvSpPr>
              <p:cNvPr id="9521" name="Google Shape;9521;p8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24" name="Google Shape;9524;p85"/>
          <p:cNvGrpSpPr/>
          <p:nvPr/>
        </p:nvGrpSpPr>
        <p:grpSpPr>
          <a:xfrm>
            <a:off x="3460012" y="3146315"/>
            <a:ext cx="1616964" cy="346256"/>
            <a:chOff x="1808063" y="4294338"/>
            <a:chExt cx="3370782" cy="721817"/>
          </a:xfrm>
        </p:grpSpPr>
        <p:sp>
          <p:nvSpPr>
            <p:cNvPr id="9525" name="Google Shape;9525;p8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5" name="Google Shape;9535;p85"/>
          <p:cNvGrpSpPr/>
          <p:nvPr/>
        </p:nvGrpSpPr>
        <p:grpSpPr>
          <a:xfrm>
            <a:off x="738224" y="3432344"/>
            <a:ext cx="1295882" cy="646587"/>
            <a:chOff x="834100" y="3642869"/>
            <a:chExt cx="1259483" cy="628426"/>
          </a:xfrm>
        </p:grpSpPr>
        <p:sp>
          <p:nvSpPr>
            <p:cNvPr id="9536" name="Google Shape;9536;p85"/>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5"/>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5"/>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5"/>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5"/>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5"/>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5"/>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5"/>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5"/>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5"/>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5"/>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5"/>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5"/>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5"/>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5"/>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5"/>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5"/>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5"/>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5"/>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5"/>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5"/>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5"/>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5"/>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5"/>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5"/>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1" name="Google Shape;9561;p85"/>
            <p:cNvGrpSpPr/>
            <p:nvPr/>
          </p:nvGrpSpPr>
          <p:grpSpPr>
            <a:xfrm>
              <a:off x="1360364" y="3847835"/>
              <a:ext cx="208119" cy="224359"/>
              <a:chOff x="1360769" y="3847100"/>
              <a:chExt cx="208119" cy="224359"/>
            </a:xfrm>
          </p:grpSpPr>
          <p:sp>
            <p:nvSpPr>
              <p:cNvPr id="9562" name="Google Shape;9562;p85"/>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5"/>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5"/>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5"/>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5"/>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5"/>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5"/>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5"/>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5"/>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5"/>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5"/>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5"/>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5"/>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5"/>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5"/>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5"/>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5"/>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5"/>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5"/>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5"/>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2" name="Google Shape;9582;p85"/>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5"/>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5"/>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5"/>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5"/>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5"/>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5"/>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5"/>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5"/>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5"/>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5"/>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5"/>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5"/>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5"/>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6" name="Google Shape;9596;p85"/>
          <p:cNvGrpSpPr/>
          <p:nvPr/>
        </p:nvGrpSpPr>
        <p:grpSpPr>
          <a:xfrm rot="5400000">
            <a:off x="5951337" y="3228841"/>
            <a:ext cx="164064" cy="1414916"/>
            <a:chOff x="4428249" y="1369375"/>
            <a:chExt cx="36905" cy="429569"/>
          </a:xfrm>
        </p:grpSpPr>
        <p:sp>
          <p:nvSpPr>
            <p:cNvPr id="9597" name="Google Shape;9597;p85"/>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5"/>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5"/>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5"/>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5"/>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5"/>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5"/>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5"/>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5"/>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5"/>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5"/>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5"/>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5"/>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5"/>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5"/>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5"/>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5"/>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5"/>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5"/>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5"/>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5"/>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5"/>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5"/>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5"/>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5"/>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5"/>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5"/>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5"/>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5"/>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5"/>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5"/>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5"/>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9" name="Google Shape;9629;p85"/>
          <p:cNvGrpSpPr/>
          <p:nvPr/>
        </p:nvGrpSpPr>
        <p:grpSpPr>
          <a:xfrm flipH="1" rot="10800000">
            <a:off x="5323766" y="2817385"/>
            <a:ext cx="1419207" cy="24808"/>
            <a:chOff x="219558" y="4738465"/>
            <a:chExt cx="5852400" cy="102300"/>
          </a:xfrm>
        </p:grpSpPr>
        <p:cxnSp>
          <p:nvCxnSpPr>
            <p:cNvPr id="9630" name="Google Shape;9630;p85"/>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9631" name="Google Shape;9631;p85"/>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5"/>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5"/>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5"/>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85"/>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6" name="Google Shape;9636;p85"/>
          <p:cNvGrpSpPr/>
          <p:nvPr/>
        </p:nvGrpSpPr>
        <p:grpSpPr>
          <a:xfrm>
            <a:off x="5335084" y="3190448"/>
            <a:ext cx="1396570" cy="385016"/>
            <a:chOff x="5286284" y="2966544"/>
            <a:chExt cx="1396570" cy="385016"/>
          </a:xfrm>
        </p:grpSpPr>
        <p:cxnSp>
          <p:nvCxnSpPr>
            <p:cNvPr id="9637" name="Google Shape;9637;p85"/>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9638" name="Google Shape;9638;p85"/>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9639" name="Google Shape;9639;p85"/>
            <p:cNvGrpSpPr/>
            <p:nvPr/>
          </p:nvGrpSpPr>
          <p:grpSpPr>
            <a:xfrm>
              <a:off x="5287688" y="3173364"/>
              <a:ext cx="1395166" cy="74100"/>
              <a:chOff x="5287688" y="3173364"/>
              <a:chExt cx="1395166" cy="74100"/>
            </a:xfrm>
          </p:grpSpPr>
          <p:cxnSp>
            <p:nvCxnSpPr>
              <p:cNvPr id="9640" name="Google Shape;9640;p85"/>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9641" name="Google Shape;9641;p85"/>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9642" name="Google Shape;9642;p85"/>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643" name="Google Shape;9643;p85"/>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644" name="Google Shape;9644;p85"/>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645" name="Google Shape;9645;p85"/>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646" name="Google Shape;9646;p85"/>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9647" name="Google Shape;9647;p85"/>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9648" name="Google Shape;9648;p85"/>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9649" name="Google Shape;9649;p85"/>
          <p:cNvGrpSpPr/>
          <p:nvPr/>
        </p:nvGrpSpPr>
        <p:grpSpPr>
          <a:xfrm>
            <a:off x="2021150" y="1609224"/>
            <a:ext cx="1182276" cy="662027"/>
            <a:chOff x="2029517" y="1732295"/>
            <a:chExt cx="1149068" cy="643432"/>
          </a:xfrm>
        </p:grpSpPr>
        <p:grpSp>
          <p:nvGrpSpPr>
            <p:cNvPr id="9650" name="Google Shape;9650;p85"/>
            <p:cNvGrpSpPr/>
            <p:nvPr/>
          </p:nvGrpSpPr>
          <p:grpSpPr>
            <a:xfrm>
              <a:off x="2708660" y="1746937"/>
              <a:ext cx="455427" cy="244429"/>
              <a:chOff x="2700693" y="1746937"/>
              <a:chExt cx="455427" cy="244429"/>
            </a:xfrm>
          </p:grpSpPr>
          <p:grpSp>
            <p:nvGrpSpPr>
              <p:cNvPr id="9651" name="Google Shape;9651;p85"/>
              <p:cNvGrpSpPr/>
              <p:nvPr/>
            </p:nvGrpSpPr>
            <p:grpSpPr>
              <a:xfrm>
                <a:off x="2905682" y="1782817"/>
                <a:ext cx="250438" cy="208549"/>
                <a:chOff x="2905682" y="1782817"/>
                <a:chExt cx="250438" cy="208549"/>
              </a:xfrm>
            </p:grpSpPr>
            <p:cxnSp>
              <p:nvCxnSpPr>
                <p:cNvPr id="9652" name="Google Shape;9652;p85"/>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653" name="Google Shape;9653;p85"/>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4" name="Google Shape;9654;p85"/>
              <p:cNvGrpSpPr/>
              <p:nvPr/>
            </p:nvGrpSpPr>
            <p:grpSpPr>
              <a:xfrm>
                <a:off x="2700693" y="1746937"/>
                <a:ext cx="449967" cy="72374"/>
                <a:chOff x="2700693" y="1746937"/>
                <a:chExt cx="449967" cy="72374"/>
              </a:xfrm>
            </p:grpSpPr>
            <p:cxnSp>
              <p:nvCxnSpPr>
                <p:cNvPr id="9655" name="Google Shape;9655;p85"/>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656" name="Google Shape;9656;p85"/>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57" name="Google Shape;9657;p85"/>
            <p:cNvGrpSpPr/>
            <p:nvPr/>
          </p:nvGrpSpPr>
          <p:grpSpPr>
            <a:xfrm>
              <a:off x="2029517" y="1732295"/>
              <a:ext cx="1149068" cy="643432"/>
              <a:chOff x="2029517" y="1732295"/>
              <a:chExt cx="1149068" cy="643432"/>
            </a:xfrm>
          </p:grpSpPr>
          <p:grpSp>
            <p:nvGrpSpPr>
              <p:cNvPr id="9658" name="Google Shape;9658;p85"/>
              <p:cNvGrpSpPr/>
              <p:nvPr/>
            </p:nvGrpSpPr>
            <p:grpSpPr>
              <a:xfrm>
                <a:off x="2703618" y="2103152"/>
                <a:ext cx="474966" cy="260017"/>
                <a:chOff x="2703618" y="2103152"/>
                <a:chExt cx="474966" cy="260017"/>
              </a:xfrm>
            </p:grpSpPr>
            <p:grpSp>
              <p:nvGrpSpPr>
                <p:cNvPr id="9659" name="Google Shape;9659;p85"/>
                <p:cNvGrpSpPr/>
                <p:nvPr/>
              </p:nvGrpSpPr>
              <p:grpSpPr>
                <a:xfrm>
                  <a:off x="2703618" y="2290640"/>
                  <a:ext cx="450291" cy="72529"/>
                  <a:chOff x="2703618" y="2290640"/>
                  <a:chExt cx="450291" cy="72529"/>
                </a:xfrm>
              </p:grpSpPr>
              <p:cxnSp>
                <p:nvCxnSpPr>
                  <p:cNvPr id="9660" name="Google Shape;9660;p85"/>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661" name="Google Shape;9661;p85"/>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2" name="Google Shape;9662;p85"/>
                <p:cNvGrpSpPr/>
                <p:nvPr/>
              </p:nvGrpSpPr>
              <p:grpSpPr>
                <a:xfrm>
                  <a:off x="2908607" y="2103152"/>
                  <a:ext cx="269977" cy="223538"/>
                  <a:chOff x="2908607" y="2103152"/>
                  <a:chExt cx="269977" cy="223538"/>
                </a:xfrm>
              </p:grpSpPr>
              <p:cxnSp>
                <p:nvCxnSpPr>
                  <p:cNvPr id="9663" name="Google Shape;9663;p85"/>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9664" name="Google Shape;9664;p85"/>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65" name="Google Shape;9665;p85"/>
              <p:cNvGrpSpPr/>
              <p:nvPr/>
            </p:nvGrpSpPr>
            <p:grpSpPr>
              <a:xfrm>
                <a:off x="2029517" y="1732295"/>
                <a:ext cx="685827" cy="643432"/>
                <a:chOff x="2029517" y="1732295"/>
                <a:chExt cx="685827" cy="643432"/>
              </a:xfrm>
            </p:grpSpPr>
            <p:sp>
              <p:nvSpPr>
                <p:cNvPr id="9666" name="Google Shape;9666;p85"/>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67" name="Google Shape;9667;p85"/>
                <p:cNvGrpSpPr/>
                <p:nvPr/>
              </p:nvGrpSpPr>
              <p:grpSpPr>
                <a:xfrm>
                  <a:off x="2158948" y="1732295"/>
                  <a:ext cx="556396" cy="333108"/>
                  <a:chOff x="2158948" y="1732295"/>
                  <a:chExt cx="556396" cy="333108"/>
                </a:xfrm>
              </p:grpSpPr>
              <p:cxnSp>
                <p:nvCxnSpPr>
                  <p:cNvPr id="9668" name="Google Shape;9668;p85"/>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669" name="Google Shape;9669;p85"/>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0" name="Google Shape;9670;p85"/>
                <p:cNvGrpSpPr/>
                <p:nvPr/>
              </p:nvGrpSpPr>
              <p:grpSpPr>
                <a:xfrm>
                  <a:off x="2159908" y="2065057"/>
                  <a:ext cx="550884" cy="310670"/>
                  <a:chOff x="2159908" y="2065057"/>
                  <a:chExt cx="550884" cy="310670"/>
                </a:xfrm>
              </p:grpSpPr>
              <p:cxnSp>
                <p:nvCxnSpPr>
                  <p:cNvPr id="9671" name="Google Shape;9671;p85"/>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9672" name="Google Shape;9672;p85"/>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9673" name="Google Shape;9673;p85"/>
          <p:cNvGrpSpPr/>
          <p:nvPr/>
        </p:nvGrpSpPr>
        <p:grpSpPr>
          <a:xfrm>
            <a:off x="706399" y="1556837"/>
            <a:ext cx="962651" cy="810058"/>
            <a:chOff x="844912" y="1681380"/>
            <a:chExt cx="935611" cy="787305"/>
          </a:xfrm>
        </p:grpSpPr>
        <p:grpSp>
          <p:nvGrpSpPr>
            <p:cNvPr id="9674" name="Google Shape;9674;p85"/>
            <p:cNvGrpSpPr/>
            <p:nvPr/>
          </p:nvGrpSpPr>
          <p:grpSpPr>
            <a:xfrm>
              <a:off x="844912" y="1819635"/>
              <a:ext cx="329836" cy="510016"/>
              <a:chOff x="844912" y="1819635"/>
              <a:chExt cx="329836" cy="510016"/>
            </a:xfrm>
          </p:grpSpPr>
          <p:sp>
            <p:nvSpPr>
              <p:cNvPr id="9675" name="Google Shape;9675;p85"/>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5"/>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5"/>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5"/>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5"/>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5"/>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85"/>
            <p:cNvGrpSpPr/>
            <p:nvPr/>
          </p:nvGrpSpPr>
          <p:grpSpPr>
            <a:xfrm>
              <a:off x="1284601" y="2158168"/>
              <a:ext cx="495923" cy="310517"/>
              <a:chOff x="1284601" y="2158168"/>
              <a:chExt cx="495923" cy="310517"/>
            </a:xfrm>
          </p:grpSpPr>
          <p:sp>
            <p:nvSpPr>
              <p:cNvPr id="9682" name="Google Shape;9682;p85"/>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3" name="Google Shape;9683;p85"/>
              <p:cNvGrpSpPr/>
              <p:nvPr/>
            </p:nvGrpSpPr>
            <p:grpSpPr>
              <a:xfrm>
                <a:off x="1507666" y="2158168"/>
                <a:ext cx="272858" cy="310517"/>
                <a:chOff x="1507666" y="2158168"/>
                <a:chExt cx="272858" cy="310517"/>
              </a:xfrm>
            </p:grpSpPr>
            <p:grpSp>
              <p:nvGrpSpPr>
                <p:cNvPr id="9684" name="Google Shape;9684;p85"/>
                <p:cNvGrpSpPr/>
                <p:nvPr/>
              </p:nvGrpSpPr>
              <p:grpSpPr>
                <a:xfrm>
                  <a:off x="1507666" y="2176104"/>
                  <a:ext cx="166395" cy="273149"/>
                  <a:chOff x="1507666" y="2176104"/>
                  <a:chExt cx="166395" cy="273149"/>
                </a:xfrm>
              </p:grpSpPr>
              <p:sp>
                <p:nvSpPr>
                  <p:cNvPr id="9685" name="Google Shape;9685;p85"/>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5"/>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5"/>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5"/>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5"/>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5"/>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5"/>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2" name="Google Shape;9692;p85"/>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85"/>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94" name="Google Shape;9694;p85"/>
            <p:cNvGrpSpPr/>
            <p:nvPr/>
          </p:nvGrpSpPr>
          <p:grpSpPr>
            <a:xfrm>
              <a:off x="1284601" y="1681380"/>
              <a:ext cx="495923" cy="310517"/>
              <a:chOff x="1284601" y="1681380"/>
              <a:chExt cx="495923" cy="310517"/>
            </a:xfrm>
          </p:grpSpPr>
          <p:sp>
            <p:nvSpPr>
              <p:cNvPr id="9695" name="Google Shape;9695;p85"/>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96" name="Google Shape;9696;p85"/>
              <p:cNvGrpSpPr/>
              <p:nvPr/>
            </p:nvGrpSpPr>
            <p:grpSpPr>
              <a:xfrm>
                <a:off x="1507666" y="1681380"/>
                <a:ext cx="272858" cy="310517"/>
                <a:chOff x="1507666" y="1681380"/>
                <a:chExt cx="272858" cy="310517"/>
              </a:xfrm>
            </p:grpSpPr>
            <p:grpSp>
              <p:nvGrpSpPr>
                <p:cNvPr id="9697" name="Google Shape;9697;p85"/>
                <p:cNvGrpSpPr/>
                <p:nvPr/>
              </p:nvGrpSpPr>
              <p:grpSpPr>
                <a:xfrm>
                  <a:off x="1507666" y="1700120"/>
                  <a:ext cx="166395" cy="272984"/>
                  <a:chOff x="1507666" y="1700120"/>
                  <a:chExt cx="166395" cy="272984"/>
                </a:xfrm>
              </p:grpSpPr>
              <p:sp>
                <p:nvSpPr>
                  <p:cNvPr id="9698" name="Google Shape;9698;p85"/>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5"/>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5"/>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5"/>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5"/>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5"/>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5"/>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5" name="Google Shape;9705;p85"/>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5"/>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707" name="Google Shape;9707;p85"/>
          <p:cNvGrpSpPr/>
          <p:nvPr/>
        </p:nvGrpSpPr>
        <p:grpSpPr>
          <a:xfrm>
            <a:off x="6815339" y="2324267"/>
            <a:ext cx="1622269" cy="552443"/>
            <a:chOff x="6894650" y="2574740"/>
            <a:chExt cx="1445100" cy="492111"/>
          </a:xfrm>
        </p:grpSpPr>
        <p:sp>
          <p:nvSpPr>
            <p:cNvPr id="9708" name="Google Shape;9708;p85"/>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5"/>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5"/>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5"/>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5"/>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13" name="Google Shape;9713;p85"/>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9714" name="Google Shape;9714;p85"/>
          <p:cNvGrpSpPr/>
          <p:nvPr/>
        </p:nvGrpSpPr>
        <p:grpSpPr>
          <a:xfrm>
            <a:off x="6834882" y="3698522"/>
            <a:ext cx="1583206" cy="475705"/>
            <a:chOff x="6953919" y="3907920"/>
            <a:chExt cx="1377300" cy="475705"/>
          </a:xfrm>
        </p:grpSpPr>
        <p:cxnSp>
          <p:nvCxnSpPr>
            <p:cNvPr id="9715" name="Google Shape;9715;p85"/>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716" name="Google Shape;9716;p85"/>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9717" name="Google Shape;9717;p85"/>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9718" name="Google Shape;9718;p85"/>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9719" name="Google Shape;9719;p85"/>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9720" name="Google Shape;9720;p85"/>
          <p:cNvGrpSpPr/>
          <p:nvPr/>
        </p:nvGrpSpPr>
        <p:grpSpPr>
          <a:xfrm>
            <a:off x="2338470" y="2459668"/>
            <a:ext cx="836286" cy="824529"/>
            <a:chOff x="2389399" y="2595741"/>
            <a:chExt cx="812796" cy="801369"/>
          </a:xfrm>
        </p:grpSpPr>
        <p:grpSp>
          <p:nvGrpSpPr>
            <p:cNvPr id="9721" name="Google Shape;9721;p85"/>
            <p:cNvGrpSpPr/>
            <p:nvPr/>
          </p:nvGrpSpPr>
          <p:grpSpPr>
            <a:xfrm>
              <a:off x="2492145" y="2881565"/>
              <a:ext cx="607300" cy="229751"/>
              <a:chOff x="2492145" y="2881565"/>
              <a:chExt cx="607300" cy="229751"/>
            </a:xfrm>
          </p:grpSpPr>
          <p:sp>
            <p:nvSpPr>
              <p:cNvPr id="9722" name="Google Shape;9722;p85"/>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5"/>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5"/>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5" name="Google Shape;9725;p85"/>
            <p:cNvGrpSpPr/>
            <p:nvPr/>
          </p:nvGrpSpPr>
          <p:grpSpPr>
            <a:xfrm>
              <a:off x="2389399" y="2595741"/>
              <a:ext cx="812796" cy="296825"/>
              <a:chOff x="2389399" y="2595741"/>
              <a:chExt cx="812796" cy="296825"/>
            </a:xfrm>
          </p:grpSpPr>
          <p:grpSp>
            <p:nvGrpSpPr>
              <p:cNvPr id="9726" name="Google Shape;9726;p85"/>
              <p:cNvGrpSpPr/>
              <p:nvPr/>
            </p:nvGrpSpPr>
            <p:grpSpPr>
              <a:xfrm>
                <a:off x="2389399" y="2595741"/>
                <a:ext cx="363638" cy="296825"/>
                <a:chOff x="2389399" y="2595741"/>
                <a:chExt cx="363638" cy="296825"/>
              </a:xfrm>
            </p:grpSpPr>
            <p:grpSp>
              <p:nvGrpSpPr>
                <p:cNvPr id="9727" name="Google Shape;9727;p85"/>
                <p:cNvGrpSpPr/>
                <p:nvPr/>
              </p:nvGrpSpPr>
              <p:grpSpPr>
                <a:xfrm>
                  <a:off x="2493852" y="2794333"/>
                  <a:ext cx="259185" cy="98232"/>
                  <a:chOff x="2493852" y="2794333"/>
                  <a:chExt cx="259185" cy="98232"/>
                </a:xfrm>
              </p:grpSpPr>
              <p:sp>
                <p:nvSpPr>
                  <p:cNvPr id="9728" name="Google Shape;9728;p85"/>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5"/>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5"/>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1" name="Google Shape;9731;p85"/>
                <p:cNvGrpSpPr/>
                <p:nvPr/>
              </p:nvGrpSpPr>
              <p:grpSpPr>
                <a:xfrm>
                  <a:off x="2389399" y="2595741"/>
                  <a:ext cx="224343" cy="182054"/>
                  <a:chOff x="2389399" y="2595741"/>
                  <a:chExt cx="224343" cy="182054"/>
                </a:xfrm>
              </p:grpSpPr>
              <p:sp>
                <p:nvSpPr>
                  <p:cNvPr id="9732" name="Google Shape;9732;p85"/>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5"/>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34" name="Google Shape;9734;p85"/>
              <p:cNvGrpSpPr/>
              <p:nvPr/>
            </p:nvGrpSpPr>
            <p:grpSpPr>
              <a:xfrm>
                <a:off x="2683630" y="2595741"/>
                <a:ext cx="224334" cy="296825"/>
                <a:chOff x="2683630" y="2595741"/>
                <a:chExt cx="224334" cy="296825"/>
              </a:xfrm>
            </p:grpSpPr>
            <p:grpSp>
              <p:nvGrpSpPr>
                <p:cNvPr id="9735" name="Google Shape;9735;p85"/>
                <p:cNvGrpSpPr/>
                <p:nvPr/>
              </p:nvGrpSpPr>
              <p:grpSpPr>
                <a:xfrm>
                  <a:off x="2788083" y="2794333"/>
                  <a:ext cx="15356" cy="98232"/>
                  <a:chOff x="2788083" y="2794333"/>
                  <a:chExt cx="15356" cy="98232"/>
                </a:xfrm>
              </p:grpSpPr>
              <p:sp>
                <p:nvSpPr>
                  <p:cNvPr id="9736" name="Google Shape;9736;p85"/>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85"/>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5"/>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9" name="Google Shape;9739;p85"/>
                <p:cNvGrpSpPr/>
                <p:nvPr/>
              </p:nvGrpSpPr>
              <p:grpSpPr>
                <a:xfrm>
                  <a:off x="2683630" y="2595741"/>
                  <a:ext cx="224334" cy="182054"/>
                  <a:chOff x="2683630" y="2595741"/>
                  <a:chExt cx="224334" cy="182054"/>
                </a:xfrm>
              </p:grpSpPr>
              <p:sp>
                <p:nvSpPr>
                  <p:cNvPr id="9740" name="Google Shape;9740;p85"/>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5"/>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42" name="Google Shape;9742;p85"/>
              <p:cNvGrpSpPr/>
              <p:nvPr/>
            </p:nvGrpSpPr>
            <p:grpSpPr>
              <a:xfrm>
                <a:off x="2838475" y="2595741"/>
                <a:ext cx="363719" cy="296825"/>
                <a:chOff x="2838475" y="2595741"/>
                <a:chExt cx="363719" cy="296825"/>
              </a:xfrm>
            </p:grpSpPr>
            <p:grpSp>
              <p:nvGrpSpPr>
                <p:cNvPr id="9743" name="Google Shape;9743;p85"/>
                <p:cNvGrpSpPr/>
                <p:nvPr/>
              </p:nvGrpSpPr>
              <p:grpSpPr>
                <a:xfrm>
                  <a:off x="2838475" y="2794333"/>
                  <a:ext cx="259185" cy="98232"/>
                  <a:chOff x="2838475" y="2794333"/>
                  <a:chExt cx="259185" cy="98232"/>
                </a:xfrm>
              </p:grpSpPr>
              <p:sp>
                <p:nvSpPr>
                  <p:cNvPr id="9744" name="Google Shape;9744;p85"/>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5"/>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5"/>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85"/>
                <p:cNvGrpSpPr/>
                <p:nvPr/>
              </p:nvGrpSpPr>
              <p:grpSpPr>
                <a:xfrm>
                  <a:off x="2977852" y="2595741"/>
                  <a:ext cx="224343" cy="182054"/>
                  <a:chOff x="2977852" y="2595741"/>
                  <a:chExt cx="224343" cy="182054"/>
                </a:xfrm>
              </p:grpSpPr>
              <p:sp>
                <p:nvSpPr>
                  <p:cNvPr id="9748" name="Google Shape;9748;p85"/>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5"/>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750" name="Google Shape;9750;p85"/>
            <p:cNvGrpSpPr/>
            <p:nvPr/>
          </p:nvGrpSpPr>
          <p:grpSpPr>
            <a:xfrm>
              <a:off x="2389399" y="3100241"/>
              <a:ext cx="812796" cy="296869"/>
              <a:chOff x="2389399" y="3100241"/>
              <a:chExt cx="812796" cy="296869"/>
            </a:xfrm>
          </p:grpSpPr>
          <p:grpSp>
            <p:nvGrpSpPr>
              <p:cNvPr id="9751" name="Google Shape;9751;p85"/>
              <p:cNvGrpSpPr/>
              <p:nvPr/>
            </p:nvGrpSpPr>
            <p:grpSpPr>
              <a:xfrm>
                <a:off x="2683630" y="3100241"/>
                <a:ext cx="224334" cy="296869"/>
                <a:chOff x="2683630" y="3100241"/>
                <a:chExt cx="224334" cy="296869"/>
              </a:xfrm>
            </p:grpSpPr>
            <p:grpSp>
              <p:nvGrpSpPr>
                <p:cNvPr id="9752" name="Google Shape;9752;p85"/>
                <p:cNvGrpSpPr/>
                <p:nvPr/>
              </p:nvGrpSpPr>
              <p:grpSpPr>
                <a:xfrm>
                  <a:off x="2788083" y="3100241"/>
                  <a:ext cx="15356" cy="98237"/>
                  <a:chOff x="2788083" y="3100241"/>
                  <a:chExt cx="15356" cy="98237"/>
                </a:xfrm>
              </p:grpSpPr>
              <p:sp>
                <p:nvSpPr>
                  <p:cNvPr id="9753" name="Google Shape;9753;p85"/>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5"/>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5"/>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6" name="Google Shape;9756;p85"/>
                <p:cNvGrpSpPr/>
                <p:nvPr/>
              </p:nvGrpSpPr>
              <p:grpSpPr>
                <a:xfrm>
                  <a:off x="2683630" y="3215065"/>
                  <a:ext cx="224334" cy="182045"/>
                  <a:chOff x="2683630" y="3215065"/>
                  <a:chExt cx="224334" cy="182045"/>
                </a:xfrm>
              </p:grpSpPr>
              <p:sp>
                <p:nvSpPr>
                  <p:cNvPr id="9757" name="Google Shape;9757;p85"/>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85"/>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59" name="Google Shape;9759;p85"/>
              <p:cNvGrpSpPr/>
              <p:nvPr/>
            </p:nvGrpSpPr>
            <p:grpSpPr>
              <a:xfrm>
                <a:off x="2389399" y="3100241"/>
                <a:ext cx="363638" cy="296869"/>
                <a:chOff x="2389399" y="3100241"/>
                <a:chExt cx="363638" cy="296869"/>
              </a:xfrm>
            </p:grpSpPr>
            <p:grpSp>
              <p:nvGrpSpPr>
                <p:cNvPr id="9760" name="Google Shape;9760;p85"/>
                <p:cNvGrpSpPr/>
                <p:nvPr/>
              </p:nvGrpSpPr>
              <p:grpSpPr>
                <a:xfrm>
                  <a:off x="2493852" y="3100241"/>
                  <a:ext cx="259185" cy="98237"/>
                  <a:chOff x="2493852" y="3100241"/>
                  <a:chExt cx="259185" cy="98237"/>
                </a:xfrm>
              </p:grpSpPr>
              <p:sp>
                <p:nvSpPr>
                  <p:cNvPr id="9761" name="Google Shape;9761;p85"/>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5"/>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5"/>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4" name="Google Shape;9764;p85"/>
                <p:cNvGrpSpPr/>
                <p:nvPr/>
              </p:nvGrpSpPr>
              <p:grpSpPr>
                <a:xfrm>
                  <a:off x="2389399" y="3215065"/>
                  <a:ext cx="224343" cy="182045"/>
                  <a:chOff x="2389399" y="3215065"/>
                  <a:chExt cx="224343" cy="182045"/>
                </a:xfrm>
              </p:grpSpPr>
              <p:sp>
                <p:nvSpPr>
                  <p:cNvPr id="9765" name="Google Shape;9765;p85"/>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5"/>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767" name="Google Shape;9767;p85"/>
              <p:cNvGrpSpPr/>
              <p:nvPr/>
            </p:nvGrpSpPr>
            <p:grpSpPr>
              <a:xfrm>
                <a:off x="2838475" y="3100241"/>
                <a:ext cx="363719" cy="296869"/>
                <a:chOff x="2838475" y="3100241"/>
                <a:chExt cx="363719" cy="296869"/>
              </a:xfrm>
            </p:grpSpPr>
            <p:grpSp>
              <p:nvGrpSpPr>
                <p:cNvPr id="9768" name="Google Shape;9768;p85"/>
                <p:cNvGrpSpPr/>
                <p:nvPr/>
              </p:nvGrpSpPr>
              <p:grpSpPr>
                <a:xfrm>
                  <a:off x="2838475" y="3100241"/>
                  <a:ext cx="259185" cy="98237"/>
                  <a:chOff x="2838475" y="3100241"/>
                  <a:chExt cx="259185" cy="98237"/>
                </a:xfrm>
              </p:grpSpPr>
              <p:sp>
                <p:nvSpPr>
                  <p:cNvPr id="9769" name="Google Shape;9769;p85"/>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5"/>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5"/>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85"/>
                <p:cNvGrpSpPr/>
                <p:nvPr/>
              </p:nvGrpSpPr>
              <p:grpSpPr>
                <a:xfrm>
                  <a:off x="2977852" y="3215065"/>
                  <a:ext cx="224343" cy="182045"/>
                  <a:chOff x="2977852" y="3215065"/>
                  <a:chExt cx="224343" cy="182045"/>
                </a:xfrm>
              </p:grpSpPr>
              <p:sp>
                <p:nvSpPr>
                  <p:cNvPr id="9773" name="Google Shape;9773;p85"/>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5"/>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78" name="Shape 9778"/>
        <p:cNvGrpSpPr/>
        <p:nvPr/>
      </p:nvGrpSpPr>
      <p:grpSpPr>
        <a:xfrm>
          <a:off x="0" y="0"/>
          <a:ext cx="0" cy="0"/>
          <a:chOff x="0" y="0"/>
          <a:chExt cx="0" cy="0"/>
        </a:xfrm>
      </p:grpSpPr>
      <p:grpSp>
        <p:nvGrpSpPr>
          <p:cNvPr id="9779" name="Google Shape;9779;p86"/>
          <p:cNvGrpSpPr/>
          <p:nvPr/>
        </p:nvGrpSpPr>
        <p:grpSpPr>
          <a:xfrm>
            <a:off x="702088" y="3155922"/>
            <a:ext cx="2390414" cy="1024800"/>
            <a:chOff x="728925" y="3296613"/>
            <a:chExt cx="2390414" cy="1024800"/>
          </a:xfrm>
        </p:grpSpPr>
        <p:grpSp>
          <p:nvGrpSpPr>
            <p:cNvPr id="9780" name="Google Shape;9780;p86"/>
            <p:cNvGrpSpPr/>
            <p:nvPr/>
          </p:nvGrpSpPr>
          <p:grpSpPr>
            <a:xfrm>
              <a:off x="728925" y="3619800"/>
              <a:ext cx="2390414" cy="500893"/>
              <a:chOff x="728925" y="3619800"/>
              <a:chExt cx="2390414" cy="500893"/>
            </a:xfrm>
          </p:grpSpPr>
          <p:sp>
            <p:nvSpPr>
              <p:cNvPr id="9781" name="Google Shape;9781;p8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782" name="Google Shape;9782;p8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783" name="Google Shape;9783;p86"/>
            <p:cNvGrpSpPr/>
            <p:nvPr/>
          </p:nvGrpSpPr>
          <p:grpSpPr>
            <a:xfrm>
              <a:off x="1348050" y="3296613"/>
              <a:ext cx="1706152" cy="1024800"/>
              <a:chOff x="1348050" y="3296613"/>
              <a:chExt cx="1706152" cy="1024800"/>
            </a:xfrm>
          </p:grpSpPr>
          <p:sp>
            <p:nvSpPr>
              <p:cNvPr id="9784" name="Google Shape;9784;p8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785" name="Google Shape;9785;p8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786" name="Google Shape;9786;p8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787" name="Google Shape;9787;p8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9788" name="Google Shape;9788;p8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9789" name="Google Shape;9789;p86"/>
            <p:cNvGrpSpPr/>
            <p:nvPr/>
          </p:nvGrpSpPr>
          <p:grpSpPr>
            <a:xfrm>
              <a:off x="1455707" y="3654858"/>
              <a:ext cx="1491150" cy="417657"/>
              <a:chOff x="1455707" y="3654858"/>
              <a:chExt cx="1491150" cy="417657"/>
            </a:xfrm>
          </p:grpSpPr>
          <p:sp>
            <p:nvSpPr>
              <p:cNvPr id="9790" name="Google Shape;9790;p8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810" name="Google Shape;9810;p86"/>
          <p:cNvGraphicFramePr/>
          <p:nvPr/>
        </p:nvGraphicFramePr>
        <p:xfrm>
          <a:off x="5937787" y="2153834"/>
          <a:ext cx="3000000" cy="3000000"/>
        </p:xfrm>
        <a:graphic>
          <a:graphicData uri="http://schemas.openxmlformats.org/drawingml/2006/table">
            <a:tbl>
              <a:tblPr>
                <a:noFill/>
                <a:tableStyleId>{E6E8BF8E-E77E-4608-AE99-B63273DB4427}</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9811" name="Google Shape;9811;p86"/>
          <p:cNvGrpSpPr/>
          <p:nvPr/>
        </p:nvGrpSpPr>
        <p:grpSpPr>
          <a:xfrm>
            <a:off x="710464" y="981599"/>
            <a:ext cx="2396505" cy="976502"/>
            <a:chOff x="749309" y="1112739"/>
            <a:chExt cx="2371603" cy="976502"/>
          </a:xfrm>
        </p:grpSpPr>
        <p:grpSp>
          <p:nvGrpSpPr>
            <p:cNvPr id="9812" name="Google Shape;9812;p86"/>
            <p:cNvGrpSpPr/>
            <p:nvPr/>
          </p:nvGrpSpPr>
          <p:grpSpPr>
            <a:xfrm>
              <a:off x="1092126" y="1112739"/>
              <a:ext cx="2028786" cy="975464"/>
              <a:chOff x="1092126" y="1112739"/>
              <a:chExt cx="2028786" cy="975464"/>
            </a:xfrm>
          </p:grpSpPr>
          <p:sp>
            <p:nvSpPr>
              <p:cNvPr id="9813" name="Google Shape;9813;p8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8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8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86"/>
            <p:cNvGrpSpPr/>
            <p:nvPr/>
          </p:nvGrpSpPr>
          <p:grpSpPr>
            <a:xfrm>
              <a:off x="749309" y="1112739"/>
              <a:ext cx="314700" cy="975464"/>
              <a:chOff x="749309" y="1112739"/>
              <a:chExt cx="314700" cy="975464"/>
            </a:xfrm>
          </p:grpSpPr>
          <p:sp>
            <p:nvSpPr>
              <p:cNvPr id="9838" name="Google Shape;9838;p8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8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42" name="Google Shape;9842;p8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8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8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9846" name="Google Shape;9846;p86"/>
          <p:cNvGraphicFramePr/>
          <p:nvPr/>
        </p:nvGraphicFramePr>
        <p:xfrm>
          <a:off x="5937812" y="981584"/>
          <a:ext cx="3000000" cy="3000000"/>
        </p:xfrm>
        <a:graphic>
          <a:graphicData uri="http://schemas.openxmlformats.org/drawingml/2006/table">
            <a:tbl>
              <a:tblPr>
                <a:noFill/>
                <a:tableStyleId>{E6E8BF8E-E77E-4608-AE99-B63273DB4427}</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9847" name="Google Shape;9847;p86"/>
          <p:cNvGraphicFramePr/>
          <p:nvPr/>
        </p:nvGraphicFramePr>
        <p:xfrm>
          <a:off x="3358675" y="2153834"/>
          <a:ext cx="3000000" cy="3000000"/>
        </p:xfrm>
        <a:graphic>
          <a:graphicData uri="http://schemas.openxmlformats.org/drawingml/2006/table">
            <a:tbl>
              <a:tblPr>
                <a:noFill/>
                <a:tableStyleId>{E6E8BF8E-E77E-4608-AE99-B63273DB4427}</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9848" name="Google Shape;9848;p86"/>
          <p:cNvGrpSpPr/>
          <p:nvPr/>
        </p:nvGrpSpPr>
        <p:grpSpPr>
          <a:xfrm>
            <a:off x="3360661" y="3144795"/>
            <a:ext cx="2363377" cy="1047062"/>
            <a:chOff x="3358399" y="3285485"/>
            <a:chExt cx="2363377" cy="1047062"/>
          </a:xfrm>
        </p:grpSpPr>
        <p:grpSp>
          <p:nvGrpSpPr>
            <p:cNvPr id="9849" name="Google Shape;9849;p86"/>
            <p:cNvGrpSpPr/>
            <p:nvPr/>
          </p:nvGrpSpPr>
          <p:grpSpPr>
            <a:xfrm>
              <a:off x="3358412" y="3285485"/>
              <a:ext cx="2363244" cy="139500"/>
              <a:chOff x="3358412" y="3285485"/>
              <a:chExt cx="2363244" cy="139500"/>
            </a:xfrm>
          </p:grpSpPr>
          <p:sp>
            <p:nvSpPr>
              <p:cNvPr id="9850" name="Google Shape;9850;p8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5" name="Google Shape;9855;p86"/>
            <p:cNvGrpSpPr/>
            <p:nvPr/>
          </p:nvGrpSpPr>
          <p:grpSpPr>
            <a:xfrm>
              <a:off x="3358412" y="3466996"/>
              <a:ext cx="2363244" cy="139500"/>
              <a:chOff x="3358412" y="3466996"/>
              <a:chExt cx="2363244" cy="139500"/>
            </a:xfrm>
          </p:grpSpPr>
          <p:sp>
            <p:nvSpPr>
              <p:cNvPr id="9856" name="Google Shape;9856;p8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1" name="Google Shape;9861;p86"/>
            <p:cNvGrpSpPr/>
            <p:nvPr/>
          </p:nvGrpSpPr>
          <p:grpSpPr>
            <a:xfrm>
              <a:off x="3358412" y="3648507"/>
              <a:ext cx="2363244" cy="139500"/>
              <a:chOff x="3358412" y="3648507"/>
              <a:chExt cx="2363244" cy="139500"/>
            </a:xfrm>
          </p:grpSpPr>
          <p:sp>
            <p:nvSpPr>
              <p:cNvPr id="9862" name="Google Shape;9862;p8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7" name="Google Shape;9867;p86"/>
            <p:cNvGrpSpPr/>
            <p:nvPr/>
          </p:nvGrpSpPr>
          <p:grpSpPr>
            <a:xfrm>
              <a:off x="3358412" y="3830018"/>
              <a:ext cx="2363244" cy="139500"/>
              <a:chOff x="3358412" y="3830018"/>
              <a:chExt cx="2363244" cy="139500"/>
            </a:xfrm>
          </p:grpSpPr>
          <p:sp>
            <p:nvSpPr>
              <p:cNvPr id="9868" name="Google Shape;9868;p8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8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3" name="Google Shape;9873;p86"/>
            <p:cNvGrpSpPr/>
            <p:nvPr/>
          </p:nvGrpSpPr>
          <p:grpSpPr>
            <a:xfrm>
              <a:off x="3358399" y="4011514"/>
              <a:ext cx="2363377" cy="139537"/>
              <a:chOff x="3294800" y="4134603"/>
              <a:chExt cx="2638876" cy="152400"/>
            </a:xfrm>
          </p:grpSpPr>
          <p:sp>
            <p:nvSpPr>
              <p:cNvPr id="9874" name="Google Shape;9874;p8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9" name="Google Shape;9879;p86"/>
            <p:cNvGrpSpPr/>
            <p:nvPr/>
          </p:nvGrpSpPr>
          <p:grpSpPr>
            <a:xfrm>
              <a:off x="3358399" y="4193010"/>
              <a:ext cx="2363377" cy="139537"/>
              <a:chOff x="3294800" y="4134603"/>
              <a:chExt cx="2638876" cy="152400"/>
            </a:xfrm>
          </p:grpSpPr>
          <p:sp>
            <p:nvSpPr>
              <p:cNvPr id="9880" name="Google Shape;9880;p8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9885" name="Google Shape;9885;p86"/>
          <p:cNvGraphicFramePr/>
          <p:nvPr/>
        </p:nvGraphicFramePr>
        <p:xfrm>
          <a:off x="711463" y="2153834"/>
          <a:ext cx="3000000" cy="3000000"/>
        </p:xfrm>
        <a:graphic>
          <a:graphicData uri="http://schemas.openxmlformats.org/drawingml/2006/table">
            <a:tbl>
              <a:tblPr>
                <a:noFill/>
                <a:tableStyleId>{E6E8BF8E-E77E-4608-AE99-B63273DB4427}</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9886" name="Google Shape;9886;p86"/>
          <p:cNvGrpSpPr/>
          <p:nvPr/>
        </p:nvGrpSpPr>
        <p:grpSpPr>
          <a:xfrm>
            <a:off x="4161132" y="2557649"/>
            <a:ext cx="1302095" cy="60959"/>
            <a:chOff x="3558802" y="4011427"/>
            <a:chExt cx="1866000" cy="111300"/>
          </a:xfrm>
        </p:grpSpPr>
        <p:sp>
          <p:nvSpPr>
            <p:cNvPr id="9887" name="Google Shape;9887;p8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9" name="Google Shape;9889;p86"/>
          <p:cNvGrpSpPr/>
          <p:nvPr/>
        </p:nvGrpSpPr>
        <p:grpSpPr>
          <a:xfrm>
            <a:off x="4706620" y="2839808"/>
            <a:ext cx="914340" cy="60959"/>
            <a:chOff x="3558802" y="4011427"/>
            <a:chExt cx="1866000" cy="111300"/>
          </a:xfrm>
        </p:grpSpPr>
        <p:sp>
          <p:nvSpPr>
            <p:cNvPr id="9890" name="Google Shape;9890;p8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2" name="Google Shape;9892;p86"/>
          <p:cNvGrpSpPr/>
          <p:nvPr/>
        </p:nvGrpSpPr>
        <p:grpSpPr>
          <a:xfrm>
            <a:off x="5871419" y="3167606"/>
            <a:ext cx="2522867" cy="1001454"/>
            <a:chOff x="1904318" y="789980"/>
            <a:chExt cx="1489472" cy="606868"/>
          </a:xfrm>
        </p:grpSpPr>
        <p:cxnSp>
          <p:nvCxnSpPr>
            <p:cNvPr id="9893" name="Google Shape;9893;p8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894" name="Google Shape;9894;p8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9895" name="Google Shape;9895;p8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9896" name="Google Shape;9896;p86"/>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9897" name="Google Shape;9897;p86"/>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9898" name="Google Shape;9898;p86"/>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9899" name="Google Shape;9899;p86"/>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9900" name="Google Shape;9900;p8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6"/>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9907" name="Google Shape;9907;p86"/>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9908" name="Google Shape;9908;p86"/>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9909" name="Google Shape;9909;p8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0" name="Google Shape;9910;p86"/>
          <p:cNvGrpSpPr/>
          <p:nvPr/>
        </p:nvGrpSpPr>
        <p:grpSpPr>
          <a:xfrm>
            <a:off x="3355824" y="951642"/>
            <a:ext cx="2363393" cy="1005865"/>
            <a:chOff x="3292400" y="1193188"/>
            <a:chExt cx="2615240" cy="1131075"/>
          </a:xfrm>
        </p:grpSpPr>
        <p:sp>
          <p:nvSpPr>
            <p:cNvPr id="9911" name="Google Shape;9911;p8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912" name="Google Shape;9912;p8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913" name="Google Shape;9913;p8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9914" name="Google Shape;9914;p8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9915" name="Google Shape;9915;p8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9916" name="Google Shape;9916;p8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9917" name="Google Shape;9917;p8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9918" name="Google Shape;9918;p8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9919" name="Google Shape;9919;p8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9920" name="Google Shape;9920;p8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9921" name="Google Shape;9921;p8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9922" name="Google Shape;9922;p8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9923" name="Google Shape;9923;p8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9924" name="Google Shape;9924;p8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9925" name="Google Shape;9925;p86"/>
            <p:cNvGrpSpPr/>
            <p:nvPr/>
          </p:nvGrpSpPr>
          <p:grpSpPr>
            <a:xfrm>
              <a:off x="3748438" y="1378608"/>
              <a:ext cx="2159202" cy="903971"/>
              <a:chOff x="1683525" y="2179850"/>
              <a:chExt cx="4519050" cy="2134525"/>
            </a:xfrm>
          </p:grpSpPr>
          <p:sp>
            <p:nvSpPr>
              <p:cNvPr id="9926" name="Google Shape;9926;p8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927" name="Google Shape;9927;p8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928" name="Google Shape;9928;p8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929" name="Google Shape;9929;p8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930" name="Google Shape;9930;p8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931" name="Google Shape;9931;p8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932" name="Google Shape;9932;p8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933" name="Google Shape;9933;p8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934" name="Google Shape;9934;p8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935" name="Google Shape;9935;p8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936" name="Google Shape;9936;p8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9937" name="Google Shape;9937;p8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41" name="Shape 9941"/>
        <p:cNvGrpSpPr/>
        <p:nvPr/>
      </p:nvGrpSpPr>
      <p:grpSpPr>
        <a:xfrm>
          <a:off x="0" y="0"/>
          <a:ext cx="0" cy="0"/>
          <a:chOff x="0" y="0"/>
          <a:chExt cx="0" cy="0"/>
        </a:xfrm>
      </p:grpSpPr>
      <p:grpSp>
        <p:nvGrpSpPr>
          <p:cNvPr id="9942" name="Google Shape;9942;p87"/>
          <p:cNvGrpSpPr/>
          <p:nvPr/>
        </p:nvGrpSpPr>
        <p:grpSpPr>
          <a:xfrm>
            <a:off x="4796690" y="970936"/>
            <a:ext cx="745431" cy="718863"/>
            <a:chOff x="4249973" y="1201875"/>
            <a:chExt cx="1958568" cy="1888762"/>
          </a:xfrm>
        </p:grpSpPr>
        <p:sp>
          <p:nvSpPr>
            <p:cNvPr id="9943" name="Google Shape;9943;p8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4" name="Google Shape;9944;p87"/>
            <p:cNvGrpSpPr/>
            <p:nvPr/>
          </p:nvGrpSpPr>
          <p:grpSpPr>
            <a:xfrm>
              <a:off x="5853086" y="1789142"/>
              <a:ext cx="355454" cy="1048099"/>
              <a:chOff x="5576108" y="2016725"/>
              <a:chExt cx="565200" cy="1666560"/>
            </a:xfrm>
          </p:grpSpPr>
          <p:sp>
            <p:nvSpPr>
              <p:cNvPr id="9945" name="Google Shape;9945;p8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946" name="Google Shape;9946;p8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7" name="Google Shape;9947;p87"/>
            <p:cNvGrpSpPr/>
            <p:nvPr/>
          </p:nvGrpSpPr>
          <p:grpSpPr>
            <a:xfrm>
              <a:off x="4869455" y="2691676"/>
              <a:ext cx="1013897" cy="398961"/>
              <a:chOff x="4012057" y="3451825"/>
              <a:chExt cx="1612175" cy="634379"/>
            </a:xfrm>
          </p:grpSpPr>
          <p:sp>
            <p:nvSpPr>
              <p:cNvPr id="9948" name="Google Shape;9948;p8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949" name="Google Shape;9949;p8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0" name="Google Shape;9950;p87"/>
            <p:cNvGrpSpPr/>
            <p:nvPr/>
          </p:nvGrpSpPr>
          <p:grpSpPr>
            <a:xfrm>
              <a:off x="4276937" y="2155961"/>
              <a:ext cx="651965" cy="891358"/>
              <a:chOff x="3069908" y="2599997"/>
              <a:chExt cx="1036675" cy="1417328"/>
            </a:xfrm>
          </p:grpSpPr>
          <p:sp>
            <p:nvSpPr>
              <p:cNvPr id="9951" name="Google Shape;9951;p8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952" name="Google Shape;9952;p8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3" name="Google Shape;9953;p87"/>
            <p:cNvGrpSpPr/>
            <p:nvPr/>
          </p:nvGrpSpPr>
          <p:grpSpPr>
            <a:xfrm>
              <a:off x="5054918" y="1201875"/>
              <a:ext cx="999548" cy="602711"/>
              <a:chOff x="4306958" y="1082925"/>
              <a:chExt cx="1589359" cy="958358"/>
            </a:xfrm>
          </p:grpSpPr>
          <p:sp>
            <p:nvSpPr>
              <p:cNvPr id="9954" name="Google Shape;9954;p8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955" name="Google Shape;9955;p8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6" name="Google Shape;9956;p87"/>
            <p:cNvGrpSpPr/>
            <p:nvPr/>
          </p:nvGrpSpPr>
          <p:grpSpPr>
            <a:xfrm>
              <a:off x="4249973" y="1303451"/>
              <a:ext cx="799317" cy="841334"/>
              <a:chOff x="3027033" y="1244439"/>
              <a:chExt cx="1270977" cy="1337786"/>
            </a:xfrm>
          </p:grpSpPr>
          <p:sp>
            <p:nvSpPr>
              <p:cNvPr id="9957" name="Google Shape;9957;p8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9958" name="Google Shape;9958;p8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959" name="Google Shape;9959;p87"/>
          <p:cNvGrpSpPr/>
          <p:nvPr/>
        </p:nvGrpSpPr>
        <p:grpSpPr>
          <a:xfrm>
            <a:off x="713063" y="1849386"/>
            <a:ext cx="761767" cy="729896"/>
            <a:chOff x="2657744" y="2337745"/>
            <a:chExt cx="832987" cy="798137"/>
          </a:xfrm>
        </p:grpSpPr>
        <p:sp>
          <p:nvSpPr>
            <p:cNvPr id="9960" name="Google Shape;9960;p8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6" name="Google Shape;9966;p87"/>
          <p:cNvGrpSpPr/>
          <p:nvPr/>
        </p:nvGrpSpPr>
        <p:grpSpPr>
          <a:xfrm>
            <a:off x="3224027" y="1852592"/>
            <a:ext cx="685569" cy="723586"/>
            <a:chOff x="3398134" y="2057755"/>
            <a:chExt cx="704087" cy="743130"/>
          </a:xfrm>
        </p:grpSpPr>
        <p:grpSp>
          <p:nvGrpSpPr>
            <p:cNvPr id="9967" name="Google Shape;9967;p87"/>
            <p:cNvGrpSpPr/>
            <p:nvPr/>
          </p:nvGrpSpPr>
          <p:grpSpPr>
            <a:xfrm>
              <a:off x="3398134" y="2290183"/>
              <a:ext cx="315300" cy="219900"/>
              <a:chOff x="3398134" y="2290183"/>
              <a:chExt cx="315300" cy="219900"/>
            </a:xfrm>
          </p:grpSpPr>
          <p:sp>
            <p:nvSpPr>
              <p:cNvPr id="9968" name="Google Shape;9968;p8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969" name="Google Shape;9969;p87"/>
              <p:cNvCxnSpPr>
                <a:stCxn id="9968"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9970" name="Google Shape;9970;p87"/>
            <p:cNvGrpSpPr/>
            <p:nvPr/>
          </p:nvGrpSpPr>
          <p:grpSpPr>
            <a:xfrm>
              <a:off x="3547823" y="2467358"/>
              <a:ext cx="219900" cy="333527"/>
              <a:chOff x="3547823" y="2467358"/>
              <a:chExt cx="219900" cy="333527"/>
            </a:xfrm>
          </p:grpSpPr>
          <p:sp>
            <p:nvSpPr>
              <p:cNvPr id="9971" name="Google Shape;9971;p8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972" name="Google Shape;9972;p87"/>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9973" name="Google Shape;9973;p87"/>
            <p:cNvGrpSpPr/>
            <p:nvPr/>
          </p:nvGrpSpPr>
          <p:grpSpPr>
            <a:xfrm>
              <a:off x="3734138" y="2467358"/>
              <a:ext cx="219900" cy="333527"/>
              <a:chOff x="3734138" y="2467358"/>
              <a:chExt cx="219900" cy="333527"/>
            </a:xfrm>
          </p:grpSpPr>
          <p:sp>
            <p:nvSpPr>
              <p:cNvPr id="9974" name="Google Shape;9974;p8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975" name="Google Shape;9975;p87"/>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9976" name="Google Shape;9976;p87"/>
            <p:cNvGrpSpPr/>
            <p:nvPr/>
          </p:nvGrpSpPr>
          <p:grpSpPr>
            <a:xfrm>
              <a:off x="3787560" y="2288011"/>
              <a:ext cx="314661" cy="219900"/>
              <a:chOff x="3787560" y="2288011"/>
              <a:chExt cx="314661" cy="219900"/>
            </a:xfrm>
          </p:grpSpPr>
          <p:sp>
            <p:nvSpPr>
              <p:cNvPr id="9977" name="Google Shape;9977;p8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9978" name="Google Shape;9978;p87"/>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9979" name="Google Shape;9979;p87"/>
            <p:cNvGrpSpPr/>
            <p:nvPr/>
          </p:nvGrpSpPr>
          <p:grpSpPr>
            <a:xfrm>
              <a:off x="3637290" y="2057755"/>
              <a:ext cx="219900" cy="335499"/>
              <a:chOff x="3637290" y="2057755"/>
              <a:chExt cx="219900" cy="335499"/>
            </a:xfrm>
          </p:grpSpPr>
          <p:sp>
            <p:nvSpPr>
              <p:cNvPr id="9980" name="Google Shape;9980;p8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9981" name="Google Shape;9981;p87"/>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9982" name="Google Shape;9982;p87"/>
          <p:cNvGrpSpPr/>
          <p:nvPr/>
        </p:nvGrpSpPr>
        <p:grpSpPr>
          <a:xfrm>
            <a:off x="4899249" y="1859288"/>
            <a:ext cx="710153" cy="710153"/>
            <a:chOff x="5007123" y="2079403"/>
            <a:chExt cx="687600" cy="687600"/>
          </a:xfrm>
        </p:grpSpPr>
        <p:sp>
          <p:nvSpPr>
            <p:cNvPr id="9983" name="Google Shape;9983;p8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7" name="Google Shape;9987;p87"/>
          <p:cNvGrpSpPr/>
          <p:nvPr/>
        </p:nvGrpSpPr>
        <p:grpSpPr>
          <a:xfrm>
            <a:off x="5708687" y="1853794"/>
            <a:ext cx="720998" cy="721183"/>
            <a:chOff x="5797446" y="2063053"/>
            <a:chExt cx="698100" cy="698280"/>
          </a:xfrm>
        </p:grpSpPr>
        <p:sp>
          <p:nvSpPr>
            <p:cNvPr id="9988" name="Google Shape;9988;p8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2" name="Google Shape;9992;p87"/>
          <p:cNvGrpSpPr/>
          <p:nvPr/>
        </p:nvGrpSpPr>
        <p:grpSpPr>
          <a:xfrm>
            <a:off x="8153834" y="3499399"/>
            <a:ext cx="280585" cy="673164"/>
            <a:chOff x="8075075" y="3754290"/>
            <a:chExt cx="255612" cy="613194"/>
          </a:xfrm>
        </p:grpSpPr>
        <p:grpSp>
          <p:nvGrpSpPr>
            <p:cNvPr id="9993" name="Google Shape;9993;p87"/>
            <p:cNvGrpSpPr/>
            <p:nvPr/>
          </p:nvGrpSpPr>
          <p:grpSpPr>
            <a:xfrm>
              <a:off x="8075075" y="3754290"/>
              <a:ext cx="255612" cy="613194"/>
              <a:chOff x="8075075" y="3754290"/>
              <a:chExt cx="255612" cy="613194"/>
            </a:xfrm>
          </p:grpSpPr>
          <p:sp>
            <p:nvSpPr>
              <p:cNvPr id="9994" name="Google Shape;9994;p8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6" name="Google Shape;9996;p8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7" name="Google Shape;9997;p87"/>
          <p:cNvGrpSpPr/>
          <p:nvPr/>
        </p:nvGrpSpPr>
        <p:grpSpPr>
          <a:xfrm>
            <a:off x="5270892" y="3488196"/>
            <a:ext cx="470352" cy="683745"/>
            <a:chOff x="1697726" y="3244179"/>
            <a:chExt cx="788124" cy="1146069"/>
          </a:xfrm>
        </p:grpSpPr>
        <p:sp>
          <p:nvSpPr>
            <p:cNvPr id="9998" name="Google Shape;9998;p8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0" name="Google Shape;10000;p87"/>
          <p:cNvSpPr/>
          <p:nvPr/>
        </p:nvSpPr>
        <p:spPr>
          <a:xfrm>
            <a:off x="8128357" y="3402198"/>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1" name="Google Shape;10001;p87"/>
          <p:cNvGrpSpPr/>
          <p:nvPr/>
        </p:nvGrpSpPr>
        <p:grpSpPr>
          <a:xfrm>
            <a:off x="5892043" y="3499398"/>
            <a:ext cx="293891" cy="293845"/>
            <a:chOff x="6134814" y="3754290"/>
            <a:chExt cx="293891" cy="293845"/>
          </a:xfrm>
        </p:grpSpPr>
        <p:sp>
          <p:nvSpPr>
            <p:cNvPr id="10002" name="Google Shape;10002;p8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4" name="Google Shape;10004;p87"/>
          <p:cNvGrpSpPr/>
          <p:nvPr/>
        </p:nvGrpSpPr>
        <p:grpSpPr>
          <a:xfrm>
            <a:off x="5892043" y="3878069"/>
            <a:ext cx="293891" cy="293891"/>
            <a:chOff x="6134814" y="4086186"/>
            <a:chExt cx="293891" cy="293891"/>
          </a:xfrm>
        </p:grpSpPr>
        <p:sp>
          <p:nvSpPr>
            <p:cNvPr id="10005" name="Google Shape;10005;p8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7" name="Google Shape;10007;p87"/>
          <p:cNvSpPr/>
          <p:nvPr/>
        </p:nvSpPr>
        <p:spPr>
          <a:xfrm>
            <a:off x="6930470" y="3498595"/>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7"/>
          <p:cNvSpPr/>
          <p:nvPr/>
        </p:nvSpPr>
        <p:spPr>
          <a:xfrm rot="10800000">
            <a:off x="6336732" y="3496333"/>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9" name="Google Shape;10009;p87"/>
          <p:cNvGrpSpPr/>
          <p:nvPr/>
        </p:nvGrpSpPr>
        <p:grpSpPr>
          <a:xfrm>
            <a:off x="7817018" y="2706762"/>
            <a:ext cx="622883" cy="621944"/>
            <a:chOff x="1187048" y="238125"/>
            <a:chExt cx="5256397" cy="5248476"/>
          </a:xfrm>
        </p:grpSpPr>
        <p:sp>
          <p:nvSpPr>
            <p:cNvPr id="10010" name="Google Shape;10010;p8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4" name="Google Shape;10014;p87"/>
          <p:cNvGrpSpPr/>
          <p:nvPr/>
        </p:nvGrpSpPr>
        <p:grpSpPr>
          <a:xfrm>
            <a:off x="2274123" y="2716370"/>
            <a:ext cx="1310987" cy="612407"/>
            <a:chOff x="238125" y="1188750"/>
            <a:chExt cx="7140450" cy="3335550"/>
          </a:xfrm>
        </p:grpSpPr>
        <p:sp>
          <p:nvSpPr>
            <p:cNvPr id="10015" name="Google Shape;10015;p8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0" name="Google Shape;10020;p87"/>
          <p:cNvGrpSpPr/>
          <p:nvPr/>
        </p:nvGrpSpPr>
        <p:grpSpPr>
          <a:xfrm>
            <a:off x="6599995" y="2706925"/>
            <a:ext cx="1110299" cy="621702"/>
            <a:chOff x="238125" y="1335475"/>
            <a:chExt cx="5418735" cy="3034175"/>
          </a:xfrm>
        </p:grpSpPr>
        <p:sp>
          <p:nvSpPr>
            <p:cNvPr id="10021" name="Google Shape;10021;p8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4" name="Google Shape;10024;p87"/>
          <p:cNvGrpSpPr/>
          <p:nvPr/>
        </p:nvGrpSpPr>
        <p:grpSpPr>
          <a:xfrm>
            <a:off x="5417655" y="2703822"/>
            <a:ext cx="1074451" cy="627181"/>
            <a:chOff x="5359127" y="2910889"/>
            <a:chExt cx="1097723" cy="640831"/>
          </a:xfrm>
        </p:grpSpPr>
        <p:grpSp>
          <p:nvGrpSpPr>
            <p:cNvPr id="10025" name="Google Shape;10025;p87"/>
            <p:cNvGrpSpPr/>
            <p:nvPr/>
          </p:nvGrpSpPr>
          <p:grpSpPr>
            <a:xfrm>
              <a:off x="5929791" y="3263088"/>
              <a:ext cx="527060" cy="287097"/>
              <a:chOff x="5929791" y="3263088"/>
              <a:chExt cx="527060" cy="287097"/>
            </a:xfrm>
          </p:grpSpPr>
          <p:sp>
            <p:nvSpPr>
              <p:cNvPr id="10026" name="Google Shape;10026;p8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027" name="Google Shape;10027;p8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028" name="Google Shape;10028;p87"/>
            <p:cNvGrpSpPr/>
            <p:nvPr/>
          </p:nvGrpSpPr>
          <p:grpSpPr>
            <a:xfrm>
              <a:off x="5359127" y="3263089"/>
              <a:ext cx="526428" cy="288631"/>
              <a:chOff x="5359127" y="3263089"/>
              <a:chExt cx="526428" cy="288631"/>
            </a:xfrm>
          </p:grpSpPr>
          <p:sp>
            <p:nvSpPr>
              <p:cNvPr id="10029" name="Google Shape;10029;p8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030" name="Google Shape;10030;p8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031" name="Google Shape;10031;p87"/>
            <p:cNvGrpSpPr/>
            <p:nvPr/>
          </p:nvGrpSpPr>
          <p:grpSpPr>
            <a:xfrm>
              <a:off x="5551525" y="2910889"/>
              <a:ext cx="520901" cy="610283"/>
              <a:chOff x="5551525" y="2910889"/>
              <a:chExt cx="520901" cy="610283"/>
            </a:xfrm>
          </p:grpSpPr>
          <p:sp>
            <p:nvSpPr>
              <p:cNvPr id="10032" name="Google Shape;10032;p8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033" name="Google Shape;10033;p8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0034" name="Google Shape;10034;p87"/>
            <p:cNvGrpSpPr/>
            <p:nvPr/>
          </p:nvGrpSpPr>
          <p:grpSpPr>
            <a:xfrm>
              <a:off x="5743962" y="2919100"/>
              <a:ext cx="623674" cy="284502"/>
              <a:chOff x="5743962" y="2919100"/>
              <a:chExt cx="623674" cy="284502"/>
            </a:xfrm>
          </p:grpSpPr>
          <p:sp>
            <p:nvSpPr>
              <p:cNvPr id="10035" name="Google Shape;10035;p8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0036" name="Google Shape;10036;p8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0037" name="Google Shape;10037;p87"/>
          <p:cNvGrpSpPr/>
          <p:nvPr/>
        </p:nvGrpSpPr>
        <p:grpSpPr>
          <a:xfrm>
            <a:off x="7568868" y="1854534"/>
            <a:ext cx="874976" cy="719600"/>
            <a:chOff x="7608988" y="2093194"/>
            <a:chExt cx="817276" cy="672147"/>
          </a:xfrm>
        </p:grpSpPr>
        <p:cxnSp>
          <p:nvCxnSpPr>
            <p:cNvPr id="10038" name="Google Shape;10038;p87"/>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039" name="Google Shape;10039;p87"/>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040" name="Google Shape;10040;p87"/>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041" name="Google Shape;10041;p87"/>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0042" name="Google Shape;10042;p87"/>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0043" name="Google Shape;10043;p87"/>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0044" name="Google Shape;10044;p87"/>
            <p:cNvGrpSpPr/>
            <p:nvPr/>
          </p:nvGrpSpPr>
          <p:grpSpPr>
            <a:xfrm>
              <a:off x="7721175" y="2093194"/>
              <a:ext cx="599587" cy="623846"/>
              <a:chOff x="7721175" y="2093194"/>
              <a:chExt cx="599587" cy="623846"/>
            </a:xfrm>
          </p:grpSpPr>
          <p:grpSp>
            <p:nvGrpSpPr>
              <p:cNvPr id="10045" name="Google Shape;10045;p87"/>
              <p:cNvGrpSpPr/>
              <p:nvPr/>
            </p:nvGrpSpPr>
            <p:grpSpPr>
              <a:xfrm>
                <a:off x="7721175" y="2093194"/>
                <a:ext cx="291605" cy="623846"/>
                <a:chOff x="9405575" y="2061418"/>
                <a:chExt cx="291605" cy="623846"/>
              </a:xfrm>
            </p:grpSpPr>
            <p:sp>
              <p:nvSpPr>
                <p:cNvPr id="10046" name="Google Shape;10046;p8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3" name="Google Shape;10053;p87"/>
              <p:cNvGrpSpPr/>
              <p:nvPr/>
            </p:nvGrpSpPr>
            <p:grpSpPr>
              <a:xfrm flipH="1">
                <a:off x="8029157" y="2093194"/>
                <a:ext cx="291605" cy="623846"/>
                <a:chOff x="9405575" y="2061418"/>
                <a:chExt cx="291605" cy="623846"/>
              </a:xfrm>
            </p:grpSpPr>
            <p:sp>
              <p:nvSpPr>
                <p:cNvPr id="10054" name="Google Shape;10054;p8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061" name="Google Shape;10061;p87"/>
          <p:cNvGrpSpPr/>
          <p:nvPr/>
        </p:nvGrpSpPr>
        <p:grpSpPr>
          <a:xfrm>
            <a:off x="4013304" y="970936"/>
            <a:ext cx="712557" cy="785901"/>
            <a:chOff x="4206459" y="1191441"/>
            <a:chExt cx="712557" cy="785901"/>
          </a:xfrm>
        </p:grpSpPr>
        <p:sp>
          <p:nvSpPr>
            <p:cNvPr id="10062" name="Google Shape;10062;p8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6" name="Google Shape;10066;p87"/>
            <p:cNvGrpSpPr/>
            <p:nvPr/>
          </p:nvGrpSpPr>
          <p:grpSpPr>
            <a:xfrm>
              <a:off x="4644280" y="1290523"/>
              <a:ext cx="143716" cy="29463"/>
              <a:chOff x="4644280" y="1290523"/>
              <a:chExt cx="143716" cy="29463"/>
            </a:xfrm>
          </p:grpSpPr>
          <p:sp>
            <p:nvSpPr>
              <p:cNvPr id="10067" name="Google Shape;10067;p8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1" name="Google Shape;10071;p87"/>
            <p:cNvGrpSpPr/>
            <p:nvPr/>
          </p:nvGrpSpPr>
          <p:grpSpPr>
            <a:xfrm>
              <a:off x="4356567" y="1191441"/>
              <a:ext cx="143690" cy="29488"/>
              <a:chOff x="4356567" y="1191441"/>
              <a:chExt cx="143690" cy="29488"/>
            </a:xfrm>
          </p:grpSpPr>
          <p:sp>
            <p:nvSpPr>
              <p:cNvPr id="10072" name="Google Shape;10072;p8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6" name="Google Shape;10076;p87"/>
            <p:cNvGrpSpPr/>
            <p:nvPr/>
          </p:nvGrpSpPr>
          <p:grpSpPr>
            <a:xfrm>
              <a:off x="4339009" y="1863727"/>
              <a:ext cx="143703" cy="29476"/>
              <a:chOff x="4339009" y="1863727"/>
              <a:chExt cx="143703" cy="29476"/>
            </a:xfrm>
          </p:grpSpPr>
          <p:sp>
            <p:nvSpPr>
              <p:cNvPr id="10077" name="Google Shape;10077;p8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1" name="Google Shape;10081;p87"/>
            <p:cNvGrpSpPr/>
            <p:nvPr/>
          </p:nvGrpSpPr>
          <p:grpSpPr>
            <a:xfrm>
              <a:off x="4206459" y="1607315"/>
              <a:ext cx="29539" cy="142899"/>
              <a:chOff x="4206459" y="1607315"/>
              <a:chExt cx="29539" cy="142899"/>
            </a:xfrm>
          </p:grpSpPr>
          <p:sp>
            <p:nvSpPr>
              <p:cNvPr id="10082" name="Google Shape;10082;p8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86" name="Google Shape;10086;p8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0" name="Google Shape;10090;p87"/>
            <p:cNvGrpSpPr/>
            <p:nvPr/>
          </p:nvGrpSpPr>
          <p:grpSpPr>
            <a:xfrm>
              <a:off x="4889463" y="1423737"/>
              <a:ext cx="29552" cy="142899"/>
              <a:chOff x="4889463" y="1423737"/>
              <a:chExt cx="29552" cy="142899"/>
            </a:xfrm>
          </p:grpSpPr>
          <p:sp>
            <p:nvSpPr>
              <p:cNvPr id="10091" name="Google Shape;10091;p8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5" name="Google Shape;10095;p87"/>
            <p:cNvGrpSpPr/>
            <p:nvPr/>
          </p:nvGrpSpPr>
          <p:grpSpPr>
            <a:xfrm>
              <a:off x="4771663" y="1876896"/>
              <a:ext cx="108651" cy="100447"/>
              <a:chOff x="4771663" y="1876896"/>
              <a:chExt cx="108651" cy="100447"/>
            </a:xfrm>
          </p:grpSpPr>
          <p:sp>
            <p:nvSpPr>
              <p:cNvPr id="10096" name="Google Shape;10096;p8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00" name="Google Shape;10100;p87"/>
          <p:cNvGrpSpPr/>
          <p:nvPr/>
        </p:nvGrpSpPr>
        <p:grpSpPr>
          <a:xfrm>
            <a:off x="4008780" y="1854159"/>
            <a:ext cx="791287" cy="720350"/>
            <a:chOff x="267375" y="1071875"/>
            <a:chExt cx="470500" cy="428550"/>
          </a:xfrm>
        </p:grpSpPr>
        <p:sp>
          <p:nvSpPr>
            <p:cNvPr id="10101" name="Google Shape;10101;p8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9" name="Google Shape;10109;p87"/>
          <p:cNvGrpSpPr/>
          <p:nvPr/>
        </p:nvGrpSpPr>
        <p:grpSpPr>
          <a:xfrm>
            <a:off x="709275" y="3498789"/>
            <a:ext cx="1408444" cy="673166"/>
            <a:chOff x="712664" y="3693287"/>
            <a:chExt cx="1460738" cy="698160"/>
          </a:xfrm>
        </p:grpSpPr>
        <p:grpSp>
          <p:nvGrpSpPr>
            <p:cNvPr id="10110" name="Google Shape;10110;p87"/>
            <p:cNvGrpSpPr/>
            <p:nvPr/>
          </p:nvGrpSpPr>
          <p:grpSpPr>
            <a:xfrm>
              <a:off x="1380079" y="4133090"/>
              <a:ext cx="234048" cy="258099"/>
              <a:chOff x="1380079" y="4133090"/>
              <a:chExt cx="234048" cy="258099"/>
            </a:xfrm>
          </p:grpSpPr>
          <p:sp>
            <p:nvSpPr>
              <p:cNvPr id="10111" name="Google Shape;10111;p8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4" name="Google Shape;10114;p87"/>
            <p:cNvGrpSpPr/>
            <p:nvPr/>
          </p:nvGrpSpPr>
          <p:grpSpPr>
            <a:xfrm>
              <a:off x="884610" y="3864082"/>
              <a:ext cx="1118566" cy="527275"/>
              <a:chOff x="890961" y="3865463"/>
              <a:chExt cx="1115221" cy="525698"/>
            </a:xfrm>
          </p:grpSpPr>
          <p:sp>
            <p:nvSpPr>
              <p:cNvPr id="10115" name="Google Shape;10115;p8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8" name="Google Shape;10118;p87"/>
            <p:cNvGrpSpPr/>
            <p:nvPr/>
          </p:nvGrpSpPr>
          <p:grpSpPr>
            <a:xfrm>
              <a:off x="712664" y="3693287"/>
              <a:ext cx="1460738" cy="698160"/>
              <a:chOff x="712664" y="3693025"/>
              <a:chExt cx="1460738" cy="698160"/>
            </a:xfrm>
          </p:grpSpPr>
          <p:sp>
            <p:nvSpPr>
              <p:cNvPr id="10119" name="Google Shape;10119;p8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25" name="Google Shape;10125;p87"/>
          <p:cNvGrpSpPr/>
          <p:nvPr/>
        </p:nvGrpSpPr>
        <p:grpSpPr>
          <a:xfrm>
            <a:off x="3146990" y="970936"/>
            <a:ext cx="795485" cy="738831"/>
            <a:chOff x="3348603" y="1236445"/>
            <a:chExt cx="749256" cy="695894"/>
          </a:xfrm>
        </p:grpSpPr>
        <p:grpSp>
          <p:nvGrpSpPr>
            <p:cNvPr id="10126" name="Google Shape;10126;p87"/>
            <p:cNvGrpSpPr/>
            <p:nvPr/>
          </p:nvGrpSpPr>
          <p:grpSpPr>
            <a:xfrm>
              <a:off x="3583779" y="1236445"/>
              <a:ext cx="293795" cy="285811"/>
              <a:chOff x="3750225" y="1774000"/>
              <a:chExt cx="149575" cy="145525"/>
            </a:xfrm>
          </p:grpSpPr>
          <p:sp>
            <p:nvSpPr>
              <p:cNvPr id="10127" name="Google Shape;10127;p8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9" name="Google Shape;10129;p87"/>
            <p:cNvGrpSpPr/>
            <p:nvPr/>
          </p:nvGrpSpPr>
          <p:grpSpPr>
            <a:xfrm>
              <a:off x="3775534" y="1462599"/>
              <a:ext cx="322325" cy="285958"/>
              <a:chOff x="3847850" y="1889150"/>
              <a:chExt cx="164100" cy="145600"/>
            </a:xfrm>
          </p:grpSpPr>
          <p:sp>
            <p:nvSpPr>
              <p:cNvPr id="10130" name="Google Shape;10130;p8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2" name="Google Shape;10132;p87"/>
            <p:cNvGrpSpPr/>
            <p:nvPr/>
          </p:nvGrpSpPr>
          <p:grpSpPr>
            <a:xfrm>
              <a:off x="3545329" y="1646528"/>
              <a:ext cx="293746" cy="285811"/>
              <a:chOff x="3730650" y="1982800"/>
              <a:chExt cx="149550" cy="145525"/>
            </a:xfrm>
          </p:grpSpPr>
          <p:sp>
            <p:nvSpPr>
              <p:cNvPr id="10133" name="Google Shape;10133;p8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5" name="Google Shape;10135;p87"/>
            <p:cNvGrpSpPr/>
            <p:nvPr/>
          </p:nvGrpSpPr>
          <p:grpSpPr>
            <a:xfrm>
              <a:off x="3348603" y="1415046"/>
              <a:ext cx="294384" cy="284387"/>
              <a:chOff x="3630494" y="1864938"/>
              <a:chExt cx="149875" cy="144800"/>
            </a:xfrm>
          </p:grpSpPr>
          <p:sp>
            <p:nvSpPr>
              <p:cNvPr id="10136" name="Google Shape;10136;p8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38" name="Google Shape;10138;p87"/>
          <p:cNvGrpSpPr/>
          <p:nvPr/>
        </p:nvGrpSpPr>
        <p:grpSpPr>
          <a:xfrm>
            <a:off x="2268517" y="3493832"/>
            <a:ext cx="1324924" cy="678083"/>
            <a:chOff x="2413923" y="3711366"/>
            <a:chExt cx="1374117" cy="703260"/>
          </a:xfrm>
        </p:grpSpPr>
        <p:grpSp>
          <p:nvGrpSpPr>
            <p:cNvPr id="10139" name="Google Shape;10139;p87"/>
            <p:cNvGrpSpPr/>
            <p:nvPr/>
          </p:nvGrpSpPr>
          <p:grpSpPr>
            <a:xfrm>
              <a:off x="2413923" y="3711366"/>
              <a:ext cx="1374117" cy="703260"/>
              <a:chOff x="2413923" y="3711366"/>
              <a:chExt cx="1374117" cy="703260"/>
            </a:xfrm>
          </p:grpSpPr>
          <p:sp>
            <p:nvSpPr>
              <p:cNvPr id="10140" name="Google Shape;10140;p8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1" name="Google Shape;10141;p87"/>
              <p:cNvGrpSpPr/>
              <p:nvPr/>
            </p:nvGrpSpPr>
            <p:grpSpPr>
              <a:xfrm>
                <a:off x="2600284" y="3808654"/>
                <a:ext cx="234506" cy="138009"/>
                <a:chOff x="2600284" y="3808654"/>
                <a:chExt cx="234506" cy="138009"/>
              </a:xfrm>
            </p:grpSpPr>
            <p:sp>
              <p:nvSpPr>
                <p:cNvPr id="10142" name="Google Shape;10142;p8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43" name="Google Shape;10143;p8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144" name="Google Shape;10144;p87"/>
              <p:cNvGrpSpPr/>
              <p:nvPr/>
            </p:nvGrpSpPr>
            <p:grpSpPr>
              <a:xfrm>
                <a:off x="3359659" y="3805664"/>
                <a:ext cx="232294" cy="141000"/>
                <a:chOff x="3359659" y="3805664"/>
                <a:chExt cx="232294" cy="141000"/>
              </a:xfrm>
            </p:grpSpPr>
            <p:sp>
              <p:nvSpPr>
                <p:cNvPr id="10145" name="Google Shape;10145;p8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46" name="Google Shape;10146;p8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147" name="Google Shape;10147;p87"/>
              <p:cNvGrpSpPr/>
              <p:nvPr/>
            </p:nvGrpSpPr>
            <p:grpSpPr>
              <a:xfrm>
                <a:off x="3067316" y="3711366"/>
                <a:ext cx="66900" cy="166809"/>
                <a:chOff x="3067316" y="3711366"/>
                <a:chExt cx="66900" cy="166809"/>
              </a:xfrm>
            </p:grpSpPr>
            <p:sp>
              <p:nvSpPr>
                <p:cNvPr id="10148" name="Google Shape;10148;p8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49" name="Google Shape;10149;p8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150" name="Google Shape;10150;p87"/>
              <p:cNvGrpSpPr/>
              <p:nvPr/>
            </p:nvGrpSpPr>
            <p:grpSpPr>
              <a:xfrm>
                <a:off x="2413923" y="4058666"/>
                <a:ext cx="224119" cy="66900"/>
                <a:chOff x="2413923" y="4058666"/>
                <a:chExt cx="224119" cy="66900"/>
              </a:xfrm>
            </p:grpSpPr>
            <p:sp>
              <p:nvSpPr>
                <p:cNvPr id="10151" name="Google Shape;10151;p8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52" name="Google Shape;10152;p8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0153" name="Google Shape;10153;p87"/>
              <p:cNvGrpSpPr/>
              <p:nvPr/>
            </p:nvGrpSpPr>
            <p:grpSpPr>
              <a:xfrm>
                <a:off x="3564643" y="4058666"/>
                <a:ext cx="223397" cy="66900"/>
                <a:chOff x="3564643" y="4058666"/>
                <a:chExt cx="223397" cy="66900"/>
              </a:xfrm>
            </p:grpSpPr>
            <p:sp>
              <p:nvSpPr>
                <p:cNvPr id="10154" name="Google Shape;10154;p8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155" name="Google Shape;10155;p8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10156" name="Google Shape;10156;p87"/>
            <p:cNvGrpSpPr/>
            <p:nvPr/>
          </p:nvGrpSpPr>
          <p:grpSpPr>
            <a:xfrm>
              <a:off x="2633353" y="3965763"/>
              <a:ext cx="933975" cy="445687"/>
              <a:chOff x="2633353" y="3965763"/>
              <a:chExt cx="933975" cy="445687"/>
            </a:xfrm>
          </p:grpSpPr>
          <p:sp>
            <p:nvSpPr>
              <p:cNvPr id="10157" name="Google Shape;10157;p8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59" name="Google Shape;10159;p87"/>
          <p:cNvGrpSpPr/>
          <p:nvPr/>
        </p:nvGrpSpPr>
        <p:grpSpPr>
          <a:xfrm>
            <a:off x="6392789" y="1044380"/>
            <a:ext cx="1131087" cy="587383"/>
            <a:chOff x="238125" y="999450"/>
            <a:chExt cx="7140700" cy="3708225"/>
          </a:xfrm>
        </p:grpSpPr>
        <p:sp>
          <p:nvSpPr>
            <p:cNvPr id="10160" name="Google Shape;10160;p8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9" name="Google Shape;10169;p87"/>
          <p:cNvGrpSpPr/>
          <p:nvPr/>
        </p:nvGrpSpPr>
        <p:grpSpPr>
          <a:xfrm>
            <a:off x="3744240" y="3493874"/>
            <a:ext cx="1375854" cy="678131"/>
            <a:chOff x="3913765" y="3641905"/>
            <a:chExt cx="1522805" cy="750560"/>
          </a:xfrm>
        </p:grpSpPr>
        <p:grpSp>
          <p:nvGrpSpPr>
            <p:cNvPr id="10170" name="Google Shape;10170;p87"/>
            <p:cNvGrpSpPr/>
            <p:nvPr/>
          </p:nvGrpSpPr>
          <p:grpSpPr>
            <a:xfrm>
              <a:off x="3913765" y="3997002"/>
              <a:ext cx="1522805" cy="395463"/>
              <a:chOff x="3913765" y="3997002"/>
              <a:chExt cx="1522805" cy="395463"/>
            </a:xfrm>
          </p:grpSpPr>
          <p:grpSp>
            <p:nvGrpSpPr>
              <p:cNvPr id="10171" name="Google Shape;10171;p87"/>
              <p:cNvGrpSpPr/>
              <p:nvPr/>
            </p:nvGrpSpPr>
            <p:grpSpPr>
              <a:xfrm>
                <a:off x="3913765" y="4138659"/>
                <a:ext cx="507602" cy="253806"/>
                <a:chOff x="3913765" y="4138659"/>
                <a:chExt cx="507602" cy="253806"/>
              </a:xfrm>
            </p:grpSpPr>
            <p:sp>
              <p:nvSpPr>
                <p:cNvPr id="10172" name="Google Shape;10172;p8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10174" name="Google Shape;10174;p87"/>
              <p:cNvGrpSpPr/>
              <p:nvPr/>
            </p:nvGrpSpPr>
            <p:grpSpPr>
              <a:xfrm>
                <a:off x="4421361" y="3997002"/>
                <a:ext cx="507618" cy="395463"/>
                <a:chOff x="4421361" y="3997002"/>
                <a:chExt cx="507618" cy="395463"/>
              </a:xfrm>
            </p:grpSpPr>
            <p:sp>
              <p:nvSpPr>
                <p:cNvPr id="10175" name="Google Shape;10175;p8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7" name="Google Shape;10177;p87"/>
              <p:cNvGrpSpPr/>
              <p:nvPr/>
            </p:nvGrpSpPr>
            <p:grpSpPr>
              <a:xfrm>
                <a:off x="4928973" y="4189418"/>
                <a:ext cx="507596" cy="203047"/>
                <a:chOff x="4928973" y="4189418"/>
                <a:chExt cx="507596" cy="203047"/>
              </a:xfrm>
            </p:grpSpPr>
            <p:sp>
              <p:nvSpPr>
                <p:cNvPr id="10178" name="Google Shape;10178;p8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80" name="Google Shape;10180;p87"/>
            <p:cNvGrpSpPr/>
            <p:nvPr/>
          </p:nvGrpSpPr>
          <p:grpSpPr>
            <a:xfrm>
              <a:off x="4482186" y="3641905"/>
              <a:ext cx="397605" cy="349784"/>
              <a:chOff x="2906375" y="1159725"/>
              <a:chExt cx="1860575" cy="1636800"/>
            </a:xfrm>
          </p:grpSpPr>
          <p:sp>
            <p:nvSpPr>
              <p:cNvPr id="10181" name="Google Shape;10181;p8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85" name="Google Shape;10185;p87"/>
          <p:cNvGrpSpPr/>
          <p:nvPr/>
        </p:nvGrpSpPr>
        <p:grpSpPr>
          <a:xfrm>
            <a:off x="6528949" y="1853801"/>
            <a:ext cx="940737" cy="721067"/>
            <a:chOff x="6599718" y="2068734"/>
            <a:chExt cx="940737" cy="721067"/>
          </a:xfrm>
        </p:grpSpPr>
        <p:sp>
          <p:nvSpPr>
            <p:cNvPr id="10186" name="Google Shape;10186;p8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2" name="Google Shape;10192;p87"/>
            <p:cNvGrpSpPr/>
            <p:nvPr/>
          </p:nvGrpSpPr>
          <p:grpSpPr>
            <a:xfrm>
              <a:off x="6836957" y="2068734"/>
              <a:ext cx="461892" cy="721067"/>
              <a:chOff x="6836957" y="2068734"/>
              <a:chExt cx="461892" cy="721067"/>
            </a:xfrm>
          </p:grpSpPr>
          <p:sp>
            <p:nvSpPr>
              <p:cNvPr id="10193" name="Google Shape;10193;p8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9" name="Google Shape;10199;p87"/>
              <p:cNvGrpSpPr/>
              <p:nvPr/>
            </p:nvGrpSpPr>
            <p:grpSpPr>
              <a:xfrm>
                <a:off x="6836957" y="2068734"/>
                <a:ext cx="461892" cy="721067"/>
                <a:chOff x="6836957" y="2068734"/>
                <a:chExt cx="461892" cy="721067"/>
              </a:xfrm>
            </p:grpSpPr>
            <p:sp>
              <p:nvSpPr>
                <p:cNvPr id="10200" name="Google Shape;10200;p8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207" name="Google Shape;10207;p87"/>
          <p:cNvGrpSpPr/>
          <p:nvPr/>
        </p:nvGrpSpPr>
        <p:grpSpPr>
          <a:xfrm>
            <a:off x="2412267" y="1858147"/>
            <a:ext cx="712577" cy="712374"/>
            <a:chOff x="2559249" y="2069323"/>
            <a:chExt cx="685566" cy="685634"/>
          </a:xfrm>
        </p:grpSpPr>
        <p:sp>
          <p:nvSpPr>
            <p:cNvPr id="10208" name="Google Shape;10208;p8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1" name="Google Shape;10221;p87"/>
          <p:cNvGrpSpPr/>
          <p:nvPr/>
        </p:nvGrpSpPr>
        <p:grpSpPr>
          <a:xfrm>
            <a:off x="7594705" y="970936"/>
            <a:ext cx="845645" cy="711911"/>
            <a:chOff x="951975" y="315800"/>
            <a:chExt cx="5860325" cy="4933550"/>
          </a:xfrm>
        </p:grpSpPr>
        <p:sp>
          <p:nvSpPr>
            <p:cNvPr id="10222" name="Google Shape;10222;p8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0" name="Google Shape;10230;p87"/>
          <p:cNvGrpSpPr/>
          <p:nvPr/>
        </p:nvGrpSpPr>
        <p:grpSpPr>
          <a:xfrm>
            <a:off x="3691834" y="2707045"/>
            <a:ext cx="1617932" cy="621724"/>
            <a:chOff x="3862800" y="3038525"/>
            <a:chExt cx="1329006" cy="510698"/>
          </a:xfrm>
        </p:grpSpPr>
        <p:sp>
          <p:nvSpPr>
            <p:cNvPr id="10231" name="Google Shape;10231;p8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33" name="Google Shape;10233;p87"/>
            <p:cNvGrpSpPr/>
            <p:nvPr/>
          </p:nvGrpSpPr>
          <p:grpSpPr>
            <a:xfrm>
              <a:off x="3967075" y="3040337"/>
              <a:ext cx="1019927" cy="402126"/>
              <a:chOff x="3967075" y="3040337"/>
              <a:chExt cx="1019927" cy="402126"/>
            </a:xfrm>
          </p:grpSpPr>
          <p:sp>
            <p:nvSpPr>
              <p:cNvPr id="10234" name="Google Shape;10234;p8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6" name="Google Shape;10236;p87"/>
            <p:cNvGrpSpPr/>
            <p:nvPr/>
          </p:nvGrpSpPr>
          <p:grpSpPr>
            <a:xfrm>
              <a:off x="4186700" y="3040337"/>
              <a:ext cx="390475" cy="183289"/>
              <a:chOff x="4186700" y="3040337"/>
              <a:chExt cx="390475" cy="183289"/>
            </a:xfrm>
          </p:grpSpPr>
          <p:sp>
            <p:nvSpPr>
              <p:cNvPr id="10237" name="Google Shape;10237;p8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9" name="Google Shape;10239;p87"/>
            <p:cNvGrpSpPr/>
            <p:nvPr/>
          </p:nvGrpSpPr>
          <p:grpSpPr>
            <a:xfrm>
              <a:off x="4073727" y="3040337"/>
              <a:ext cx="697794" cy="296263"/>
              <a:chOff x="4073727" y="3040337"/>
              <a:chExt cx="697794" cy="296263"/>
            </a:xfrm>
          </p:grpSpPr>
          <p:sp>
            <p:nvSpPr>
              <p:cNvPr id="10240" name="Google Shape;10240;p8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2" name="Google Shape;10242;p87"/>
            <p:cNvGrpSpPr/>
            <p:nvPr/>
          </p:nvGrpSpPr>
          <p:grpSpPr>
            <a:xfrm>
              <a:off x="3862800" y="3038525"/>
              <a:ext cx="1329006" cy="510698"/>
              <a:chOff x="3862800" y="3038525"/>
              <a:chExt cx="1329006" cy="510698"/>
            </a:xfrm>
          </p:grpSpPr>
          <p:sp>
            <p:nvSpPr>
              <p:cNvPr id="10243" name="Google Shape;10243;p8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45" name="Google Shape;10245;p87"/>
          <p:cNvGrpSpPr/>
          <p:nvPr/>
        </p:nvGrpSpPr>
        <p:grpSpPr>
          <a:xfrm>
            <a:off x="700156" y="970936"/>
            <a:ext cx="883205" cy="775176"/>
            <a:chOff x="649648" y="271400"/>
            <a:chExt cx="6215377" cy="5455143"/>
          </a:xfrm>
        </p:grpSpPr>
        <p:sp>
          <p:nvSpPr>
            <p:cNvPr id="10246" name="Google Shape;10246;p8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8" name="Google Shape;10258;p87"/>
          <p:cNvGrpSpPr/>
          <p:nvPr/>
        </p:nvGrpSpPr>
        <p:grpSpPr>
          <a:xfrm>
            <a:off x="2308457" y="970936"/>
            <a:ext cx="767704" cy="815489"/>
            <a:chOff x="2499700" y="1135950"/>
            <a:chExt cx="732402" cy="777990"/>
          </a:xfrm>
        </p:grpSpPr>
        <p:grpSp>
          <p:nvGrpSpPr>
            <p:cNvPr id="10259" name="Google Shape;10259;p87"/>
            <p:cNvGrpSpPr/>
            <p:nvPr/>
          </p:nvGrpSpPr>
          <p:grpSpPr>
            <a:xfrm>
              <a:off x="2499700" y="1135950"/>
              <a:ext cx="732402" cy="694705"/>
              <a:chOff x="2499700" y="1135950"/>
              <a:chExt cx="732402" cy="694705"/>
            </a:xfrm>
          </p:grpSpPr>
          <p:sp>
            <p:nvSpPr>
              <p:cNvPr id="10260" name="Google Shape;10260;p8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7" name="Google Shape;10287;p87"/>
            <p:cNvGrpSpPr/>
            <p:nvPr/>
          </p:nvGrpSpPr>
          <p:grpSpPr>
            <a:xfrm>
              <a:off x="2517909" y="1188726"/>
              <a:ext cx="702702" cy="725214"/>
              <a:chOff x="2517909" y="1188726"/>
              <a:chExt cx="702702" cy="725214"/>
            </a:xfrm>
          </p:grpSpPr>
          <p:sp>
            <p:nvSpPr>
              <p:cNvPr id="10288" name="Google Shape;10288;p8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8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293" name="Google Shape;10293;p87"/>
          <p:cNvGrpSpPr/>
          <p:nvPr/>
        </p:nvGrpSpPr>
        <p:grpSpPr>
          <a:xfrm>
            <a:off x="1654189" y="970936"/>
            <a:ext cx="583439" cy="870229"/>
            <a:chOff x="1716825" y="1121550"/>
            <a:chExt cx="622800" cy="928938"/>
          </a:xfrm>
        </p:grpSpPr>
        <p:grpSp>
          <p:nvGrpSpPr>
            <p:cNvPr id="10294" name="Google Shape;10294;p87"/>
            <p:cNvGrpSpPr/>
            <p:nvPr/>
          </p:nvGrpSpPr>
          <p:grpSpPr>
            <a:xfrm>
              <a:off x="1716825" y="1121550"/>
              <a:ext cx="622800" cy="928938"/>
              <a:chOff x="1716825" y="1121550"/>
              <a:chExt cx="622800" cy="928938"/>
            </a:xfrm>
          </p:grpSpPr>
          <p:cxnSp>
            <p:nvCxnSpPr>
              <p:cNvPr id="10295" name="Google Shape;10295;p87"/>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10296" name="Google Shape;10296;p8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7" name="Google Shape;10297;p87"/>
            <p:cNvGrpSpPr/>
            <p:nvPr/>
          </p:nvGrpSpPr>
          <p:grpSpPr>
            <a:xfrm>
              <a:off x="1768050" y="1172775"/>
              <a:ext cx="520200" cy="832000"/>
              <a:chOff x="1768050" y="1172775"/>
              <a:chExt cx="520200" cy="832000"/>
            </a:xfrm>
          </p:grpSpPr>
          <p:cxnSp>
            <p:nvCxnSpPr>
              <p:cNvPr id="10298" name="Google Shape;10298;p87"/>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10299" name="Google Shape;10299;p8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0" name="Google Shape;10300;p87"/>
            <p:cNvGrpSpPr/>
            <p:nvPr/>
          </p:nvGrpSpPr>
          <p:grpSpPr>
            <a:xfrm>
              <a:off x="1820100" y="1225475"/>
              <a:ext cx="416400" cy="729575"/>
              <a:chOff x="1820100" y="1225475"/>
              <a:chExt cx="416400" cy="729575"/>
            </a:xfrm>
          </p:grpSpPr>
          <p:cxnSp>
            <p:nvCxnSpPr>
              <p:cNvPr id="10301" name="Google Shape;10301;p87"/>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10302" name="Google Shape;10302;p8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3" name="Google Shape;10303;p87"/>
            <p:cNvGrpSpPr/>
            <p:nvPr/>
          </p:nvGrpSpPr>
          <p:grpSpPr>
            <a:xfrm>
              <a:off x="1874250" y="1278825"/>
              <a:ext cx="308100" cy="605275"/>
              <a:chOff x="1874250" y="1278825"/>
              <a:chExt cx="308100" cy="605275"/>
            </a:xfrm>
          </p:grpSpPr>
          <p:cxnSp>
            <p:nvCxnSpPr>
              <p:cNvPr id="10304" name="Google Shape;10304;p87"/>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10305" name="Google Shape;10305;p8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6" name="Google Shape;10306;p8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7" name="Google Shape;10307;p87"/>
          <p:cNvGrpSpPr/>
          <p:nvPr/>
        </p:nvGrpSpPr>
        <p:grpSpPr>
          <a:xfrm>
            <a:off x="1574012" y="1857258"/>
            <a:ext cx="739072" cy="714152"/>
            <a:chOff x="4334725" y="1355875"/>
            <a:chExt cx="3106650" cy="3001900"/>
          </a:xfrm>
        </p:grpSpPr>
        <p:grpSp>
          <p:nvGrpSpPr>
            <p:cNvPr id="10308" name="Google Shape;10308;p87"/>
            <p:cNvGrpSpPr/>
            <p:nvPr/>
          </p:nvGrpSpPr>
          <p:grpSpPr>
            <a:xfrm>
              <a:off x="4516050" y="1724875"/>
              <a:ext cx="2693725" cy="2632900"/>
              <a:chOff x="4516050" y="1724875"/>
              <a:chExt cx="2693725" cy="2632900"/>
            </a:xfrm>
          </p:grpSpPr>
          <p:sp>
            <p:nvSpPr>
              <p:cNvPr id="10309" name="Google Shape;10309;p8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2" name="Google Shape;10312;p87"/>
            <p:cNvGrpSpPr/>
            <p:nvPr/>
          </p:nvGrpSpPr>
          <p:grpSpPr>
            <a:xfrm>
              <a:off x="4334725" y="1355875"/>
              <a:ext cx="3106650" cy="2709650"/>
              <a:chOff x="4334725" y="1355875"/>
              <a:chExt cx="3106650" cy="2709650"/>
            </a:xfrm>
          </p:grpSpPr>
          <p:sp>
            <p:nvSpPr>
              <p:cNvPr id="10313" name="Google Shape;10313;p8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16" name="Google Shape;10316;p87"/>
          <p:cNvGrpSpPr/>
          <p:nvPr/>
        </p:nvGrpSpPr>
        <p:grpSpPr>
          <a:xfrm>
            <a:off x="7690961" y="3488029"/>
            <a:ext cx="312074" cy="684173"/>
            <a:chOff x="7645573" y="3754300"/>
            <a:chExt cx="293855" cy="644170"/>
          </a:xfrm>
        </p:grpSpPr>
        <p:sp>
          <p:nvSpPr>
            <p:cNvPr id="10317" name="Google Shape;10317;p8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87"/>
          <p:cNvGrpSpPr/>
          <p:nvPr/>
        </p:nvGrpSpPr>
        <p:grpSpPr>
          <a:xfrm>
            <a:off x="5612949" y="970936"/>
            <a:ext cx="709011" cy="739359"/>
            <a:chOff x="5830645" y="1256617"/>
            <a:chExt cx="530340" cy="553040"/>
          </a:xfrm>
        </p:grpSpPr>
        <p:grpSp>
          <p:nvGrpSpPr>
            <p:cNvPr id="10320" name="Google Shape;10320;p87"/>
            <p:cNvGrpSpPr/>
            <p:nvPr/>
          </p:nvGrpSpPr>
          <p:grpSpPr>
            <a:xfrm>
              <a:off x="5830645" y="1256617"/>
              <a:ext cx="259743" cy="269909"/>
              <a:chOff x="5830645" y="1256617"/>
              <a:chExt cx="259743" cy="269909"/>
            </a:xfrm>
          </p:grpSpPr>
          <p:sp>
            <p:nvSpPr>
              <p:cNvPr id="10321" name="Google Shape;10321;p8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3" name="Google Shape;10323;p87"/>
            <p:cNvGrpSpPr/>
            <p:nvPr/>
          </p:nvGrpSpPr>
          <p:grpSpPr>
            <a:xfrm>
              <a:off x="6101293" y="1256617"/>
              <a:ext cx="259692" cy="269909"/>
              <a:chOff x="6101293" y="1256617"/>
              <a:chExt cx="259692" cy="269909"/>
            </a:xfrm>
          </p:grpSpPr>
          <p:sp>
            <p:nvSpPr>
              <p:cNvPr id="10324" name="Google Shape;10324;p8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6" name="Google Shape;10326;p87"/>
            <p:cNvGrpSpPr/>
            <p:nvPr/>
          </p:nvGrpSpPr>
          <p:grpSpPr>
            <a:xfrm>
              <a:off x="5830645" y="1539749"/>
              <a:ext cx="259692" cy="269909"/>
              <a:chOff x="5830645" y="1539749"/>
              <a:chExt cx="259692" cy="269909"/>
            </a:xfrm>
          </p:grpSpPr>
          <p:sp>
            <p:nvSpPr>
              <p:cNvPr id="10327" name="Google Shape;10327;p8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9" name="Google Shape;10329;p87"/>
            <p:cNvGrpSpPr/>
            <p:nvPr/>
          </p:nvGrpSpPr>
          <p:grpSpPr>
            <a:xfrm>
              <a:off x="6101293" y="1539749"/>
              <a:ext cx="259692" cy="269909"/>
              <a:chOff x="6101293" y="1539749"/>
              <a:chExt cx="259692" cy="269909"/>
            </a:xfrm>
          </p:grpSpPr>
          <p:sp>
            <p:nvSpPr>
              <p:cNvPr id="10330" name="Google Shape;10330;p8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32" name="Google Shape;10332;p8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3" name="Google Shape;10333;p87"/>
          <p:cNvGrpSpPr/>
          <p:nvPr/>
        </p:nvGrpSpPr>
        <p:grpSpPr>
          <a:xfrm>
            <a:off x="714444" y="2707052"/>
            <a:ext cx="1452955" cy="621360"/>
            <a:chOff x="732422" y="2990152"/>
            <a:chExt cx="1337773" cy="572102"/>
          </a:xfrm>
        </p:grpSpPr>
        <p:sp>
          <p:nvSpPr>
            <p:cNvPr id="10334" name="Google Shape;10334;p8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43" name="Shape 10343"/>
        <p:cNvGrpSpPr/>
        <p:nvPr/>
      </p:nvGrpSpPr>
      <p:grpSpPr>
        <a:xfrm>
          <a:off x="0" y="0"/>
          <a:ext cx="0" cy="0"/>
          <a:chOff x="0" y="0"/>
          <a:chExt cx="0" cy="0"/>
        </a:xfrm>
      </p:grpSpPr>
      <p:grpSp>
        <p:nvGrpSpPr>
          <p:cNvPr id="10344" name="Google Shape;10344;p88"/>
          <p:cNvGrpSpPr/>
          <p:nvPr/>
        </p:nvGrpSpPr>
        <p:grpSpPr>
          <a:xfrm>
            <a:off x="708579" y="965872"/>
            <a:ext cx="1636117" cy="1526144"/>
            <a:chOff x="729238" y="1179665"/>
            <a:chExt cx="1636117" cy="1526144"/>
          </a:xfrm>
        </p:grpSpPr>
        <p:grpSp>
          <p:nvGrpSpPr>
            <p:cNvPr id="10345" name="Google Shape;10345;p88"/>
            <p:cNvGrpSpPr/>
            <p:nvPr/>
          </p:nvGrpSpPr>
          <p:grpSpPr>
            <a:xfrm>
              <a:off x="729238" y="1179665"/>
              <a:ext cx="80700" cy="1526144"/>
              <a:chOff x="729238" y="1179665"/>
              <a:chExt cx="80700" cy="1526144"/>
            </a:xfrm>
          </p:grpSpPr>
          <p:sp>
            <p:nvSpPr>
              <p:cNvPr id="10346" name="Google Shape;10346;p88"/>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8"/>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8"/>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8"/>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6" name="Google Shape;10356;p88"/>
            <p:cNvGrpSpPr/>
            <p:nvPr/>
          </p:nvGrpSpPr>
          <p:grpSpPr>
            <a:xfrm>
              <a:off x="903098" y="1179665"/>
              <a:ext cx="80700" cy="1526144"/>
              <a:chOff x="903098" y="1179665"/>
              <a:chExt cx="80700" cy="1526144"/>
            </a:xfrm>
          </p:grpSpPr>
          <p:sp>
            <p:nvSpPr>
              <p:cNvPr id="10357" name="Google Shape;10357;p88"/>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8"/>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8"/>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8"/>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8"/>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8"/>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88"/>
            <p:cNvGrpSpPr/>
            <p:nvPr/>
          </p:nvGrpSpPr>
          <p:grpSpPr>
            <a:xfrm>
              <a:off x="1076958" y="1179665"/>
              <a:ext cx="80700" cy="1526144"/>
              <a:chOff x="1076958" y="1179665"/>
              <a:chExt cx="80700" cy="1526144"/>
            </a:xfrm>
          </p:grpSpPr>
          <p:sp>
            <p:nvSpPr>
              <p:cNvPr id="10368" name="Google Shape;10368;p88"/>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8"/>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8"/>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8"/>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8"/>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8"/>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8"/>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8" name="Google Shape;10378;p88"/>
            <p:cNvGrpSpPr/>
            <p:nvPr/>
          </p:nvGrpSpPr>
          <p:grpSpPr>
            <a:xfrm>
              <a:off x="1247707" y="1179665"/>
              <a:ext cx="80700" cy="1526144"/>
              <a:chOff x="1247707" y="1179665"/>
              <a:chExt cx="80700" cy="1526144"/>
            </a:xfrm>
          </p:grpSpPr>
          <p:sp>
            <p:nvSpPr>
              <p:cNvPr id="10379" name="Google Shape;10379;p88"/>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8"/>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8"/>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9" name="Google Shape;10389;p88"/>
            <p:cNvGrpSpPr/>
            <p:nvPr/>
          </p:nvGrpSpPr>
          <p:grpSpPr>
            <a:xfrm>
              <a:off x="1421567" y="1179665"/>
              <a:ext cx="80700" cy="1526144"/>
              <a:chOff x="1421567" y="1179665"/>
              <a:chExt cx="80700" cy="1526144"/>
            </a:xfrm>
          </p:grpSpPr>
          <p:sp>
            <p:nvSpPr>
              <p:cNvPr id="10390" name="Google Shape;10390;p88"/>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8"/>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8"/>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8"/>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8"/>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8"/>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8"/>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8"/>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0" name="Google Shape;10400;p88"/>
            <p:cNvGrpSpPr/>
            <p:nvPr/>
          </p:nvGrpSpPr>
          <p:grpSpPr>
            <a:xfrm>
              <a:off x="1592327" y="1179665"/>
              <a:ext cx="80700" cy="1526144"/>
              <a:chOff x="1592327" y="1179665"/>
              <a:chExt cx="80700" cy="1526144"/>
            </a:xfrm>
          </p:grpSpPr>
          <p:sp>
            <p:nvSpPr>
              <p:cNvPr id="10401" name="Google Shape;10401;p88"/>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8"/>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8"/>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8"/>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8"/>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8"/>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1" name="Google Shape;10411;p88"/>
            <p:cNvGrpSpPr/>
            <p:nvPr/>
          </p:nvGrpSpPr>
          <p:grpSpPr>
            <a:xfrm>
              <a:off x="1766187" y="1179665"/>
              <a:ext cx="80700" cy="1526144"/>
              <a:chOff x="1766187" y="1179665"/>
              <a:chExt cx="80700" cy="1526144"/>
            </a:xfrm>
          </p:grpSpPr>
          <p:sp>
            <p:nvSpPr>
              <p:cNvPr id="10412" name="Google Shape;10412;p88"/>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8"/>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8"/>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8"/>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8"/>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8"/>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8"/>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8"/>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8"/>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2" name="Google Shape;10422;p88"/>
            <p:cNvGrpSpPr/>
            <p:nvPr/>
          </p:nvGrpSpPr>
          <p:grpSpPr>
            <a:xfrm>
              <a:off x="1936935" y="1179665"/>
              <a:ext cx="80700" cy="1526144"/>
              <a:chOff x="1936935" y="1179665"/>
              <a:chExt cx="80700" cy="1526144"/>
            </a:xfrm>
          </p:grpSpPr>
          <p:sp>
            <p:nvSpPr>
              <p:cNvPr id="10423" name="Google Shape;10423;p88"/>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8"/>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8"/>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8"/>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8"/>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3" name="Google Shape;10433;p88"/>
            <p:cNvGrpSpPr/>
            <p:nvPr/>
          </p:nvGrpSpPr>
          <p:grpSpPr>
            <a:xfrm>
              <a:off x="2110795" y="1179665"/>
              <a:ext cx="80700" cy="1526144"/>
              <a:chOff x="2110795" y="1179665"/>
              <a:chExt cx="80700" cy="1526144"/>
            </a:xfrm>
          </p:grpSpPr>
          <p:sp>
            <p:nvSpPr>
              <p:cNvPr id="10434" name="Google Shape;10434;p88"/>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8"/>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8"/>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8"/>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4" name="Google Shape;10444;p88"/>
            <p:cNvGrpSpPr/>
            <p:nvPr/>
          </p:nvGrpSpPr>
          <p:grpSpPr>
            <a:xfrm>
              <a:off x="2284655" y="1179665"/>
              <a:ext cx="80700" cy="1526144"/>
              <a:chOff x="2284655" y="1179665"/>
              <a:chExt cx="80700" cy="1526144"/>
            </a:xfrm>
          </p:grpSpPr>
          <p:sp>
            <p:nvSpPr>
              <p:cNvPr id="10445" name="Google Shape;10445;p88"/>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8"/>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8"/>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8"/>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8"/>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8"/>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55" name="Google Shape;10455;p88"/>
          <p:cNvGrpSpPr/>
          <p:nvPr/>
        </p:nvGrpSpPr>
        <p:grpSpPr>
          <a:xfrm>
            <a:off x="2603245" y="985011"/>
            <a:ext cx="1364248" cy="1102133"/>
            <a:chOff x="2623904" y="1198803"/>
            <a:chExt cx="1364248" cy="1102133"/>
          </a:xfrm>
        </p:grpSpPr>
        <p:grpSp>
          <p:nvGrpSpPr>
            <p:cNvPr id="10456" name="Google Shape;10456;p88"/>
            <p:cNvGrpSpPr/>
            <p:nvPr/>
          </p:nvGrpSpPr>
          <p:grpSpPr>
            <a:xfrm>
              <a:off x="2623907" y="1198803"/>
              <a:ext cx="1364245" cy="273000"/>
              <a:chOff x="2623907" y="1198803"/>
              <a:chExt cx="1364245" cy="273000"/>
            </a:xfrm>
          </p:grpSpPr>
          <p:sp>
            <p:nvSpPr>
              <p:cNvPr id="10457" name="Google Shape;10457;p88"/>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2" name="Google Shape;10462;p88"/>
            <p:cNvGrpSpPr/>
            <p:nvPr/>
          </p:nvGrpSpPr>
          <p:grpSpPr>
            <a:xfrm>
              <a:off x="2623904" y="1476964"/>
              <a:ext cx="1364245" cy="273000"/>
              <a:chOff x="2623904" y="1476964"/>
              <a:chExt cx="1364245" cy="273000"/>
            </a:xfrm>
          </p:grpSpPr>
          <p:sp>
            <p:nvSpPr>
              <p:cNvPr id="10463" name="Google Shape;10463;p88"/>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8"/>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8"/>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8" name="Google Shape;10468;p88"/>
            <p:cNvGrpSpPr/>
            <p:nvPr/>
          </p:nvGrpSpPr>
          <p:grpSpPr>
            <a:xfrm>
              <a:off x="2623907" y="1749775"/>
              <a:ext cx="1364245" cy="273000"/>
              <a:chOff x="2623907" y="1749775"/>
              <a:chExt cx="1364245" cy="273000"/>
            </a:xfrm>
          </p:grpSpPr>
          <p:sp>
            <p:nvSpPr>
              <p:cNvPr id="10469" name="Google Shape;10469;p88"/>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8"/>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4" name="Google Shape;10474;p88"/>
            <p:cNvGrpSpPr/>
            <p:nvPr/>
          </p:nvGrpSpPr>
          <p:grpSpPr>
            <a:xfrm>
              <a:off x="2623904" y="2027936"/>
              <a:ext cx="1364245" cy="273000"/>
              <a:chOff x="2623904" y="2027936"/>
              <a:chExt cx="1364245" cy="273000"/>
            </a:xfrm>
          </p:grpSpPr>
          <p:sp>
            <p:nvSpPr>
              <p:cNvPr id="10475" name="Google Shape;10475;p8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80" name="Google Shape;10480;p88"/>
          <p:cNvGrpSpPr/>
          <p:nvPr/>
        </p:nvGrpSpPr>
        <p:grpSpPr>
          <a:xfrm>
            <a:off x="2592706" y="2444193"/>
            <a:ext cx="1387541" cy="159124"/>
            <a:chOff x="3200660" y="2180272"/>
            <a:chExt cx="2563824" cy="378237"/>
          </a:xfrm>
        </p:grpSpPr>
        <p:sp>
          <p:nvSpPr>
            <p:cNvPr id="10481" name="Google Shape;10481;p8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9" name="Google Shape;10499;p88"/>
          <p:cNvGrpSpPr/>
          <p:nvPr/>
        </p:nvGrpSpPr>
        <p:grpSpPr>
          <a:xfrm>
            <a:off x="2589231" y="2722018"/>
            <a:ext cx="1390502" cy="159625"/>
            <a:chOff x="3530150" y="2790075"/>
            <a:chExt cx="1962600" cy="225300"/>
          </a:xfrm>
        </p:grpSpPr>
        <p:sp>
          <p:nvSpPr>
            <p:cNvPr id="10500" name="Google Shape;10500;p88"/>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8"/>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2" name="Google Shape;10502;p88"/>
          <p:cNvGrpSpPr/>
          <p:nvPr/>
        </p:nvGrpSpPr>
        <p:grpSpPr>
          <a:xfrm>
            <a:off x="2589884" y="3000344"/>
            <a:ext cx="1411629" cy="153761"/>
            <a:chOff x="3558802" y="4011427"/>
            <a:chExt cx="1866000" cy="111300"/>
          </a:xfrm>
        </p:grpSpPr>
        <p:sp>
          <p:nvSpPr>
            <p:cNvPr id="10503" name="Google Shape;10503;p8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8"/>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5" name="Google Shape;10505;p88"/>
          <p:cNvGrpSpPr/>
          <p:nvPr/>
        </p:nvGrpSpPr>
        <p:grpSpPr>
          <a:xfrm>
            <a:off x="2589576" y="2205744"/>
            <a:ext cx="1383503" cy="119749"/>
            <a:chOff x="3465975" y="2270276"/>
            <a:chExt cx="1986364" cy="171929"/>
          </a:xfrm>
        </p:grpSpPr>
        <p:sp>
          <p:nvSpPr>
            <p:cNvPr id="10506" name="Google Shape;10506;p8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8"/>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8"/>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8"/>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8"/>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8"/>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4" name="Google Shape;10514;p88"/>
          <p:cNvGrpSpPr/>
          <p:nvPr/>
        </p:nvGrpSpPr>
        <p:grpSpPr>
          <a:xfrm>
            <a:off x="2600584" y="3569394"/>
            <a:ext cx="1369531" cy="195460"/>
            <a:chOff x="723300" y="4253549"/>
            <a:chExt cx="2276482" cy="324900"/>
          </a:xfrm>
        </p:grpSpPr>
        <p:sp>
          <p:nvSpPr>
            <p:cNvPr id="10515" name="Google Shape;10515;p8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8"/>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88"/>
          <p:cNvGrpSpPr/>
          <p:nvPr/>
        </p:nvGrpSpPr>
        <p:grpSpPr>
          <a:xfrm>
            <a:off x="2590145" y="3270574"/>
            <a:ext cx="1389066" cy="180119"/>
            <a:chOff x="705948" y="3788465"/>
            <a:chExt cx="2308953" cy="299400"/>
          </a:xfrm>
        </p:grpSpPr>
        <p:sp>
          <p:nvSpPr>
            <p:cNvPr id="10521" name="Google Shape;10521;p8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8"/>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8"/>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6" name="Google Shape;10526;p88"/>
          <p:cNvGrpSpPr/>
          <p:nvPr/>
        </p:nvGrpSpPr>
        <p:grpSpPr>
          <a:xfrm>
            <a:off x="2638082" y="3883554"/>
            <a:ext cx="1304609" cy="294074"/>
            <a:chOff x="2658741" y="4097347"/>
            <a:chExt cx="1304609" cy="294074"/>
          </a:xfrm>
        </p:grpSpPr>
        <p:grpSp>
          <p:nvGrpSpPr>
            <p:cNvPr id="10527" name="Google Shape;10527;p88"/>
            <p:cNvGrpSpPr/>
            <p:nvPr/>
          </p:nvGrpSpPr>
          <p:grpSpPr>
            <a:xfrm>
              <a:off x="2658741" y="4097347"/>
              <a:ext cx="118572" cy="294074"/>
              <a:chOff x="3343310" y="4475555"/>
              <a:chExt cx="127717" cy="316753"/>
            </a:xfrm>
          </p:grpSpPr>
          <p:sp>
            <p:nvSpPr>
              <p:cNvPr id="10528" name="Google Shape;10528;p8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88"/>
            <p:cNvGrpSpPr/>
            <p:nvPr/>
          </p:nvGrpSpPr>
          <p:grpSpPr>
            <a:xfrm>
              <a:off x="3815519" y="4098388"/>
              <a:ext cx="147831" cy="291991"/>
              <a:chOff x="3527539" y="4476677"/>
              <a:chExt cx="159232" cy="314510"/>
            </a:xfrm>
          </p:grpSpPr>
          <p:sp>
            <p:nvSpPr>
              <p:cNvPr id="10531" name="Google Shape;10531;p8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3" name="Google Shape;10533;p88"/>
            <p:cNvGrpSpPr/>
            <p:nvPr/>
          </p:nvGrpSpPr>
          <p:grpSpPr>
            <a:xfrm>
              <a:off x="3511696" y="4098388"/>
              <a:ext cx="147831" cy="291991"/>
              <a:chOff x="3527539" y="4476677"/>
              <a:chExt cx="159232" cy="314510"/>
            </a:xfrm>
          </p:grpSpPr>
          <p:sp>
            <p:nvSpPr>
              <p:cNvPr id="10534" name="Google Shape;10534;p8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6" name="Google Shape;10536;p88"/>
            <p:cNvGrpSpPr/>
            <p:nvPr/>
          </p:nvGrpSpPr>
          <p:grpSpPr>
            <a:xfrm>
              <a:off x="3207874" y="4098388"/>
              <a:ext cx="147831" cy="291991"/>
              <a:chOff x="3527539" y="4476677"/>
              <a:chExt cx="159232" cy="314510"/>
            </a:xfrm>
          </p:grpSpPr>
          <p:sp>
            <p:nvSpPr>
              <p:cNvPr id="10537" name="Google Shape;10537;p8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9" name="Google Shape;10539;p88"/>
            <p:cNvGrpSpPr/>
            <p:nvPr/>
          </p:nvGrpSpPr>
          <p:grpSpPr>
            <a:xfrm>
              <a:off x="2933305" y="4097347"/>
              <a:ext cx="118572" cy="294074"/>
              <a:chOff x="3343310" y="4475555"/>
              <a:chExt cx="127717" cy="316753"/>
            </a:xfrm>
          </p:grpSpPr>
          <p:sp>
            <p:nvSpPr>
              <p:cNvPr id="10540" name="Google Shape;10540;p8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42" name="Google Shape;10542;p88"/>
          <p:cNvGrpSpPr/>
          <p:nvPr/>
        </p:nvGrpSpPr>
        <p:grpSpPr>
          <a:xfrm>
            <a:off x="4256912" y="1866676"/>
            <a:ext cx="1433821" cy="191501"/>
            <a:chOff x="4273350" y="2080469"/>
            <a:chExt cx="1433821" cy="191501"/>
          </a:xfrm>
        </p:grpSpPr>
        <p:grpSp>
          <p:nvGrpSpPr>
            <p:cNvPr id="10543" name="Google Shape;10543;p88"/>
            <p:cNvGrpSpPr/>
            <p:nvPr/>
          </p:nvGrpSpPr>
          <p:grpSpPr>
            <a:xfrm>
              <a:off x="4273350" y="2080469"/>
              <a:ext cx="1433821" cy="0"/>
              <a:chOff x="5224975" y="2962250"/>
              <a:chExt cx="1544400" cy="0"/>
            </a:xfrm>
          </p:grpSpPr>
          <p:cxnSp>
            <p:nvCxnSpPr>
              <p:cNvPr id="10544" name="Google Shape;10544;p8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545" name="Google Shape;10545;p8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10546" name="Google Shape;10546;p88"/>
            <p:cNvGrpSpPr/>
            <p:nvPr/>
          </p:nvGrpSpPr>
          <p:grpSpPr>
            <a:xfrm>
              <a:off x="4273350" y="2271969"/>
              <a:ext cx="1433821" cy="0"/>
              <a:chOff x="5224975" y="2962250"/>
              <a:chExt cx="1544400" cy="0"/>
            </a:xfrm>
          </p:grpSpPr>
          <p:cxnSp>
            <p:nvCxnSpPr>
              <p:cNvPr id="10547" name="Google Shape;10547;p8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10548" name="Google Shape;10548;p8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10549" name="Google Shape;10549;p88"/>
          <p:cNvGrpSpPr/>
          <p:nvPr/>
        </p:nvGrpSpPr>
        <p:grpSpPr>
          <a:xfrm>
            <a:off x="4258467" y="969244"/>
            <a:ext cx="1430711" cy="743389"/>
            <a:chOff x="5159450" y="1919950"/>
            <a:chExt cx="1541050" cy="862500"/>
          </a:xfrm>
        </p:grpSpPr>
        <p:sp>
          <p:nvSpPr>
            <p:cNvPr id="10550" name="Google Shape;10550;p8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0551" name="Google Shape;10551;p88"/>
            <p:cNvGrpSpPr/>
            <p:nvPr/>
          </p:nvGrpSpPr>
          <p:grpSpPr>
            <a:xfrm>
              <a:off x="5159450" y="1919950"/>
              <a:ext cx="1541050" cy="862500"/>
              <a:chOff x="5159450" y="1919950"/>
              <a:chExt cx="1541050" cy="862500"/>
            </a:xfrm>
          </p:grpSpPr>
          <p:cxnSp>
            <p:nvCxnSpPr>
              <p:cNvPr id="10552" name="Google Shape;10552;p8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0553" name="Google Shape;10553;p8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0554" name="Google Shape;10554;p88"/>
          <p:cNvGrpSpPr/>
          <p:nvPr/>
        </p:nvGrpSpPr>
        <p:grpSpPr>
          <a:xfrm>
            <a:off x="4248581" y="2192571"/>
            <a:ext cx="1450484" cy="1052087"/>
            <a:chOff x="5230575" y="1554475"/>
            <a:chExt cx="2137150" cy="1550150"/>
          </a:xfrm>
        </p:grpSpPr>
        <p:sp>
          <p:nvSpPr>
            <p:cNvPr id="10555" name="Google Shape;10555;p88"/>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8"/>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8"/>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8"/>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8"/>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8"/>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8"/>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8"/>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8"/>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8"/>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8"/>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8"/>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8"/>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8" name="Google Shape;10568;p88"/>
          <p:cNvGrpSpPr/>
          <p:nvPr/>
        </p:nvGrpSpPr>
        <p:grpSpPr>
          <a:xfrm rot="10800000">
            <a:off x="4265131" y="3284761"/>
            <a:ext cx="1417383" cy="887946"/>
            <a:chOff x="5645403" y="2920021"/>
            <a:chExt cx="2650800" cy="2180614"/>
          </a:xfrm>
        </p:grpSpPr>
        <p:sp>
          <p:nvSpPr>
            <p:cNvPr id="10569" name="Google Shape;10569;p88"/>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70" name="Google Shape;10570;p88"/>
            <p:cNvCxnSpPr>
              <a:stCxn id="10569"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10571" name="Google Shape;10571;p88"/>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72" name="Google Shape;10572;p88"/>
            <p:cNvCxnSpPr>
              <a:endCxn id="10571" idx="3"/>
            </p:cNvCxnSpPr>
            <p:nvPr/>
          </p:nvCxnSpPr>
          <p:spPr>
            <a:xfrm rot="10800000">
              <a:off x="8059040" y="3735532"/>
              <a:ext cx="135300" cy="0"/>
            </a:xfrm>
            <a:prstGeom prst="straightConnector1">
              <a:avLst/>
            </a:prstGeom>
            <a:noFill/>
            <a:ln cap="flat" cmpd="sng" w="9525">
              <a:solidFill>
                <a:srgbClr val="5F7D95"/>
              </a:solidFill>
              <a:prstDash val="solid"/>
              <a:round/>
              <a:headEnd len="med" w="med" type="none"/>
              <a:tailEnd len="med" w="med" type="none"/>
            </a:ln>
          </p:spPr>
        </p:cxnSp>
        <p:sp>
          <p:nvSpPr>
            <p:cNvPr id="10573" name="Google Shape;10573;p88"/>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74" name="Google Shape;10574;p88"/>
            <p:cNvCxnSpPr>
              <a:stCxn id="10573" idx="1"/>
            </p:cNvCxnSpPr>
            <p:nvPr/>
          </p:nvCxnSpPr>
          <p:spPr>
            <a:xfrm rot="10800000">
              <a:off x="6175223"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10575" name="Google Shape;10575;p88"/>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576" name="Google Shape;10576;p88"/>
            <p:cNvCxnSpPr>
              <a:endCxn id="10575"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10577" name="Google Shape;10577;p88"/>
          <p:cNvGrpSpPr/>
          <p:nvPr/>
        </p:nvGrpSpPr>
        <p:grpSpPr>
          <a:xfrm>
            <a:off x="7365491" y="2188116"/>
            <a:ext cx="1071743" cy="1021579"/>
            <a:chOff x="7189833" y="2022667"/>
            <a:chExt cx="1251159" cy="1192597"/>
          </a:xfrm>
        </p:grpSpPr>
        <p:sp>
          <p:nvSpPr>
            <p:cNvPr id="10578" name="Google Shape;10578;p88"/>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8"/>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8"/>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8"/>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2" name="Google Shape;10582;p88"/>
          <p:cNvGrpSpPr/>
          <p:nvPr/>
        </p:nvGrpSpPr>
        <p:grpSpPr>
          <a:xfrm>
            <a:off x="706762" y="2614523"/>
            <a:ext cx="1695374" cy="1560837"/>
            <a:chOff x="727421" y="2828315"/>
            <a:chExt cx="1695374" cy="1560837"/>
          </a:xfrm>
        </p:grpSpPr>
        <p:grpSp>
          <p:nvGrpSpPr>
            <p:cNvPr id="10583" name="Google Shape;10583;p88"/>
            <p:cNvGrpSpPr/>
            <p:nvPr/>
          </p:nvGrpSpPr>
          <p:grpSpPr>
            <a:xfrm>
              <a:off x="819108" y="2882501"/>
              <a:ext cx="103104" cy="1426186"/>
              <a:chOff x="4674013" y="3100904"/>
              <a:chExt cx="122758" cy="1698043"/>
            </a:xfrm>
          </p:grpSpPr>
          <p:sp>
            <p:nvSpPr>
              <p:cNvPr id="10584" name="Google Shape;10584;p8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1" name="Google Shape;10591;p88"/>
            <p:cNvGrpSpPr/>
            <p:nvPr/>
          </p:nvGrpSpPr>
          <p:grpSpPr>
            <a:xfrm>
              <a:off x="1062475" y="2882501"/>
              <a:ext cx="103104" cy="1426186"/>
              <a:chOff x="4940438" y="3100904"/>
              <a:chExt cx="122758" cy="1698043"/>
            </a:xfrm>
          </p:grpSpPr>
          <p:sp>
            <p:nvSpPr>
              <p:cNvPr id="10592" name="Google Shape;10592;p8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88"/>
            <p:cNvGrpSpPr/>
            <p:nvPr/>
          </p:nvGrpSpPr>
          <p:grpSpPr>
            <a:xfrm>
              <a:off x="1299324" y="2882501"/>
              <a:ext cx="103104" cy="1426186"/>
              <a:chOff x="5206863" y="3100904"/>
              <a:chExt cx="122758" cy="1698043"/>
            </a:xfrm>
          </p:grpSpPr>
          <p:sp>
            <p:nvSpPr>
              <p:cNvPr id="10600" name="Google Shape;10600;p8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7" name="Google Shape;10607;p88"/>
            <p:cNvGrpSpPr/>
            <p:nvPr/>
          </p:nvGrpSpPr>
          <p:grpSpPr>
            <a:xfrm>
              <a:off x="1786057" y="2882501"/>
              <a:ext cx="103104" cy="1426186"/>
              <a:chOff x="6006138" y="3143629"/>
              <a:chExt cx="122758" cy="1698043"/>
            </a:xfrm>
          </p:grpSpPr>
          <p:sp>
            <p:nvSpPr>
              <p:cNvPr id="10608" name="Google Shape;10608;p8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5" name="Google Shape;10615;p88"/>
            <p:cNvGrpSpPr/>
            <p:nvPr/>
          </p:nvGrpSpPr>
          <p:grpSpPr>
            <a:xfrm>
              <a:off x="2029422" y="2882501"/>
              <a:ext cx="103104" cy="1426186"/>
              <a:chOff x="6805413" y="3100904"/>
              <a:chExt cx="122758" cy="1698043"/>
            </a:xfrm>
          </p:grpSpPr>
          <p:sp>
            <p:nvSpPr>
              <p:cNvPr id="10616" name="Google Shape;10616;p8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3" name="Google Shape;10623;p88"/>
            <p:cNvGrpSpPr/>
            <p:nvPr/>
          </p:nvGrpSpPr>
          <p:grpSpPr>
            <a:xfrm>
              <a:off x="727421" y="2828315"/>
              <a:ext cx="1695374" cy="1560837"/>
              <a:chOff x="734799" y="2782450"/>
              <a:chExt cx="1571100" cy="1577400"/>
            </a:xfrm>
          </p:grpSpPr>
          <p:cxnSp>
            <p:nvCxnSpPr>
              <p:cNvPr id="10624" name="Google Shape;10624;p8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0625" name="Google Shape;10625;p8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0626" name="Google Shape;10626;p88"/>
            <p:cNvGrpSpPr/>
            <p:nvPr/>
          </p:nvGrpSpPr>
          <p:grpSpPr>
            <a:xfrm>
              <a:off x="2272795" y="2882501"/>
              <a:ext cx="103104" cy="1426186"/>
              <a:chOff x="5206863" y="3100904"/>
              <a:chExt cx="122758" cy="1698043"/>
            </a:xfrm>
          </p:grpSpPr>
          <p:sp>
            <p:nvSpPr>
              <p:cNvPr id="10627" name="Google Shape;10627;p8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88"/>
            <p:cNvGrpSpPr/>
            <p:nvPr/>
          </p:nvGrpSpPr>
          <p:grpSpPr>
            <a:xfrm>
              <a:off x="1542694" y="2882501"/>
              <a:ext cx="103104" cy="1426186"/>
              <a:chOff x="6006138" y="3143629"/>
              <a:chExt cx="122758" cy="1698043"/>
            </a:xfrm>
          </p:grpSpPr>
          <p:sp>
            <p:nvSpPr>
              <p:cNvPr id="10635" name="Google Shape;10635;p8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642" name="Google Shape;10642;p88"/>
          <p:cNvGrpSpPr/>
          <p:nvPr/>
        </p:nvGrpSpPr>
        <p:grpSpPr>
          <a:xfrm>
            <a:off x="5915341" y="2192094"/>
            <a:ext cx="1248543" cy="1025319"/>
            <a:chOff x="5183758" y="1210600"/>
            <a:chExt cx="3605380" cy="2960783"/>
          </a:xfrm>
        </p:grpSpPr>
        <p:sp>
          <p:nvSpPr>
            <p:cNvPr id="10643" name="Google Shape;10643;p8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47" name="Google Shape;10647;p88"/>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10648" name="Google Shape;10648;p88"/>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10649" name="Google Shape;10649;p88"/>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10650" name="Google Shape;10650;p88"/>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10651" name="Google Shape;10651;p88"/>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2" name="Google Shape;10652;p88"/>
          <p:cNvGrpSpPr/>
          <p:nvPr/>
        </p:nvGrpSpPr>
        <p:grpSpPr>
          <a:xfrm>
            <a:off x="5772403" y="3330411"/>
            <a:ext cx="2664831" cy="843440"/>
            <a:chOff x="5916567" y="1099697"/>
            <a:chExt cx="2556683" cy="809211"/>
          </a:xfrm>
        </p:grpSpPr>
        <p:sp>
          <p:nvSpPr>
            <p:cNvPr id="10653" name="Google Shape;10653;p88"/>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8"/>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8"/>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8"/>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8"/>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8"/>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8"/>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8"/>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1" name="Google Shape;10661;p88"/>
          <p:cNvGrpSpPr/>
          <p:nvPr/>
        </p:nvGrpSpPr>
        <p:grpSpPr>
          <a:xfrm>
            <a:off x="5879943" y="979270"/>
            <a:ext cx="1299851" cy="1023338"/>
            <a:chOff x="5900602" y="1193063"/>
            <a:chExt cx="1299851" cy="1023338"/>
          </a:xfrm>
        </p:grpSpPr>
        <p:grpSp>
          <p:nvGrpSpPr>
            <p:cNvPr id="10662" name="Google Shape;10662;p88"/>
            <p:cNvGrpSpPr/>
            <p:nvPr/>
          </p:nvGrpSpPr>
          <p:grpSpPr>
            <a:xfrm>
              <a:off x="6743564" y="1193063"/>
              <a:ext cx="456889" cy="700379"/>
              <a:chOff x="6743564" y="1193063"/>
              <a:chExt cx="456889" cy="700379"/>
            </a:xfrm>
          </p:grpSpPr>
          <p:grpSp>
            <p:nvGrpSpPr>
              <p:cNvPr id="10663" name="Google Shape;10663;p88"/>
              <p:cNvGrpSpPr/>
              <p:nvPr/>
            </p:nvGrpSpPr>
            <p:grpSpPr>
              <a:xfrm>
                <a:off x="6743564" y="1690731"/>
                <a:ext cx="214402" cy="202710"/>
                <a:chOff x="6743564" y="1690731"/>
                <a:chExt cx="214402" cy="202710"/>
              </a:xfrm>
            </p:grpSpPr>
            <p:sp>
              <p:nvSpPr>
                <p:cNvPr id="10664" name="Google Shape;10664;p88"/>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8"/>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6" name="Google Shape;10666;p88"/>
              <p:cNvGrpSpPr/>
              <p:nvPr/>
            </p:nvGrpSpPr>
            <p:grpSpPr>
              <a:xfrm>
                <a:off x="6915505" y="1193063"/>
                <a:ext cx="284947" cy="589637"/>
                <a:chOff x="6915505" y="1193063"/>
                <a:chExt cx="284947" cy="589637"/>
              </a:xfrm>
            </p:grpSpPr>
            <p:sp>
              <p:nvSpPr>
                <p:cNvPr id="10667" name="Google Shape;10667;p8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68" name="Google Shape;10668;p88"/>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10669" name="Google Shape;10669;p88"/>
            <p:cNvGrpSpPr/>
            <p:nvPr/>
          </p:nvGrpSpPr>
          <p:grpSpPr>
            <a:xfrm>
              <a:off x="6520337" y="1193063"/>
              <a:ext cx="341815" cy="801589"/>
              <a:chOff x="6520337" y="1193063"/>
              <a:chExt cx="341815" cy="801589"/>
            </a:xfrm>
          </p:grpSpPr>
          <p:grpSp>
            <p:nvGrpSpPr>
              <p:cNvPr id="10670" name="Google Shape;10670;p88"/>
              <p:cNvGrpSpPr/>
              <p:nvPr/>
            </p:nvGrpSpPr>
            <p:grpSpPr>
              <a:xfrm>
                <a:off x="6520337" y="1589527"/>
                <a:ext cx="213950" cy="405125"/>
                <a:chOff x="6520337" y="1589527"/>
                <a:chExt cx="213950" cy="405125"/>
              </a:xfrm>
            </p:grpSpPr>
            <p:sp>
              <p:nvSpPr>
                <p:cNvPr id="10671" name="Google Shape;10671;p8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8"/>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3" name="Google Shape;10673;p88"/>
              <p:cNvGrpSpPr/>
              <p:nvPr/>
            </p:nvGrpSpPr>
            <p:grpSpPr>
              <a:xfrm>
                <a:off x="6577204" y="1193063"/>
                <a:ext cx="284947" cy="453562"/>
                <a:chOff x="6577204" y="1193063"/>
                <a:chExt cx="284947" cy="453562"/>
              </a:xfrm>
            </p:grpSpPr>
            <p:sp>
              <p:nvSpPr>
                <p:cNvPr id="10674" name="Google Shape;10674;p8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75" name="Google Shape;10675;p88"/>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10676" name="Google Shape;10676;p88"/>
            <p:cNvGrpSpPr/>
            <p:nvPr/>
          </p:nvGrpSpPr>
          <p:grpSpPr>
            <a:xfrm>
              <a:off x="6238903" y="1193063"/>
              <a:ext cx="300475" cy="901782"/>
              <a:chOff x="6238903" y="1193063"/>
              <a:chExt cx="300475" cy="901782"/>
            </a:xfrm>
          </p:grpSpPr>
          <p:grpSp>
            <p:nvGrpSpPr>
              <p:cNvPr id="10677" name="Google Shape;10677;p88"/>
              <p:cNvGrpSpPr/>
              <p:nvPr/>
            </p:nvGrpSpPr>
            <p:grpSpPr>
              <a:xfrm>
                <a:off x="6290865" y="1489315"/>
                <a:ext cx="248514" cy="605530"/>
                <a:chOff x="6290865" y="1489315"/>
                <a:chExt cx="248514" cy="605530"/>
              </a:xfrm>
            </p:grpSpPr>
            <p:sp>
              <p:nvSpPr>
                <p:cNvPr id="10678" name="Google Shape;10678;p8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8"/>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0" name="Google Shape;10680;p88"/>
              <p:cNvGrpSpPr/>
              <p:nvPr/>
            </p:nvGrpSpPr>
            <p:grpSpPr>
              <a:xfrm>
                <a:off x="6238903" y="1193063"/>
                <a:ext cx="284947" cy="327512"/>
                <a:chOff x="6238903" y="1193063"/>
                <a:chExt cx="284947" cy="327512"/>
              </a:xfrm>
            </p:grpSpPr>
            <p:sp>
              <p:nvSpPr>
                <p:cNvPr id="10681" name="Google Shape;10681;p8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82" name="Google Shape;10682;p88"/>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10683" name="Google Shape;10683;p88"/>
            <p:cNvGrpSpPr/>
            <p:nvPr/>
          </p:nvGrpSpPr>
          <p:grpSpPr>
            <a:xfrm>
              <a:off x="5900602" y="1193063"/>
              <a:ext cx="444345" cy="1023338"/>
              <a:chOff x="5900602" y="1193063"/>
              <a:chExt cx="444345" cy="1023338"/>
            </a:xfrm>
          </p:grpSpPr>
          <p:grpSp>
            <p:nvGrpSpPr>
              <p:cNvPr id="10684" name="Google Shape;10684;p88"/>
              <p:cNvGrpSpPr/>
              <p:nvPr/>
            </p:nvGrpSpPr>
            <p:grpSpPr>
              <a:xfrm>
                <a:off x="6046501" y="1367785"/>
                <a:ext cx="298446" cy="848616"/>
                <a:chOff x="6046501" y="1367785"/>
                <a:chExt cx="298446" cy="848616"/>
              </a:xfrm>
            </p:grpSpPr>
            <p:sp>
              <p:nvSpPr>
                <p:cNvPr id="10685" name="Google Shape;10685;p8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8"/>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7" name="Google Shape;10687;p88"/>
              <p:cNvGrpSpPr/>
              <p:nvPr/>
            </p:nvGrpSpPr>
            <p:grpSpPr>
              <a:xfrm>
                <a:off x="5900602" y="1193063"/>
                <a:ext cx="284947" cy="182312"/>
                <a:chOff x="5900602" y="1193063"/>
                <a:chExt cx="284947" cy="182312"/>
              </a:xfrm>
            </p:grpSpPr>
            <p:sp>
              <p:nvSpPr>
                <p:cNvPr id="10688" name="Google Shape;10688;p8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89" name="Google Shape;10689;p8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10690" name="Google Shape;10690;p88"/>
          <p:cNvGrpSpPr/>
          <p:nvPr/>
        </p:nvGrpSpPr>
        <p:grpSpPr>
          <a:xfrm>
            <a:off x="7217825" y="979415"/>
            <a:ext cx="1219413" cy="1051365"/>
            <a:chOff x="7287122" y="1165658"/>
            <a:chExt cx="1219413" cy="1051365"/>
          </a:xfrm>
        </p:grpSpPr>
        <p:grpSp>
          <p:nvGrpSpPr>
            <p:cNvPr id="10691" name="Google Shape;10691;p88"/>
            <p:cNvGrpSpPr/>
            <p:nvPr/>
          </p:nvGrpSpPr>
          <p:grpSpPr>
            <a:xfrm>
              <a:off x="7287122" y="1969723"/>
              <a:ext cx="1219413" cy="247300"/>
              <a:chOff x="7287122" y="1969723"/>
              <a:chExt cx="1219413" cy="247300"/>
            </a:xfrm>
          </p:grpSpPr>
          <p:sp>
            <p:nvSpPr>
              <p:cNvPr id="10692" name="Google Shape;10692;p8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3" name="Google Shape;10693;p88"/>
              <p:cNvGrpSpPr/>
              <p:nvPr/>
            </p:nvGrpSpPr>
            <p:grpSpPr>
              <a:xfrm>
                <a:off x="7287122" y="2063892"/>
                <a:ext cx="1151753" cy="73428"/>
                <a:chOff x="7287122" y="2063892"/>
                <a:chExt cx="1151753" cy="73428"/>
              </a:xfrm>
            </p:grpSpPr>
            <p:sp>
              <p:nvSpPr>
                <p:cNvPr id="10694" name="Google Shape;10694;p8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695" name="Google Shape;10695;p8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0696" name="Google Shape;10696;p88"/>
            <p:cNvGrpSpPr/>
            <p:nvPr/>
          </p:nvGrpSpPr>
          <p:grpSpPr>
            <a:xfrm>
              <a:off x="7287122" y="1712201"/>
              <a:ext cx="1219403" cy="246767"/>
              <a:chOff x="7287122" y="1712201"/>
              <a:chExt cx="1219403" cy="246767"/>
            </a:xfrm>
          </p:grpSpPr>
          <p:sp>
            <p:nvSpPr>
              <p:cNvPr id="10697" name="Google Shape;10697;p8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8" name="Google Shape;10698;p88"/>
              <p:cNvGrpSpPr/>
              <p:nvPr/>
            </p:nvGrpSpPr>
            <p:grpSpPr>
              <a:xfrm>
                <a:off x="7287122" y="1842861"/>
                <a:ext cx="1005303" cy="73419"/>
                <a:chOff x="7287122" y="1842861"/>
                <a:chExt cx="1005303" cy="73419"/>
              </a:xfrm>
            </p:grpSpPr>
            <p:sp>
              <p:nvSpPr>
                <p:cNvPr id="10699" name="Google Shape;10699;p8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00" name="Google Shape;10700;p8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0701" name="Google Shape;10701;p88"/>
            <p:cNvGrpSpPr/>
            <p:nvPr/>
          </p:nvGrpSpPr>
          <p:grpSpPr>
            <a:xfrm>
              <a:off x="7287122" y="1447520"/>
              <a:ext cx="1219403" cy="286667"/>
              <a:chOff x="7287122" y="1447520"/>
              <a:chExt cx="1219403" cy="286667"/>
            </a:xfrm>
          </p:grpSpPr>
          <p:sp>
            <p:nvSpPr>
              <p:cNvPr id="10702" name="Google Shape;10702;p8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3" name="Google Shape;10703;p88"/>
              <p:cNvGrpSpPr/>
              <p:nvPr/>
            </p:nvGrpSpPr>
            <p:grpSpPr>
              <a:xfrm>
                <a:off x="7287122" y="1581977"/>
                <a:ext cx="852803" cy="73428"/>
                <a:chOff x="7287122" y="1581977"/>
                <a:chExt cx="852803" cy="73428"/>
              </a:xfrm>
            </p:grpSpPr>
            <p:sp>
              <p:nvSpPr>
                <p:cNvPr id="10704" name="Google Shape;10704;p8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05" name="Google Shape;10705;p8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0706" name="Google Shape;10706;p88"/>
            <p:cNvGrpSpPr/>
            <p:nvPr/>
          </p:nvGrpSpPr>
          <p:grpSpPr>
            <a:xfrm>
              <a:off x="7287122" y="1165658"/>
              <a:ext cx="1219403" cy="344253"/>
              <a:chOff x="7287122" y="1165658"/>
              <a:chExt cx="1219403" cy="344253"/>
            </a:xfrm>
          </p:grpSpPr>
          <p:sp>
            <p:nvSpPr>
              <p:cNvPr id="10707" name="Google Shape;10707;p8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8" name="Google Shape;10708;p88"/>
              <p:cNvGrpSpPr/>
              <p:nvPr/>
            </p:nvGrpSpPr>
            <p:grpSpPr>
              <a:xfrm>
                <a:off x="7287122" y="1341025"/>
                <a:ext cx="695703" cy="73419"/>
                <a:chOff x="7287122" y="1341025"/>
                <a:chExt cx="695703" cy="73419"/>
              </a:xfrm>
            </p:grpSpPr>
            <p:sp>
              <p:nvSpPr>
                <p:cNvPr id="10709" name="Google Shape;10709;p8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10" name="Google Shape;10710;p8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14" name="Shape 10714"/>
        <p:cNvGrpSpPr/>
        <p:nvPr/>
      </p:nvGrpSpPr>
      <p:grpSpPr>
        <a:xfrm>
          <a:off x="0" y="0"/>
          <a:ext cx="0" cy="0"/>
          <a:chOff x="0" y="0"/>
          <a:chExt cx="0" cy="0"/>
        </a:xfrm>
      </p:grpSpPr>
      <p:grpSp>
        <p:nvGrpSpPr>
          <p:cNvPr id="10715" name="Google Shape;10715;p89"/>
          <p:cNvGrpSpPr/>
          <p:nvPr/>
        </p:nvGrpSpPr>
        <p:grpSpPr>
          <a:xfrm>
            <a:off x="846551" y="2273217"/>
            <a:ext cx="415546" cy="355053"/>
            <a:chOff x="866243" y="2291587"/>
            <a:chExt cx="415546" cy="355053"/>
          </a:xfrm>
        </p:grpSpPr>
        <p:sp>
          <p:nvSpPr>
            <p:cNvPr id="10716" name="Google Shape;10716;p89"/>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9"/>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9"/>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9"/>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9"/>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1" name="Google Shape;10721;p89"/>
          <p:cNvSpPr/>
          <p:nvPr/>
        </p:nvSpPr>
        <p:spPr>
          <a:xfrm>
            <a:off x="1392102" y="2269439"/>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2" name="Google Shape;10722;p89"/>
          <p:cNvGrpSpPr/>
          <p:nvPr/>
        </p:nvGrpSpPr>
        <p:grpSpPr>
          <a:xfrm>
            <a:off x="1938828" y="2284205"/>
            <a:ext cx="359213" cy="327807"/>
            <a:chOff x="1958520" y="2302574"/>
            <a:chExt cx="359213" cy="327807"/>
          </a:xfrm>
        </p:grpSpPr>
        <p:sp>
          <p:nvSpPr>
            <p:cNvPr id="10723" name="Google Shape;10723;p89"/>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9"/>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9"/>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89"/>
          <p:cNvGrpSpPr/>
          <p:nvPr/>
        </p:nvGrpSpPr>
        <p:grpSpPr>
          <a:xfrm>
            <a:off x="2560190" y="2269057"/>
            <a:ext cx="207582" cy="359594"/>
            <a:chOff x="2656082" y="2287427"/>
            <a:chExt cx="207582" cy="359594"/>
          </a:xfrm>
        </p:grpSpPr>
        <p:sp>
          <p:nvSpPr>
            <p:cNvPr id="10727" name="Google Shape;10727;p89"/>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9"/>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9"/>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9"/>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1" name="Google Shape;10731;p89"/>
          <p:cNvGrpSpPr/>
          <p:nvPr/>
        </p:nvGrpSpPr>
        <p:grpSpPr>
          <a:xfrm>
            <a:off x="3029961" y="2303099"/>
            <a:ext cx="362991" cy="290018"/>
            <a:chOff x="3049653" y="2321468"/>
            <a:chExt cx="362991" cy="290018"/>
          </a:xfrm>
        </p:grpSpPr>
        <p:sp>
          <p:nvSpPr>
            <p:cNvPr id="10732" name="Google Shape;10732;p89"/>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9"/>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9"/>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9"/>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6" name="Google Shape;10736;p89"/>
          <p:cNvGrpSpPr/>
          <p:nvPr/>
        </p:nvGrpSpPr>
        <p:grpSpPr>
          <a:xfrm>
            <a:off x="3544551" y="2271534"/>
            <a:ext cx="422342" cy="355243"/>
            <a:chOff x="3564243" y="2289904"/>
            <a:chExt cx="422342" cy="355243"/>
          </a:xfrm>
        </p:grpSpPr>
        <p:sp>
          <p:nvSpPr>
            <p:cNvPr id="10737" name="Google Shape;10737;p89"/>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9"/>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9"/>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9"/>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9"/>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2" name="Google Shape;10742;p89"/>
          <p:cNvSpPr/>
          <p:nvPr/>
        </p:nvSpPr>
        <p:spPr>
          <a:xfrm>
            <a:off x="4124143" y="2269820"/>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3" name="Google Shape;10743;p89"/>
          <p:cNvGrpSpPr/>
          <p:nvPr/>
        </p:nvGrpSpPr>
        <p:grpSpPr>
          <a:xfrm>
            <a:off x="4668202" y="2271344"/>
            <a:ext cx="359594" cy="353909"/>
            <a:chOff x="4687894" y="2289713"/>
            <a:chExt cx="359594" cy="353909"/>
          </a:xfrm>
        </p:grpSpPr>
        <p:sp>
          <p:nvSpPr>
            <p:cNvPr id="10744" name="Google Shape;10744;p89"/>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9"/>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9"/>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7" name="Google Shape;10747;p89"/>
          <p:cNvSpPr/>
          <p:nvPr/>
        </p:nvSpPr>
        <p:spPr>
          <a:xfrm>
            <a:off x="5214928" y="226870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8" name="Google Shape;10748;p89"/>
          <p:cNvGrpSpPr/>
          <p:nvPr/>
        </p:nvGrpSpPr>
        <p:grpSpPr>
          <a:xfrm>
            <a:off x="6352932" y="2289857"/>
            <a:ext cx="263567" cy="317614"/>
            <a:chOff x="6421399" y="2308227"/>
            <a:chExt cx="263567" cy="317614"/>
          </a:xfrm>
        </p:grpSpPr>
        <p:sp>
          <p:nvSpPr>
            <p:cNvPr id="10749" name="Google Shape;10749;p89"/>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9"/>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9"/>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9"/>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3" name="Google Shape;10753;p89"/>
          <p:cNvGrpSpPr/>
          <p:nvPr/>
        </p:nvGrpSpPr>
        <p:grpSpPr>
          <a:xfrm>
            <a:off x="6850501" y="2277250"/>
            <a:ext cx="360356" cy="343462"/>
            <a:chOff x="6870193" y="2295620"/>
            <a:chExt cx="360356" cy="343462"/>
          </a:xfrm>
        </p:grpSpPr>
        <p:sp>
          <p:nvSpPr>
            <p:cNvPr id="10754" name="Google Shape;10754;p89"/>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9"/>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6" name="Google Shape;10756;p89"/>
          <p:cNvGrpSpPr/>
          <p:nvPr/>
        </p:nvGrpSpPr>
        <p:grpSpPr>
          <a:xfrm>
            <a:off x="7421773" y="2284490"/>
            <a:ext cx="342192" cy="327140"/>
            <a:chOff x="7441465" y="2302860"/>
            <a:chExt cx="342192" cy="327140"/>
          </a:xfrm>
        </p:grpSpPr>
        <p:sp>
          <p:nvSpPr>
            <p:cNvPr id="10757" name="Google Shape;10757;p89"/>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9"/>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9" name="Google Shape;10759;p89"/>
          <p:cNvGrpSpPr/>
          <p:nvPr/>
        </p:nvGrpSpPr>
        <p:grpSpPr>
          <a:xfrm>
            <a:off x="7969991" y="2331837"/>
            <a:ext cx="332761" cy="234066"/>
            <a:chOff x="7989683" y="2350207"/>
            <a:chExt cx="332761" cy="234066"/>
          </a:xfrm>
        </p:grpSpPr>
        <p:sp>
          <p:nvSpPr>
            <p:cNvPr id="10760" name="Google Shape;10760;p89"/>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9"/>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9"/>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9"/>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9"/>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9"/>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6" name="Google Shape;10766;p89"/>
          <p:cNvGrpSpPr/>
          <p:nvPr/>
        </p:nvGrpSpPr>
        <p:grpSpPr>
          <a:xfrm>
            <a:off x="5803602" y="2291381"/>
            <a:ext cx="315327" cy="314978"/>
            <a:chOff x="5823294" y="2309751"/>
            <a:chExt cx="315327" cy="314978"/>
          </a:xfrm>
        </p:grpSpPr>
        <p:sp>
          <p:nvSpPr>
            <p:cNvPr id="10767" name="Google Shape;10767;p89"/>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9"/>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9"/>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9"/>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9"/>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9"/>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9"/>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9"/>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9"/>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89"/>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89"/>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9"/>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9"/>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9"/>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9"/>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9"/>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9"/>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4" name="Google Shape;10784;p89"/>
          <p:cNvGrpSpPr/>
          <p:nvPr/>
        </p:nvGrpSpPr>
        <p:grpSpPr>
          <a:xfrm>
            <a:off x="2477583" y="2725790"/>
            <a:ext cx="370930" cy="370549"/>
            <a:chOff x="2497275" y="2744159"/>
            <a:chExt cx="370930" cy="370549"/>
          </a:xfrm>
        </p:grpSpPr>
        <p:sp>
          <p:nvSpPr>
            <p:cNvPr id="10785" name="Google Shape;10785;p89"/>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9"/>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9"/>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9"/>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9"/>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9"/>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1" name="Google Shape;10791;p89"/>
          <p:cNvGrpSpPr/>
          <p:nvPr/>
        </p:nvGrpSpPr>
        <p:grpSpPr>
          <a:xfrm>
            <a:off x="841248" y="2728108"/>
            <a:ext cx="371883" cy="365691"/>
            <a:chOff x="860940" y="2746477"/>
            <a:chExt cx="371883" cy="365691"/>
          </a:xfrm>
        </p:grpSpPr>
        <p:sp>
          <p:nvSpPr>
            <p:cNvPr id="10792" name="Google Shape;10792;p89"/>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9"/>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9"/>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9"/>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9"/>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7" name="Google Shape;10797;p89"/>
          <p:cNvGrpSpPr/>
          <p:nvPr/>
        </p:nvGrpSpPr>
        <p:grpSpPr>
          <a:xfrm>
            <a:off x="1431144" y="2747889"/>
            <a:ext cx="283985" cy="341080"/>
            <a:chOff x="1493849" y="2775533"/>
            <a:chExt cx="283985" cy="341080"/>
          </a:xfrm>
        </p:grpSpPr>
        <p:sp>
          <p:nvSpPr>
            <p:cNvPr id="10798" name="Google Shape;10798;p89"/>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9"/>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0" name="Google Shape;10800;p89"/>
          <p:cNvGrpSpPr/>
          <p:nvPr/>
        </p:nvGrpSpPr>
        <p:grpSpPr>
          <a:xfrm>
            <a:off x="1933144" y="2756052"/>
            <a:ext cx="372835" cy="342573"/>
            <a:chOff x="1952836" y="2774422"/>
            <a:chExt cx="372835" cy="342573"/>
          </a:xfrm>
        </p:grpSpPr>
        <p:sp>
          <p:nvSpPr>
            <p:cNvPr id="10801" name="Google Shape;10801;p89"/>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9"/>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9"/>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4" name="Google Shape;10804;p89"/>
          <p:cNvGrpSpPr/>
          <p:nvPr/>
        </p:nvGrpSpPr>
        <p:grpSpPr>
          <a:xfrm>
            <a:off x="3060224" y="2726107"/>
            <a:ext cx="332729" cy="372518"/>
            <a:chOff x="3079916" y="2744477"/>
            <a:chExt cx="332729" cy="372518"/>
          </a:xfrm>
        </p:grpSpPr>
        <p:sp>
          <p:nvSpPr>
            <p:cNvPr id="10805" name="Google Shape;10805;p89"/>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9"/>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9"/>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8" name="Google Shape;10808;p89"/>
          <p:cNvGrpSpPr/>
          <p:nvPr/>
        </p:nvGrpSpPr>
        <p:grpSpPr>
          <a:xfrm>
            <a:off x="3600884" y="2727155"/>
            <a:ext cx="336889" cy="355592"/>
            <a:chOff x="3620576" y="2745525"/>
            <a:chExt cx="336889" cy="355592"/>
          </a:xfrm>
        </p:grpSpPr>
        <p:sp>
          <p:nvSpPr>
            <p:cNvPr id="10809" name="Google Shape;10809;p89"/>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9"/>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1" name="Google Shape;10811;p89"/>
          <p:cNvGrpSpPr/>
          <p:nvPr/>
        </p:nvGrpSpPr>
        <p:grpSpPr>
          <a:xfrm>
            <a:off x="4107123" y="2742334"/>
            <a:ext cx="380393" cy="363118"/>
            <a:chOff x="4126815" y="2760704"/>
            <a:chExt cx="380393" cy="363118"/>
          </a:xfrm>
        </p:grpSpPr>
        <p:sp>
          <p:nvSpPr>
            <p:cNvPr id="10812" name="Google Shape;10812;p89"/>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9"/>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9"/>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9"/>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6" name="Google Shape;10816;p89"/>
          <p:cNvGrpSpPr/>
          <p:nvPr/>
        </p:nvGrpSpPr>
        <p:grpSpPr>
          <a:xfrm>
            <a:off x="4656294" y="2727314"/>
            <a:ext cx="381346" cy="368644"/>
            <a:chOff x="4675986" y="2745684"/>
            <a:chExt cx="381346" cy="368644"/>
          </a:xfrm>
        </p:grpSpPr>
        <p:sp>
          <p:nvSpPr>
            <p:cNvPr id="10817" name="Google Shape;10817;p89"/>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9"/>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9" name="Google Shape;10819;p89"/>
          <p:cNvGrpSpPr/>
          <p:nvPr/>
        </p:nvGrpSpPr>
        <p:grpSpPr>
          <a:xfrm>
            <a:off x="5200924" y="2772692"/>
            <a:ext cx="373185" cy="302466"/>
            <a:chOff x="5220616" y="2791061"/>
            <a:chExt cx="373185" cy="302466"/>
          </a:xfrm>
        </p:grpSpPr>
        <p:sp>
          <p:nvSpPr>
            <p:cNvPr id="10820" name="Google Shape;10820;p89"/>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9"/>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9"/>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9"/>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9"/>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9"/>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9"/>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9"/>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9"/>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9"/>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9"/>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9"/>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9"/>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9"/>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9"/>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9"/>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9"/>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9"/>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8" name="Google Shape;10838;p89"/>
          <p:cNvGrpSpPr/>
          <p:nvPr/>
        </p:nvGrpSpPr>
        <p:grpSpPr>
          <a:xfrm>
            <a:off x="5768969" y="2754147"/>
            <a:ext cx="284366" cy="344097"/>
            <a:chOff x="5864861" y="2772517"/>
            <a:chExt cx="284366" cy="344097"/>
          </a:xfrm>
        </p:grpSpPr>
        <p:sp>
          <p:nvSpPr>
            <p:cNvPr id="10839" name="Google Shape;10839;p89"/>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9"/>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9"/>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9"/>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9"/>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9"/>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5" name="Google Shape;10845;p89"/>
          <p:cNvSpPr/>
          <p:nvPr/>
        </p:nvSpPr>
        <p:spPr>
          <a:xfrm>
            <a:off x="6321177" y="275227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46" name="Google Shape;10846;p89"/>
          <p:cNvGrpSpPr/>
          <p:nvPr/>
        </p:nvGrpSpPr>
        <p:grpSpPr>
          <a:xfrm>
            <a:off x="6954467" y="2771168"/>
            <a:ext cx="255247" cy="327458"/>
            <a:chOff x="6974158" y="2789537"/>
            <a:chExt cx="255247" cy="327458"/>
          </a:xfrm>
        </p:grpSpPr>
        <p:sp>
          <p:nvSpPr>
            <p:cNvPr id="10847" name="Google Shape;10847;p89"/>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9"/>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9"/>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9"/>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9"/>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9"/>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3" name="Google Shape;10853;p89"/>
          <p:cNvGrpSpPr/>
          <p:nvPr/>
        </p:nvGrpSpPr>
        <p:grpSpPr>
          <a:xfrm>
            <a:off x="7511005" y="2771930"/>
            <a:ext cx="244291" cy="326314"/>
            <a:chOff x="7530697" y="2790299"/>
            <a:chExt cx="244291" cy="326314"/>
          </a:xfrm>
        </p:grpSpPr>
        <p:sp>
          <p:nvSpPr>
            <p:cNvPr id="10854" name="Google Shape;10854;p89"/>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9"/>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9"/>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9"/>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9"/>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9"/>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0" name="Google Shape;10860;p89"/>
          <p:cNvGrpSpPr/>
          <p:nvPr/>
        </p:nvGrpSpPr>
        <p:grpSpPr>
          <a:xfrm>
            <a:off x="7968499" y="2813878"/>
            <a:ext cx="332348" cy="283985"/>
            <a:chOff x="7988191" y="2832248"/>
            <a:chExt cx="332348" cy="283985"/>
          </a:xfrm>
        </p:grpSpPr>
        <p:sp>
          <p:nvSpPr>
            <p:cNvPr id="10861" name="Google Shape;10861;p89"/>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9"/>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9"/>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64" name="Google Shape;10864;p89"/>
          <p:cNvSpPr/>
          <p:nvPr/>
        </p:nvSpPr>
        <p:spPr>
          <a:xfrm>
            <a:off x="2478726" y="3226757"/>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65" name="Google Shape;10865;p89"/>
          <p:cNvGrpSpPr/>
          <p:nvPr/>
        </p:nvGrpSpPr>
        <p:grpSpPr>
          <a:xfrm>
            <a:off x="3568748" y="3239998"/>
            <a:ext cx="364484" cy="262423"/>
            <a:chOff x="3588440" y="3258368"/>
            <a:chExt cx="364484" cy="262423"/>
          </a:xfrm>
        </p:grpSpPr>
        <p:sp>
          <p:nvSpPr>
            <p:cNvPr id="10866" name="Google Shape;10866;p89"/>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9"/>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9"/>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9"/>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9"/>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9"/>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2" name="Google Shape;10872;p89"/>
          <p:cNvSpPr/>
          <p:nvPr/>
        </p:nvSpPr>
        <p:spPr>
          <a:xfrm>
            <a:off x="5243634" y="321148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3" name="Google Shape;10873;p89"/>
          <p:cNvGrpSpPr/>
          <p:nvPr/>
        </p:nvGrpSpPr>
        <p:grpSpPr>
          <a:xfrm>
            <a:off x="5746125" y="3209355"/>
            <a:ext cx="364865" cy="324822"/>
            <a:chOff x="5765817" y="3227724"/>
            <a:chExt cx="364865" cy="324822"/>
          </a:xfrm>
        </p:grpSpPr>
        <p:sp>
          <p:nvSpPr>
            <p:cNvPr id="10874" name="Google Shape;10874;p89"/>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9"/>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9"/>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7" name="Google Shape;10877;p89"/>
          <p:cNvGrpSpPr/>
          <p:nvPr/>
        </p:nvGrpSpPr>
        <p:grpSpPr>
          <a:xfrm>
            <a:off x="6208891" y="3219294"/>
            <a:ext cx="446539" cy="303895"/>
            <a:chOff x="6228583" y="3237664"/>
            <a:chExt cx="446539" cy="303895"/>
          </a:xfrm>
        </p:grpSpPr>
        <p:sp>
          <p:nvSpPr>
            <p:cNvPr id="10878" name="Google Shape;10878;p89"/>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9"/>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9"/>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9"/>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9"/>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9"/>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9"/>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9"/>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9"/>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9"/>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9"/>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9"/>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9"/>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9"/>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9"/>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9"/>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9"/>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5" name="Google Shape;10895;p89"/>
          <p:cNvGrpSpPr/>
          <p:nvPr/>
        </p:nvGrpSpPr>
        <p:grpSpPr>
          <a:xfrm>
            <a:off x="846170" y="3188936"/>
            <a:ext cx="364484" cy="364897"/>
            <a:chOff x="865862" y="3207306"/>
            <a:chExt cx="364484" cy="364897"/>
          </a:xfrm>
        </p:grpSpPr>
        <p:sp>
          <p:nvSpPr>
            <p:cNvPr id="10896" name="Google Shape;10896;p89"/>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9"/>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9"/>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9"/>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9"/>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9"/>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9"/>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9"/>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9"/>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9"/>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9"/>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9"/>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9"/>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9"/>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0" name="Google Shape;10910;p89"/>
          <p:cNvGrpSpPr/>
          <p:nvPr/>
        </p:nvGrpSpPr>
        <p:grpSpPr>
          <a:xfrm>
            <a:off x="1384925" y="3208593"/>
            <a:ext cx="370168" cy="325965"/>
            <a:chOff x="1404617" y="3226962"/>
            <a:chExt cx="370168" cy="325965"/>
          </a:xfrm>
        </p:grpSpPr>
        <p:sp>
          <p:nvSpPr>
            <p:cNvPr id="10911" name="Google Shape;10911;p89"/>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9"/>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9"/>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9"/>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9"/>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9"/>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9"/>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9"/>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9"/>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0" name="Google Shape;10920;p89"/>
          <p:cNvGrpSpPr/>
          <p:nvPr/>
        </p:nvGrpSpPr>
        <p:grpSpPr>
          <a:xfrm>
            <a:off x="1933711" y="3197724"/>
            <a:ext cx="366389" cy="354481"/>
            <a:chOff x="1954741" y="3212419"/>
            <a:chExt cx="366389" cy="354481"/>
          </a:xfrm>
        </p:grpSpPr>
        <p:sp>
          <p:nvSpPr>
            <p:cNvPr id="10921" name="Google Shape;10921;p89"/>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9"/>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9"/>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9"/>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9"/>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9"/>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9"/>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8" name="Google Shape;10928;p89"/>
          <p:cNvGrpSpPr/>
          <p:nvPr/>
        </p:nvGrpSpPr>
        <p:grpSpPr>
          <a:xfrm>
            <a:off x="3023547" y="3197256"/>
            <a:ext cx="366008" cy="348670"/>
            <a:chOff x="3043239" y="3215626"/>
            <a:chExt cx="366008" cy="348670"/>
          </a:xfrm>
        </p:grpSpPr>
        <p:sp>
          <p:nvSpPr>
            <p:cNvPr id="10929" name="Google Shape;10929;p89"/>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9"/>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1" name="Google Shape;10931;p89"/>
          <p:cNvGrpSpPr/>
          <p:nvPr/>
        </p:nvGrpSpPr>
        <p:grpSpPr>
          <a:xfrm>
            <a:off x="4198641" y="3166613"/>
            <a:ext cx="209107" cy="383442"/>
            <a:chOff x="4218333" y="3184982"/>
            <a:chExt cx="209107" cy="383442"/>
          </a:xfrm>
        </p:grpSpPr>
        <p:sp>
          <p:nvSpPr>
            <p:cNvPr id="10932" name="Google Shape;10932;p89"/>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9"/>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34" name="Google Shape;10934;p89"/>
          <p:cNvSpPr/>
          <p:nvPr/>
        </p:nvSpPr>
        <p:spPr>
          <a:xfrm>
            <a:off x="4797127" y="316778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5" name="Google Shape;10935;p89"/>
          <p:cNvGrpSpPr/>
          <p:nvPr/>
        </p:nvGrpSpPr>
        <p:grpSpPr>
          <a:xfrm>
            <a:off x="6876953" y="3197637"/>
            <a:ext cx="322917" cy="347876"/>
            <a:chOff x="6896644" y="3216007"/>
            <a:chExt cx="322917" cy="347876"/>
          </a:xfrm>
        </p:grpSpPr>
        <p:sp>
          <p:nvSpPr>
            <p:cNvPr id="10936" name="Google Shape;10936;p89"/>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9"/>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9"/>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9"/>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9"/>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9"/>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89"/>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3" name="Google Shape;10943;p89"/>
          <p:cNvGrpSpPr/>
          <p:nvPr/>
        </p:nvGrpSpPr>
        <p:grpSpPr>
          <a:xfrm>
            <a:off x="7409674" y="3204814"/>
            <a:ext cx="334634" cy="333904"/>
            <a:chOff x="7429366" y="3223183"/>
            <a:chExt cx="334634" cy="333904"/>
          </a:xfrm>
        </p:grpSpPr>
        <p:sp>
          <p:nvSpPr>
            <p:cNvPr id="10944" name="Google Shape;10944;p89"/>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9"/>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46" name="Google Shape;10946;p89"/>
          <p:cNvSpPr/>
          <p:nvPr/>
        </p:nvSpPr>
        <p:spPr>
          <a:xfrm>
            <a:off x="8059604" y="318893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47" name="Google Shape;10947;p89"/>
          <p:cNvGrpSpPr/>
          <p:nvPr/>
        </p:nvGrpSpPr>
        <p:grpSpPr>
          <a:xfrm>
            <a:off x="5196764" y="3707114"/>
            <a:ext cx="356196" cy="265631"/>
            <a:chOff x="5216456" y="3725484"/>
            <a:chExt cx="356196" cy="265631"/>
          </a:xfrm>
        </p:grpSpPr>
        <p:sp>
          <p:nvSpPr>
            <p:cNvPr id="10948" name="Google Shape;10948;p89"/>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9"/>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0" name="Google Shape;10950;p89"/>
          <p:cNvGrpSpPr/>
          <p:nvPr/>
        </p:nvGrpSpPr>
        <p:grpSpPr>
          <a:xfrm>
            <a:off x="6829701" y="3715625"/>
            <a:ext cx="355053" cy="248038"/>
            <a:chOff x="6849393" y="3733994"/>
            <a:chExt cx="355053" cy="248038"/>
          </a:xfrm>
        </p:grpSpPr>
        <p:sp>
          <p:nvSpPr>
            <p:cNvPr id="10951" name="Google Shape;10951;p89"/>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9"/>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9"/>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9"/>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9"/>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6" name="Google Shape;10956;p89"/>
          <p:cNvGrpSpPr/>
          <p:nvPr/>
        </p:nvGrpSpPr>
        <p:grpSpPr>
          <a:xfrm>
            <a:off x="7899305" y="3696318"/>
            <a:ext cx="392111" cy="280206"/>
            <a:chOff x="7918997" y="3714687"/>
            <a:chExt cx="392111" cy="280206"/>
          </a:xfrm>
        </p:grpSpPr>
        <p:sp>
          <p:nvSpPr>
            <p:cNvPr id="10957" name="Google Shape;10957;p89"/>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9"/>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9"/>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9"/>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9"/>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2" name="Google Shape;10962;p89"/>
          <p:cNvSpPr/>
          <p:nvPr/>
        </p:nvSpPr>
        <p:spPr>
          <a:xfrm>
            <a:off x="847662" y="3675995"/>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3" name="Google Shape;10963;p89"/>
          <p:cNvGrpSpPr/>
          <p:nvPr/>
        </p:nvGrpSpPr>
        <p:grpSpPr>
          <a:xfrm>
            <a:off x="1389085" y="3662594"/>
            <a:ext cx="357720" cy="355148"/>
            <a:chOff x="1408777" y="3680964"/>
            <a:chExt cx="357720" cy="355148"/>
          </a:xfrm>
        </p:grpSpPr>
        <p:sp>
          <p:nvSpPr>
            <p:cNvPr id="10964" name="Google Shape;10964;p89"/>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9"/>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9"/>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9"/>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9"/>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9" name="Google Shape;10969;p89"/>
          <p:cNvGrpSpPr/>
          <p:nvPr/>
        </p:nvGrpSpPr>
        <p:grpSpPr>
          <a:xfrm>
            <a:off x="1933144" y="3662594"/>
            <a:ext cx="357720" cy="355148"/>
            <a:chOff x="1952836" y="3680964"/>
            <a:chExt cx="357720" cy="355148"/>
          </a:xfrm>
        </p:grpSpPr>
        <p:sp>
          <p:nvSpPr>
            <p:cNvPr id="10970" name="Google Shape;10970;p89"/>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9"/>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9"/>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9"/>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9"/>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5" name="Google Shape;10975;p89"/>
          <p:cNvGrpSpPr/>
          <p:nvPr/>
        </p:nvGrpSpPr>
        <p:grpSpPr>
          <a:xfrm>
            <a:off x="2477202" y="3662594"/>
            <a:ext cx="357720" cy="355148"/>
            <a:chOff x="2496894" y="3680964"/>
            <a:chExt cx="357720" cy="355148"/>
          </a:xfrm>
        </p:grpSpPr>
        <p:sp>
          <p:nvSpPr>
            <p:cNvPr id="10976" name="Google Shape;10976;p89"/>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9"/>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9"/>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9"/>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9"/>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1" name="Google Shape;10981;p89"/>
          <p:cNvGrpSpPr/>
          <p:nvPr/>
        </p:nvGrpSpPr>
        <p:grpSpPr>
          <a:xfrm>
            <a:off x="3021292" y="3662689"/>
            <a:ext cx="356164" cy="355815"/>
            <a:chOff x="3040984" y="3681059"/>
            <a:chExt cx="356164" cy="355815"/>
          </a:xfrm>
        </p:grpSpPr>
        <p:sp>
          <p:nvSpPr>
            <p:cNvPr id="10982" name="Google Shape;10982;p89"/>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9"/>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9"/>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5" name="Google Shape;10985;p89"/>
          <p:cNvGrpSpPr/>
          <p:nvPr/>
        </p:nvGrpSpPr>
        <p:grpSpPr>
          <a:xfrm>
            <a:off x="3564589" y="3680821"/>
            <a:ext cx="358069" cy="317995"/>
            <a:chOff x="3584280" y="3699191"/>
            <a:chExt cx="358069" cy="317995"/>
          </a:xfrm>
        </p:grpSpPr>
        <p:sp>
          <p:nvSpPr>
            <p:cNvPr id="10986" name="Google Shape;10986;p89"/>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9"/>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9"/>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9"/>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0" name="Google Shape;10990;p89"/>
          <p:cNvGrpSpPr/>
          <p:nvPr/>
        </p:nvGrpSpPr>
        <p:grpSpPr>
          <a:xfrm>
            <a:off x="4109790" y="3662689"/>
            <a:ext cx="355402" cy="354291"/>
            <a:chOff x="4129482" y="3681059"/>
            <a:chExt cx="355402" cy="354291"/>
          </a:xfrm>
        </p:grpSpPr>
        <p:sp>
          <p:nvSpPr>
            <p:cNvPr id="10991" name="Google Shape;10991;p89"/>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9"/>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9"/>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9"/>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5" name="Google Shape;10995;p89"/>
          <p:cNvGrpSpPr/>
          <p:nvPr/>
        </p:nvGrpSpPr>
        <p:grpSpPr>
          <a:xfrm>
            <a:off x="4653849" y="3661927"/>
            <a:ext cx="355434" cy="355815"/>
            <a:chOff x="4673540" y="3680297"/>
            <a:chExt cx="355434" cy="355815"/>
          </a:xfrm>
        </p:grpSpPr>
        <p:sp>
          <p:nvSpPr>
            <p:cNvPr id="10996" name="Google Shape;10996;p89"/>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9"/>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9"/>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9" name="Google Shape;10999;p89"/>
          <p:cNvGrpSpPr/>
          <p:nvPr/>
        </p:nvGrpSpPr>
        <p:grpSpPr>
          <a:xfrm>
            <a:off x="5759716" y="3680821"/>
            <a:ext cx="317645" cy="318757"/>
            <a:chOff x="5779408" y="3699191"/>
            <a:chExt cx="317645" cy="318757"/>
          </a:xfrm>
        </p:grpSpPr>
        <p:sp>
          <p:nvSpPr>
            <p:cNvPr id="11000" name="Google Shape;11000;p89"/>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9"/>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2" name="Google Shape;11002;p89"/>
          <p:cNvSpPr/>
          <p:nvPr/>
        </p:nvSpPr>
        <p:spPr>
          <a:xfrm>
            <a:off x="6284881" y="3676090"/>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3" name="Google Shape;11003;p89"/>
          <p:cNvGrpSpPr/>
          <p:nvPr/>
        </p:nvGrpSpPr>
        <p:grpSpPr>
          <a:xfrm>
            <a:off x="7370743" y="3662499"/>
            <a:ext cx="372073" cy="355243"/>
            <a:chOff x="7390435" y="3680868"/>
            <a:chExt cx="372073" cy="355243"/>
          </a:xfrm>
        </p:grpSpPr>
        <p:sp>
          <p:nvSpPr>
            <p:cNvPr id="11004" name="Google Shape;11004;p89"/>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9"/>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9"/>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9"/>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9"/>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9"/>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0" name="Google Shape;11010;p89"/>
          <p:cNvGrpSpPr/>
          <p:nvPr/>
        </p:nvGrpSpPr>
        <p:grpSpPr>
          <a:xfrm>
            <a:off x="1392301" y="4119346"/>
            <a:ext cx="374709" cy="374010"/>
            <a:chOff x="1421638" y="4125629"/>
            <a:chExt cx="374709" cy="374010"/>
          </a:xfrm>
        </p:grpSpPr>
        <p:sp>
          <p:nvSpPr>
            <p:cNvPr id="11011" name="Google Shape;11011;p89"/>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9"/>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3" name="Google Shape;11013;p89"/>
          <p:cNvGrpSpPr/>
          <p:nvPr/>
        </p:nvGrpSpPr>
        <p:grpSpPr>
          <a:xfrm>
            <a:off x="1943917" y="4135255"/>
            <a:ext cx="357720" cy="342192"/>
            <a:chOff x="1973254" y="4156304"/>
            <a:chExt cx="357720" cy="342192"/>
          </a:xfrm>
        </p:grpSpPr>
        <p:sp>
          <p:nvSpPr>
            <p:cNvPr id="11014" name="Google Shape;11014;p89"/>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9"/>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9"/>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9"/>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9"/>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9"/>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0" name="Google Shape;11020;p89"/>
          <p:cNvGrpSpPr/>
          <p:nvPr/>
        </p:nvGrpSpPr>
        <p:grpSpPr>
          <a:xfrm>
            <a:off x="2494422" y="4136192"/>
            <a:ext cx="341049" cy="340318"/>
            <a:chOff x="2523759" y="4135505"/>
            <a:chExt cx="341049" cy="340318"/>
          </a:xfrm>
        </p:grpSpPr>
        <p:sp>
          <p:nvSpPr>
            <p:cNvPr id="11021" name="Google Shape;11021;p89"/>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9"/>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3" name="Google Shape;11023;p89"/>
          <p:cNvGrpSpPr/>
          <p:nvPr/>
        </p:nvGrpSpPr>
        <p:grpSpPr>
          <a:xfrm>
            <a:off x="3011266" y="4131175"/>
            <a:ext cx="392079" cy="350353"/>
            <a:chOff x="3040603" y="4130360"/>
            <a:chExt cx="392079" cy="350353"/>
          </a:xfrm>
        </p:grpSpPr>
        <p:sp>
          <p:nvSpPr>
            <p:cNvPr id="11024" name="Google Shape;11024;p89"/>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9"/>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9"/>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9"/>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9"/>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9"/>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9"/>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9"/>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9"/>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9"/>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89"/>
          <p:cNvGrpSpPr/>
          <p:nvPr/>
        </p:nvGrpSpPr>
        <p:grpSpPr>
          <a:xfrm>
            <a:off x="3632807" y="4136192"/>
            <a:ext cx="232955" cy="340318"/>
            <a:chOff x="3662144" y="4135505"/>
            <a:chExt cx="232955" cy="340318"/>
          </a:xfrm>
        </p:grpSpPr>
        <p:sp>
          <p:nvSpPr>
            <p:cNvPr id="11035" name="Google Shape;11035;p89"/>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9"/>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9"/>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9"/>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9" name="Google Shape;11039;p89"/>
          <p:cNvGrpSpPr/>
          <p:nvPr/>
        </p:nvGrpSpPr>
        <p:grpSpPr>
          <a:xfrm>
            <a:off x="4119801" y="4122029"/>
            <a:ext cx="344065" cy="368644"/>
            <a:chOff x="4149138" y="4121151"/>
            <a:chExt cx="344065" cy="368644"/>
          </a:xfrm>
        </p:grpSpPr>
        <p:sp>
          <p:nvSpPr>
            <p:cNvPr id="11040" name="Google Shape;11040;p89"/>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9"/>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9"/>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9"/>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9"/>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9"/>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9"/>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9"/>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9"/>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9"/>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9"/>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9"/>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2" name="Google Shape;11052;p89"/>
          <p:cNvSpPr/>
          <p:nvPr/>
        </p:nvSpPr>
        <p:spPr>
          <a:xfrm>
            <a:off x="4662717" y="4136335"/>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3" name="Google Shape;11053;p89"/>
          <p:cNvGrpSpPr/>
          <p:nvPr/>
        </p:nvGrpSpPr>
        <p:grpSpPr>
          <a:xfrm>
            <a:off x="5176925" y="4174949"/>
            <a:ext cx="397763" cy="262804"/>
            <a:chOff x="5206262" y="4174817"/>
            <a:chExt cx="397763" cy="262804"/>
          </a:xfrm>
        </p:grpSpPr>
        <p:sp>
          <p:nvSpPr>
            <p:cNvPr id="11054" name="Google Shape;11054;p89"/>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9"/>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9"/>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9"/>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9"/>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9"/>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9"/>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1" name="Google Shape;11061;p89"/>
          <p:cNvGrpSpPr/>
          <p:nvPr/>
        </p:nvGrpSpPr>
        <p:grpSpPr>
          <a:xfrm>
            <a:off x="5698279" y="4161342"/>
            <a:ext cx="440505" cy="290018"/>
            <a:chOff x="5727616" y="4204699"/>
            <a:chExt cx="440505" cy="290018"/>
          </a:xfrm>
        </p:grpSpPr>
        <p:sp>
          <p:nvSpPr>
            <p:cNvPr id="11062" name="Google Shape;11062;p89"/>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9"/>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9"/>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9"/>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9"/>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9"/>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9"/>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9"/>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0" name="Google Shape;11070;p89"/>
          <p:cNvGrpSpPr/>
          <p:nvPr/>
        </p:nvGrpSpPr>
        <p:grpSpPr>
          <a:xfrm>
            <a:off x="6380726" y="4124093"/>
            <a:ext cx="159950" cy="364516"/>
            <a:chOff x="6410063" y="4135124"/>
            <a:chExt cx="159950" cy="364516"/>
          </a:xfrm>
        </p:grpSpPr>
        <p:sp>
          <p:nvSpPr>
            <p:cNvPr id="11071" name="Google Shape;11071;p89"/>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9"/>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9"/>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9"/>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5" name="Google Shape;11075;p89"/>
          <p:cNvGrpSpPr/>
          <p:nvPr/>
        </p:nvGrpSpPr>
        <p:grpSpPr>
          <a:xfrm>
            <a:off x="6641065" y="4124284"/>
            <a:ext cx="214378" cy="364135"/>
            <a:chOff x="6924652" y="4135505"/>
            <a:chExt cx="214378" cy="364135"/>
          </a:xfrm>
        </p:grpSpPr>
        <p:sp>
          <p:nvSpPr>
            <p:cNvPr id="11076" name="Google Shape;11076;p89"/>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9"/>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9"/>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9"/>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80" name="Google Shape;11080;p89"/>
          <p:cNvSpPr txBox="1"/>
          <p:nvPr/>
        </p:nvSpPr>
        <p:spPr>
          <a:xfrm>
            <a:off x="716700" y="1188000"/>
            <a:ext cx="7710600" cy="761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resize </a:t>
            </a:r>
            <a:r>
              <a:rPr lang="en" sz="1100">
                <a:solidFill>
                  <a:schemeClr val="lt1"/>
                </a:solidFill>
              </a:rPr>
              <a:t>these icons without losing quality.</a:t>
            </a:r>
            <a:endParaRPr sz="1100">
              <a:solidFill>
                <a:schemeClr val="lt1"/>
              </a:solidFill>
            </a:endParaRPr>
          </a:p>
          <a:p>
            <a:pPr indent="0" lvl="0" marL="0" rtl="0" algn="ctr">
              <a:lnSpc>
                <a:spcPct val="100000"/>
              </a:lnSpc>
              <a:spcBef>
                <a:spcPts val="0"/>
              </a:spcBef>
              <a:spcAft>
                <a:spcPts val="0"/>
              </a:spcAft>
              <a:buClr>
                <a:schemeClr val="dk1"/>
              </a:buClr>
              <a:buSzPts val="1100"/>
              <a:buFont typeface="Arial"/>
              <a:buNone/>
            </a:pPr>
            <a:r>
              <a:rPr lang="en" sz="1100">
                <a:solidFill>
                  <a:schemeClr val="lt1"/>
                </a:solidFill>
              </a:rPr>
              <a:t>You can </a:t>
            </a:r>
            <a:r>
              <a:rPr b="1" lang="en" sz="1100">
                <a:solidFill>
                  <a:schemeClr val="hlink"/>
                </a:solidFill>
              </a:rPr>
              <a:t>change the stroke and fill color</a:t>
            </a:r>
            <a:r>
              <a:rPr lang="en" sz="1100">
                <a:solidFill>
                  <a:schemeClr val="lt1"/>
                </a:solidFill>
              </a:rPr>
              <a:t>; just select the icon and click on the </a:t>
            </a:r>
            <a:r>
              <a:rPr b="1" lang="en" sz="1100">
                <a:solidFill>
                  <a:schemeClr val="hlink"/>
                </a:solidFill>
              </a:rPr>
              <a:t>paint bucket/pen</a:t>
            </a:r>
            <a:r>
              <a:rPr lang="en" sz="1100">
                <a:solidFill>
                  <a:schemeClr val="lt1"/>
                </a:solidFill>
              </a:rPr>
              <a:t>.</a:t>
            </a:r>
            <a:endParaRPr sz="1100">
              <a:solidFill>
                <a:schemeClr val="lt1"/>
              </a:solidFill>
            </a:endParaRPr>
          </a:p>
          <a:p>
            <a:pPr indent="0" lvl="0" marL="0" rtl="0" algn="ctr">
              <a:lnSpc>
                <a:spcPct val="100000"/>
              </a:lnSpc>
              <a:spcBef>
                <a:spcPts val="0"/>
              </a:spcBef>
              <a:spcAft>
                <a:spcPts val="0"/>
              </a:spcAft>
              <a:buNone/>
            </a:pPr>
            <a:r>
              <a:rPr lang="en" sz="1100">
                <a:solidFill>
                  <a:schemeClr val="lt1"/>
                </a:solidFill>
              </a:rPr>
              <a:t>In Google Slides, you can also use </a:t>
            </a:r>
            <a:r>
              <a:rPr b="1" lang="en" sz="1100">
                <a:solidFill>
                  <a:schemeClr val="hlink"/>
                </a:solidFill>
                <a:uFill>
                  <a:noFill/>
                </a:uFill>
                <a:hlinkClick r:id="rId3"/>
              </a:rPr>
              <a:t>Flaticon’s extension</a:t>
            </a:r>
            <a:r>
              <a:rPr lang="en" sz="1100">
                <a:solidFill>
                  <a:schemeClr val="lt1"/>
                </a:solidFill>
              </a:rPr>
              <a:t>, allowing you to customize and add even more icons.</a:t>
            </a:r>
            <a:br>
              <a:rPr lang="en" sz="1100">
                <a:solidFill>
                  <a:srgbClr val="435D74"/>
                </a:solidFill>
              </a:rPr>
            </a:br>
            <a:endParaRPr sz="1100">
              <a:solidFill>
                <a:srgbClr val="435D74"/>
              </a:solidFill>
            </a:endParaRPr>
          </a:p>
        </p:txBody>
      </p:sp>
      <p:sp>
        <p:nvSpPr>
          <p:cNvPr id="11081" name="Google Shape;11081;p89"/>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grpSp>
        <p:nvGrpSpPr>
          <p:cNvPr id="11082" name="Google Shape;11082;p89"/>
          <p:cNvGrpSpPr/>
          <p:nvPr/>
        </p:nvGrpSpPr>
        <p:grpSpPr>
          <a:xfrm>
            <a:off x="841240" y="4119220"/>
            <a:ext cx="374177" cy="374263"/>
            <a:chOff x="775325" y="4143525"/>
            <a:chExt cx="468776" cy="468884"/>
          </a:xfrm>
        </p:grpSpPr>
        <p:sp>
          <p:nvSpPr>
            <p:cNvPr id="11083" name="Google Shape;11083;p89"/>
            <p:cNvSpPr/>
            <p:nvPr/>
          </p:nvSpPr>
          <p:spPr>
            <a:xfrm>
              <a:off x="851953" y="4143525"/>
              <a:ext cx="392147" cy="390479"/>
            </a:xfrm>
            <a:custGeom>
              <a:rect b="b" l="l" r="r" t="t"/>
              <a:pathLst>
                <a:path extrusionOk="0" h="36273" w="36428">
                  <a:moveTo>
                    <a:pt x="31907" y="5435"/>
                  </a:moveTo>
                  <a:lnTo>
                    <a:pt x="20788" y="22612"/>
                  </a:lnTo>
                  <a:lnTo>
                    <a:pt x="18511" y="26131"/>
                  </a:lnTo>
                  <a:lnTo>
                    <a:pt x="8884" y="28458"/>
                  </a:lnTo>
                  <a:lnTo>
                    <a:pt x="31907" y="5435"/>
                  </a:lnTo>
                  <a:close/>
                  <a:moveTo>
                    <a:pt x="35713" y="94"/>
                  </a:moveTo>
                  <a:cubicBezTo>
                    <a:pt x="35665" y="94"/>
                    <a:pt x="35615" y="100"/>
                    <a:pt x="35565" y="112"/>
                  </a:cubicBezTo>
                  <a:lnTo>
                    <a:pt x="35564" y="112"/>
                  </a:lnTo>
                  <a:cubicBezTo>
                    <a:pt x="35555" y="114"/>
                    <a:pt x="36041" y="1"/>
                    <a:pt x="660" y="8270"/>
                  </a:cubicBezTo>
                  <a:cubicBezTo>
                    <a:pt x="169" y="8385"/>
                    <a:pt x="0" y="8998"/>
                    <a:pt x="362" y="9348"/>
                  </a:cubicBezTo>
                  <a:lnTo>
                    <a:pt x="1592" y="10537"/>
                  </a:lnTo>
                  <a:cubicBezTo>
                    <a:pt x="1716" y="10656"/>
                    <a:pt x="1875" y="10715"/>
                    <a:pt x="2034" y="10715"/>
                  </a:cubicBezTo>
                  <a:cubicBezTo>
                    <a:pt x="2201" y="10715"/>
                    <a:pt x="2368" y="10650"/>
                    <a:pt x="2493" y="10522"/>
                  </a:cubicBezTo>
                  <a:cubicBezTo>
                    <a:pt x="2737" y="10269"/>
                    <a:pt x="2730" y="9866"/>
                    <a:pt x="2477" y="9621"/>
                  </a:cubicBezTo>
                  <a:lnTo>
                    <a:pt x="2087" y="9244"/>
                  </a:lnTo>
                  <a:lnTo>
                    <a:pt x="32295" y="2184"/>
                  </a:lnTo>
                  <a:lnTo>
                    <a:pt x="32295" y="2184"/>
                  </a:lnTo>
                  <a:lnTo>
                    <a:pt x="9830" y="16725"/>
                  </a:lnTo>
                  <a:lnTo>
                    <a:pt x="4431" y="11509"/>
                  </a:lnTo>
                  <a:cubicBezTo>
                    <a:pt x="4307" y="11389"/>
                    <a:pt x="4148" y="11330"/>
                    <a:pt x="3988" y="11330"/>
                  </a:cubicBezTo>
                  <a:cubicBezTo>
                    <a:pt x="3821" y="11330"/>
                    <a:pt x="3655" y="11395"/>
                    <a:pt x="3530" y="11524"/>
                  </a:cubicBezTo>
                  <a:cubicBezTo>
                    <a:pt x="3286" y="11777"/>
                    <a:pt x="3293" y="12180"/>
                    <a:pt x="3546" y="12423"/>
                  </a:cubicBezTo>
                  <a:lnTo>
                    <a:pt x="9046" y="17739"/>
                  </a:lnTo>
                  <a:lnTo>
                    <a:pt x="7766" y="23038"/>
                  </a:lnTo>
                  <a:cubicBezTo>
                    <a:pt x="7683" y="23379"/>
                    <a:pt x="7894" y="23723"/>
                    <a:pt x="8235" y="23806"/>
                  </a:cubicBezTo>
                  <a:cubicBezTo>
                    <a:pt x="8286" y="23818"/>
                    <a:pt x="8336" y="23824"/>
                    <a:pt x="8385" y="23824"/>
                  </a:cubicBezTo>
                  <a:cubicBezTo>
                    <a:pt x="8673" y="23824"/>
                    <a:pt x="8933" y="23628"/>
                    <a:pt x="9004" y="23337"/>
                  </a:cubicBezTo>
                  <a:lnTo>
                    <a:pt x="10311" y="17931"/>
                  </a:lnTo>
                  <a:lnTo>
                    <a:pt x="13829" y="15653"/>
                  </a:lnTo>
                  <a:lnTo>
                    <a:pt x="31005" y="4534"/>
                  </a:lnTo>
                  <a:lnTo>
                    <a:pt x="7983" y="27557"/>
                  </a:lnTo>
                  <a:lnTo>
                    <a:pt x="8365" y="25976"/>
                  </a:lnTo>
                  <a:cubicBezTo>
                    <a:pt x="8448" y="25634"/>
                    <a:pt x="8238" y="25290"/>
                    <a:pt x="7896" y="25208"/>
                  </a:cubicBezTo>
                  <a:cubicBezTo>
                    <a:pt x="7846" y="25195"/>
                    <a:pt x="7795" y="25190"/>
                    <a:pt x="7746" y="25190"/>
                  </a:cubicBezTo>
                  <a:cubicBezTo>
                    <a:pt x="7458" y="25190"/>
                    <a:pt x="7199" y="25385"/>
                    <a:pt x="7128" y="25677"/>
                  </a:cubicBezTo>
                  <a:lnTo>
                    <a:pt x="6213" y="29459"/>
                  </a:lnTo>
                  <a:cubicBezTo>
                    <a:pt x="6114" y="29868"/>
                    <a:pt x="6434" y="30245"/>
                    <a:pt x="6831" y="30245"/>
                  </a:cubicBezTo>
                  <a:cubicBezTo>
                    <a:pt x="6880" y="30245"/>
                    <a:pt x="6931" y="30239"/>
                    <a:pt x="6981" y="30227"/>
                  </a:cubicBezTo>
                  <a:lnTo>
                    <a:pt x="18702" y="27394"/>
                  </a:lnTo>
                  <a:lnTo>
                    <a:pt x="27093" y="36078"/>
                  </a:lnTo>
                  <a:cubicBezTo>
                    <a:pt x="27222" y="36211"/>
                    <a:pt x="27386" y="36272"/>
                    <a:pt x="27548" y="36272"/>
                  </a:cubicBezTo>
                  <a:cubicBezTo>
                    <a:pt x="27827" y="36272"/>
                    <a:pt x="28099" y="36091"/>
                    <a:pt x="28171" y="35781"/>
                  </a:cubicBezTo>
                  <a:lnTo>
                    <a:pt x="33640" y="12387"/>
                  </a:lnTo>
                  <a:cubicBezTo>
                    <a:pt x="33719" y="12044"/>
                    <a:pt x="33506" y="11702"/>
                    <a:pt x="33164" y="11622"/>
                  </a:cubicBezTo>
                  <a:cubicBezTo>
                    <a:pt x="33115" y="11611"/>
                    <a:pt x="33067" y="11605"/>
                    <a:pt x="33018" y="11605"/>
                  </a:cubicBezTo>
                  <a:cubicBezTo>
                    <a:pt x="32729" y="11605"/>
                    <a:pt x="32467" y="11803"/>
                    <a:pt x="32399" y="12097"/>
                  </a:cubicBezTo>
                  <a:lnTo>
                    <a:pt x="27197" y="34353"/>
                  </a:lnTo>
                  <a:lnTo>
                    <a:pt x="19716" y="26610"/>
                  </a:lnTo>
                  <a:lnTo>
                    <a:pt x="34258" y="4147"/>
                  </a:lnTo>
                  <a:lnTo>
                    <a:pt x="33017" y="9453"/>
                  </a:lnTo>
                  <a:cubicBezTo>
                    <a:pt x="32938" y="9796"/>
                    <a:pt x="33150" y="10138"/>
                    <a:pt x="33492" y="10218"/>
                  </a:cubicBezTo>
                  <a:cubicBezTo>
                    <a:pt x="33541" y="10229"/>
                    <a:pt x="33590" y="10235"/>
                    <a:pt x="33638" y="10235"/>
                  </a:cubicBezTo>
                  <a:cubicBezTo>
                    <a:pt x="33927" y="10235"/>
                    <a:pt x="34189" y="10037"/>
                    <a:pt x="34256" y="9743"/>
                  </a:cubicBezTo>
                  <a:lnTo>
                    <a:pt x="36328" y="880"/>
                  </a:lnTo>
                  <a:cubicBezTo>
                    <a:pt x="36427" y="473"/>
                    <a:pt x="36107" y="94"/>
                    <a:pt x="35713" y="9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9"/>
            <p:cNvSpPr/>
            <p:nvPr/>
          </p:nvSpPr>
          <p:spPr>
            <a:xfrm>
              <a:off x="775325" y="4505404"/>
              <a:ext cx="108339" cy="107004"/>
            </a:xfrm>
            <a:custGeom>
              <a:rect b="b" l="l" r="r" t="t"/>
              <a:pathLst>
                <a:path extrusionOk="0" h="9940" w="10064">
                  <a:moveTo>
                    <a:pt x="9365" y="0"/>
                  </a:moveTo>
                  <a:cubicBezTo>
                    <a:pt x="9202" y="0"/>
                    <a:pt x="9039" y="63"/>
                    <a:pt x="8915" y="187"/>
                  </a:cubicBezTo>
                  <a:lnTo>
                    <a:pt x="249" y="8852"/>
                  </a:lnTo>
                  <a:cubicBezTo>
                    <a:pt x="0" y="9100"/>
                    <a:pt x="0" y="9503"/>
                    <a:pt x="249" y="9753"/>
                  </a:cubicBezTo>
                  <a:cubicBezTo>
                    <a:pt x="373" y="9877"/>
                    <a:pt x="536" y="9939"/>
                    <a:pt x="699" y="9939"/>
                  </a:cubicBezTo>
                  <a:cubicBezTo>
                    <a:pt x="862" y="9939"/>
                    <a:pt x="1025" y="9877"/>
                    <a:pt x="1149" y="9753"/>
                  </a:cubicBezTo>
                  <a:lnTo>
                    <a:pt x="9816" y="1087"/>
                  </a:lnTo>
                  <a:cubicBezTo>
                    <a:pt x="10064" y="838"/>
                    <a:pt x="10064" y="435"/>
                    <a:pt x="9816" y="187"/>
                  </a:cubicBezTo>
                  <a:cubicBezTo>
                    <a:pt x="9691" y="63"/>
                    <a:pt x="9528" y="0"/>
                    <a:pt x="9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9"/>
            <p:cNvSpPr/>
            <p:nvPr/>
          </p:nvSpPr>
          <p:spPr>
            <a:xfrm>
              <a:off x="775325" y="4437806"/>
              <a:ext cx="75430" cy="74085"/>
            </a:xfrm>
            <a:custGeom>
              <a:rect b="b" l="l" r="r" t="t"/>
              <a:pathLst>
                <a:path extrusionOk="0" h="6882" w="7007">
                  <a:moveTo>
                    <a:pt x="6307" y="0"/>
                  </a:moveTo>
                  <a:cubicBezTo>
                    <a:pt x="6144" y="0"/>
                    <a:pt x="5981" y="62"/>
                    <a:pt x="5857" y="186"/>
                  </a:cubicBezTo>
                  <a:lnTo>
                    <a:pt x="249" y="5794"/>
                  </a:lnTo>
                  <a:cubicBezTo>
                    <a:pt x="0" y="6044"/>
                    <a:pt x="0" y="6445"/>
                    <a:pt x="249" y="6695"/>
                  </a:cubicBezTo>
                  <a:cubicBezTo>
                    <a:pt x="374" y="6819"/>
                    <a:pt x="537" y="6881"/>
                    <a:pt x="699" y="6881"/>
                  </a:cubicBezTo>
                  <a:cubicBezTo>
                    <a:pt x="862" y="6881"/>
                    <a:pt x="1025" y="6819"/>
                    <a:pt x="1149" y="6695"/>
                  </a:cubicBezTo>
                  <a:lnTo>
                    <a:pt x="6757" y="1087"/>
                  </a:lnTo>
                  <a:cubicBezTo>
                    <a:pt x="7006" y="839"/>
                    <a:pt x="7006" y="436"/>
                    <a:pt x="6757" y="186"/>
                  </a:cubicBezTo>
                  <a:cubicBezTo>
                    <a:pt x="6633" y="62"/>
                    <a:pt x="6470" y="0"/>
                    <a:pt x="6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9"/>
            <p:cNvSpPr/>
            <p:nvPr/>
          </p:nvSpPr>
          <p:spPr>
            <a:xfrm>
              <a:off x="875829" y="4538289"/>
              <a:ext cx="75409" cy="74085"/>
            </a:xfrm>
            <a:custGeom>
              <a:rect b="b" l="l" r="r" t="t"/>
              <a:pathLst>
                <a:path extrusionOk="0" h="6882" w="7005">
                  <a:moveTo>
                    <a:pt x="6306" y="1"/>
                  </a:moveTo>
                  <a:cubicBezTo>
                    <a:pt x="6143" y="1"/>
                    <a:pt x="5980" y="63"/>
                    <a:pt x="5856" y="188"/>
                  </a:cubicBezTo>
                  <a:lnTo>
                    <a:pt x="248" y="5795"/>
                  </a:lnTo>
                  <a:cubicBezTo>
                    <a:pt x="0" y="6044"/>
                    <a:pt x="0" y="6447"/>
                    <a:pt x="248" y="6695"/>
                  </a:cubicBezTo>
                  <a:cubicBezTo>
                    <a:pt x="372" y="6819"/>
                    <a:pt x="535" y="6882"/>
                    <a:pt x="699" y="6882"/>
                  </a:cubicBezTo>
                  <a:cubicBezTo>
                    <a:pt x="862" y="6882"/>
                    <a:pt x="1025" y="6819"/>
                    <a:pt x="1149" y="6695"/>
                  </a:cubicBezTo>
                  <a:lnTo>
                    <a:pt x="6757" y="1088"/>
                  </a:lnTo>
                  <a:cubicBezTo>
                    <a:pt x="7005" y="839"/>
                    <a:pt x="7005" y="436"/>
                    <a:pt x="6757" y="188"/>
                  </a:cubicBezTo>
                  <a:cubicBezTo>
                    <a:pt x="6632" y="63"/>
                    <a:pt x="6469" y="1"/>
                    <a:pt x="63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7" name="Google Shape;11087;p89"/>
          <p:cNvGrpSpPr/>
          <p:nvPr/>
        </p:nvGrpSpPr>
        <p:grpSpPr>
          <a:xfrm>
            <a:off x="7015917" y="4114633"/>
            <a:ext cx="219464" cy="383437"/>
            <a:chOff x="1426400" y="1814750"/>
            <a:chExt cx="407850" cy="712575"/>
          </a:xfrm>
        </p:grpSpPr>
        <p:sp>
          <p:nvSpPr>
            <p:cNvPr id="11088" name="Google Shape;11088;p89"/>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9"/>
            <p:cNvSpPr/>
            <p:nvPr/>
          </p:nvSpPr>
          <p:spPr>
            <a:xfrm>
              <a:off x="1631125" y="2222650"/>
              <a:ext cx="25" cy="304675"/>
            </a:xfrm>
            <a:custGeom>
              <a:rect b="b" l="l" r="r" t="t"/>
              <a:pathLst>
                <a:path extrusionOk="0" fill="none" h="12187" w="1">
                  <a:moveTo>
                    <a:pt x="1" y="1"/>
                  </a:moveTo>
                  <a:lnTo>
                    <a:pt x="1" y="12187"/>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9"/>
            <p:cNvSpPr/>
            <p:nvPr/>
          </p:nvSpPr>
          <p:spPr>
            <a:xfrm>
              <a:off x="1529575" y="2425750"/>
              <a:ext cx="203125" cy="25"/>
            </a:xfrm>
            <a:custGeom>
              <a:rect b="b" l="l" r="r" t="t"/>
              <a:pathLst>
                <a:path extrusionOk="0" fill="none" h="1" w="8125">
                  <a:moveTo>
                    <a:pt x="1" y="1"/>
                  </a:moveTo>
                  <a:lnTo>
                    <a:pt x="8125"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1" name="Google Shape;11091;p89"/>
          <p:cNvGrpSpPr/>
          <p:nvPr/>
        </p:nvGrpSpPr>
        <p:grpSpPr>
          <a:xfrm>
            <a:off x="7391519" y="4149408"/>
            <a:ext cx="313833" cy="313887"/>
            <a:chOff x="1910075" y="2021700"/>
            <a:chExt cx="583225" cy="583325"/>
          </a:xfrm>
        </p:grpSpPr>
        <p:sp>
          <p:nvSpPr>
            <p:cNvPr id="11092" name="Google Shape;11092;p89"/>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9"/>
            <p:cNvSpPr/>
            <p:nvPr/>
          </p:nvSpPr>
          <p:spPr>
            <a:xfrm>
              <a:off x="2277975" y="2026475"/>
              <a:ext cx="210650" cy="210625"/>
            </a:xfrm>
            <a:custGeom>
              <a:rect b="b" l="l" r="r" t="t"/>
              <a:pathLst>
                <a:path extrusionOk="0" fill="none" h="8425" w="8426">
                  <a:moveTo>
                    <a:pt x="8425" y="0"/>
                  </a:moveTo>
                  <a:lnTo>
                    <a:pt x="1" y="8425"/>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9"/>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5" name="Google Shape;11095;p89"/>
          <p:cNvGrpSpPr/>
          <p:nvPr/>
        </p:nvGrpSpPr>
        <p:grpSpPr>
          <a:xfrm>
            <a:off x="7861486" y="4189187"/>
            <a:ext cx="441255" cy="234329"/>
            <a:chOff x="2749275" y="2099575"/>
            <a:chExt cx="820025" cy="435475"/>
          </a:xfrm>
        </p:grpSpPr>
        <p:sp>
          <p:nvSpPr>
            <p:cNvPr id="11096" name="Google Shape;11096;p89"/>
            <p:cNvSpPr/>
            <p:nvPr/>
          </p:nvSpPr>
          <p:spPr>
            <a:xfrm>
              <a:off x="3163375" y="2317300"/>
              <a:ext cx="389050" cy="25"/>
            </a:xfrm>
            <a:custGeom>
              <a:rect b="b" l="l" r="r" t="t"/>
              <a:pathLst>
                <a:path extrusionOk="0" fill="none" h="1" w="15562">
                  <a:moveTo>
                    <a:pt x="15562" y="1"/>
                  </a:moveTo>
                  <a:lnTo>
                    <a:pt x="1" y="1"/>
                  </a:lnTo>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9"/>
            <p:cNvSpPr/>
            <p:nvPr/>
          </p:nvSpPr>
          <p:spPr>
            <a:xfrm>
              <a:off x="3299975" y="2175125"/>
              <a:ext cx="25" cy="284375"/>
            </a:xfrm>
            <a:custGeom>
              <a:rect b="b" l="l" r="r" t="t"/>
              <a:pathLst>
                <a:path extrusionOk="0" fill="none" h="11375" w="1">
                  <a:moveTo>
                    <a:pt x="0" y="1"/>
                  </a:moveTo>
                  <a:lnTo>
                    <a:pt x="0" y="11374"/>
                  </a:lnTo>
                </a:path>
              </a:pathLst>
            </a:custGeom>
            <a:solidFill>
              <a:srgbClr val="E3E7EA"/>
            </a:solidFill>
            <a:ln cap="rnd"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9"/>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rgbClr val="E3E7EA"/>
            </a:solidFill>
            <a:ln cap="rnd"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9"/>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rgbClr val="E3E7EA"/>
            </a:solidFill>
            <a:ln cap="sq" cmpd="sng" w="9525">
              <a:solidFill>
                <a:srgbClr val="657E93"/>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6" name="Shape 986"/>
        <p:cNvGrpSpPr/>
        <p:nvPr/>
      </p:nvGrpSpPr>
      <p:grpSpPr>
        <a:xfrm>
          <a:off x="0" y="0"/>
          <a:ext cx="0" cy="0"/>
          <a:chOff x="0" y="0"/>
          <a:chExt cx="0" cy="0"/>
        </a:xfrm>
      </p:grpSpPr>
      <p:sp>
        <p:nvSpPr>
          <p:cNvPr id="987" name="Google Shape;987;p45"/>
          <p:cNvSpPr/>
          <p:nvPr/>
        </p:nvSpPr>
        <p:spPr>
          <a:xfrm>
            <a:off x="3912750" y="805450"/>
            <a:ext cx="1318500" cy="13185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988" name="Google Shape;988;p45"/>
          <p:cNvSpPr txBox="1"/>
          <p:nvPr>
            <p:ph type="title"/>
          </p:nvPr>
        </p:nvSpPr>
        <p:spPr>
          <a:xfrm>
            <a:off x="1529400" y="2422125"/>
            <a:ext cx="60852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2"/>
                </a:solidFill>
              </a:rPr>
              <a:t>N</a:t>
            </a:r>
            <a:r>
              <a:rPr lang="en">
                <a:solidFill>
                  <a:schemeClr val="accent2"/>
                </a:solidFill>
              </a:rPr>
              <a:t>ame of the section</a:t>
            </a:r>
            <a:endParaRPr>
              <a:solidFill>
                <a:schemeClr val="accent2"/>
              </a:solidFill>
            </a:endParaRPr>
          </a:p>
        </p:txBody>
      </p:sp>
      <p:sp>
        <p:nvSpPr>
          <p:cNvPr id="989" name="Google Shape;989;p45"/>
          <p:cNvSpPr txBox="1"/>
          <p:nvPr>
            <p:ph idx="2" type="title"/>
          </p:nvPr>
        </p:nvSpPr>
        <p:spPr>
          <a:xfrm>
            <a:off x="4121550" y="1043800"/>
            <a:ext cx="9009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a:t>
            </a:r>
            <a:endParaRPr/>
          </a:p>
        </p:txBody>
      </p:sp>
      <p:sp>
        <p:nvSpPr>
          <p:cNvPr id="990" name="Google Shape;990;p45"/>
          <p:cNvSpPr txBox="1"/>
          <p:nvPr>
            <p:ph idx="1" type="subTitle"/>
          </p:nvPr>
        </p:nvSpPr>
        <p:spPr>
          <a:xfrm>
            <a:off x="3019200" y="3515575"/>
            <a:ext cx="3105600" cy="650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991" name="Google Shape;991;p45"/>
          <p:cNvGrpSpPr/>
          <p:nvPr/>
        </p:nvGrpSpPr>
        <p:grpSpPr>
          <a:xfrm>
            <a:off x="7734746" y="3515569"/>
            <a:ext cx="1238894" cy="1757385"/>
            <a:chOff x="8000055" y="1453273"/>
            <a:chExt cx="3811982" cy="5407338"/>
          </a:xfrm>
        </p:grpSpPr>
        <p:sp>
          <p:nvSpPr>
            <p:cNvPr id="992" name="Google Shape;992;p45"/>
            <p:cNvSpPr/>
            <p:nvPr/>
          </p:nvSpPr>
          <p:spPr>
            <a:xfrm>
              <a:off x="8000055" y="2869927"/>
              <a:ext cx="2500121" cy="3990684"/>
            </a:xfrm>
            <a:custGeom>
              <a:rect b="b" l="l" r="r" t="t"/>
              <a:pathLst>
                <a:path extrusionOk="0" h="3990684" w="2500121">
                  <a:moveTo>
                    <a:pt x="2441297" y="21146"/>
                  </a:moveTo>
                  <a:cubicBezTo>
                    <a:pt x="2254877" y="591211"/>
                    <a:pt x="2039614" y="1151296"/>
                    <a:pt x="1758703" y="1682082"/>
                  </a:cubicBezTo>
                  <a:cubicBezTo>
                    <a:pt x="1478431" y="2211860"/>
                    <a:pt x="1140200" y="2710141"/>
                    <a:pt x="752984" y="3167494"/>
                  </a:cubicBezTo>
                  <a:cubicBezTo>
                    <a:pt x="645673" y="3294215"/>
                    <a:pt x="533785" y="3416817"/>
                    <a:pt x="417867" y="3535756"/>
                  </a:cubicBezTo>
                  <a:cubicBezTo>
                    <a:pt x="294350" y="3662478"/>
                    <a:pt x="170100" y="3793595"/>
                    <a:pt x="23143" y="3893398"/>
                  </a:cubicBezTo>
                  <a:cubicBezTo>
                    <a:pt x="-30970" y="3930206"/>
                    <a:pt x="19572" y="4018655"/>
                    <a:pt x="74876" y="3981939"/>
                  </a:cubicBezTo>
                  <a:cubicBezTo>
                    <a:pt x="208282" y="3893398"/>
                    <a:pt x="323100" y="3780776"/>
                    <a:pt x="434531" y="3666599"/>
                  </a:cubicBezTo>
                  <a:cubicBezTo>
                    <a:pt x="541110" y="3557365"/>
                    <a:pt x="644025" y="3444743"/>
                    <a:pt x="745202" y="3330566"/>
                  </a:cubicBezTo>
                  <a:cubicBezTo>
                    <a:pt x="947645" y="3102118"/>
                    <a:pt x="1134890" y="2861310"/>
                    <a:pt x="1311605" y="2612628"/>
                  </a:cubicBezTo>
                  <a:cubicBezTo>
                    <a:pt x="1663294" y="2117734"/>
                    <a:pt x="1956843" y="1578159"/>
                    <a:pt x="2186755" y="1016517"/>
                  </a:cubicBezTo>
                  <a:cubicBezTo>
                    <a:pt x="2316956" y="698339"/>
                    <a:pt x="2424633" y="372927"/>
                    <a:pt x="2499257" y="37261"/>
                  </a:cubicBezTo>
                  <a:cubicBezTo>
                    <a:pt x="2507588" y="-646"/>
                    <a:pt x="2453292" y="-15662"/>
                    <a:pt x="2441297" y="21146"/>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 name="Google Shape;993;p45"/>
            <p:cNvSpPr/>
            <p:nvPr/>
          </p:nvSpPr>
          <p:spPr>
            <a:xfrm>
              <a:off x="9705786" y="1453273"/>
              <a:ext cx="2106251" cy="1591841"/>
            </a:xfrm>
            <a:custGeom>
              <a:rect b="b" l="l" r="r" t="t"/>
              <a:pathLst>
                <a:path extrusionOk="0" h="1591841" w="2106251">
                  <a:moveTo>
                    <a:pt x="50133" y="292541"/>
                  </a:moveTo>
                  <a:cubicBezTo>
                    <a:pt x="166966" y="359564"/>
                    <a:pt x="278763" y="434828"/>
                    <a:pt x="384335" y="517326"/>
                  </a:cubicBezTo>
                  <a:cubicBezTo>
                    <a:pt x="449802" y="316622"/>
                    <a:pt x="576340" y="134779"/>
                    <a:pt x="744174" y="0"/>
                  </a:cubicBezTo>
                  <a:cubicBezTo>
                    <a:pt x="852034" y="190083"/>
                    <a:pt x="926108" y="397837"/>
                    <a:pt x="962091" y="611635"/>
                  </a:cubicBezTo>
                  <a:cubicBezTo>
                    <a:pt x="1147139" y="493337"/>
                    <a:pt x="1349033" y="399577"/>
                    <a:pt x="1560359" y="333744"/>
                  </a:cubicBezTo>
                  <a:cubicBezTo>
                    <a:pt x="1600005" y="548823"/>
                    <a:pt x="1594328" y="771411"/>
                    <a:pt x="1543969" y="984384"/>
                  </a:cubicBezTo>
                  <a:cubicBezTo>
                    <a:pt x="1722423" y="916537"/>
                    <a:pt x="1914337" y="881743"/>
                    <a:pt x="2106252" y="882658"/>
                  </a:cubicBezTo>
                  <a:cubicBezTo>
                    <a:pt x="2016154" y="1088307"/>
                    <a:pt x="1883572" y="1281137"/>
                    <a:pt x="1698617" y="1415825"/>
                  </a:cubicBezTo>
                  <a:cubicBezTo>
                    <a:pt x="1513662" y="1550604"/>
                    <a:pt x="1272487" y="1622206"/>
                    <a:pt x="1044772" y="1579538"/>
                  </a:cubicBezTo>
                  <a:cubicBezTo>
                    <a:pt x="954675" y="1562599"/>
                    <a:pt x="868973" y="1528812"/>
                    <a:pt x="785560" y="1491730"/>
                  </a:cubicBezTo>
                  <a:cubicBezTo>
                    <a:pt x="543836" y="1384327"/>
                    <a:pt x="176397" y="1226108"/>
                    <a:pt x="37589" y="994547"/>
                  </a:cubicBezTo>
                  <a:cubicBezTo>
                    <a:pt x="-10755" y="913973"/>
                    <a:pt x="598" y="834314"/>
                    <a:pt x="2521" y="744858"/>
                  </a:cubicBezTo>
                  <a:cubicBezTo>
                    <a:pt x="3253" y="705120"/>
                    <a:pt x="44548" y="289336"/>
                    <a:pt x="50133" y="292541"/>
                  </a:cubicBezTo>
                  <a:close/>
                </a:path>
              </a:pathLst>
            </a:custGeom>
            <a:solidFill>
              <a:srgbClr val="2790A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4" name="Google Shape;994;p45"/>
            <p:cNvSpPr/>
            <p:nvPr/>
          </p:nvSpPr>
          <p:spPr>
            <a:xfrm>
              <a:off x="10198168" y="1548864"/>
              <a:ext cx="795636" cy="958094"/>
            </a:xfrm>
            <a:custGeom>
              <a:rect b="b" l="l" r="r" t="t"/>
              <a:pathLst>
                <a:path extrusionOk="0" h="958094" w="795636">
                  <a:moveTo>
                    <a:pt x="724893" y="0"/>
                  </a:moveTo>
                  <a:cubicBezTo>
                    <a:pt x="779006" y="186329"/>
                    <a:pt x="802447" y="381539"/>
                    <a:pt x="793931" y="575376"/>
                  </a:cubicBezTo>
                  <a:cubicBezTo>
                    <a:pt x="790177" y="660712"/>
                    <a:pt x="778915" y="749802"/>
                    <a:pt x="730479" y="820122"/>
                  </a:cubicBezTo>
                  <a:cubicBezTo>
                    <a:pt x="647523" y="940434"/>
                    <a:pt x="480606" y="970466"/>
                    <a:pt x="335389" y="953894"/>
                  </a:cubicBezTo>
                  <a:cubicBezTo>
                    <a:pt x="87804" y="925601"/>
                    <a:pt x="-93397" y="701549"/>
                    <a:pt x="51729" y="468523"/>
                  </a:cubicBezTo>
                  <a:cubicBezTo>
                    <a:pt x="195481" y="237695"/>
                    <a:pt x="466505" y="67848"/>
                    <a:pt x="724893" y="0"/>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5" name="Google Shape;995;p45"/>
            <p:cNvSpPr/>
            <p:nvPr/>
          </p:nvSpPr>
          <p:spPr>
            <a:xfrm>
              <a:off x="10567179" y="2054209"/>
              <a:ext cx="956529" cy="880297"/>
            </a:xfrm>
            <a:custGeom>
              <a:rect b="b" l="l" r="r" t="t"/>
              <a:pathLst>
                <a:path extrusionOk="0" h="880297" w="956529">
                  <a:moveTo>
                    <a:pt x="35414" y="589920"/>
                  </a:moveTo>
                  <a:cubicBezTo>
                    <a:pt x="183470" y="283645"/>
                    <a:pt x="488097" y="58402"/>
                    <a:pt x="824313" y="6578"/>
                  </a:cubicBezTo>
                  <a:cubicBezTo>
                    <a:pt x="868172" y="-198"/>
                    <a:pt x="913586" y="-4135"/>
                    <a:pt x="956529" y="6944"/>
                  </a:cubicBezTo>
                  <a:cubicBezTo>
                    <a:pt x="905804" y="142822"/>
                    <a:pt x="867897" y="283278"/>
                    <a:pt x="812411" y="417234"/>
                  </a:cubicBezTo>
                  <a:cubicBezTo>
                    <a:pt x="756924" y="551189"/>
                    <a:pt x="681752" y="680566"/>
                    <a:pt x="570595" y="773593"/>
                  </a:cubicBezTo>
                  <a:cubicBezTo>
                    <a:pt x="387654" y="926685"/>
                    <a:pt x="-140660" y="954154"/>
                    <a:pt x="35414" y="589920"/>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6" name="Google Shape;996;p45"/>
            <p:cNvSpPr/>
            <p:nvPr/>
          </p:nvSpPr>
          <p:spPr>
            <a:xfrm>
              <a:off x="9870366" y="1554541"/>
              <a:ext cx="658402" cy="1215620"/>
            </a:xfrm>
            <a:custGeom>
              <a:rect b="b" l="l" r="r" t="t"/>
              <a:pathLst>
                <a:path extrusionOk="0" h="1215620" w="658402">
                  <a:moveTo>
                    <a:pt x="30129" y="243372"/>
                  </a:moveTo>
                  <a:cubicBezTo>
                    <a:pt x="61901" y="152085"/>
                    <a:pt x="109514" y="64093"/>
                    <a:pt x="181939" y="0"/>
                  </a:cubicBezTo>
                  <a:cubicBezTo>
                    <a:pt x="358104" y="183490"/>
                    <a:pt x="524565" y="384652"/>
                    <a:pt x="611732" y="623629"/>
                  </a:cubicBezTo>
                  <a:cubicBezTo>
                    <a:pt x="646891" y="719953"/>
                    <a:pt x="668592" y="823692"/>
                    <a:pt x="653575" y="925143"/>
                  </a:cubicBezTo>
                  <a:cubicBezTo>
                    <a:pt x="638559" y="1026594"/>
                    <a:pt x="582431" y="1125390"/>
                    <a:pt x="491968" y="1173734"/>
                  </a:cubicBezTo>
                  <a:cubicBezTo>
                    <a:pt x="26558" y="1422692"/>
                    <a:pt x="-56123" y="490956"/>
                    <a:pt x="30129" y="243372"/>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7" name="Google Shape;997;p45"/>
            <p:cNvSpPr/>
            <p:nvPr/>
          </p:nvSpPr>
          <p:spPr>
            <a:xfrm>
              <a:off x="10007428" y="1768155"/>
              <a:ext cx="952717" cy="1517979"/>
            </a:xfrm>
            <a:custGeom>
              <a:rect b="b" l="l" r="r" t="t"/>
              <a:pathLst>
                <a:path extrusionOk="0" h="1517979" w="952717">
                  <a:moveTo>
                    <a:pt x="14204" y="1141596"/>
                  </a:moveTo>
                  <a:cubicBezTo>
                    <a:pt x="-29196" y="941899"/>
                    <a:pt x="31510" y="731490"/>
                    <a:pt x="133143" y="554134"/>
                  </a:cubicBezTo>
                  <a:cubicBezTo>
                    <a:pt x="271860" y="312135"/>
                    <a:pt x="488130" y="115277"/>
                    <a:pt x="742123" y="0"/>
                  </a:cubicBezTo>
                  <a:cubicBezTo>
                    <a:pt x="789369" y="191273"/>
                    <a:pt x="862711" y="375405"/>
                    <a:pt x="909499" y="566769"/>
                  </a:cubicBezTo>
                  <a:cubicBezTo>
                    <a:pt x="956287" y="758134"/>
                    <a:pt x="975331" y="962958"/>
                    <a:pt x="913710" y="1150111"/>
                  </a:cubicBezTo>
                  <a:cubicBezTo>
                    <a:pt x="759245" y="1618909"/>
                    <a:pt x="127833" y="1664782"/>
                    <a:pt x="14204" y="1141596"/>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8" name="Google Shape;998;p45"/>
            <p:cNvSpPr/>
            <p:nvPr/>
          </p:nvSpPr>
          <p:spPr>
            <a:xfrm>
              <a:off x="10332590" y="2462310"/>
              <a:ext cx="1472122" cy="895693"/>
            </a:xfrm>
            <a:custGeom>
              <a:rect b="b" l="l" r="r" t="t"/>
              <a:pathLst>
                <a:path extrusionOk="0" h="895693" w="1472122">
                  <a:moveTo>
                    <a:pt x="1472122" y="62881"/>
                  </a:moveTo>
                  <a:cubicBezTo>
                    <a:pt x="1338900" y="501005"/>
                    <a:pt x="928518" y="840975"/>
                    <a:pt x="473272" y="890419"/>
                  </a:cubicBezTo>
                  <a:cubicBezTo>
                    <a:pt x="353783" y="903420"/>
                    <a:pt x="225322" y="895729"/>
                    <a:pt x="125336" y="829072"/>
                  </a:cubicBezTo>
                  <a:cubicBezTo>
                    <a:pt x="-234687" y="589088"/>
                    <a:pt x="274124" y="240419"/>
                    <a:pt x="485541" y="137687"/>
                  </a:cubicBezTo>
                  <a:cubicBezTo>
                    <a:pt x="789069" y="-9820"/>
                    <a:pt x="1150373" y="-45254"/>
                    <a:pt x="1472122" y="62881"/>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9" name="Google Shape;999;p45"/>
            <p:cNvSpPr/>
            <p:nvPr/>
          </p:nvSpPr>
          <p:spPr>
            <a:xfrm>
              <a:off x="9544773" y="1932509"/>
              <a:ext cx="881875" cy="1291050"/>
            </a:xfrm>
            <a:custGeom>
              <a:rect b="b" l="l" r="r" t="t"/>
              <a:pathLst>
                <a:path extrusionOk="0" h="1291050" w="881875">
                  <a:moveTo>
                    <a:pt x="28938" y="0"/>
                  </a:moveTo>
                  <a:cubicBezTo>
                    <a:pt x="438769" y="83962"/>
                    <a:pt x="782860" y="428327"/>
                    <a:pt x="866548" y="838159"/>
                  </a:cubicBezTo>
                  <a:cubicBezTo>
                    <a:pt x="888522" y="945745"/>
                    <a:pt x="892460" y="1063219"/>
                    <a:pt x="840360" y="1159817"/>
                  </a:cubicBezTo>
                  <a:cubicBezTo>
                    <a:pt x="652658" y="1507661"/>
                    <a:pt x="292270" y="1074481"/>
                    <a:pt x="180839" y="890991"/>
                  </a:cubicBezTo>
                  <a:cubicBezTo>
                    <a:pt x="20880" y="627567"/>
                    <a:pt x="-42023" y="301880"/>
                    <a:pt x="28938" y="0"/>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0" name="Google Shape;1000;p45"/>
            <p:cNvSpPr/>
            <p:nvPr/>
          </p:nvSpPr>
          <p:spPr>
            <a:xfrm>
              <a:off x="10365782" y="1932672"/>
              <a:ext cx="316661" cy="1358205"/>
            </a:xfrm>
            <a:custGeom>
              <a:rect b="b" l="l" r="r" t="t"/>
              <a:pathLst>
                <a:path extrusionOk="0" h="1358205" w="316661">
                  <a:moveTo>
                    <a:pt x="306673" y="1576"/>
                  </a:moveTo>
                  <a:cubicBezTo>
                    <a:pt x="271330" y="37285"/>
                    <a:pt x="251736" y="91215"/>
                    <a:pt x="232783" y="137088"/>
                  </a:cubicBezTo>
                  <a:cubicBezTo>
                    <a:pt x="209984" y="192117"/>
                    <a:pt x="188833" y="247787"/>
                    <a:pt x="169148" y="304006"/>
                  </a:cubicBezTo>
                  <a:cubicBezTo>
                    <a:pt x="128952" y="418825"/>
                    <a:pt x="95623" y="535566"/>
                    <a:pt x="69894" y="654414"/>
                  </a:cubicBezTo>
                  <a:cubicBezTo>
                    <a:pt x="45356" y="768042"/>
                    <a:pt x="26218" y="883228"/>
                    <a:pt x="14773" y="998962"/>
                  </a:cubicBezTo>
                  <a:cubicBezTo>
                    <a:pt x="8914" y="1058111"/>
                    <a:pt x="4518" y="1117443"/>
                    <a:pt x="2047" y="1176867"/>
                  </a:cubicBezTo>
                  <a:cubicBezTo>
                    <a:pt x="-334" y="1234643"/>
                    <a:pt x="-3905" y="1294891"/>
                    <a:pt x="12942" y="1350652"/>
                  </a:cubicBezTo>
                  <a:cubicBezTo>
                    <a:pt x="15963" y="1360724"/>
                    <a:pt x="30339" y="1360724"/>
                    <a:pt x="33360" y="1350652"/>
                  </a:cubicBezTo>
                  <a:cubicBezTo>
                    <a:pt x="49475" y="1296997"/>
                    <a:pt x="48468" y="1239953"/>
                    <a:pt x="51856" y="1184284"/>
                  </a:cubicBezTo>
                  <a:cubicBezTo>
                    <a:pt x="55335" y="1127332"/>
                    <a:pt x="59547" y="1070472"/>
                    <a:pt x="65682" y="1013795"/>
                  </a:cubicBezTo>
                  <a:cubicBezTo>
                    <a:pt x="78501" y="895314"/>
                    <a:pt x="96538" y="777565"/>
                    <a:pt x="121626" y="661006"/>
                  </a:cubicBezTo>
                  <a:cubicBezTo>
                    <a:pt x="145524" y="549667"/>
                    <a:pt x="174366" y="438968"/>
                    <a:pt x="208702" y="330376"/>
                  </a:cubicBezTo>
                  <a:cubicBezTo>
                    <a:pt x="226648" y="273699"/>
                    <a:pt x="246059" y="217571"/>
                    <a:pt x="267119" y="161901"/>
                  </a:cubicBezTo>
                  <a:cubicBezTo>
                    <a:pt x="285706" y="112641"/>
                    <a:pt x="313083" y="58803"/>
                    <a:pt x="316654" y="5788"/>
                  </a:cubicBezTo>
                  <a:cubicBezTo>
                    <a:pt x="316928" y="569"/>
                    <a:pt x="310061" y="-1812"/>
                    <a:pt x="306673" y="1576"/>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1" name="Google Shape;1001;p45"/>
            <p:cNvSpPr/>
            <p:nvPr/>
          </p:nvSpPr>
          <p:spPr>
            <a:xfrm>
              <a:off x="10156731" y="2408153"/>
              <a:ext cx="166259" cy="857722"/>
            </a:xfrm>
            <a:custGeom>
              <a:rect b="b" l="l" r="r" t="t"/>
              <a:pathLst>
                <a:path extrusionOk="0" h="857722" w="166259">
                  <a:moveTo>
                    <a:pt x="107632" y="647639"/>
                  </a:moveTo>
                  <a:cubicBezTo>
                    <a:pt x="87122" y="576129"/>
                    <a:pt x="70641" y="503612"/>
                    <a:pt x="58738" y="430179"/>
                  </a:cubicBezTo>
                  <a:cubicBezTo>
                    <a:pt x="46286" y="353542"/>
                    <a:pt x="38961" y="276080"/>
                    <a:pt x="36580" y="198436"/>
                  </a:cubicBezTo>
                  <a:cubicBezTo>
                    <a:pt x="35481" y="163734"/>
                    <a:pt x="35664" y="129032"/>
                    <a:pt x="35939" y="94330"/>
                  </a:cubicBezTo>
                  <a:cubicBezTo>
                    <a:pt x="36213" y="63382"/>
                    <a:pt x="41341" y="31243"/>
                    <a:pt x="27974" y="2584"/>
                  </a:cubicBezTo>
                  <a:cubicBezTo>
                    <a:pt x="26142" y="-1261"/>
                    <a:pt x="20831" y="-437"/>
                    <a:pt x="18817" y="2584"/>
                  </a:cubicBezTo>
                  <a:cubicBezTo>
                    <a:pt x="1145" y="29137"/>
                    <a:pt x="2794" y="63382"/>
                    <a:pt x="1329" y="94330"/>
                  </a:cubicBezTo>
                  <a:cubicBezTo>
                    <a:pt x="-594" y="133884"/>
                    <a:pt x="-228" y="173622"/>
                    <a:pt x="1145" y="213269"/>
                  </a:cubicBezTo>
                  <a:cubicBezTo>
                    <a:pt x="3618" y="286793"/>
                    <a:pt x="10576" y="360043"/>
                    <a:pt x="21655" y="432743"/>
                  </a:cubicBezTo>
                  <a:cubicBezTo>
                    <a:pt x="33192" y="508648"/>
                    <a:pt x="49307" y="584004"/>
                    <a:pt x="70367" y="657894"/>
                  </a:cubicBezTo>
                  <a:cubicBezTo>
                    <a:pt x="88953" y="723178"/>
                    <a:pt x="107449" y="801921"/>
                    <a:pt x="151582" y="855211"/>
                  </a:cubicBezTo>
                  <a:cubicBezTo>
                    <a:pt x="156160" y="860796"/>
                    <a:pt x="166872" y="856309"/>
                    <a:pt x="166232" y="849167"/>
                  </a:cubicBezTo>
                  <a:cubicBezTo>
                    <a:pt x="160189" y="781045"/>
                    <a:pt x="126494" y="713472"/>
                    <a:pt x="107632" y="647639"/>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2" name="Google Shape;1002;p45"/>
            <p:cNvSpPr/>
            <p:nvPr/>
          </p:nvSpPr>
          <p:spPr>
            <a:xfrm>
              <a:off x="9732041" y="2143193"/>
              <a:ext cx="443766" cy="1016064"/>
            </a:xfrm>
            <a:custGeom>
              <a:rect b="b" l="l" r="r" t="t"/>
              <a:pathLst>
                <a:path extrusionOk="0" h="1016064" w="443766">
                  <a:moveTo>
                    <a:pt x="442591" y="999949"/>
                  </a:moveTo>
                  <a:cubicBezTo>
                    <a:pt x="369342" y="834039"/>
                    <a:pt x="279428" y="675911"/>
                    <a:pt x="206911" y="509451"/>
                  </a:cubicBezTo>
                  <a:cubicBezTo>
                    <a:pt x="169737" y="424207"/>
                    <a:pt x="135493" y="337681"/>
                    <a:pt x="102347" y="250788"/>
                  </a:cubicBezTo>
                  <a:cubicBezTo>
                    <a:pt x="71491" y="169665"/>
                    <a:pt x="49791" y="81856"/>
                    <a:pt x="12525" y="3571"/>
                  </a:cubicBezTo>
                  <a:cubicBezTo>
                    <a:pt x="8862" y="-4029"/>
                    <a:pt x="-935" y="1831"/>
                    <a:pt x="72" y="8790"/>
                  </a:cubicBezTo>
                  <a:cubicBezTo>
                    <a:pt x="12891" y="97697"/>
                    <a:pt x="50156" y="187794"/>
                    <a:pt x="79274" y="272580"/>
                  </a:cubicBezTo>
                  <a:cubicBezTo>
                    <a:pt x="109031" y="359473"/>
                    <a:pt x="142726" y="444900"/>
                    <a:pt x="178343" y="529595"/>
                  </a:cubicBezTo>
                  <a:cubicBezTo>
                    <a:pt x="247381" y="693949"/>
                    <a:pt x="320998" y="864621"/>
                    <a:pt x="423822" y="1010937"/>
                  </a:cubicBezTo>
                  <a:cubicBezTo>
                    <a:pt x="431971" y="1022474"/>
                    <a:pt x="448268" y="1012677"/>
                    <a:pt x="442591" y="999949"/>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3" name="Google Shape;1003;p45"/>
            <p:cNvSpPr/>
            <p:nvPr/>
          </p:nvSpPr>
          <p:spPr>
            <a:xfrm>
              <a:off x="10552181" y="2642808"/>
              <a:ext cx="358154" cy="620289"/>
            </a:xfrm>
            <a:custGeom>
              <a:rect b="b" l="l" r="r" t="t"/>
              <a:pathLst>
                <a:path extrusionOk="0" h="620289" w="358154">
                  <a:moveTo>
                    <a:pt x="350004" y="1963"/>
                  </a:moveTo>
                  <a:cubicBezTo>
                    <a:pt x="317591" y="47560"/>
                    <a:pt x="298363" y="104604"/>
                    <a:pt x="272817" y="154322"/>
                  </a:cubicBezTo>
                  <a:cubicBezTo>
                    <a:pt x="246538" y="205414"/>
                    <a:pt x="219620" y="255956"/>
                    <a:pt x="190869" y="305674"/>
                  </a:cubicBezTo>
                  <a:cubicBezTo>
                    <a:pt x="133276" y="405202"/>
                    <a:pt x="63139" y="496123"/>
                    <a:pt x="2708" y="593637"/>
                  </a:cubicBezTo>
                  <a:cubicBezTo>
                    <a:pt x="-8187" y="611217"/>
                    <a:pt x="16351" y="629254"/>
                    <a:pt x="30910" y="615337"/>
                  </a:cubicBezTo>
                  <a:cubicBezTo>
                    <a:pt x="116429" y="533389"/>
                    <a:pt x="179332" y="429191"/>
                    <a:pt x="235276" y="325451"/>
                  </a:cubicBezTo>
                  <a:cubicBezTo>
                    <a:pt x="262470" y="274909"/>
                    <a:pt x="287192" y="222536"/>
                    <a:pt x="308251" y="169155"/>
                  </a:cubicBezTo>
                  <a:cubicBezTo>
                    <a:pt x="328578" y="117606"/>
                    <a:pt x="354582" y="59830"/>
                    <a:pt x="358153" y="4068"/>
                  </a:cubicBezTo>
                  <a:cubicBezTo>
                    <a:pt x="358245" y="-510"/>
                    <a:pt x="352201" y="-1242"/>
                    <a:pt x="350004" y="1963"/>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4" name="Google Shape;1004;p45"/>
            <p:cNvSpPr/>
            <p:nvPr/>
          </p:nvSpPr>
          <p:spPr>
            <a:xfrm>
              <a:off x="10702066" y="2665415"/>
              <a:ext cx="795741" cy="582781"/>
            </a:xfrm>
            <a:custGeom>
              <a:rect b="b" l="l" r="r" t="t"/>
              <a:pathLst>
                <a:path extrusionOk="0" h="582781" w="795741">
                  <a:moveTo>
                    <a:pt x="794998" y="48"/>
                  </a:moveTo>
                  <a:cubicBezTo>
                    <a:pt x="763042" y="15797"/>
                    <a:pt x="738229" y="46653"/>
                    <a:pt x="712958" y="71100"/>
                  </a:cubicBezTo>
                  <a:cubicBezTo>
                    <a:pt x="683933" y="99210"/>
                    <a:pt x="654083" y="126587"/>
                    <a:pt x="623959" y="153506"/>
                  </a:cubicBezTo>
                  <a:cubicBezTo>
                    <a:pt x="560507" y="210183"/>
                    <a:pt x="495772" y="264937"/>
                    <a:pt x="426277" y="314106"/>
                  </a:cubicBezTo>
                  <a:cubicBezTo>
                    <a:pt x="360444" y="360711"/>
                    <a:pt x="291406" y="403379"/>
                    <a:pt x="220812" y="442385"/>
                  </a:cubicBezTo>
                  <a:cubicBezTo>
                    <a:pt x="148020" y="482489"/>
                    <a:pt x="73306" y="516733"/>
                    <a:pt x="5000" y="563705"/>
                  </a:cubicBezTo>
                  <a:cubicBezTo>
                    <a:pt x="-5164" y="570663"/>
                    <a:pt x="1520" y="584214"/>
                    <a:pt x="12965" y="582658"/>
                  </a:cubicBezTo>
                  <a:cubicBezTo>
                    <a:pt x="177594" y="559676"/>
                    <a:pt x="334531" y="453830"/>
                    <a:pt x="464734" y="354760"/>
                  </a:cubicBezTo>
                  <a:cubicBezTo>
                    <a:pt x="530658" y="304584"/>
                    <a:pt x="595118" y="251020"/>
                    <a:pt x="652526" y="191138"/>
                  </a:cubicBezTo>
                  <a:cubicBezTo>
                    <a:pt x="682102" y="160282"/>
                    <a:pt x="710028" y="128235"/>
                    <a:pt x="736581" y="94815"/>
                  </a:cubicBezTo>
                  <a:cubicBezTo>
                    <a:pt x="759013" y="66614"/>
                    <a:pt x="786665" y="36124"/>
                    <a:pt x="795730" y="689"/>
                  </a:cubicBezTo>
                  <a:cubicBezTo>
                    <a:pt x="795821" y="231"/>
                    <a:pt x="795364" y="-135"/>
                    <a:pt x="794998" y="48"/>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5" name="Google Shape;1005;p45"/>
            <p:cNvSpPr/>
            <p:nvPr/>
          </p:nvSpPr>
          <p:spPr>
            <a:xfrm>
              <a:off x="9817540" y="2760963"/>
              <a:ext cx="1137263" cy="676341"/>
            </a:xfrm>
            <a:custGeom>
              <a:rect b="b" l="l" r="r" t="t"/>
              <a:pathLst>
                <a:path extrusionOk="0" h="676341" w="1137263">
                  <a:moveTo>
                    <a:pt x="200430" y="485004"/>
                  </a:moveTo>
                  <a:cubicBezTo>
                    <a:pt x="86892" y="405895"/>
                    <a:pt x="2656" y="277250"/>
                    <a:pt x="0" y="138900"/>
                  </a:cubicBezTo>
                  <a:cubicBezTo>
                    <a:pt x="158769" y="161699"/>
                    <a:pt x="310671" y="230096"/>
                    <a:pt x="432997" y="333835"/>
                  </a:cubicBezTo>
                  <a:cubicBezTo>
                    <a:pt x="453416" y="190632"/>
                    <a:pt x="550381" y="60522"/>
                    <a:pt x="681772" y="0"/>
                  </a:cubicBezTo>
                  <a:cubicBezTo>
                    <a:pt x="751726" y="132673"/>
                    <a:pt x="767931" y="292724"/>
                    <a:pt x="725904" y="436660"/>
                  </a:cubicBezTo>
                  <a:cubicBezTo>
                    <a:pt x="858486" y="401225"/>
                    <a:pt x="1000042" y="399851"/>
                    <a:pt x="1133356" y="432539"/>
                  </a:cubicBezTo>
                  <a:cubicBezTo>
                    <a:pt x="1158444" y="438674"/>
                    <a:pt x="1055071" y="591033"/>
                    <a:pt x="1041153" y="603119"/>
                  </a:cubicBezTo>
                  <a:cubicBezTo>
                    <a:pt x="988962" y="648626"/>
                    <a:pt x="927433" y="665931"/>
                    <a:pt x="860318" y="672523"/>
                  </a:cubicBezTo>
                  <a:cubicBezTo>
                    <a:pt x="630498" y="695048"/>
                    <a:pt x="388590" y="616030"/>
                    <a:pt x="200430" y="485004"/>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06" name="Google Shape;1006;p45"/>
          <p:cNvGrpSpPr/>
          <p:nvPr/>
        </p:nvGrpSpPr>
        <p:grpSpPr>
          <a:xfrm rot="10800000">
            <a:off x="465196" y="-152831"/>
            <a:ext cx="1238894" cy="1757385"/>
            <a:chOff x="8000055" y="1453273"/>
            <a:chExt cx="3811982" cy="5407338"/>
          </a:xfrm>
        </p:grpSpPr>
        <p:sp>
          <p:nvSpPr>
            <p:cNvPr id="1007" name="Google Shape;1007;p45"/>
            <p:cNvSpPr/>
            <p:nvPr/>
          </p:nvSpPr>
          <p:spPr>
            <a:xfrm>
              <a:off x="8000055" y="2869927"/>
              <a:ext cx="2500121" cy="3990684"/>
            </a:xfrm>
            <a:custGeom>
              <a:rect b="b" l="l" r="r" t="t"/>
              <a:pathLst>
                <a:path extrusionOk="0" h="3990684" w="2500121">
                  <a:moveTo>
                    <a:pt x="2441297" y="21146"/>
                  </a:moveTo>
                  <a:cubicBezTo>
                    <a:pt x="2254877" y="591211"/>
                    <a:pt x="2039614" y="1151296"/>
                    <a:pt x="1758703" y="1682082"/>
                  </a:cubicBezTo>
                  <a:cubicBezTo>
                    <a:pt x="1478431" y="2211860"/>
                    <a:pt x="1140200" y="2710141"/>
                    <a:pt x="752984" y="3167494"/>
                  </a:cubicBezTo>
                  <a:cubicBezTo>
                    <a:pt x="645673" y="3294215"/>
                    <a:pt x="533785" y="3416817"/>
                    <a:pt x="417867" y="3535756"/>
                  </a:cubicBezTo>
                  <a:cubicBezTo>
                    <a:pt x="294350" y="3662478"/>
                    <a:pt x="170100" y="3793595"/>
                    <a:pt x="23143" y="3893398"/>
                  </a:cubicBezTo>
                  <a:cubicBezTo>
                    <a:pt x="-30970" y="3930206"/>
                    <a:pt x="19572" y="4018655"/>
                    <a:pt x="74876" y="3981939"/>
                  </a:cubicBezTo>
                  <a:cubicBezTo>
                    <a:pt x="208282" y="3893398"/>
                    <a:pt x="323100" y="3780776"/>
                    <a:pt x="434531" y="3666599"/>
                  </a:cubicBezTo>
                  <a:cubicBezTo>
                    <a:pt x="541110" y="3557365"/>
                    <a:pt x="644025" y="3444743"/>
                    <a:pt x="745202" y="3330566"/>
                  </a:cubicBezTo>
                  <a:cubicBezTo>
                    <a:pt x="947645" y="3102118"/>
                    <a:pt x="1134890" y="2861310"/>
                    <a:pt x="1311605" y="2612628"/>
                  </a:cubicBezTo>
                  <a:cubicBezTo>
                    <a:pt x="1663294" y="2117734"/>
                    <a:pt x="1956843" y="1578159"/>
                    <a:pt x="2186755" y="1016517"/>
                  </a:cubicBezTo>
                  <a:cubicBezTo>
                    <a:pt x="2316956" y="698339"/>
                    <a:pt x="2424633" y="372927"/>
                    <a:pt x="2499257" y="37261"/>
                  </a:cubicBezTo>
                  <a:cubicBezTo>
                    <a:pt x="2507588" y="-646"/>
                    <a:pt x="2453292" y="-15662"/>
                    <a:pt x="2441297" y="21146"/>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8" name="Google Shape;1008;p45"/>
            <p:cNvSpPr/>
            <p:nvPr/>
          </p:nvSpPr>
          <p:spPr>
            <a:xfrm>
              <a:off x="9705786" y="1453273"/>
              <a:ext cx="2106251" cy="1591841"/>
            </a:xfrm>
            <a:custGeom>
              <a:rect b="b" l="l" r="r" t="t"/>
              <a:pathLst>
                <a:path extrusionOk="0" h="1591841" w="2106251">
                  <a:moveTo>
                    <a:pt x="50133" y="292541"/>
                  </a:moveTo>
                  <a:cubicBezTo>
                    <a:pt x="166966" y="359564"/>
                    <a:pt x="278763" y="434828"/>
                    <a:pt x="384335" y="517326"/>
                  </a:cubicBezTo>
                  <a:cubicBezTo>
                    <a:pt x="449802" y="316622"/>
                    <a:pt x="576340" y="134779"/>
                    <a:pt x="744174" y="0"/>
                  </a:cubicBezTo>
                  <a:cubicBezTo>
                    <a:pt x="852034" y="190083"/>
                    <a:pt x="926108" y="397837"/>
                    <a:pt x="962091" y="611635"/>
                  </a:cubicBezTo>
                  <a:cubicBezTo>
                    <a:pt x="1147139" y="493337"/>
                    <a:pt x="1349033" y="399577"/>
                    <a:pt x="1560359" y="333744"/>
                  </a:cubicBezTo>
                  <a:cubicBezTo>
                    <a:pt x="1600005" y="548823"/>
                    <a:pt x="1594328" y="771411"/>
                    <a:pt x="1543969" y="984384"/>
                  </a:cubicBezTo>
                  <a:cubicBezTo>
                    <a:pt x="1722423" y="916537"/>
                    <a:pt x="1914337" y="881743"/>
                    <a:pt x="2106252" y="882658"/>
                  </a:cubicBezTo>
                  <a:cubicBezTo>
                    <a:pt x="2016154" y="1088307"/>
                    <a:pt x="1883572" y="1281137"/>
                    <a:pt x="1698617" y="1415825"/>
                  </a:cubicBezTo>
                  <a:cubicBezTo>
                    <a:pt x="1513662" y="1550604"/>
                    <a:pt x="1272487" y="1622206"/>
                    <a:pt x="1044772" y="1579538"/>
                  </a:cubicBezTo>
                  <a:cubicBezTo>
                    <a:pt x="954675" y="1562599"/>
                    <a:pt x="868973" y="1528812"/>
                    <a:pt x="785560" y="1491730"/>
                  </a:cubicBezTo>
                  <a:cubicBezTo>
                    <a:pt x="543836" y="1384327"/>
                    <a:pt x="176397" y="1226108"/>
                    <a:pt x="37589" y="994547"/>
                  </a:cubicBezTo>
                  <a:cubicBezTo>
                    <a:pt x="-10755" y="913973"/>
                    <a:pt x="598" y="834314"/>
                    <a:pt x="2521" y="744858"/>
                  </a:cubicBezTo>
                  <a:cubicBezTo>
                    <a:pt x="3253" y="705120"/>
                    <a:pt x="44548" y="289336"/>
                    <a:pt x="50133" y="292541"/>
                  </a:cubicBezTo>
                  <a:close/>
                </a:path>
              </a:pathLst>
            </a:custGeom>
            <a:solidFill>
              <a:srgbClr val="2790A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9" name="Google Shape;1009;p45"/>
            <p:cNvSpPr/>
            <p:nvPr/>
          </p:nvSpPr>
          <p:spPr>
            <a:xfrm>
              <a:off x="10198168" y="1548864"/>
              <a:ext cx="795636" cy="958094"/>
            </a:xfrm>
            <a:custGeom>
              <a:rect b="b" l="l" r="r" t="t"/>
              <a:pathLst>
                <a:path extrusionOk="0" h="958094" w="795636">
                  <a:moveTo>
                    <a:pt x="724893" y="0"/>
                  </a:moveTo>
                  <a:cubicBezTo>
                    <a:pt x="779006" y="186329"/>
                    <a:pt x="802447" y="381539"/>
                    <a:pt x="793931" y="575376"/>
                  </a:cubicBezTo>
                  <a:cubicBezTo>
                    <a:pt x="790177" y="660712"/>
                    <a:pt x="778915" y="749802"/>
                    <a:pt x="730479" y="820122"/>
                  </a:cubicBezTo>
                  <a:cubicBezTo>
                    <a:pt x="647523" y="940434"/>
                    <a:pt x="480606" y="970466"/>
                    <a:pt x="335389" y="953894"/>
                  </a:cubicBezTo>
                  <a:cubicBezTo>
                    <a:pt x="87804" y="925601"/>
                    <a:pt x="-93397" y="701549"/>
                    <a:pt x="51729" y="468523"/>
                  </a:cubicBezTo>
                  <a:cubicBezTo>
                    <a:pt x="195481" y="237695"/>
                    <a:pt x="466505" y="67848"/>
                    <a:pt x="724893" y="0"/>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0" name="Google Shape;1010;p45"/>
            <p:cNvSpPr/>
            <p:nvPr/>
          </p:nvSpPr>
          <p:spPr>
            <a:xfrm>
              <a:off x="10567179" y="2054209"/>
              <a:ext cx="956529" cy="880297"/>
            </a:xfrm>
            <a:custGeom>
              <a:rect b="b" l="l" r="r" t="t"/>
              <a:pathLst>
                <a:path extrusionOk="0" h="880297" w="956529">
                  <a:moveTo>
                    <a:pt x="35414" y="589920"/>
                  </a:moveTo>
                  <a:cubicBezTo>
                    <a:pt x="183470" y="283645"/>
                    <a:pt x="488097" y="58402"/>
                    <a:pt x="824313" y="6578"/>
                  </a:cubicBezTo>
                  <a:cubicBezTo>
                    <a:pt x="868172" y="-198"/>
                    <a:pt x="913586" y="-4135"/>
                    <a:pt x="956529" y="6944"/>
                  </a:cubicBezTo>
                  <a:cubicBezTo>
                    <a:pt x="905804" y="142822"/>
                    <a:pt x="867897" y="283278"/>
                    <a:pt x="812411" y="417234"/>
                  </a:cubicBezTo>
                  <a:cubicBezTo>
                    <a:pt x="756924" y="551189"/>
                    <a:pt x="681752" y="680566"/>
                    <a:pt x="570595" y="773593"/>
                  </a:cubicBezTo>
                  <a:cubicBezTo>
                    <a:pt x="387654" y="926685"/>
                    <a:pt x="-140660" y="954154"/>
                    <a:pt x="35414" y="589920"/>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1" name="Google Shape;1011;p45"/>
            <p:cNvSpPr/>
            <p:nvPr/>
          </p:nvSpPr>
          <p:spPr>
            <a:xfrm>
              <a:off x="9870366" y="1554541"/>
              <a:ext cx="658402" cy="1215620"/>
            </a:xfrm>
            <a:custGeom>
              <a:rect b="b" l="l" r="r" t="t"/>
              <a:pathLst>
                <a:path extrusionOk="0" h="1215620" w="658402">
                  <a:moveTo>
                    <a:pt x="30129" y="243372"/>
                  </a:moveTo>
                  <a:cubicBezTo>
                    <a:pt x="61901" y="152085"/>
                    <a:pt x="109514" y="64093"/>
                    <a:pt x="181939" y="0"/>
                  </a:cubicBezTo>
                  <a:cubicBezTo>
                    <a:pt x="358104" y="183490"/>
                    <a:pt x="524565" y="384652"/>
                    <a:pt x="611732" y="623629"/>
                  </a:cubicBezTo>
                  <a:cubicBezTo>
                    <a:pt x="646891" y="719953"/>
                    <a:pt x="668592" y="823692"/>
                    <a:pt x="653575" y="925143"/>
                  </a:cubicBezTo>
                  <a:cubicBezTo>
                    <a:pt x="638559" y="1026594"/>
                    <a:pt x="582431" y="1125390"/>
                    <a:pt x="491968" y="1173734"/>
                  </a:cubicBezTo>
                  <a:cubicBezTo>
                    <a:pt x="26558" y="1422692"/>
                    <a:pt x="-56123" y="490956"/>
                    <a:pt x="30129" y="243372"/>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2" name="Google Shape;1012;p45"/>
            <p:cNvSpPr/>
            <p:nvPr/>
          </p:nvSpPr>
          <p:spPr>
            <a:xfrm>
              <a:off x="10007428" y="1768155"/>
              <a:ext cx="952717" cy="1517979"/>
            </a:xfrm>
            <a:custGeom>
              <a:rect b="b" l="l" r="r" t="t"/>
              <a:pathLst>
                <a:path extrusionOk="0" h="1517979" w="952717">
                  <a:moveTo>
                    <a:pt x="14204" y="1141596"/>
                  </a:moveTo>
                  <a:cubicBezTo>
                    <a:pt x="-29196" y="941899"/>
                    <a:pt x="31510" y="731490"/>
                    <a:pt x="133143" y="554134"/>
                  </a:cubicBezTo>
                  <a:cubicBezTo>
                    <a:pt x="271860" y="312135"/>
                    <a:pt x="488130" y="115277"/>
                    <a:pt x="742123" y="0"/>
                  </a:cubicBezTo>
                  <a:cubicBezTo>
                    <a:pt x="789369" y="191273"/>
                    <a:pt x="862711" y="375405"/>
                    <a:pt x="909499" y="566769"/>
                  </a:cubicBezTo>
                  <a:cubicBezTo>
                    <a:pt x="956287" y="758134"/>
                    <a:pt x="975331" y="962958"/>
                    <a:pt x="913710" y="1150111"/>
                  </a:cubicBezTo>
                  <a:cubicBezTo>
                    <a:pt x="759245" y="1618909"/>
                    <a:pt x="127833" y="1664782"/>
                    <a:pt x="14204" y="1141596"/>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3" name="Google Shape;1013;p45"/>
            <p:cNvSpPr/>
            <p:nvPr/>
          </p:nvSpPr>
          <p:spPr>
            <a:xfrm>
              <a:off x="10332590" y="2462310"/>
              <a:ext cx="1472122" cy="895693"/>
            </a:xfrm>
            <a:custGeom>
              <a:rect b="b" l="l" r="r" t="t"/>
              <a:pathLst>
                <a:path extrusionOk="0" h="895693" w="1472122">
                  <a:moveTo>
                    <a:pt x="1472122" y="62881"/>
                  </a:moveTo>
                  <a:cubicBezTo>
                    <a:pt x="1338900" y="501005"/>
                    <a:pt x="928518" y="840975"/>
                    <a:pt x="473272" y="890419"/>
                  </a:cubicBezTo>
                  <a:cubicBezTo>
                    <a:pt x="353783" y="903420"/>
                    <a:pt x="225322" y="895729"/>
                    <a:pt x="125336" y="829072"/>
                  </a:cubicBezTo>
                  <a:cubicBezTo>
                    <a:pt x="-234687" y="589088"/>
                    <a:pt x="274124" y="240419"/>
                    <a:pt x="485541" y="137687"/>
                  </a:cubicBezTo>
                  <a:cubicBezTo>
                    <a:pt x="789069" y="-9820"/>
                    <a:pt x="1150373" y="-45254"/>
                    <a:pt x="1472122" y="62881"/>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4" name="Google Shape;1014;p45"/>
            <p:cNvSpPr/>
            <p:nvPr/>
          </p:nvSpPr>
          <p:spPr>
            <a:xfrm>
              <a:off x="9544773" y="1932509"/>
              <a:ext cx="881875" cy="1291050"/>
            </a:xfrm>
            <a:custGeom>
              <a:rect b="b" l="l" r="r" t="t"/>
              <a:pathLst>
                <a:path extrusionOk="0" h="1291050" w="881875">
                  <a:moveTo>
                    <a:pt x="28938" y="0"/>
                  </a:moveTo>
                  <a:cubicBezTo>
                    <a:pt x="438769" y="83962"/>
                    <a:pt x="782860" y="428327"/>
                    <a:pt x="866548" y="838159"/>
                  </a:cubicBezTo>
                  <a:cubicBezTo>
                    <a:pt x="888522" y="945745"/>
                    <a:pt x="892460" y="1063219"/>
                    <a:pt x="840360" y="1159817"/>
                  </a:cubicBezTo>
                  <a:cubicBezTo>
                    <a:pt x="652658" y="1507661"/>
                    <a:pt x="292270" y="1074481"/>
                    <a:pt x="180839" y="890991"/>
                  </a:cubicBezTo>
                  <a:cubicBezTo>
                    <a:pt x="20880" y="627567"/>
                    <a:pt x="-42023" y="301880"/>
                    <a:pt x="28938" y="0"/>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5" name="Google Shape;1015;p45"/>
            <p:cNvSpPr/>
            <p:nvPr/>
          </p:nvSpPr>
          <p:spPr>
            <a:xfrm>
              <a:off x="10365782" y="1932672"/>
              <a:ext cx="316661" cy="1358205"/>
            </a:xfrm>
            <a:custGeom>
              <a:rect b="b" l="l" r="r" t="t"/>
              <a:pathLst>
                <a:path extrusionOk="0" h="1358205" w="316661">
                  <a:moveTo>
                    <a:pt x="306673" y="1576"/>
                  </a:moveTo>
                  <a:cubicBezTo>
                    <a:pt x="271330" y="37285"/>
                    <a:pt x="251736" y="91215"/>
                    <a:pt x="232783" y="137088"/>
                  </a:cubicBezTo>
                  <a:cubicBezTo>
                    <a:pt x="209984" y="192117"/>
                    <a:pt x="188833" y="247787"/>
                    <a:pt x="169148" y="304006"/>
                  </a:cubicBezTo>
                  <a:cubicBezTo>
                    <a:pt x="128952" y="418825"/>
                    <a:pt x="95623" y="535566"/>
                    <a:pt x="69894" y="654414"/>
                  </a:cubicBezTo>
                  <a:cubicBezTo>
                    <a:pt x="45356" y="768042"/>
                    <a:pt x="26218" y="883228"/>
                    <a:pt x="14773" y="998962"/>
                  </a:cubicBezTo>
                  <a:cubicBezTo>
                    <a:pt x="8914" y="1058111"/>
                    <a:pt x="4518" y="1117443"/>
                    <a:pt x="2047" y="1176867"/>
                  </a:cubicBezTo>
                  <a:cubicBezTo>
                    <a:pt x="-334" y="1234643"/>
                    <a:pt x="-3905" y="1294891"/>
                    <a:pt x="12942" y="1350652"/>
                  </a:cubicBezTo>
                  <a:cubicBezTo>
                    <a:pt x="15963" y="1360724"/>
                    <a:pt x="30339" y="1360724"/>
                    <a:pt x="33360" y="1350652"/>
                  </a:cubicBezTo>
                  <a:cubicBezTo>
                    <a:pt x="49475" y="1296997"/>
                    <a:pt x="48468" y="1239953"/>
                    <a:pt x="51856" y="1184284"/>
                  </a:cubicBezTo>
                  <a:cubicBezTo>
                    <a:pt x="55335" y="1127332"/>
                    <a:pt x="59547" y="1070472"/>
                    <a:pt x="65682" y="1013795"/>
                  </a:cubicBezTo>
                  <a:cubicBezTo>
                    <a:pt x="78501" y="895314"/>
                    <a:pt x="96538" y="777565"/>
                    <a:pt x="121626" y="661006"/>
                  </a:cubicBezTo>
                  <a:cubicBezTo>
                    <a:pt x="145524" y="549667"/>
                    <a:pt x="174366" y="438968"/>
                    <a:pt x="208702" y="330376"/>
                  </a:cubicBezTo>
                  <a:cubicBezTo>
                    <a:pt x="226648" y="273699"/>
                    <a:pt x="246059" y="217571"/>
                    <a:pt x="267119" y="161901"/>
                  </a:cubicBezTo>
                  <a:cubicBezTo>
                    <a:pt x="285706" y="112641"/>
                    <a:pt x="313083" y="58803"/>
                    <a:pt x="316654" y="5788"/>
                  </a:cubicBezTo>
                  <a:cubicBezTo>
                    <a:pt x="316928" y="569"/>
                    <a:pt x="310061" y="-1812"/>
                    <a:pt x="306673" y="1576"/>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6" name="Google Shape;1016;p45"/>
            <p:cNvSpPr/>
            <p:nvPr/>
          </p:nvSpPr>
          <p:spPr>
            <a:xfrm>
              <a:off x="10156731" y="2408153"/>
              <a:ext cx="166259" cy="857722"/>
            </a:xfrm>
            <a:custGeom>
              <a:rect b="b" l="l" r="r" t="t"/>
              <a:pathLst>
                <a:path extrusionOk="0" h="857722" w="166259">
                  <a:moveTo>
                    <a:pt x="107632" y="647639"/>
                  </a:moveTo>
                  <a:cubicBezTo>
                    <a:pt x="87122" y="576129"/>
                    <a:pt x="70641" y="503612"/>
                    <a:pt x="58738" y="430179"/>
                  </a:cubicBezTo>
                  <a:cubicBezTo>
                    <a:pt x="46286" y="353542"/>
                    <a:pt x="38961" y="276080"/>
                    <a:pt x="36580" y="198436"/>
                  </a:cubicBezTo>
                  <a:cubicBezTo>
                    <a:pt x="35481" y="163734"/>
                    <a:pt x="35664" y="129032"/>
                    <a:pt x="35939" y="94330"/>
                  </a:cubicBezTo>
                  <a:cubicBezTo>
                    <a:pt x="36213" y="63382"/>
                    <a:pt x="41341" y="31243"/>
                    <a:pt x="27974" y="2584"/>
                  </a:cubicBezTo>
                  <a:cubicBezTo>
                    <a:pt x="26142" y="-1261"/>
                    <a:pt x="20831" y="-437"/>
                    <a:pt x="18817" y="2584"/>
                  </a:cubicBezTo>
                  <a:cubicBezTo>
                    <a:pt x="1145" y="29137"/>
                    <a:pt x="2794" y="63382"/>
                    <a:pt x="1329" y="94330"/>
                  </a:cubicBezTo>
                  <a:cubicBezTo>
                    <a:pt x="-594" y="133884"/>
                    <a:pt x="-228" y="173622"/>
                    <a:pt x="1145" y="213269"/>
                  </a:cubicBezTo>
                  <a:cubicBezTo>
                    <a:pt x="3618" y="286793"/>
                    <a:pt x="10576" y="360043"/>
                    <a:pt x="21655" y="432743"/>
                  </a:cubicBezTo>
                  <a:cubicBezTo>
                    <a:pt x="33192" y="508648"/>
                    <a:pt x="49307" y="584004"/>
                    <a:pt x="70367" y="657894"/>
                  </a:cubicBezTo>
                  <a:cubicBezTo>
                    <a:pt x="88953" y="723178"/>
                    <a:pt x="107449" y="801921"/>
                    <a:pt x="151582" y="855211"/>
                  </a:cubicBezTo>
                  <a:cubicBezTo>
                    <a:pt x="156160" y="860796"/>
                    <a:pt x="166872" y="856309"/>
                    <a:pt x="166232" y="849167"/>
                  </a:cubicBezTo>
                  <a:cubicBezTo>
                    <a:pt x="160189" y="781045"/>
                    <a:pt x="126494" y="713472"/>
                    <a:pt x="107632" y="647639"/>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7" name="Google Shape;1017;p45"/>
            <p:cNvSpPr/>
            <p:nvPr/>
          </p:nvSpPr>
          <p:spPr>
            <a:xfrm>
              <a:off x="9732041" y="2143193"/>
              <a:ext cx="443766" cy="1016064"/>
            </a:xfrm>
            <a:custGeom>
              <a:rect b="b" l="l" r="r" t="t"/>
              <a:pathLst>
                <a:path extrusionOk="0" h="1016064" w="443766">
                  <a:moveTo>
                    <a:pt x="442591" y="999949"/>
                  </a:moveTo>
                  <a:cubicBezTo>
                    <a:pt x="369342" y="834039"/>
                    <a:pt x="279428" y="675911"/>
                    <a:pt x="206911" y="509451"/>
                  </a:cubicBezTo>
                  <a:cubicBezTo>
                    <a:pt x="169737" y="424207"/>
                    <a:pt x="135493" y="337681"/>
                    <a:pt x="102347" y="250788"/>
                  </a:cubicBezTo>
                  <a:cubicBezTo>
                    <a:pt x="71491" y="169665"/>
                    <a:pt x="49791" y="81856"/>
                    <a:pt x="12525" y="3571"/>
                  </a:cubicBezTo>
                  <a:cubicBezTo>
                    <a:pt x="8862" y="-4029"/>
                    <a:pt x="-935" y="1831"/>
                    <a:pt x="72" y="8790"/>
                  </a:cubicBezTo>
                  <a:cubicBezTo>
                    <a:pt x="12891" y="97697"/>
                    <a:pt x="50156" y="187794"/>
                    <a:pt x="79274" y="272580"/>
                  </a:cubicBezTo>
                  <a:cubicBezTo>
                    <a:pt x="109031" y="359473"/>
                    <a:pt x="142726" y="444900"/>
                    <a:pt x="178343" y="529595"/>
                  </a:cubicBezTo>
                  <a:cubicBezTo>
                    <a:pt x="247381" y="693949"/>
                    <a:pt x="320998" y="864621"/>
                    <a:pt x="423822" y="1010937"/>
                  </a:cubicBezTo>
                  <a:cubicBezTo>
                    <a:pt x="431971" y="1022474"/>
                    <a:pt x="448268" y="1012677"/>
                    <a:pt x="442591" y="999949"/>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8" name="Google Shape;1018;p45"/>
            <p:cNvSpPr/>
            <p:nvPr/>
          </p:nvSpPr>
          <p:spPr>
            <a:xfrm>
              <a:off x="10552181" y="2642808"/>
              <a:ext cx="358154" cy="620289"/>
            </a:xfrm>
            <a:custGeom>
              <a:rect b="b" l="l" r="r" t="t"/>
              <a:pathLst>
                <a:path extrusionOk="0" h="620289" w="358154">
                  <a:moveTo>
                    <a:pt x="350004" y="1963"/>
                  </a:moveTo>
                  <a:cubicBezTo>
                    <a:pt x="317591" y="47560"/>
                    <a:pt x="298363" y="104604"/>
                    <a:pt x="272817" y="154322"/>
                  </a:cubicBezTo>
                  <a:cubicBezTo>
                    <a:pt x="246538" y="205414"/>
                    <a:pt x="219620" y="255956"/>
                    <a:pt x="190869" y="305674"/>
                  </a:cubicBezTo>
                  <a:cubicBezTo>
                    <a:pt x="133276" y="405202"/>
                    <a:pt x="63139" y="496123"/>
                    <a:pt x="2708" y="593637"/>
                  </a:cubicBezTo>
                  <a:cubicBezTo>
                    <a:pt x="-8187" y="611217"/>
                    <a:pt x="16351" y="629254"/>
                    <a:pt x="30910" y="615337"/>
                  </a:cubicBezTo>
                  <a:cubicBezTo>
                    <a:pt x="116429" y="533389"/>
                    <a:pt x="179332" y="429191"/>
                    <a:pt x="235276" y="325451"/>
                  </a:cubicBezTo>
                  <a:cubicBezTo>
                    <a:pt x="262470" y="274909"/>
                    <a:pt x="287192" y="222536"/>
                    <a:pt x="308251" y="169155"/>
                  </a:cubicBezTo>
                  <a:cubicBezTo>
                    <a:pt x="328578" y="117606"/>
                    <a:pt x="354582" y="59830"/>
                    <a:pt x="358153" y="4068"/>
                  </a:cubicBezTo>
                  <a:cubicBezTo>
                    <a:pt x="358245" y="-510"/>
                    <a:pt x="352201" y="-1242"/>
                    <a:pt x="350004" y="1963"/>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9" name="Google Shape;1019;p45"/>
            <p:cNvSpPr/>
            <p:nvPr/>
          </p:nvSpPr>
          <p:spPr>
            <a:xfrm>
              <a:off x="10702066" y="2665415"/>
              <a:ext cx="795741" cy="582781"/>
            </a:xfrm>
            <a:custGeom>
              <a:rect b="b" l="l" r="r" t="t"/>
              <a:pathLst>
                <a:path extrusionOk="0" h="582781" w="795741">
                  <a:moveTo>
                    <a:pt x="794998" y="48"/>
                  </a:moveTo>
                  <a:cubicBezTo>
                    <a:pt x="763042" y="15797"/>
                    <a:pt x="738229" y="46653"/>
                    <a:pt x="712958" y="71100"/>
                  </a:cubicBezTo>
                  <a:cubicBezTo>
                    <a:pt x="683933" y="99210"/>
                    <a:pt x="654083" y="126587"/>
                    <a:pt x="623959" y="153506"/>
                  </a:cubicBezTo>
                  <a:cubicBezTo>
                    <a:pt x="560507" y="210183"/>
                    <a:pt x="495772" y="264937"/>
                    <a:pt x="426277" y="314106"/>
                  </a:cubicBezTo>
                  <a:cubicBezTo>
                    <a:pt x="360444" y="360711"/>
                    <a:pt x="291406" y="403379"/>
                    <a:pt x="220812" y="442385"/>
                  </a:cubicBezTo>
                  <a:cubicBezTo>
                    <a:pt x="148020" y="482489"/>
                    <a:pt x="73306" y="516733"/>
                    <a:pt x="5000" y="563705"/>
                  </a:cubicBezTo>
                  <a:cubicBezTo>
                    <a:pt x="-5164" y="570663"/>
                    <a:pt x="1520" y="584214"/>
                    <a:pt x="12965" y="582658"/>
                  </a:cubicBezTo>
                  <a:cubicBezTo>
                    <a:pt x="177594" y="559676"/>
                    <a:pt x="334531" y="453830"/>
                    <a:pt x="464734" y="354760"/>
                  </a:cubicBezTo>
                  <a:cubicBezTo>
                    <a:pt x="530658" y="304584"/>
                    <a:pt x="595118" y="251020"/>
                    <a:pt x="652526" y="191138"/>
                  </a:cubicBezTo>
                  <a:cubicBezTo>
                    <a:pt x="682102" y="160282"/>
                    <a:pt x="710028" y="128235"/>
                    <a:pt x="736581" y="94815"/>
                  </a:cubicBezTo>
                  <a:cubicBezTo>
                    <a:pt x="759013" y="66614"/>
                    <a:pt x="786665" y="36124"/>
                    <a:pt x="795730" y="689"/>
                  </a:cubicBezTo>
                  <a:cubicBezTo>
                    <a:pt x="795821" y="231"/>
                    <a:pt x="795364" y="-135"/>
                    <a:pt x="794998" y="48"/>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0" name="Google Shape;1020;p45"/>
            <p:cNvSpPr/>
            <p:nvPr/>
          </p:nvSpPr>
          <p:spPr>
            <a:xfrm>
              <a:off x="9817540" y="2760963"/>
              <a:ext cx="1137263" cy="676341"/>
            </a:xfrm>
            <a:custGeom>
              <a:rect b="b" l="l" r="r" t="t"/>
              <a:pathLst>
                <a:path extrusionOk="0" h="676341" w="1137263">
                  <a:moveTo>
                    <a:pt x="200430" y="485004"/>
                  </a:moveTo>
                  <a:cubicBezTo>
                    <a:pt x="86892" y="405895"/>
                    <a:pt x="2656" y="277250"/>
                    <a:pt x="0" y="138900"/>
                  </a:cubicBezTo>
                  <a:cubicBezTo>
                    <a:pt x="158769" y="161699"/>
                    <a:pt x="310671" y="230096"/>
                    <a:pt x="432997" y="333835"/>
                  </a:cubicBezTo>
                  <a:cubicBezTo>
                    <a:pt x="453416" y="190632"/>
                    <a:pt x="550381" y="60522"/>
                    <a:pt x="681772" y="0"/>
                  </a:cubicBezTo>
                  <a:cubicBezTo>
                    <a:pt x="751726" y="132673"/>
                    <a:pt x="767931" y="292724"/>
                    <a:pt x="725904" y="436660"/>
                  </a:cubicBezTo>
                  <a:cubicBezTo>
                    <a:pt x="858486" y="401225"/>
                    <a:pt x="1000042" y="399851"/>
                    <a:pt x="1133356" y="432539"/>
                  </a:cubicBezTo>
                  <a:cubicBezTo>
                    <a:pt x="1158444" y="438674"/>
                    <a:pt x="1055071" y="591033"/>
                    <a:pt x="1041153" y="603119"/>
                  </a:cubicBezTo>
                  <a:cubicBezTo>
                    <a:pt x="988962" y="648626"/>
                    <a:pt x="927433" y="665931"/>
                    <a:pt x="860318" y="672523"/>
                  </a:cubicBezTo>
                  <a:cubicBezTo>
                    <a:pt x="630498" y="695048"/>
                    <a:pt x="388590" y="616030"/>
                    <a:pt x="200430" y="485004"/>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03" name="Shape 11103"/>
        <p:cNvGrpSpPr/>
        <p:nvPr/>
      </p:nvGrpSpPr>
      <p:grpSpPr>
        <a:xfrm>
          <a:off x="0" y="0"/>
          <a:ext cx="0" cy="0"/>
          <a:chOff x="0" y="0"/>
          <a:chExt cx="0" cy="0"/>
        </a:xfrm>
      </p:grpSpPr>
      <p:grpSp>
        <p:nvGrpSpPr>
          <p:cNvPr id="11104" name="Google Shape;11104;p90"/>
          <p:cNvGrpSpPr/>
          <p:nvPr/>
        </p:nvGrpSpPr>
        <p:grpSpPr>
          <a:xfrm>
            <a:off x="1989449" y="4101269"/>
            <a:ext cx="374774" cy="346073"/>
            <a:chOff x="1989449" y="4282269"/>
            <a:chExt cx="374774" cy="346073"/>
          </a:xfrm>
        </p:grpSpPr>
        <p:sp>
          <p:nvSpPr>
            <p:cNvPr id="11105" name="Google Shape;11105;p90"/>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90"/>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90"/>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90"/>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90"/>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0" name="Google Shape;11110;p90"/>
          <p:cNvGrpSpPr/>
          <p:nvPr/>
        </p:nvGrpSpPr>
        <p:grpSpPr>
          <a:xfrm>
            <a:off x="2487439" y="4099740"/>
            <a:ext cx="198775" cy="348972"/>
            <a:chOff x="2487439" y="4280740"/>
            <a:chExt cx="198775" cy="348972"/>
          </a:xfrm>
        </p:grpSpPr>
        <p:sp>
          <p:nvSpPr>
            <p:cNvPr id="11111" name="Google Shape;11111;p90"/>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90"/>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90"/>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90"/>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5" name="Google Shape;11115;p90"/>
          <p:cNvGrpSpPr/>
          <p:nvPr/>
        </p:nvGrpSpPr>
        <p:grpSpPr>
          <a:xfrm>
            <a:off x="2810958" y="4092923"/>
            <a:ext cx="353145" cy="361873"/>
            <a:chOff x="2810958" y="4273923"/>
            <a:chExt cx="353145" cy="361873"/>
          </a:xfrm>
        </p:grpSpPr>
        <p:sp>
          <p:nvSpPr>
            <p:cNvPr id="11116" name="Google Shape;11116;p90"/>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90"/>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90"/>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90"/>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90"/>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90"/>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90"/>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3" name="Google Shape;11123;p90"/>
          <p:cNvGrpSpPr/>
          <p:nvPr/>
        </p:nvGrpSpPr>
        <p:grpSpPr>
          <a:xfrm>
            <a:off x="6275635" y="4101651"/>
            <a:ext cx="209383" cy="366778"/>
            <a:chOff x="6275635" y="4282651"/>
            <a:chExt cx="209383" cy="366778"/>
          </a:xfrm>
        </p:grpSpPr>
        <p:sp>
          <p:nvSpPr>
            <p:cNvPr id="11124" name="Google Shape;11124;p90"/>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90"/>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6" name="Google Shape;11126;p90"/>
          <p:cNvGrpSpPr/>
          <p:nvPr/>
        </p:nvGrpSpPr>
        <p:grpSpPr>
          <a:xfrm>
            <a:off x="6701186" y="4102033"/>
            <a:ext cx="280292" cy="366396"/>
            <a:chOff x="6701186" y="4283033"/>
            <a:chExt cx="280292" cy="366396"/>
          </a:xfrm>
        </p:grpSpPr>
        <p:sp>
          <p:nvSpPr>
            <p:cNvPr id="11127" name="Google Shape;11127;p90"/>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90"/>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9" name="Google Shape;11129;p90"/>
          <p:cNvGrpSpPr/>
          <p:nvPr/>
        </p:nvGrpSpPr>
        <p:grpSpPr>
          <a:xfrm>
            <a:off x="2609571" y="3643958"/>
            <a:ext cx="373627" cy="347347"/>
            <a:chOff x="2609571" y="3824958"/>
            <a:chExt cx="373627" cy="347347"/>
          </a:xfrm>
        </p:grpSpPr>
        <p:sp>
          <p:nvSpPr>
            <p:cNvPr id="11130" name="Google Shape;11130;p90"/>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90"/>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2" name="Google Shape;11132;p90"/>
          <p:cNvSpPr/>
          <p:nvPr/>
        </p:nvSpPr>
        <p:spPr>
          <a:xfrm>
            <a:off x="1288576" y="3641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3" name="Google Shape;11133;p90"/>
          <p:cNvGrpSpPr/>
          <p:nvPr/>
        </p:nvGrpSpPr>
        <p:grpSpPr>
          <a:xfrm>
            <a:off x="916127" y="3626056"/>
            <a:ext cx="221902" cy="380795"/>
            <a:chOff x="916127" y="3807056"/>
            <a:chExt cx="221902" cy="380795"/>
          </a:xfrm>
        </p:grpSpPr>
        <p:sp>
          <p:nvSpPr>
            <p:cNvPr id="11134" name="Google Shape;11134;p90"/>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90"/>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90"/>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90"/>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8" name="Google Shape;11138;p90"/>
          <p:cNvSpPr/>
          <p:nvPr/>
        </p:nvSpPr>
        <p:spPr>
          <a:xfrm>
            <a:off x="3136771" y="3642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90"/>
          <p:cNvSpPr/>
          <p:nvPr/>
        </p:nvSpPr>
        <p:spPr>
          <a:xfrm>
            <a:off x="2179465" y="3670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40" name="Google Shape;11140;p90"/>
          <p:cNvGrpSpPr/>
          <p:nvPr/>
        </p:nvGrpSpPr>
        <p:grpSpPr>
          <a:xfrm>
            <a:off x="3513010" y="3635134"/>
            <a:ext cx="362223" cy="361108"/>
            <a:chOff x="3513010" y="3816134"/>
            <a:chExt cx="362223" cy="361108"/>
          </a:xfrm>
        </p:grpSpPr>
        <p:sp>
          <p:nvSpPr>
            <p:cNvPr id="11141" name="Google Shape;11141;p90"/>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90"/>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90"/>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90"/>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5" name="Google Shape;11145;p90"/>
          <p:cNvGrpSpPr/>
          <p:nvPr/>
        </p:nvGrpSpPr>
        <p:grpSpPr>
          <a:xfrm>
            <a:off x="3950316" y="3639307"/>
            <a:ext cx="369805" cy="353782"/>
            <a:chOff x="3950316" y="3820307"/>
            <a:chExt cx="369805" cy="353782"/>
          </a:xfrm>
        </p:grpSpPr>
        <p:sp>
          <p:nvSpPr>
            <p:cNvPr id="11146" name="Google Shape;11146;p90"/>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90"/>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90"/>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90"/>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0" name="Google Shape;11150;p90"/>
          <p:cNvGrpSpPr/>
          <p:nvPr/>
        </p:nvGrpSpPr>
        <p:grpSpPr>
          <a:xfrm>
            <a:off x="1761909" y="3630961"/>
            <a:ext cx="307974" cy="371716"/>
            <a:chOff x="1761909" y="3811961"/>
            <a:chExt cx="307974" cy="371716"/>
          </a:xfrm>
        </p:grpSpPr>
        <p:sp>
          <p:nvSpPr>
            <p:cNvPr id="11151" name="Google Shape;11151;p90"/>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90"/>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90"/>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90"/>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90"/>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90"/>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90"/>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90"/>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90"/>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90"/>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1" name="Google Shape;11161;p90"/>
          <p:cNvGrpSpPr/>
          <p:nvPr/>
        </p:nvGrpSpPr>
        <p:grpSpPr>
          <a:xfrm>
            <a:off x="5373342" y="3627935"/>
            <a:ext cx="231395" cy="353145"/>
            <a:chOff x="5373342" y="3808935"/>
            <a:chExt cx="231395" cy="353145"/>
          </a:xfrm>
        </p:grpSpPr>
        <p:sp>
          <p:nvSpPr>
            <p:cNvPr id="11162" name="Google Shape;11162;p90"/>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90"/>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90"/>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90"/>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90"/>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90"/>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90"/>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90"/>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90"/>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71" name="Google Shape;11171;p90"/>
          <p:cNvSpPr/>
          <p:nvPr/>
        </p:nvSpPr>
        <p:spPr>
          <a:xfrm>
            <a:off x="6738361" y="3628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2" name="Google Shape;11172;p90"/>
          <p:cNvGrpSpPr/>
          <p:nvPr/>
        </p:nvGrpSpPr>
        <p:grpSpPr>
          <a:xfrm>
            <a:off x="5833775" y="3628445"/>
            <a:ext cx="235185" cy="352253"/>
            <a:chOff x="5833775" y="3809445"/>
            <a:chExt cx="235185" cy="352253"/>
          </a:xfrm>
        </p:grpSpPr>
        <p:sp>
          <p:nvSpPr>
            <p:cNvPr id="11173" name="Google Shape;11173;p90"/>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90"/>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90"/>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6" name="Google Shape;11176;p90"/>
          <p:cNvGrpSpPr/>
          <p:nvPr/>
        </p:nvGrpSpPr>
        <p:grpSpPr>
          <a:xfrm>
            <a:off x="4942472" y="3628318"/>
            <a:ext cx="238976" cy="352762"/>
            <a:chOff x="4942472" y="3809318"/>
            <a:chExt cx="238976" cy="352762"/>
          </a:xfrm>
        </p:grpSpPr>
        <p:sp>
          <p:nvSpPr>
            <p:cNvPr id="11177" name="Google Shape;11177;p90"/>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90"/>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90"/>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90"/>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90"/>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90"/>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90"/>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4" name="Google Shape;11184;p90"/>
          <p:cNvGrpSpPr/>
          <p:nvPr/>
        </p:nvGrpSpPr>
        <p:grpSpPr>
          <a:xfrm>
            <a:off x="6266525" y="3626788"/>
            <a:ext cx="260223" cy="353527"/>
            <a:chOff x="6266525" y="3807788"/>
            <a:chExt cx="260223" cy="353527"/>
          </a:xfrm>
        </p:grpSpPr>
        <p:sp>
          <p:nvSpPr>
            <p:cNvPr id="11185" name="Google Shape;11185;p90"/>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90"/>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90"/>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90"/>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9" name="Google Shape;11189;p90"/>
          <p:cNvSpPr/>
          <p:nvPr/>
        </p:nvSpPr>
        <p:spPr>
          <a:xfrm>
            <a:off x="7972870" y="3627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0" name="Google Shape;11190;p90"/>
          <p:cNvGrpSpPr/>
          <p:nvPr/>
        </p:nvGrpSpPr>
        <p:grpSpPr>
          <a:xfrm>
            <a:off x="7184363" y="3628604"/>
            <a:ext cx="202184" cy="352762"/>
            <a:chOff x="7184363" y="3809604"/>
            <a:chExt cx="202184" cy="352762"/>
          </a:xfrm>
        </p:grpSpPr>
        <p:sp>
          <p:nvSpPr>
            <p:cNvPr id="11191" name="Google Shape;11191;p90"/>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90"/>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3" name="Google Shape;11193;p90"/>
          <p:cNvGrpSpPr/>
          <p:nvPr/>
        </p:nvGrpSpPr>
        <p:grpSpPr>
          <a:xfrm>
            <a:off x="7571624" y="3627935"/>
            <a:ext cx="292047" cy="352762"/>
            <a:chOff x="7571624" y="3808935"/>
            <a:chExt cx="292047" cy="352762"/>
          </a:xfrm>
        </p:grpSpPr>
        <p:sp>
          <p:nvSpPr>
            <p:cNvPr id="11194" name="Google Shape;11194;p90"/>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90"/>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90"/>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90"/>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90"/>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90"/>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0" name="Google Shape;11200;p90"/>
          <p:cNvGrpSpPr/>
          <p:nvPr/>
        </p:nvGrpSpPr>
        <p:grpSpPr>
          <a:xfrm>
            <a:off x="2174559" y="3175116"/>
            <a:ext cx="364135" cy="359930"/>
            <a:chOff x="2174559" y="3356116"/>
            <a:chExt cx="364135" cy="359930"/>
          </a:xfrm>
        </p:grpSpPr>
        <p:sp>
          <p:nvSpPr>
            <p:cNvPr id="11201" name="Google Shape;11201;p90"/>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90"/>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3" name="Google Shape;11203;p90"/>
          <p:cNvGrpSpPr/>
          <p:nvPr/>
        </p:nvGrpSpPr>
        <p:grpSpPr>
          <a:xfrm>
            <a:off x="1731934" y="3174639"/>
            <a:ext cx="368371" cy="361554"/>
            <a:chOff x="1731934" y="3355639"/>
            <a:chExt cx="368371" cy="361554"/>
          </a:xfrm>
        </p:grpSpPr>
        <p:sp>
          <p:nvSpPr>
            <p:cNvPr id="11204" name="Google Shape;11204;p90"/>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90"/>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6" name="Google Shape;11206;p90"/>
          <p:cNvGrpSpPr/>
          <p:nvPr/>
        </p:nvGrpSpPr>
        <p:grpSpPr>
          <a:xfrm>
            <a:off x="3990517" y="3173173"/>
            <a:ext cx="279559" cy="363402"/>
            <a:chOff x="3990517" y="3354173"/>
            <a:chExt cx="279559" cy="363402"/>
          </a:xfrm>
        </p:grpSpPr>
        <p:sp>
          <p:nvSpPr>
            <p:cNvPr id="11207" name="Google Shape;11207;p90"/>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90"/>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90"/>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0" name="Google Shape;11210;p90"/>
          <p:cNvGrpSpPr/>
          <p:nvPr/>
        </p:nvGrpSpPr>
        <p:grpSpPr>
          <a:xfrm>
            <a:off x="3497847" y="3236374"/>
            <a:ext cx="379680" cy="237606"/>
            <a:chOff x="3497847" y="3417374"/>
            <a:chExt cx="379680" cy="237606"/>
          </a:xfrm>
        </p:grpSpPr>
        <p:sp>
          <p:nvSpPr>
            <p:cNvPr id="11211" name="Google Shape;11211;p90"/>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90"/>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90"/>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90"/>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5" name="Google Shape;11215;p90"/>
          <p:cNvGrpSpPr/>
          <p:nvPr/>
        </p:nvGrpSpPr>
        <p:grpSpPr>
          <a:xfrm>
            <a:off x="2612597" y="3186075"/>
            <a:ext cx="376271" cy="337982"/>
            <a:chOff x="2612597" y="3367075"/>
            <a:chExt cx="376271" cy="337982"/>
          </a:xfrm>
        </p:grpSpPr>
        <p:sp>
          <p:nvSpPr>
            <p:cNvPr id="11216" name="Google Shape;11216;p90"/>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90"/>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8" name="Google Shape;11218;p90"/>
          <p:cNvGrpSpPr/>
          <p:nvPr/>
        </p:nvGrpSpPr>
        <p:grpSpPr>
          <a:xfrm>
            <a:off x="3071914" y="3183431"/>
            <a:ext cx="343652" cy="342505"/>
            <a:chOff x="3071914" y="3364431"/>
            <a:chExt cx="343652" cy="342505"/>
          </a:xfrm>
        </p:grpSpPr>
        <p:sp>
          <p:nvSpPr>
            <p:cNvPr id="11219" name="Google Shape;11219;p90"/>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90"/>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90"/>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90"/>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90"/>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4" name="Google Shape;11224;p90"/>
          <p:cNvGrpSpPr/>
          <p:nvPr/>
        </p:nvGrpSpPr>
        <p:grpSpPr>
          <a:xfrm>
            <a:off x="897141" y="3178875"/>
            <a:ext cx="257962" cy="352762"/>
            <a:chOff x="897141" y="3359875"/>
            <a:chExt cx="257962" cy="352762"/>
          </a:xfrm>
        </p:grpSpPr>
        <p:sp>
          <p:nvSpPr>
            <p:cNvPr id="11225" name="Google Shape;11225;p90"/>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90"/>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90"/>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90"/>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90"/>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90"/>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90"/>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90"/>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90"/>
          <p:cNvGrpSpPr/>
          <p:nvPr/>
        </p:nvGrpSpPr>
        <p:grpSpPr>
          <a:xfrm>
            <a:off x="1333682" y="3163330"/>
            <a:ext cx="271213" cy="383088"/>
            <a:chOff x="1333682" y="3344330"/>
            <a:chExt cx="271213" cy="383088"/>
          </a:xfrm>
        </p:grpSpPr>
        <p:sp>
          <p:nvSpPr>
            <p:cNvPr id="11234" name="Google Shape;11234;p90"/>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90"/>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90"/>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90"/>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90"/>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90"/>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90"/>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90"/>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90"/>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90"/>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90"/>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5" name="Google Shape;11245;p90"/>
          <p:cNvGrpSpPr/>
          <p:nvPr/>
        </p:nvGrpSpPr>
        <p:grpSpPr>
          <a:xfrm>
            <a:off x="6664394" y="3165974"/>
            <a:ext cx="353113" cy="351998"/>
            <a:chOff x="6664394" y="3346974"/>
            <a:chExt cx="353113" cy="351998"/>
          </a:xfrm>
        </p:grpSpPr>
        <p:sp>
          <p:nvSpPr>
            <p:cNvPr id="11246" name="Google Shape;11246;p90"/>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90"/>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90"/>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90"/>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90"/>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1" name="Google Shape;11251;p90"/>
          <p:cNvGrpSpPr/>
          <p:nvPr/>
        </p:nvGrpSpPr>
        <p:grpSpPr>
          <a:xfrm>
            <a:off x="849741" y="1778307"/>
            <a:ext cx="399398" cy="375443"/>
            <a:chOff x="849741" y="1959307"/>
            <a:chExt cx="399398" cy="375443"/>
          </a:xfrm>
        </p:grpSpPr>
        <p:sp>
          <p:nvSpPr>
            <p:cNvPr id="11252" name="Google Shape;11252;p90"/>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90"/>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4" name="Google Shape;11254;p90"/>
          <p:cNvGrpSpPr/>
          <p:nvPr/>
        </p:nvGrpSpPr>
        <p:grpSpPr>
          <a:xfrm>
            <a:off x="1284212" y="1782766"/>
            <a:ext cx="379489" cy="366046"/>
            <a:chOff x="1284212" y="1963766"/>
            <a:chExt cx="379489" cy="366046"/>
          </a:xfrm>
        </p:grpSpPr>
        <p:sp>
          <p:nvSpPr>
            <p:cNvPr id="11255" name="Google Shape;11255;p90"/>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90"/>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7" name="Google Shape;11257;p90"/>
          <p:cNvGrpSpPr/>
          <p:nvPr/>
        </p:nvGrpSpPr>
        <p:grpSpPr>
          <a:xfrm>
            <a:off x="3037766" y="1788564"/>
            <a:ext cx="370219" cy="354928"/>
            <a:chOff x="3037766" y="1969564"/>
            <a:chExt cx="370219" cy="354928"/>
          </a:xfrm>
        </p:grpSpPr>
        <p:sp>
          <p:nvSpPr>
            <p:cNvPr id="11258" name="Google Shape;11258;p90"/>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90"/>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90"/>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90"/>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2" name="Google Shape;11262;p90"/>
          <p:cNvGrpSpPr/>
          <p:nvPr/>
        </p:nvGrpSpPr>
        <p:grpSpPr>
          <a:xfrm>
            <a:off x="3982553" y="1790730"/>
            <a:ext cx="304566" cy="350501"/>
            <a:chOff x="3982553" y="1971730"/>
            <a:chExt cx="304566" cy="350501"/>
          </a:xfrm>
        </p:grpSpPr>
        <p:sp>
          <p:nvSpPr>
            <p:cNvPr id="11263" name="Google Shape;11263;p90"/>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90"/>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5" name="Google Shape;11265;p90"/>
          <p:cNvGrpSpPr/>
          <p:nvPr/>
        </p:nvGrpSpPr>
        <p:grpSpPr>
          <a:xfrm>
            <a:off x="2567841" y="1813124"/>
            <a:ext cx="399812" cy="306477"/>
            <a:chOff x="2567841" y="1994124"/>
            <a:chExt cx="399812" cy="306477"/>
          </a:xfrm>
        </p:grpSpPr>
        <p:sp>
          <p:nvSpPr>
            <p:cNvPr id="11266" name="Google Shape;11266;p90"/>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90"/>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90"/>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9" name="Google Shape;11269;p90"/>
          <p:cNvGrpSpPr/>
          <p:nvPr/>
        </p:nvGrpSpPr>
        <p:grpSpPr>
          <a:xfrm>
            <a:off x="2212084" y="1779358"/>
            <a:ext cx="324698" cy="372863"/>
            <a:chOff x="2212084" y="1960358"/>
            <a:chExt cx="324698" cy="372863"/>
          </a:xfrm>
        </p:grpSpPr>
        <p:sp>
          <p:nvSpPr>
            <p:cNvPr id="11270" name="Google Shape;11270;p90"/>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90"/>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90"/>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3" name="Google Shape;11273;p90"/>
          <p:cNvGrpSpPr/>
          <p:nvPr/>
        </p:nvGrpSpPr>
        <p:grpSpPr>
          <a:xfrm>
            <a:off x="1805901" y="1779358"/>
            <a:ext cx="284847" cy="373627"/>
            <a:chOff x="1805901" y="1960358"/>
            <a:chExt cx="284847" cy="373627"/>
          </a:xfrm>
        </p:grpSpPr>
        <p:sp>
          <p:nvSpPr>
            <p:cNvPr id="11274" name="Google Shape;11274;p90"/>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90"/>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6" name="Google Shape;11276;p90"/>
          <p:cNvSpPr/>
          <p:nvPr/>
        </p:nvSpPr>
        <p:spPr>
          <a:xfrm>
            <a:off x="3505429" y="1799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90"/>
          <p:cNvSpPr/>
          <p:nvPr/>
        </p:nvSpPr>
        <p:spPr>
          <a:xfrm>
            <a:off x="7100552" y="1803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90"/>
          <p:cNvSpPr/>
          <p:nvPr/>
        </p:nvSpPr>
        <p:spPr>
          <a:xfrm>
            <a:off x="7955445" y="1830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9" name="Google Shape;11279;p90"/>
          <p:cNvGrpSpPr/>
          <p:nvPr/>
        </p:nvGrpSpPr>
        <p:grpSpPr>
          <a:xfrm>
            <a:off x="6656812" y="1848388"/>
            <a:ext cx="368690" cy="245793"/>
            <a:chOff x="6656812" y="2029388"/>
            <a:chExt cx="368690" cy="245793"/>
          </a:xfrm>
        </p:grpSpPr>
        <p:sp>
          <p:nvSpPr>
            <p:cNvPr id="11280" name="Google Shape;11280;p90"/>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90"/>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90"/>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90"/>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90"/>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90"/>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90"/>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90"/>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90"/>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90"/>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0" name="Google Shape;11290;p90"/>
          <p:cNvGrpSpPr/>
          <p:nvPr/>
        </p:nvGrpSpPr>
        <p:grpSpPr>
          <a:xfrm>
            <a:off x="4869651" y="1831218"/>
            <a:ext cx="376654" cy="281566"/>
            <a:chOff x="4869651" y="2012218"/>
            <a:chExt cx="376654" cy="281566"/>
          </a:xfrm>
        </p:grpSpPr>
        <p:sp>
          <p:nvSpPr>
            <p:cNvPr id="11291" name="Google Shape;11291;p90"/>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90"/>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90"/>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90"/>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5" name="Google Shape;11295;p90"/>
          <p:cNvGrpSpPr/>
          <p:nvPr/>
        </p:nvGrpSpPr>
        <p:grpSpPr>
          <a:xfrm>
            <a:off x="5306224" y="1831313"/>
            <a:ext cx="367925" cy="281694"/>
            <a:chOff x="5306224" y="2012313"/>
            <a:chExt cx="367925" cy="281694"/>
          </a:xfrm>
        </p:grpSpPr>
        <p:sp>
          <p:nvSpPr>
            <p:cNvPr id="11296" name="Google Shape;11296;p90"/>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90"/>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8" name="Google Shape;11298;p90"/>
          <p:cNvSpPr/>
          <p:nvPr/>
        </p:nvSpPr>
        <p:spPr>
          <a:xfrm>
            <a:off x="5754137" y="1824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9" name="Google Shape;11299;p90"/>
          <p:cNvGrpSpPr/>
          <p:nvPr/>
        </p:nvGrpSpPr>
        <p:grpSpPr>
          <a:xfrm>
            <a:off x="6195998" y="1802102"/>
            <a:ext cx="368308" cy="338746"/>
            <a:chOff x="6195998" y="1983102"/>
            <a:chExt cx="368308" cy="338746"/>
          </a:xfrm>
        </p:grpSpPr>
        <p:sp>
          <p:nvSpPr>
            <p:cNvPr id="11300" name="Google Shape;11300;p90"/>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90"/>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90"/>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3" name="Google Shape;11303;p90"/>
          <p:cNvGrpSpPr/>
          <p:nvPr/>
        </p:nvGrpSpPr>
        <p:grpSpPr>
          <a:xfrm>
            <a:off x="7542031" y="1830835"/>
            <a:ext cx="369072" cy="280037"/>
            <a:chOff x="7542031" y="2011835"/>
            <a:chExt cx="369072" cy="280037"/>
          </a:xfrm>
        </p:grpSpPr>
        <p:sp>
          <p:nvSpPr>
            <p:cNvPr id="11304" name="Google Shape;11304;p90"/>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90"/>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90"/>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90"/>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90"/>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90"/>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90"/>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90"/>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90"/>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3" name="Google Shape;11313;p90"/>
          <p:cNvGrpSpPr/>
          <p:nvPr/>
        </p:nvGrpSpPr>
        <p:grpSpPr>
          <a:xfrm>
            <a:off x="8010427" y="3167503"/>
            <a:ext cx="278795" cy="351615"/>
            <a:chOff x="8010427" y="3348503"/>
            <a:chExt cx="278795" cy="351615"/>
          </a:xfrm>
        </p:grpSpPr>
        <p:sp>
          <p:nvSpPr>
            <p:cNvPr id="11314" name="Google Shape;11314;p90"/>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90"/>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90"/>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90"/>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18" name="Google Shape;11318;p90"/>
          <p:cNvSpPr/>
          <p:nvPr/>
        </p:nvSpPr>
        <p:spPr>
          <a:xfrm>
            <a:off x="7615138" y="3167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19" name="Google Shape;11319;p90"/>
          <p:cNvGrpSpPr/>
          <p:nvPr/>
        </p:nvGrpSpPr>
        <p:grpSpPr>
          <a:xfrm>
            <a:off x="7141900" y="3168204"/>
            <a:ext cx="281057" cy="351010"/>
            <a:chOff x="7141900" y="3349204"/>
            <a:chExt cx="281057" cy="351010"/>
          </a:xfrm>
        </p:grpSpPr>
        <p:sp>
          <p:nvSpPr>
            <p:cNvPr id="11320" name="Google Shape;11320;p90"/>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90"/>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90"/>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3" name="Google Shape;11323;p90"/>
          <p:cNvGrpSpPr/>
          <p:nvPr/>
        </p:nvGrpSpPr>
        <p:grpSpPr>
          <a:xfrm>
            <a:off x="5314188" y="3169032"/>
            <a:ext cx="363752" cy="353113"/>
            <a:chOff x="5314188" y="3350032"/>
            <a:chExt cx="363752" cy="353113"/>
          </a:xfrm>
        </p:grpSpPr>
        <p:sp>
          <p:nvSpPr>
            <p:cNvPr id="11324" name="Google Shape;11324;p90"/>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90"/>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6" name="Google Shape;11326;p90"/>
          <p:cNvGrpSpPr/>
          <p:nvPr/>
        </p:nvGrpSpPr>
        <p:grpSpPr>
          <a:xfrm>
            <a:off x="5829984" y="3169032"/>
            <a:ext cx="220755" cy="352348"/>
            <a:chOff x="5829984" y="3350032"/>
            <a:chExt cx="220755" cy="352348"/>
          </a:xfrm>
        </p:grpSpPr>
        <p:sp>
          <p:nvSpPr>
            <p:cNvPr id="11327" name="Google Shape;11327;p90"/>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90"/>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90"/>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90"/>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1" name="Google Shape;11331;p90"/>
          <p:cNvGrpSpPr/>
          <p:nvPr/>
        </p:nvGrpSpPr>
        <p:grpSpPr>
          <a:xfrm>
            <a:off x="4882170" y="3168841"/>
            <a:ext cx="358464" cy="352316"/>
            <a:chOff x="4882170" y="3349841"/>
            <a:chExt cx="358464" cy="352316"/>
          </a:xfrm>
        </p:grpSpPr>
        <p:sp>
          <p:nvSpPr>
            <p:cNvPr id="11332" name="Google Shape;11332;p90"/>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90"/>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34" name="Google Shape;11334;p90"/>
          <p:cNvSpPr/>
          <p:nvPr/>
        </p:nvSpPr>
        <p:spPr>
          <a:xfrm>
            <a:off x="3955221" y="2712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90"/>
          <p:cNvSpPr/>
          <p:nvPr/>
        </p:nvSpPr>
        <p:spPr>
          <a:xfrm>
            <a:off x="3499727" y="2261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6" name="Google Shape;11336;p90"/>
          <p:cNvGrpSpPr/>
          <p:nvPr/>
        </p:nvGrpSpPr>
        <p:grpSpPr>
          <a:xfrm>
            <a:off x="3044965" y="2254220"/>
            <a:ext cx="400194" cy="324316"/>
            <a:chOff x="3044965" y="2435220"/>
            <a:chExt cx="400194" cy="324316"/>
          </a:xfrm>
        </p:grpSpPr>
        <p:sp>
          <p:nvSpPr>
            <p:cNvPr id="11337" name="Google Shape;11337;p90"/>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90"/>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90"/>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0" name="Google Shape;11340;p90"/>
          <p:cNvGrpSpPr/>
          <p:nvPr/>
        </p:nvGrpSpPr>
        <p:grpSpPr>
          <a:xfrm>
            <a:off x="6203579" y="3167981"/>
            <a:ext cx="351615" cy="350373"/>
            <a:chOff x="6203579" y="3348981"/>
            <a:chExt cx="351615" cy="350373"/>
          </a:xfrm>
        </p:grpSpPr>
        <p:sp>
          <p:nvSpPr>
            <p:cNvPr id="11341" name="Google Shape;11341;p90"/>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90"/>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90"/>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90"/>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90"/>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6" name="Google Shape;11346;p90"/>
          <p:cNvGrpSpPr/>
          <p:nvPr/>
        </p:nvGrpSpPr>
        <p:grpSpPr>
          <a:xfrm>
            <a:off x="4878379" y="2292892"/>
            <a:ext cx="367161" cy="287523"/>
            <a:chOff x="4878379" y="2473892"/>
            <a:chExt cx="367161" cy="287523"/>
          </a:xfrm>
        </p:grpSpPr>
        <p:sp>
          <p:nvSpPr>
            <p:cNvPr id="11347" name="Google Shape;11347;p90"/>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90"/>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90"/>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90"/>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90"/>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2" name="Google Shape;11352;p90"/>
          <p:cNvGrpSpPr/>
          <p:nvPr/>
        </p:nvGrpSpPr>
        <p:grpSpPr>
          <a:xfrm>
            <a:off x="1325719" y="2706689"/>
            <a:ext cx="290581" cy="372481"/>
            <a:chOff x="1325719" y="2887689"/>
            <a:chExt cx="290581" cy="372481"/>
          </a:xfrm>
        </p:grpSpPr>
        <p:sp>
          <p:nvSpPr>
            <p:cNvPr id="11353" name="Google Shape;11353;p90"/>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90"/>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55" name="Google Shape;11355;p90"/>
          <p:cNvSpPr/>
          <p:nvPr/>
        </p:nvSpPr>
        <p:spPr>
          <a:xfrm>
            <a:off x="1819153" y="2701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6" name="Google Shape;11356;p90"/>
          <p:cNvGrpSpPr/>
          <p:nvPr/>
        </p:nvGrpSpPr>
        <p:grpSpPr>
          <a:xfrm>
            <a:off x="3510335" y="2711499"/>
            <a:ext cx="360726" cy="361204"/>
            <a:chOff x="3510335" y="2892499"/>
            <a:chExt cx="360726" cy="361204"/>
          </a:xfrm>
        </p:grpSpPr>
        <p:sp>
          <p:nvSpPr>
            <p:cNvPr id="11357" name="Google Shape;11357;p90"/>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90"/>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90"/>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90"/>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90"/>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2" name="Google Shape;11362;p90"/>
          <p:cNvGrpSpPr/>
          <p:nvPr/>
        </p:nvGrpSpPr>
        <p:grpSpPr>
          <a:xfrm>
            <a:off x="3086313" y="2696049"/>
            <a:ext cx="320143" cy="392581"/>
            <a:chOff x="3086313" y="2877049"/>
            <a:chExt cx="320143" cy="392581"/>
          </a:xfrm>
        </p:grpSpPr>
        <p:sp>
          <p:nvSpPr>
            <p:cNvPr id="11363" name="Google Shape;11363;p90"/>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90"/>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90"/>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90"/>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90"/>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90"/>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90"/>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90"/>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90"/>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90"/>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90"/>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90"/>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5" name="Google Shape;11375;p90"/>
          <p:cNvSpPr/>
          <p:nvPr/>
        </p:nvSpPr>
        <p:spPr>
          <a:xfrm>
            <a:off x="2253814" y="2713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6" name="Google Shape;11376;p90"/>
          <p:cNvGrpSpPr/>
          <p:nvPr/>
        </p:nvGrpSpPr>
        <p:grpSpPr>
          <a:xfrm>
            <a:off x="861113" y="2704746"/>
            <a:ext cx="333809" cy="373277"/>
            <a:chOff x="861113" y="2885746"/>
            <a:chExt cx="333809" cy="373277"/>
          </a:xfrm>
        </p:grpSpPr>
        <p:sp>
          <p:nvSpPr>
            <p:cNvPr id="11377" name="Google Shape;11377;p90"/>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90"/>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90"/>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0" name="Google Shape;11380;p90"/>
          <p:cNvSpPr/>
          <p:nvPr/>
        </p:nvSpPr>
        <p:spPr>
          <a:xfrm>
            <a:off x="2616005" y="2705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90"/>
          <p:cNvSpPr/>
          <p:nvPr/>
        </p:nvSpPr>
        <p:spPr>
          <a:xfrm>
            <a:off x="2160129" y="1335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2" name="Google Shape;11382;p90"/>
          <p:cNvGrpSpPr/>
          <p:nvPr/>
        </p:nvGrpSpPr>
        <p:grpSpPr>
          <a:xfrm>
            <a:off x="1297654" y="1323481"/>
            <a:ext cx="349354" cy="362223"/>
            <a:chOff x="1297654" y="1504481"/>
            <a:chExt cx="349354" cy="362223"/>
          </a:xfrm>
        </p:grpSpPr>
        <p:sp>
          <p:nvSpPr>
            <p:cNvPr id="11383" name="Google Shape;11383;p90"/>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90"/>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90"/>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86" name="Google Shape;11386;p90"/>
          <p:cNvSpPr/>
          <p:nvPr/>
        </p:nvSpPr>
        <p:spPr>
          <a:xfrm>
            <a:off x="3945378" y="1349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7" name="Google Shape;11387;p90"/>
          <p:cNvGrpSpPr/>
          <p:nvPr/>
        </p:nvGrpSpPr>
        <p:grpSpPr>
          <a:xfrm>
            <a:off x="852385" y="1329916"/>
            <a:ext cx="353145" cy="351998"/>
            <a:chOff x="852385" y="1510916"/>
            <a:chExt cx="353145" cy="351998"/>
          </a:xfrm>
        </p:grpSpPr>
        <p:sp>
          <p:nvSpPr>
            <p:cNvPr id="11388" name="Google Shape;11388;p90"/>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90"/>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90"/>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1" name="Google Shape;11391;p90"/>
          <p:cNvGrpSpPr/>
          <p:nvPr/>
        </p:nvGrpSpPr>
        <p:grpSpPr>
          <a:xfrm>
            <a:off x="1745217" y="1334471"/>
            <a:ext cx="343269" cy="342505"/>
            <a:chOff x="1745217" y="1515471"/>
            <a:chExt cx="343269" cy="342505"/>
          </a:xfrm>
        </p:grpSpPr>
        <p:sp>
          <p:nvSpPr>
            <p:cNvPr id="11392" name="Google Shape;11392;p90"/>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90"/>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90"/>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90"/>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6" name="Google Shape;11396;p90"/>
          <p:cNvSpPr/>
          <p:nvPr/>
        </p:nvSpPr>
        <p:spPr>
          <a:xfrm>
            <a:off x="3509220" y="1324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7" name="Google Shape;11397;p90"/>
          <p:cNvGrpSpPr/>
          <p:nvPr/>
        </p:nvGrpSpPr>
        <p:grpSpPr>
          <a:xfrm>
            <a:off x="3042703" y="1348137"/>
            <a:ext cx="411535" cy="315587"/>
            <a:chOff x="3042703" y="1529137"/>
            <a:chExt cx="411535" cy="315587"/>
          </a:xfrm>
        </p:grpSpPr>
        <p:sp>
          <p:nvSpPr>
            <p:cNvPr id="11398" name="Google Shape;11398;p90"/>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90"/>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90"/>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90"/>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90"/>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90"/>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90"/>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90"/>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90"/>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90"/>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8" name="Google Shape;11408;p90"/>
          <p:cNvGrpSpPr/>
          <p:nvPr/>
        </p:nvGrpSpPr>
        <p:grpSpPr>
          <a:xfrm>
            <a:off x="2629289" y="1363682"/>
            <a:ext cx="350501" cy="284497"/>
            <a:chOff x="2629289" y="1544682"/>
            <a:chExt cx="350501" cy="284497"/>
          </a:xfrm>
        </p:grpSpPr>
        <p:sp>
          <p:nvSpPr>
            <p:cNvPr id="11409" name="Google Shape;11409;p90"/>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90"/>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90"/>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90"/>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90"/>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90"/>
          <p:cNvGrpSpPr/>
          <p:nvPr/>
        </p:nvGrpSpPr>
        <p:grpSpPr>
          <a:xfrm>
            <a:off x="5305077" y="1321633"/>
            <a:ext cx="367893" cy="365218"/>
            <a:chOff x="5305077" y="1502633"/>
            <a:chExt cx="367893" cy="365218"/>
          </a:xfrm>
        </p:grpSpPr>
        <p:sp>
          <p:nvSpPr>
            <p:cNvPr id="11415" name="Google Shape;11415;p90"/>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90"/>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7" name="Google Shape;11417;p90"/>
          <p:cNvGrpSpPr/>
          <p:nvPr/>
        </p:nvGrpSpPr>
        <p:grpSpPr>
          <a:xfrm>
            <a:off x="7100170" y="1319117"/>
            <a:ext cx="368308" cy="367033"/>
            <a:chOff x="7100170" y="1500117"/>
            <a:chExt cx="368308" cy="367033"/>
          </a:xfrm>
        </p:grpSpPr>
        <p:sp>
          <p:nvSpPr>
            <p:cNvPr id="11418" name="Google Shape;11418;p90"/>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90"/>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90"/>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90"/>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90"/>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90"/>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90"/>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90"/>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90"/>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90"/>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90"/>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90"/>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90"/>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1" name="Google Shape;11431;p90"/>
          <p:cNvSpPr/>
          <p:nvPr/>
        </p:nvSpPr>
        <p:spPr>
          <a:xfrm>
            <a:off x="7539642" y="1319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2" name="Google Shape;11432;p90"/>
          <p:cNvGrpSpPr/>
          <p:nvPr/>
        </p:nvGrpSpPr>
        <p:grpSpPr>
          <a:xfrm>
            <a:off x="6649231" y="1319021"/>
            <a:ext cx="390287" cy="367065"/>
            <a:chOff x="6649231" y="1500021"/>
            <a:chExt cx="390287" cy="367065"/>
          </a:xfrm>
        </p:grpSpPr>
        <p:sp>
          <p:nvSpPr>
            <p:cNvPr id="11433" name="Google Shape;11433;p90"/>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90"/>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90"/>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90"/>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90"/>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90"/>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90"/>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90"/>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90"/>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90"/>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90"/>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90"/>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5" name="Google Shape;11445;p90"/>
          <p:cNvGrpSpPr/>
          <p:nvPr/>
        </p:nvGrpSpPr>
        <p:grpSpPr>
          <a:xfrm>
            <a:off x="5746938" y="1362503"/>
            <a:ext cx="387261" cy="280356"/>
            <a:chOff x="5746938" y="1543503"/>
            <a:chExt cx="387261" cy="280356"/>
          </a:xfrm>
        </p:grpSpPr>
        <p:sp>
          <p:nvSpPr>
            <p:cNvPr id="11446" name="Google Shape;11446;p90"/>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90"/>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8" name="Google Shape;11448;p90"/>
          <p:cNvGrpSpPr/>
          <p:nvPr/>
        </p:nvGrpSpPr>
        <p:grpSpPr>
          <a:xfrm>
            <a:off x="6196730" y="1344346"/>
            <a:ext cx="369072" cy="317467"/>
            <a:chOff x="6196730" y="1525346"/>
            <a:chExt cx="369072" cy="317467"/>
          </a:xfrm>
        </p:grpSpPr>
        <p:sp>
          <p:nvSpPr>
            <p:cNvPr id="11449" name="Google Shape;11449;p90"/>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90"/>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90"/>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2" name="Google Shape;11452;p90"/>
          <p:cNvGrpSpPr/>
          <p:nvPr/>
        </p:nvGrpSpPr>
        <p:grpSpPr>
          <a:xfrm>
            <a:off x="4940592" y="1319690"/>
            <a:ext cx="246558" cy="367161"/>
            <a:chOff x="4940592" y="1500690"/>
            <a:chExt cx="246558" cy="367161"/>
          </a:xfrm>
        </p:grpSpPr>
        <p:sp>
          <p:nvSpPr>
            <p:cNvPr id="11453" name="Google Shape;11453;p90"/>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90"/>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90"/>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90"/>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7" name="Google Shape;11457;p90"/>
          <p:cNvGrpSpPr/>
          <p:nvPr/>
        </p:nvGrpSpPr>
        <p:grpSpPr>
          <a:xfrm>
            <a:off x="7964906" y="1318894"/>
            <a:ext cx="380858" cy="367575"/>
            <a:chOff x="7964906" y="1499894"/>
            <a:chExt cx="380858" cy="367575"/>
          </a:xfrm>
        </p:grpSpPr>
        <p:sp>
          <p:nvSpPr>
            <p:cNvPr id="11458" name="Google Shape;11458;p90"/>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90"/>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90"/>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1" name="Google Shape;11461;p90"/>
          <p:cNvSpPr/>
          <p:nvPr/>
        </p:nvSpPr>
        <p:spPr>
          <a:xfrm>
            <a:off x="5779557" y="2721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62" name="Google Shape;11462;p90"/>
          <p:cNvGrpSpPr/>
          <p:nvPr/>
        </p:nvGrpSpPr>
        <p:grpSpPr>
          <a:xfrm>
            <a:off x="8007400" y="2721278"/>
            <a:ext cx="285230" cy="355597"/>
            <a:chOff x="8007400" y="2902278"/>
            <a:chExt cx="285230" cy="355597"/>
          </a:xfrm>
        </p:grpSpPr>
        <p:sp>
          <p:nvSpPr>
            <p:cNvPr id="11463" name="Google Shape;11463;p90"/>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90"/>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5" name="Google Shape;11465;p90"/>
          <p:cNvGrpSpPr/>
          <p:nvPr/>
        </p:nvGrpSpPr>
        <p:grpSpPr>
          <a:xfrm>
            <a:off x="6219124" y="2721788"/>
            <a:ext cx="318231" cy="355470"/>
            <a:chOff x="6219124" y="2902788"/>
            <a:chExt cx="318231" cy="355470"/>
          </a:xfrm>
        </p:grpSpPr>
        <p:sp>
          <p:nvSpPr>
            <p:cNvPr id="11466" name="Google Shape;11466;p90"/>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90"/>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90"/>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90"/>
          <p:cNvGrpSpPr/>
          <p:nvPr/>
        </p:nvGrpSpPr>
        <p:grpSpPr>
          <a:xfrm>
            <a:off x="4969421" y="2721852"/>
            <a:ext cx="185109" cy="355406"/>
            <a:chOff x="4969421" y="2902852"/>
            <a:chExt cx="185109" cy="355406"/>
          </a:xfrm>
        </p:grpSpPr>
        <p:sp>
          <p:nvSpPr>
            <p:cNvPr id="11470" name="Google Shape;11470;p90"/>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90"/>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90"/>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90"/>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90"/>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90"/>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6" name="Google Shape;11476;p90"/>
          <p:cNvSpPr/>
          <p:nvPr/>
        </p:nvSpPr>
        <p:spPr>
          <a:xfrm>
            <a:off x="7574555" y="2722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90"/>
          <p:cNvSpPr/>
          <p:nvPr/>
        </p:nvSpPr>
        <p:spPr>
          <a:xfrm>
            <a:off x="7121800" y="2721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78" name="Google Shape;11478;p90"/>
          <p:cNvGrpSpPr/>
          <p:nvPr/>
        </p:nvGrpSpPr>
        <p:grpSpPr>
          <a:xfrm>
            <a:off x="6685259" y="2721852"/>
            <a:ext cx="311414" cy="355406"/>
            <a:chOff x="6685259" y="2902852"/>
            <a:chExt cx="311414" cy="355406"/>
          </a:xfrm>
        </p:grpSpPr>
        <p:sp>
          <p:nvSpPr>
            <p:cNvPr id="11479" name="Google Shape;11479;p90"/>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90"/>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90"/>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2" name="Google Shape;11482;p90"/>
          <p:cNvGrpSpPr/>
          <p:nvPr/>
        </p:nvGrpSpPr>
        <p:grpSpPr>
          <a:xfrm>
            <a:off x="5309250" y="2722170"/>
            <a:ext cx="359579" cy="355852"/>
            <a:chOff x="5309250" y="2903170"/>
            <a:chExt cx="359579" cy="355852"/>
          </a:xfrm>
        </p:grpSpPr>
        <p:sp>
          <p:nvSpPr>
            <p:cNvPr id="11483" name="Google Shape;11483;p90"/>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90"/>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90"/>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6" name="Google Shape;11486;p90"/>
          <p:cNvGrpSpPr/>
          <p:nvPr/>
        </p:nvGrpSpPr>
        <p:grpSpPr>
          <a:xfrm>
            <a:off x="2199565" y="2240172"/>
            <a:ext cx="312179" cy="353431"/>
            <a:chOff x="2199565" y="2421172"/>
            <a:chExt cx="312179" cy="353431"/>
          </a:xfrm>
        </p:grpSpPr>
        <p:sp>
          <p:nvSpPr>
            <p:cNvPr id="11487" name="Google Shape;11487;p90"/>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90"/>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9" name="Google Shape;11489;p90"/>
          <p:cNvGrpSpPr/>
          <p:nvPr/>
        </p:nvGrpSpPr>
        <p:grpSpPr>
          <a:xfrm>
            <a:off x="1750887" y="2244727"/>
            <a:ext cx="320143" cy="343269"/>
            <a:chOff x="1750887" y="2425727"/>
            <a:chExt cx="320143" cy="343269"/>
          </a:xfrm>
        </p:grpSpPr>
        <p:sp>
          <p:nvSpPr>
            <p:cNvPr id="11490" name="Google Shape;11490;p90"/>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90"/>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2" name="Google Shape;11492;p90"/>
          <p:cNvGrpSpPr/>
          <p:nvPr/>
        </p:nvGrpSpPr>
        <p:grpSpPr>
          <a:xfrm>
            <a:off x="1298037" y="2244727"/>
            <a:ext cx="338364" cy="342887"/>
            <a:chOff x="1298037" y="2425727"/>
            <a:chExt cx="338364" cy="342887"/>
          </a:xfrm>
        </p:grpSpPr>
        <p:sp>
          <p:nvSpPr>
            <p:cNvPr id="11493" name="Google Shape;11493;p90"/>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90"/>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90"/>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90"/>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7" name="Google Shape;11497;p90"/>
          <p:cNvSpPr/>
          <p:nvPr/>
        </p:nvSpPr>
        <p:spPr>
          <a:xfrm>
            <a:off x="848977" y="2237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8" name="Google Shape;11498;p90"/>
          <p:cNvGrpSpPr/>
          <p:nvPr/>
        </p:nvGrpSpPr>
        <p:grpSpPr>
          <a:xfrm>
            <a:off x="3974207" y="2248009"/>
            <a:ext cx="320143" cy="338491"/>
            <a:chOff x="3974207" y="2429009"/>
            <a:chExt cx="320143" cy="338491"/>
          </a:xfrm>
        </p:grpSpPr>
        <p:sp>
          <p:nvSpPr>
            <p:cNvPr id="11499" name="Google Shape;11499;p90"/>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90"/>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1" name="Google Shape;11501;p90"/>
          <p:cNvGrpSpPr/>
          <p:nvPr/>
        </p:nvGrpSpPr>
        <p:grpSpPr>
          <a:xfrm>
            <a:off x="2623237" y="2250047"/>
            <a:ext cx="355024" cy="332630"/>
            <a:chOff x="2623237" y="2431047"/>
            <a:chExt cx="355024" cy="332630"/>
          </a:xfrm>
        </p:grpSpPr>
        <p:sp>
          <p:nvSpPr>
            <p:cNvPr id="11502" name="Google Shape;11502;p90"/>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90"/>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90"/>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90"/>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6" name="Google Shape;11506;p90"/>
          <p:cNvGrpSpPr/>
          <p:nvPr/>
        </p:nvGrpSpPr>
        <p:grpSpPr>
          <a:xfrm>
            <a:off x="6657194" y="2253073"/>
            <a:ext cx="375507" cy="367925"/>
            <a:chOff x="6657194" y="2434073"/>
            <a:chExt cx="375507" cy="367925"/>
          </a:xfrm>
        </p:grpSpPr>
        <p:sp>
          <p:nvSpPr>
            <p:cNvPr id="11507" name="Google Shape;11507;p90"/>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90"/>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90"/>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0" name="Google Shape;11510;p90"/>
          <p:cNvGrpSpPr/>
          <p:nvPr/>
        </p:nvGrpSpPr>
        <p:grpSpPr>
          <a:xfrm>
            <a:off x="7101317" y="2260655"/>
            <a:ext cx="367925" cy="352380"/>
            <a:chOff x="7101317" y="2441655"/>
            <a:chExt cx="367925" cy="352380"/>
          </a:xfrm>
        </p:grpSpPr>
        <p:sp>
          <p:nvSpPr>
            <p:cNvPr id="11511" name="Google Shape;11511;p90"/>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90"/>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3" name="Google Shape;11513;p90"/>
          <p:cNvGrpSpPr/>
          <p:nvPr/>
        </p:nvGrpSpPr>
        <p:grpSpPr>
          <a:xfrm>
            <a:off x="5756399" y="2253456"/>
            <a:ext cx="367925" cy="367161"/>
            <a:chOff x="5756399" y="2434456"/>
            <a:chExt cx="367925" cy="367161"/>
          </a:xfrm>
        </p:grpSpPr>
        <p:sp>
          <p:nvSpPr>
            <p:cNvPr id="11514" name="Google Shape;11514;p90"/>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90"/>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90"/>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90"/>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90"/>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90"/>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90"/>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1" name="Google Shape;11521;p90"/>
          <p:cNvSpPr/>
          <p:nvPr/>
        </p:nvSpPr>
        <p:spPr>
          <a:xfrm>
            <a:off x="5304695" y="2253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90"/>
          <p:cNvSpPr/>
          <p:nvPr/>
        </p:nvSpPr>
        <p:spPr>
          <a:xfrm>
            <a:off x="7542031" y="2264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23" name="Google Shape;11523;p90"/>
          <p:cNvGrpSpPr/>
          <p:nvPr/>
        </p:nvGrpSpPr>
        <p:grpSpPr>
          <a:xfrm>
            <a:off x="7964906" y="2253073"/>
            <a:ext cx="373627" cy="367925"/>
            <a:chOff x="7964906" y="2434073"/>
            <a:chExt cx="373627" cy="367925"/>
          </a:xfrm>
        </p:grpSpPr>
        <p:sp>
          <p:nvSpPr>
            <p:cNvPr id="11524" name="Google Shape;11524;p90"/>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90"/>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90"/>
          <p:cNvGrpSpPr/>
          <p:nvPr/>
        </p:nvGrpSpPr>
        <p:grpSpPr>
          <a:xfrm>
            <a:off x="6194086" y="2256737"/>
            <a:ext cx="369837" cy="360471"/>
            <a:chOff x="6194086" y="2437737"/>
            <a:chExt cx="369837" cy="360471"/>
          </a:xfrm>
        </p:grpSpPr>
        <p:sp>
          <p:nvSpPr>
            <p:cNvPr id="11527" name="Google Shape;11527;p90"/>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90"/>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9" name="Google Shape;11529;p90"/>
          <p:cNvSpPr txBox="1"/>
          <p:nvPr/>
        </p:nvSpPr>
        <p:spPr>
          <a:xfrm>
            <a:off x="849675"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1530" name="Google Shape;11530;p90"/>
          <p:cNvSpPr txBox="1"/>
          <p:nvPr/>
        </p:nvSpPr>
        <p:spPr>
          <a:xfrm>
            <a:off x="4858400" y="511017"/>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34" name="Shape 11534"/>
        <p:cNvGrpSpPr/>
        <p:nvPr/>
      </p:nvGrpSpPr>
      <p:grpSpPr>
        <a:xfrm>
          <a:off x="0" y="0"/>
          <a:ext cx="0" cy="0"/>
          <a:chOff x="0" y="0"/>
          <a:chExt cx="0" cy="0"/>
        </a:xfrm>
      </p:grpSpPr>
      <p:grpSp>
        <p:nvGrpSpPr>
          <p:cNvPr id="11535" name="Google Shape;11535;p91"/>
          <p:cNvGrpSpPr/>
          <p:nvPr/>
        </p:nvGrpSpPr>
        <p:grpSpPr>
          <a:xfrm>
            <a:off x="3122257" y="1334344"/>
            <a:ext cx="294850" cy="349434"/>
            <a:chOff x="3122257" y="1508594"/>
            <a:chExt cx="294850" cy="349434"/>
          </a:xfrm>
        </p:grpSpPr>
        <p:sp>
          <p:nvSpPr>
            <p:cNvPr id="11536" name="Google Shape;11536;p91"/>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91"/>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91"/>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91"/>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91"/>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1" name="Google Shape;11541;p91"/>
          <p:cNvGrpSpPr/>
          <p:nvPr/>
        </p:nvGrpSpPr>
        <p:grpSpPr>
          <a:xfrm>
            <a:off x="910723" y="1333962"/>
            <a:ext cx="251660" cy="350166"/>
            <a:chOff x="910723" y="1508212"/>
            <a:chExt cx="251660" cy="350166"/>
          </a:xfrm>
        </p:grpSpPr>
        <p:sp>
          <p:nvSpPr>
            <p:cNvPr id="11542" name="Google Shape;11542;p91"/>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91"/>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91"/>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91"/>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91"/>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91"/>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91"/>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91"/>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91"/>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91"/>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91"/>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91"/>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91"/>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91"/>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91"/>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91"/>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91"/>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9" name="Google Shape;11559;p91"/>
          <p:cNvGrpSpPr/>
          <p:nvPr/>
        </p:nvGrpSpPr>
        <p:grpSpPr>
          <a:xfrm>
            <a:off x="1308631" y="1333580"/>
            <a:ext cx="350166" cy="350198"/>
            <a:chOff x="1308631" y="1507830"/>
            <a:chExt cx="350166" cy="350198"/>
          </a:xfrm>
        </p:grpSpPr>
        <p:sp>
          <p:nvSpPr>
            <p:cNvPr id="11560" name="Google Shape;11560;p91"/>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91"/>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91"/>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91"/>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4" name="Google Shape;11564;p91"/>
          <p:cNvGrpSpPr/>
          <p:nvPr/>
        </p:nvGrpSpPr>
        <p:grpSpPr>
          <a:xfrm>
            <a:off x="1756921" y="1335489"/>
            <a:ext cx="345997" cy="345997"/>
            <a:chOff x="1756921" y="1509739"/>
            <a:chExt cx="345997" cy="345997"/>
          </a:xfrm>
        </p:grpSpPr>
        <p:sp>
          <p:nvSpPr>
            <p:cNvPr id="11565" name="Google Shape;11565;p91"/>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91"/>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91"/>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91"/>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91"/>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91"/>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91"/>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91"/>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91"/>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91"/>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91"/>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91"/>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91"/>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91"/>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91"/>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91"/>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91"/>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2" name="Google Shape;11582;p91"/>
          <p:cNvGrpSpPr/>
          <p:nvPr/>
        </p:nvGrpSpPr>
        <p:grpSpPr>
          <a:xfrm>
            <a:off x="2216956" y="1336253"/>
            <a:ext cx="318721" cy="345615"/>
            <a:chOff x="2216956" y="1510503"/>
            <a:chExt cx="318721" cy="345615"/>
          </a:xfrm>
        </p:grpSpPr>
        <p:sp>
          <p:nvSpPr>
            <p:cNvPr id="11583" name="Google Shape;11583;p91"/>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91"/>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91"/>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91"/>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91"/>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8" name="Google Shape;11588;p91"/>
          <p:cNvGrpSpPr/>
          <p:nvPr/>
        </p:nvGrpSpPr>
        <p:grpSpPr>
          <a:xfrm>
            <a:off x="3988156" y="1394211"/>
            <a:ext cx="349052" cy="230049"/>
            <a:chOff x="3988156" y="1568461"/>
            <a:chExt cx="349052" cy="230049"/>
          </a:xfrm>
        </p:grpSpPr>
        <p:sp>
          <p:nvSpPr>
            <p:cNvPr id="11589" name="Google Shape;11589;p91"/>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91"/>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91"/>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91"/>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91"/>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91"/>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91"/>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6" name="Google Shape;11596;p91"/>
          <p:cNvGrpSpPr/>
          <p:nvPr/>
        </p:nvGrpSpPr>
        <p:grpSpPr>
          <a:xfrm>
            <a:off x="2633037" y="1325623"/>
            <a:ext cx="379002" cy="366112"/>
            <a:chOff x="2633037" y="1499873"/>
            <a:chExt cx="379002" cy="366112"/>
          </a:xfrm>
        </p:grpSpPr>
        <p:sp>
          <p:nvSpPr>
            <p:cNvPr id="11597" name="Google Shape;11597;p91"/>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91"/>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91"/>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91"/>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91"/>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91"/>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3" name="Google Shape;11603;p91"/>
          <p:cNvGrpSpPr/>
          <p:nvPr/>
        </p:nvGrpSpPr>
        <p:grpSpPr>
          <a:xfrm>
            <a:off x="6675256" y="1341919"/>
            <a:ext cx="327823" cy="357009"/>
            <a:chOff x="6675256" y="1516169"/>
            <a:chExt cx="327823" cy="357009"/>
          </a:xfrm>
        </p:grpSpPr>
        <p:sp>
          <p:nvSpPr>
            <p:cNvPr id="11604" name="Google Shape;11604;p91"/>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91"/>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91"/>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91"/>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91"/>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91"/>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91"/>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91"/>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91"/>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3" name="Google Shape;11613;p91"/>
          <p:cNvGrpSpPr/>
          <p:nvPr/>
        </p:nvGrpSpPr>
        <p:grpSpPr>
          <a:xfrm>
            <a:off x="8020159" y="1342301"/>
            <a:ext cx="300897" cy="356627"/>
            <a:chOff x="8020159" y="1516551"/>
            <a:chExt cx="300897" cy="356627"/>
          </a:xfrm>
        </p:grpSpPr>
        <p:sp>
          <p:nvSpPr>
            <p:cNvPr id="11614" name="Google Shape;11614;p91"/>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91"/>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91"/>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91"/>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91"/>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9" name="Google Shape;11619;p91"/>
          <p:cNvGrpSpPr/>
          <p:nvPr/>
        </p:nvGrpSpPr>
        <p:grpSpPr>
          <a:xfrm>
            <a:off x="5377363" y="1341919"/>
            <a:ext cx="257357" cy="356627"/>
            <a:chOff x="5377363" y="1516169"/>
            <a:chExt cx="257357" cy="356627"/>
          </a:xfrm>
        </p:grpSpPr>
        <p:sp>
          <p:nvSpPr>
            <p:cNvPr id="11620" name="Google Shape;11620;p91"/>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91"/>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91"/>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91"/>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91"/>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91"/>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91"/>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91"/>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91"/>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91"/>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91"/>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91"/>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91"/>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91"/>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91"/>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91"/>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91"/>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7" name="Google Shape;11637;p91"/>
          <p:cNvGrpSpPr/>
          <p:nvPr/>
        </p:nvGrpSpPr>
        <p:grpSpPr>
          <a:xfrm>
            <a:off x="4880567" y="1361620"/>
            <a:ext cx="356245" cy="317607"/>
            <a:chOff x="4880567" y="1535870"/>
            <a:chExt cx="356245" cy="317607"/>
          </a:xfrm>
        </p:grpSpPr>
        <p:sp>
          <p:nvSpPr>
            <p:cNvPr id="11638" name="Google Shape;11638;p91"/>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91"/>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91"/>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91"/>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91"/>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3" name="Google Shape;11643;p91"/>
          <p:cNvGrpSpPr/>
          <p:nvPr/>
        </p:nvGrpSpPr>
        <p:grpSpPr>
          <a:xfrm>
            <a:off x="5771483" y="1341537"/>
            <a:ext cx="357359" cy="357391"/>
            <a:chOff x="5771483" y="1515787"/>
            <a:chExt cx="357359" cy="357391"/>
          </a:xfrm>
        </p:grpSpPr>
        <p:sp>
          <p:nvSpPr>
            <p:cNvPr id="11644" name="Google Shape;11644;p91"/>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91"/>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91"/>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91"/>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8" name="Google Shape;11648;p91"/>
          <p:cNvGrpSpPr/>
          <p:nvPr/>
        </p:nvGrpSpPr>
        <p:grpSpPr>
          <a:xfrm>
            <a:off x="7121669" y="1359360"/>
            <a:ext cx="321362" cy="321362"/>
            <a:chOff x="7121669" y="1533610"/>
            <a:chExt cx="321362" cy="321362"/>
          </a:xfrm>
        </p:grpSpPr>
        <p:sp>
          <p:nvSpPr>
            <p:cNvPr id="11649" name="Google Shape;11649;p91"/>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91"/>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91"/>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91"/>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3" name="Google Shape;11653;p91"/>
          <p:cNvGrpSpPr/>
          <p:nvPr/>
        </p:nvGrpSpPr>
        <p:grpSpPr>
          <a:xfrm>
            <a:off x="7562766" y="1340614"/>
            <a:ext cx="327059" cy="360192"/>
            <a:chOff x="7562766" y="1514864"/>
            <a:chExt cx="327059" cy="360192"/>
          </a:xfrm>
        </p:grpSpPr>
        <p:sp>
          <p:nvSpPr>
            <p:cNvPr id="11654" name="Google Shape;11654;p91"/>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91"/>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91"/>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91"/>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8" name="Google Shape;11658;p91"/>
          <p:cNvGrpSpPr/>
          <p:nvPr/>
        </p:nvGrpSpPr>
        <p:grpSpPr>
          <a:xfrm>
            <a:off x="6221229" y="1324423"/>
            <a:ext cx="361636" cy="362183"/>
            <a:chOff x="6259175" y="1559008"/>
            <a:chExt cx="271743" cy="272093"/>
          </a:xfrm>
        </p:grpSpPr>
        <p:sp>
          <p:nvSpPr>
            <p:cNvPr id="11659" name="Google Shape;11659;p91"/>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91"/>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91"/>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91"/>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91"/>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91"/>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91"/>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91"/>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91"/>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91"/>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91"/>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91"/>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91"/>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91"/>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91"/>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91"/>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91"/>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6" name="Google Shape;11676;p91"/>
          <p:cNvGrpSpPr/>
          <p:nvPr/>
        </p:nvGrpSpPr>
        <p:grpSpPr>
          <a:xfrm>
            <a:off x="6671087" y="1835054"/>
            <a:ext cx="332757" cy="281833"/>
            <a:chOff x="6671087" y="2009304"/>
            <a:chExt cx="332757" cy="281833"/>
          </a:xfrm>
        </p:grpSpPr>
        <p:sp>
          <p:nvSpPr>
            <p:cNvPr id="11677" name="Google Shape;11677;p91"/>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91"/>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9" name="Google Shape;11679;p91"/>
          <p:cNvSpPr/>
          <p:nvPr/>
        </p:nvSpPr>
        <p:spPr>
          <a:xfrm>
            <a:off x="1745940" y="179288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0" name="Google Shape;11680;p91"/>
          <p:cNvGrpSpPr/>
          <p:nvPr/>
        </p:nvGrpSpPr>
        <p:grpSpPr>
          <a:xfrm>
            <a:off x="2201806" y="1802335"/>
            <a:ext cx="349784" cy="349434"/>
            <a:chOff x="2201806" y="1976585"/>
            <a:chExt cx="349784" cy="349434"/>
          </a:xfrm>
        </p:grpSpPr>
        <p:sp>
          <p:nvSpPr>
            <p:cNvPr id="11681" name="Google Shape;11681;p91"/>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91"/>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91"/>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91"/>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5" name="Google Shape;11685;p91"/>
          <p:cNvGrpSpPr/>
          <p:nvPr/>
        </p:nvGrpSpPr>
        <p:grpSpPr>
          <a:xfrm>
            <a:off x="3094217" y="1802335"/>
            <a:ext cx="350198" cy="350548"/>
            <a:chOff x="3094217" y="1976585"/>
            <a:chExt cx="350198" cy="350548"/>
          </a:xfrm>
        </p:grpSpPr>
        <p:sp>
          <p:nvSpPr>
            <p:cNvPr id="11686" name="Google Shape;11686;p91"/>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91"/>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91"/>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91"/>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91"/>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91"/>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91"/>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91"/>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91"/>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91"/>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91"/>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91"/>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91"/>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9" name="Google Shape;11699;p91"/>
          <p:cNvSpPr/>
          <p:nvPr/>
        </p:nvSpPr>
        <p:spPr>
          <a:xfrm>
            <a:off x="1276039" y="178756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00" name="Google Shape;11700;p91"/>
          <p:cNvGrpSpPr/>
          <p:nvPr/>
        </p:nvGrpSpPr>
        <p:grpSpPr>
          <a:xfrm>
            <a:off x="3979435" y="1802335"/>
            <a:ext cx="345265" cy="349848"/>
            <a:chOff x="3979435" y="1976585"/>
            <a:chExt cx="345265" cy="349848"/>
          </a:xfrm>
        </p:grpSpPr>
        <p:sp>
          <p:nvSpPr>
            <p:cNvPr id="11701" name="Google Shape;11701;p91"/>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91"/>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91"/>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91"/>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91"/>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91"/>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91"/>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91"/>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91"/>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91"/>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91"/>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91"/>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91"/>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91"/>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91"/>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91"/>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91"/>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8" name="Google Shape;11718;p91"/>
          <p:cNvGrpSpPr/>
          <p:nvPr/>
        </p:nvGrpSpPr>
        <p:grpSpPr>
          <a:xfrm>
            <a:off x="3541011" y="1334344"/>
            <a:ext cx="350166" cy="349434"/>
            <a:chOff x="3541011" y="1508594"/>
            <a:chExt cx="350166" cy="349434"/>
          </a:xfrm>
        </p:grpSpPr>
        <p:sp>
          <p:nvSpPr>
            <p:cNvPr id="11719" name="Google Shape;11719;p91"/>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91"/>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91"/>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91"/>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91"/>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91"/>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91"/>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91"/>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91"/>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91"/>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91"/>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91"/>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91"/>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2" name="Google Shape;11732;p91"/>
          <p:cNvGrpSpPr/>
          <p:nvPr/>
        </p:nvGrpSpPr>
        <p:grpSpPr>
          <a:xfrm>
            <a:off x="3576626" y="1801571"/>
            <a:ext cx="284251" cy="351694"/>
            <a:chOff x="3576626" y="1975821"/>
            <a:chExt cx="284251" cy="351694"/>
          </a:xfrm>
        </p:grpSpPr>
        <p:sp>
          <p:nvSpPr>
            <p:cNvPr id="11733" name="Google Shape;11733;p91"/>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91"/>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91"/>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6" name="Google Shape;11736;p91"/>
          <p:cNvGrpSpPr/>
          <p:nvPr/>
        </p:nvGrpSpPr>
        <p:grpSpPr>
          <a:xfrm>
            <a:off x="2722090" y="2715912"/>
            <a:ext cx="238770" cy="371841"/>
            <a:chOff x="2722090" y="2890162"/>
            <a:chExt cx="238770" cy="371841"/>
          </a:xfrm>
        </p:grpSpPr>
        <p:sp>
          <p:nvSpPr>
            <p:cNvPr id="11737" name="Google Shape;11737;p91"/>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91"/>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91"/>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40" name="Google Shape;11740;p91"/>
          <p:cNvSpPr/>
          <p:nvPr/>
        </p:nvSpPr>
        <p:spPr>
          <a:xfrm>
            <a:off x="5775652" y="179514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41" name="Google Shape;11741;p91"/>
          <p:cNvGrpSpPr/>
          <p:nvPr/>
        </p:nvGrpSpPr>
        <p:grpSpPr>
          <a:xfrm>
            <a:off x="6216367" y="1795906"/>
            <a:ext cx="361147" cy="361147"/>
            <a:chOff x="6216367" y="1970156"/>
            <a:chExt cx="361147" cy="361147"/>
          </a:xfrm>
        </p:grpSpPr>
        <p:sp>
          <p:nvSpPr>
            <p:cNvPr id="11742" name="Google Shape;11742;p91"/>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91"/>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91"/>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91"/>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6" name="Google Shape;11746;p91"/>
          <p:cNvGrpSpPr/>
          <p:nvPr/>
        </p:nvGrpSpPr>
        <p:grpSpPr>
          <a:xfrm>
            <a:off x="1289311" y="2751972"/>
            <a:ext cx="408156" cy="299783"/>
            <a:chOff x="1289311" y="2926222"/>
            <a:chExt cx="408156" cy="299783"/>
          </a:xfrm>
        </p:grpSpPr>
        <p:sp>
          <p:nvSpPr>
            <p:cNvPr id="11747" name="Google Shape;11747;p91"/>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91"/>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9" name="Google Shape;11749;p91"/>
          <p:cNvGrpSpPr/>
          <p:nvPr/>
        </p:nvGrpSpPr>
        <p:grpSpPr>
          <a:xfrm>
            <a:off x="7978465" y="1795142"/>
            <a:ext cx="361147" cy="360797"/>
            <a:chOff x="7978465" y="1969392"/>
            <a:chExt cx="361147" cy="360797"/>
          </a:xfrm>
        </p:grpSpPr>
        <p:sp>
          <p:nvSpPr>
            <p:cNvPr id="11750" name="Google Shape;11750;p91"/>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91"/>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91"/>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91"/>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91"/>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91"/>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91"/>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91"/>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91"/>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9" name="Google Shape;11759;p91"/>
          <p:cNvSpPr/>
          <p:nvPr/>
        </p:nvSpPr>
        <p:spPr>
          <a:xfrm>
            <a:off x="2206357" y="271635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60" name="Google Shape;11760;p91"/>
          <p:cNvGrpSpPr/>
          <p:nvPr/>
        </p:nvGrpSpPr>
        <p:grpSpPr>
          <a:xfrm>
            <a:off x="854261" y="2734563"/>
            <a:ext cx="377474" cy="335748"/>
            <a:chOff x="854261" y="2908813"/>
            <a:chExt cx="377474" cy="335748"/>
          </a:xfrm>
        </p:grpSpPr>
        <p:sp>
          <p:nvSpPr>
            <p:cNvPr id="11761" name="Google Shape;11761;p91"/>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91"/>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91"/>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91"/>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91"/>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6" name="Google Shape;11766;p91"/>
          <p:cNvGrpSpPr/>
          <p:nvPr/>
        </p:nvGrpSpPr>
        <p:grpSpPr>
          <a:xfrm>
            <a:off x="1749728" y="2720527"/>
            <a:ext cx="386927" cy="363438"/>
            <a:chOff x="1749728" y="2894777"/>
            <a:chExt cx="386927" cy="363438"/>
          </a:xfrm>
        </p:grpSpPr>
        <p:sp>
          <p:nvSpPr>
            <p:cNvPr id="11767" name="Google Shape;11767;p91"/>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91"/>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91"/>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91"/>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91"/>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91"/>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91"/>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4" name="Google Shape;11774;p91"/>
          <p:cNvGrpSpPr/>
          <p:nvPr/>
        </p:nvGrpSpPr>
        <p:grpSpPr>
          <a:xfrm>
            <a:off x="7098912" y="1795142"/>
            <a:ext cx="359651" cy="361560"/>
            <a:chOff x="7098912" y="1969392"/>
            <a:chExt cx="359651" cy="361560"/>
          </a:xfrm>
        </p:grpSpPr>
        <p:sp>
          <p:nvSpPr>
            <p:cNvPr id="11775" name="Google Shape;11775;p91"/>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91"/>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91"/>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91"/>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91"/>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91"/>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91"/>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91"/>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91"/>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91"/>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91"/>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91"/>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91"/>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88" name="Google Shape;11788;p91"/>
          <p:cNvSpPr/>
          <p:nvPr/>
        </p:nvSpPr>
        <p:spPr>
          <a:xfrm>
            <a:off x="3094217" y="272090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89" name="Google Shape;11789;p91"/>
          <p:cNvGrpSpPr/>
          <p:nvPr/>
        </p:nvGrpSpPr>
        <p:grpSpPr>
          <a:xfrm>
            <a:off x="5352728" y="1815989"/>
            <a:ext cx="327091" cy="322508"/>
            <a:chOff x="5352728" y="1990239"/>
            <a:chExt cx="327091" cy="322508"/>
          </a:xfrm>
        </p:grpSpPr>
        <p:sp>
          <p:nvSpPr>
            <p:cNvPr id="11790" name="Google Shape;11790;p91"/>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91"/>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91"/>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3" name="Google Shape;11793;p91"/>
          <p:cNvGrpSpPr/>
          <p:nvPr/>
        </p:nvGrpSpPr>
        <p:grpSpPr>
          <a:xfrm>
            <a:off x="7538896" y="1795906"/>
            <a:ext cx="361147" cy="361529"/>
            <a:chOff x="7538896" y="1970156"/>
            <a:chExt cx="361147" cy="361529"/>
          </a:xfrm>
        </p:grpSpPr>
        <p:sp>
          <p:nvSpPr>
            <p:cNvPr id="11794" name="Google Shape;11794;p91"/>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91"/>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91"/>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91"/>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91"/>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91"/>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0" name="Google Shape;11800;p91"/>
          <p:cNvGrpSpPr/>
          <p:nvPr/>
        </p:nvGrpSpPr>
        <p:grpSpPr>
          <a:xfrm>
            <a:off x="4896099" y="1796670"/>
            <a:ext cx="358155" cy="358123"/>
            <a:chOff x="4896099" y="1970920"/>
            <a:chExt cx="358155" cy="358123"/>
          </a:xfrm>
        </p:grpSpPr>
        <p:sp>
          <p:nvSpPr>
            <p:cNvPr id="11801" name="Google Shape;11801;p91"/>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91"/>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91"/>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4" name="Google Shape;11804;p91"/>
          <p:cNvGrpSpPr/>
          <p:nvPr/>
        </p:nvGrpSpPr>
        <p:grpSpPr>
          <a:xfrm>
            <a:off x="4048787" y="2802769"/>
            <a:ext cx="283488" cy="198604"/>
            <a:chOff x="4048787" y="2977019"/>
            <a:chExt cx="283488" cy="198604"/>
          </a:xfrm>
        </p:grpSpPr>
        <p:sp>
          <p:nvSpPr>
            <p:cNvPr id="11805" name="Google Shape;11805;p91"/>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91"/>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91"/>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91"/>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91"/>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91"/>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1" name="Google Shape;11811;p91"/>
          <p:cNvGrpSpPr/>
          <p:nvPr/>
        </p:nvGrpSpPr>
        <p:grpSpPr>
          <a:xfrm>
            <a:off x="4054103" y="2255941"/>
            <a:ext cx="218687" cy="349052"/>
            <a:chOff x="4054103" y="2430191"/>
            <a:chExt cx="218687" cy="349052"/>
          </a:xfrm>
        </p:grpSpPr>
        <p:sp>
          <p:nvSpPr>
            <p:cNvPr id="11812" name="Google Shape;11812;p91"/>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91"/>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4" name="Google Shape;11814;p91"/>
          <p:cNvGrpSpPr/>
          <p:nvPr/>
        </p:nvGrpSpPr>
        <p:grpSpPr>
          <a:xfrm>
            <a:off x="2185128" y="2253299"/>
            <a:ext cx="382758" cy="356595"/>
            <a:chOff x="2185128" y="2427549"/>
            <a:chExt cx="382758" cy="356595"/>
          </a:xfrm>
        </p:grpSpPr>
        <p:sp>
          <p:nvSpPr>
            <p:cNvPr id="11815" name="Google Shape;11815;p91"/>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91"/>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91"/>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91"/>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9" name="Google Shape;11819;p91"/>
          <p:cNvGrpSpPr/>
          <p:nvPr/>
        </p:nvGrpSpPr>
        <p:grpSpPr>
          <a:xfrm>
            <a:off x="2656907" y="2265043"/>
            <a:ext cx="332757" cy="332343"/>
            <a:chOff x="2656907" y="2439293"/>
            <a:chExt cx="332757" cy="332343"/>
          </a:xfrm>
        </p:grpSpPr>
        <p:sp>
          <p:nvSpPr>
            <p:cNvPr id="11820" name="Google Shape;11820;p91"/>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91"/>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91"/>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91"/>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91"/>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91"/>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91"/>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7" name="Google Shape;11827;p91"/>
          <p:cNvGrpSpPr/>
          <p:nvPr/>
        </p:nvGrpSpPr>
        <p:grpSpPr>
          <a:xfrm>
            <a:off x="1731523" y="2248366"/>
            <a:ext cx="399435" cy="365698"/>
            <a:chOff x="1731523" y="2422616"/>
            <a:chExt cx="399435" cy="365698"/>
          </a:xfrm>
        </p:grpSpPr>
        <p:sp>
          <p:nvSpPr>
            <p:cNvPr id="11828" name="Google Shape;11828;p91"/>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91"/>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91"/>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1" name="Google Shape;11831;p91"/>
          <p:cNvGrpSpPr/>
          <p:nvPr/>
        </p:nvGrpSpPr>
        <p:grpSpPr>
          <a:xfrm>
            <a:off x="3097241" y="2259314"/>
            <a:ext cx="344883" cy="343387"/>
            <a:chOff x="3097241" y="2433564"/>
            <a:chExt cx="344883" cy="343387"/>
          </a:xfrm>
        </p:grpSpPr>
        <p:sp>
          <p:nvSpPr>
            <p:cNvPr id="11832" name="Google Shape;11832;p91"/>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91"/>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91"/>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91"/>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91"/>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91"/>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91"/>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91"/>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91"/>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1" name="Google Shape;11841;p91"/>
          <p:cNvGrpSpPr/>
          <p:nvPr/>
        </p:nvGrpSpPr>
        <p:grpSpPr>
          <a:xfrm>
            <a:off x="1278299" y="2265043"/>
            <a:ext cx="410829" cy="332343"/>
            <a:chOff x="1278299" y="2439293"/>
            <a:chExt cx="410829" cy="332343"/>
          </a:xfrm>
        </p:grpSpPr>
        <p:sp>
          <p:nvSpPr>
            <p:cNvPr id="11842" name="Google Shape;11842;p91"/>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91"/>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91"/>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91"/>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91"/>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91"/>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91"/>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91"/>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0" name="Google Shape;11850;p91"/>
          <p:cNvGrpSpPr/>
          <p:nvPr/>
        </p:nvGrpSpPr>
        <p:grpSpPr>
          <a:xfrm>
            <a:off x="2661459" y="1840751"/>
            <a:ext cx="322508" cy="273494"/>
            <a:chOff x="2661459" y="2015001"/>
            <a:chExt cx="322508" cy="273494"/>
          </a:xfrm>
        </p:grpSpPr>
        <p:sp>
          <p:nvSpPr>
            <p:cNvPr id="11851" name="Google Shape;11851;p91"/>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91"/>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3" name="Google Shape;11853;p91"/>
          <p:cNvGrpSpPr/>
          <p:nvPr/>
        </p:nvGrpSpPr>
        <p:grpSpPr>
          <a:xfrm>
            <a:off x="870939" y="2265043"/>
            <a:ext cx="331993" cy="331993"/>
            <a:chOff x="870939" y="2439293"/>
            <a:chExt cx="331993" cy="331993"/>
          </a:xfrm>
        </p:grpSpPr>
        <p:sp>
          <p:nvSpPr>
            <p:cNvPr id="11854" name="Google Shape;11854;p91"/>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91"/>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91"/>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91"/>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91"/>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91"/>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91"/>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91"/>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91"/>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91"/>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91"/>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91"/>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91"/>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91"/>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91"/>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91"/>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0" name="Google Shape;11870;p91"/>
          <p:cNvGrpSpPr/>
          <p:nvPr/>
        </p:nvGrpSpPr>
        <p:grpSpPr>
          <a:xfrm>
            <a:off x="6644957" y="2282103"/>
            <a:ext cx="371395" cy="278904"/>
            <a:chOff x="6644957" y="2456353"/>
            <a:chExt cx="371395" cy="278904"/>
          </a:xfrm>
        </p:grpSpPr>
        <p:sp>
          <p:nvSpPr>
            <p:cNvPr id="11871" name="Google Shape;11871;p91"/>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91"/>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91"/>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91"/>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91"/>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6" name="Google Shape;11876;p91"/>
          <p:cNvGrpSpPr/>
          <p:nvPr/>
        </p:nvGrpSpPr>
        <p:grpSpPr>
          <a:xfrm>
            <a:off x="5388757" y="2240409"/>
            <a:ext cx="260349" cy="362292"/>
            <a:chOff x="5388757" y="2414659"/>
            <a:chExt cx="260349" cy="362292"/>
          </a:xfrm>
        </p:grpSpPr>
        <p:sp>
          <p:nvSpPr>
            <p:cNvPr id="11877" name="Google Shape;11877;p91"/>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91"/>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91"/>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91"/>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91"/>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91"/>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91"/>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91"/>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91"/>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91"/>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91"/>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91"/>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91"/>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91"/>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91"/>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91"/>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91"/>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91"/>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91"/>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91"/>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7" name="Google Shape;11897;p91"/>
          <p:cNvGrpSpPr/>
          <p:nvPr/>
        </p:nvGrpSpPr>
        <p:grpSpPr>
          <a:xfrm>
            <a:off x="3567142" y="2731507"/>
            <a:ext cx="348288" cy="340331"/>
            <a:chOff x="3567142" y="2905757"/>
            <a:chExt cx="348288" cy="340331"/>
          </a:xfrm>
        </p:grpSpPr>
        <p:sp>
          <p:nvSpPr>
            <p:cNvPr id="11898" name="Google Shape;11898;p91"/>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91"/>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91"/>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91"/>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91"/>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3" name="Google Shape;11903;p91"/>
          <p:cNvGrpSpPr/>
          <p:nvPr/>
        </p:nvGrpSpPr>
        <p:grpSpPr>
          <a:xfrm>
            <a:off x="870939" y="1801571"/>
            <a:ext cx="332375" cy="350071"/>
            <a:chOff x="870939" y="1975821"/>
            <a:chExt cx="332375" cy="350071"/>
          </a:xfrm>
        </p:grpSpPr>
        <p:sp>
          <p:nvSpPr>
            <p:cNvPr id="11904" name="Google Shape;11904;p91"/>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91"/>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91"/>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91"/>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8" name="Google Shape;11908;p91"/>
          <p:cNvGrpSpPr/>
          <p:nvPr/>
        </p:nvGrpSpPr>
        <p:grpSpPr>
          <a:xfrm>
            <a:off x="7967103" y="2240791"/>
            <a:ext cx="355863" cy="361911"/>
            <a:chOff x="7967103" y="2415041"/>
            <a:chExt cx="355863" cy="361911"/>
          </a:xfrm>
        </p:grpSpPr>
        <p:sp>
          <p:nvSpPr>
            <p:cNvPr id="11909" name="Google Shape;11909;p91"/>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91"/>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91"/>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91"/>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91"/>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91"/>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91"/>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91"/>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91"/>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91"/>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91"/>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0" name="Google Shape;11920;p91"/>
          <p:cNvGrpSpPr/>
          <p:nvPr/>
        </p:nvGrpSpPr>
        <p:grpSpPr>
          <a:xfrm>
            <a:off x="7529411" y="2240409"/>
            <a:ext cx="355863" cy="362292"/>
            <a:chOff x="7529411" y="2414659"/>
            <a:chExt cx="355863" cy="362292"/>
          </a:xfrm>
        </p:grpSpPr>
        <p:sp>
          <p:nvSpPr>
            <p:cNvPr id="11921" name="Google Shape;11921;p91"/>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91"/>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91"/>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91"/>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91"/>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91"/>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91"/>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91"/>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91"/>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91"/>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91"/>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91"/>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3" name="Google Shape;11933;p91"/>
          <p:cNvGrpSpPr/>
          <p:nvPr/>
        </p:nvGrpSpPr>
        <p:grpSpPr>
          <a:xfrm>
            <a:off x="5733194" y="2257468"/>
            <a:ext cx="446826" cy="327059"/>
            <a:chOff x="5733194" y="2431718"/>
            <a:chExt cx="446826" cy="327059"/>
          </a:xfrm>
        </p:grpSpPr>
        <p:sp>
          <p:nvSpPr>
            <p:cNvPr id="11934" name="Google Shape;11934;p91"/>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91"/>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91"/>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7" name="Google Shape;11937;p91"/>
          <p:cNvGrpSpPr/>
          <p:nvPr/>
        </p:nvGrpSpPr>
        <p:grpSpPr>
          <a:xfrm>
            <a:off x="4876780" y="2243814"/>
            <a:ext cx="407774" cy="356627"/>
            <a:chOff x="4876780" y="2418064"/>
            <a:chExt cx="407774" cy="356627"/>
          </a:xfrm>
        </p:grpSpPr>
        <p:sp>
          <p:nvSpPr>
            <p:cNvPr id="11938" name="Google Shape;11938;p91"/>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91"/>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91"/>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91"/>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91"/>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91"/>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91"/>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91"/>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6" name="Google Shape;11946;p91"/>
          <p:cNvGrpSpPr/>
          <p:nvPr/>
        </p:nvGrpSpPr>
        <p:grpSpPr>
          <a:xfrm>
            <a:off x="7070872" y="2236621"/>
            <a:ext cx="398321" cy="371013"/>
            <a:chOff x="7070872" y="2410871"/>
            <a:chExt cx="398321" cy="371013"/>
          </a:xfrm>
        </p:grpSpPr>
        <p:sp>
          <p:nvSpPr>
            <p:cNvPr id="11947" name="Google Shape;11947;p91"/>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91"/>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91"/>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91"/>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1" name="Google Shape;11951;p91"/>
          <p:cNvSpPr/>
          <p:nvPr/>
        </p:nvSpPr>
        <p:spPr>
          <a:xfrm>
            <a:off x="6238328" y="225934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2" name="Google Shape;11952;p91"/>
          <p:cNvGrpSpPr/>
          <p:nvPr/>
        </p:nvGrpSpPr>
        <p:grpSpPr>
          <a:xfrm>
            <a:off x="5318259" y="2807861"/>
            <a:ext cx="371013" cy="220787"/>
            <a:chOff x="5318259" y="2982111"/>
            <a:chExt cx="371013" cy="220787"/>
          </a:xfrm>
        </p:grpSpPr>
        <p:sp>
          <p:nvSpPr>
            <p:cNvPr id="11953" name="Google Shape;11953;p91"/>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91"/>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91"/>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91"/>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91"/>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91"/>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91"/>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91"/>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1" name="Google Shape;11961;p91"/>
          <p:cNvGrpSpPr/>
          <p:nvPr/>
        </p:nvGrpSpPr>
        <p:grpSpPr>
          <a:xfrm>
            <a:off x="7073928" y="2731507"/>
            <a:ext cx="371395" cy="371809"/>
            <a:chOff x="7073928" y="2905757"/>
            <a:chExt cx="371395" cy="371809"/>
          </a:xfrm>
        </p:grpSpPr>
        <p:sp>
          <p:nvSpPr>
            <p:cNvPr id="11962" name="Google Shape;11962;p91"/>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91"/>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91"/>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5" name="Google Shape;11965;p91"/>
          <p:cNvGrpSpPr/>
          <p:nvPr/>
        </p:nvGrpSpPr>
        <p:grpSpPr>
          <a:xfrm>
            <a:off x="6188327" y="2781158"/>
            <a:ext cx="371395" cy="272857"/>
            <a:chOff x="6188327" y="2955408"/>
            <a:chExt cx="371395" cy="272857"/>
          </a:xfrm>
        </p:grpSpPr>
        <p:sp>
          <p:nvSpPr>
            <p:cNvPr id="11966" name="Google Shape;11966;p91"/>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91"/>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8" name="Google Shape;11968;p91"/>
          <p:cNvGrpSpPr/>
          <p:nvPr/>
        </p:nvGrpSpPr>
        <p:grpSpPr>
          <a:xfrm>
            <a:off x="7521454" y="2731889"/>
            <a:ext cx="359651" cy="371013"/>
            <a:chOff x="7521454" y="2906139"/>
            <a:chExt cx="359651" cy="371013"/>
          </a:xfrm>
        </p:grpSpPr>
        <p:sp>
          <p:nvSpPr>
            <p:cNvPr id="11969" name="Google Shape;11969;p91"/>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91"/>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91"/>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91"/>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91"/>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4" name="Google Shape;11974;p91"/>
          <p:cNvGrpSpPr/>
          <p:nvPr/>
        </p:nvGrpSpPr>
        <p:grpSpPr>
          <a:xfrm>
            <a:off x="5782845" y="2732271"/>
            <a:ext cx="301661" cy="371013"/>
            <a:chOff x="5782845" y="2906521"/>
            <a:chExt cx="301661" cy="371013"/>
          </a:xfrm>
        </p:grpSpPr>
        <p:sp>
          <p:nvSpPr>
            <p:cNvPr id="11975" name="Google Shape;11975;p91"/>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91"/>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91"/>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8" name="Google Shape;11978;p91"/>
          <p:cNvGrpSpPr/>
          <p:nvPr/>
        </p:nvGrpSpPr>
        <p:grpSpPr>
          <a:xfrm>
            <a:off x="3539102" y="2253299"/>
            <a:ext cx="355099" cy="355481"/>
            <a:chOff x="3539102" y="2427549"/>
            <a:chExt cx="355099" cy="355481"/>
          </a:xfrm>
        </p:grpSpPr>
        <p:sp>
          <p:nvSpPr>
            <p:cNvPr id="11979" name="Google Shape;11979;p91"/>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91"/>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1" name="Google Shape;11981;p91"/>
          <p:cNvGrpSpPr/>
          <p:nvPr/>
        </p:nvGrpSpPr>
        <p:grpSpPr>
          <a:xfrm>
            <a:off x="6630539" y="2743252"/>
            <a:ext cx="371777" cy="349434"/>
            <a:chOff x="6630539" y="2917502"/>
            <a:chExt cx="371777" cy="349434"/>
          </a:xfrm>
        </p:grpSpPr>
        <p:sp>
          <p:nvSpPr>
            <p:cNvPr id="11982" name="Google Shape;11982;p91"/>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91"/>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91"/>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91"/>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91"/>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91"/>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91"/>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9" name="Google Shape;11989;p91"/>
          <p:cNvGrpSpPr/>
          <p:nvPr/>
        </p:nvGrpSpPr>
        <p:grpSpPr>
          <a:xfrm>
            <a:off x="2171474" y="3194979"/>
            <a:ext cx="408156" cy="343737"/>
            <a:chOff x="2171474" y="3369229"/>
            <a:chExt cx="408156" cy="343737"/>
          </a:xfrm>
        </p:grpSpPr>
        <p:sp>
          <p:nvSpPr>
            <p:cNvPr id="11990" name="Google Shape;11990;p91"/>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91"/>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91"/>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91"/>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4" name="Google Shape;11994;p91"/>
          <p:cNvGrpSpPr/>
          <p:nvPr/>
        </p:nvGrpSpPr>
        <p:grpSpPr>
          <a:xfrm>
            <a:off x="4891198" y="2750858"/>
            <a:ext cx="334634" cy="334634"/>
            <a:chOff x="4891198" y="2925108"/>
            <a:chExt cx="334634" cy="334634"/>
          </a:xfrm>
        </p:grpSpPr>
        <p:sp>
          <p:nvSpPr>
            <p:cNvPr id="11995" name="Google Shape;11995;p91"/>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91"/>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91"/>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91"/>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91"/>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91"/>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91"/>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91"/>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3" name="Google Shape;12003;p91"/>
          <p:cNvGrpSpPr/>
          <p:nvPr/>
        </p:nvGrpSpPr>
        <p:grpSpPr>
          <a:xfrm>
            <a:off x="7976174" y="2750858"/>
            <a:ext cx="334666" cy="334634"/>
            <a:chOff x="7976174" y="2925108"/>
            <a:chExt cx="334666" cy="334634"/>
          </a:xfrm>
        </p:grpSpPr>
        <p:sp>
          <p:nvSpPr>
            <p:cNvPr id="12004" name="Google Shape;12004;p91"/>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91"/>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91"/>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91"/>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91"/>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91"/>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91"/>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91"/>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91"/>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3" name="Google Shape;12013;p91"/>
          <p:cNvGrpSpPr/>
          <p:nvPr/>
        </p:nvGrpSpPr>
        <p:grpSpPr>
          <a:xfrm>
            <a:off x="3091957" y="3199881"/>
            <a:ext cx="354717" cy="332757"/>
            <a:chOff x="3091957" y="3374131"/>
            <a:chExt cx="354717" cy="332757"/>
          </a:xfrm>
        </p:grpSpPr>
        <p:sp>
          <p:nvSpPr>
            <p:cNvPr id="12014" name="Google Shape;12014;p91"/>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91"/>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91"/>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91"/>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91"/>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91"/>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0" name="Google Shape;12020;p91"/>
          <p:cNvGrpSpPr/>
          <p:nvPr/>
        </p:nvGrpSpPr>
        <p:grpSpPr>
          <a:xfrm>
            <a:off x="3988156" y="3205960"/>
            <a:ext cx="353954" cy="318880"/>
            <a:chOff x="3988156" y="3380210"/>
            <a:chExt cx="353954" cy="318880"/>
          </a:xfrm>
        </p:grpSpPr>
        <p:sp>
          <p:nvSpPr>
            <p:cNvPr id="12021" name="Google Shape;12021;p91"/>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91"/>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91"/>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91"/>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91"/>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6" name="Google Shape;12026;p91"/>
          <p:cNvGrpSpPr/>
          <p:nvPr/>
        </p:nvGrpSpPr>
        <p:grpSpPr>
          <a:xfrm>
            <a:off x="3541011" y="3193070"/>
            <a:ext cx="348257" cy="346188"/>
            <a:chOff x="3541011" y="3367320"/>
            <a:chExt cx="348257" cy="346188"/>
          </a:xfrm>
        </p:grpSpPr>
        <p:sp>
          <p:nvSpPr>
            <p:cNvPr id="12027" name="Google Shape;12027;p91"/>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91"/>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91"/>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91"/>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1" name="Google Shape;12031;p91"/>
          <p:cNvGrpSpPr/>
          <p:nvPr/>
        </p:nvGrpSpPr>
        <p:grpSpPr>
          <a:xfrm>
            <a:off x="1314678" y="3183967"/>
            <a:ext cx="334666" cy="365348"/>
            <a:chOff x="1314678" y="3358217"/>
            <a:chExt cx="334666" cy="365348"/>
          </a:xfrm>
        </p:grpSpPr>
        <p:sp>
          <p:nvSpPr>
            <p:cNvPr id="12032" name="Google Shape;12032;p91"/>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91"/>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91"/>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91"/>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91"/>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7" name="Google Shape;12037;p91"/>
          <p:cNvGrpSpPr/>
          <p:nvPr/>
        </p:nvGrpSpPr>
        <p:grpSpPr>
          <a:xfrm>
            <a:off x="1748582" y="3198385"/>
            <a:ext cx="359269" cy="335780"/>
            <a:chOff x="1748582" y="3372635"/>
            <a:chExt cx="359269" cy="335780"/>
          </a:xfrm>
        </p:grpSpPr>
        <p:sp>
          <p:nvSpPr>
            <p:cNvPr id="12038" name="Google Shape;12038;p91"/>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39" name="Google Shape;12039;p91"/>
            <p:cNvGrpSpPr/>
            <p:nvPr/>
          </p:nvGrpSpPr>
          <p:grpSpPr>
            <a:xfrm>
              <a:off x="1748582" y="3372635"/>
              <a:ext cx="333520" cy="335780"/>
              <a:chOff x="1748582" y="3372635"/>
              <a:chExt cx="333520" cy="335780"/>
            </a:xfrm>
          </p:grpSpPr>
          <p:sp>
            <p:nvSpPr>
              <p:cNvPr id="12040" name="Google Shape;12040;p91"/>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91"/>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91"/>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43" name="Google Shape;12043;p91"/>
          <p:cNvGrpSpPr/>
          <p:nvPr/>
        </p:nvGrpSpPr>
        <p:grpSpPr>
          <a:xfrm>
            <a:off x="2640993" y="3183585"/>
            <a:ext cx="365348" cy="364966"/>
            <a:chOff x="2640993" y="3357835"/>
            <a:chExt cx="365348" cy="364966"/>
          </a:xfrm>
        </p:grpSpPr>
        <p:sp>
          <p:nvSpPr>
            <p:cNvPr id="12044" name="Google Shape;12044;p91"/>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91"/>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91"/>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91"/>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91"/>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91"/>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91"/>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91"/>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91"/>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91"/>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4" name="Google Shape;12054;p91"/>
          <p:cNvGrpSpPr/>
          <p:nvPr/>
        </p:nvGrpSpPr>
        <p:grpSpPr>
          <a:xfrm>
            <a:off x="4886264" y="3191924"/>
            <a:ext cx="350548" cy="350198"/>
            <a:chOff x="4886264" y="3366174"/>
            <a:chExt cx="350548" cy="350198"/>
          </a:xfrm>
        </p:grpSpPr>
        <p:sp>
          <p:nvSpPr>
            <p:cNvPr id="12055" name="Google Shape;12055;p91"/>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91"/>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91"/>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91"/>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91"/>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91"/>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91"/>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91"/>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91"/>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91"/>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91"/>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91"/>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91"/>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8" name="Google Shape;12068;p91"/>
          <p:cNvGrpSpPr/>
          <p:nvPr/>
        </p:nvGrpSpPr>
        <p:grpSpPr>
          <a:xfrm>
            <a:off x="5331913" y="3239697"/>
            <a:ext cx="347143" cy="254684"/>
            <a:chOff x="5331913" y="3413947"/>
            <a:chExt cx="347143" cy="254684"/>
          </a:xfrm>
        </p:grpSpPr>
        <p:sp>
          <p:nvSpPr>
            <p:cNvPr id="12069" name="Google Shape;12069;p91"/>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91"/>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91"/>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91"/>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91"/>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91"/>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5" name="Google Shape;12075;p91"/>
          <p:cNvGrpSpPr/>
          <p:nvPr/>
        </p:nvGrpSpPr>
        <p:grpSpPr>
          <a:xfrm>
            <a:off x="5776798" y="3235528"/>
            <a:ext cx="346379" cy="264518"/>
            <a:chOff x="5776798" y="3409778"/>
            <a:chExt cx="346379" cy="264518"/>
          </a:xfrm>
        </p:grpSpPr>
        <p:sp>
          <p:nvSpPr>
            <p:cNvPr id="12076" name="Google Shape;12076;p91"/>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91"/>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91"/>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91"/>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91"/>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91"/>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91"/>
          <p:cNvGrpSpPr/>
          <p:nvPr/>
        </p:nvGrpSpPr>
        <p:grpSpPr>
          <a:xfrm>
            <a:off x="7108015" y="3222255"/>
            <a:ext cx="344883" cy="290299"/>
            <a:chOff x="7108015" y="3396505"/>
            <a:chExt cx="344883" cy="290299"/>
          </a:xfrm>
        </p:grpSpPr>
        <p:sp>
          <p:nvSpPr>
            <p:cNvPr id="12083" name="Google Shape;12083;p91"/>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91"/>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91"/>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91"/>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7" name="Google Shape;12087;p91"/>
          <p:cNvGrpSpPr/>
          <p:nvPr/>
        </p:nvGrpSpPr>
        <p:grpSpPr>
          <a:xfrm>
            <a:off x="7551754" y="3216558"/>
            <a:ext cx="344883" cy="301311"/>
            <a:chOff x="7551754" y="3390808"/>
            <a:chExt cx="344883" cy="301311"/>
          </a:xfrm>
        </p:grpSpPr>
        <p:sp>
          <p:nvSpPr>
            <p:cNvPr id="12088" name="Google Shape;12088;p91"/>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91"/>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91"/>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91"/>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91"/>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91"/>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91"/>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91"/>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91"/>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91"/>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91"/>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9" name="Google Shape;12099;p91"/>
          <p:cNvGrpSpPr/>
          <p:nvPr/>
        </p:nvGrpSpPr>
        <p:grpSpPr>
          <a:xfrm>
            <a:off x="6707084" y="3213153"/>
            <a:ext cx="261145" cy="308504"/>
            <a:chOff x="6707084" y="3387403"/>
            <a:chExt cx="261145" cy="308504"/>
          </a:xfrm>
        </p:grpSpPr>
        <p:sp>
          <p:nvSpPr>
            <p:cNvPr id="12100" name="Google Shape;12100;p91"/>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91"/>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91"/>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91"/>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4" name="Google Shape;12104;p91"/>
          <p:cNvGrpSpPr/>
          <p:nvPr/>
        </p:nvGrpSpPr>
        <p:grpSpPr>
          <a:xfrm>
            <a:off x="848978" y="4123387"/>
            <a:ext cx="377824" cy="324418"/>
            <a:chOff x="848978" y="4297637"/>
            <a:chExt cx="377824" cy="324418"/>
          </a:xfrm>
        </p:grpSpPr>
        <p:sp>
          <p:nvSpPr>
            <p:cNvPr id="12105" name="Google Shape;12105;p91"/>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91"/>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7" name="Google Shape;12107;p91"/>
          <p:cNvGrpSpPr/>
          <p:nvPr/>
        </p:nvGrpSpPr>
        <p:grpSpPr>
          <a:xfrm>
            <a:off x="1754279" y="4112343"/>
            <a:ext cx="351439" cy="345965"/>
            <a:chOff x="1754279" y="4286593"/>
            <a:chExt cx="351439" cy="345965"/>
          </a:xfrm>
        </p:grpSpPr>
        <p:sp>
          <p:nvSpPr>
            <p:cNvPr id="12108" name="Google Shape;12108;p91"/>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91"/>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91"/>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91"/>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91"/>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3" name="Google Shape;12113;p91"/>
          <p:cNvGrpSpPr/>
          <p:nvPr/>
        </p:nvGrpSpPr>
        <p:grpSpPr>
          <a:xfrm>
            <a:off x="3996113" y="4116926"/>
            <a:ext cx="336512" cy="335048"/>
            <a:chOff x="3996113" y="4291176"/>
            <a:chExt cx="336512" cy="335048"/>
          </a:xfrm>
        </p:grpSpPr>
        <p:sp>
          <p:nvSpPr>
            <p:cNvPr id="12114" name="Google Shape;12114;p91"/>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91"/>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91"/>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7" name="Google Shape;12117;p91"/>
          <p:cNvSpPr/>
          <p:nvPr/>
        </p:nvSpPr>
        <p:spPr>
          <a:xfrm>
            <a:off x="1331737" y="413312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18" name="Google Shape;12118;p91"/>
          <p:cNvGrpSpPr/>
          <p:nvPr/>
        </p:nvGrpSpPr>
        <p:grpSpPr>
          <a:xfrm>
            <a:off x="2179081" y="4111261"/>
            <a:ext cx="397525" cy="348670"/>
            <a:chOff x="2179081" y="4285511"/>
            <a:chExt cx="397525" cy="348670"/>
          </a:xfrm>
        </p:grpSpPr>
        <p:sp>
          <p:nvSpPr>
            <p:cNvPr id="12119" name="Google Shape;12119;p91"/>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91"/>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1" name="Google Shape;12121;p91"/>
          <p:cNvGrpSpPr/>
          <p:nvPr/>
        </p:nvGrpSpPr>
        <p:grpSpPr>
          <a:xfrm>
            <a:off x="3584201" y="4120746"/>
            <a:ext cx="267574" cy="329415"/>
            <a:chOff x="3584201" y="4294996"/>
            <a:chExt cx="267574" cy="329415"/>
          </a:xfrm>
        </p:grpSpPr>
        <p:sp>
          <p:nvSpPr>
            <p:cNvPr id="12122" name="Google Shape;12122;p91"/>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91"/>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91"/>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91"/>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6" name="Google Shape;12126;p91"/>
          <p:cNvGrpSpPr/>
          <p:nvPr/>
        </p:nvGrpSpPr>
        <p:grpSpPr>
          <a:xfrm>
            <a:off x="3082855" y="4121478"/>
            <a:ext cx="375946" cy="327823"/>
            <a:chOff x="3082855" y="4295728"/>
            <a:chExt cx="375946" cy="327823"/>
          </a:xfrm>
        </p:grpSpPr>
        <p:sp>
          <p:nvSpPr>
            <p:cNvPr id="12127" name="Google Shape;12127;p91"/>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91"/>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91"/>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91"/>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91"/>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91"/>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91"/>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91"/>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91"/>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91"/>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91"/>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8" name="Google Shape;12138;p91"/>
          <p:cNvGrpSpPr/>
          <p:nvPr/>
        </p:nvGrpSpPr>
        <p:grpSpPr>
          <a:xfrm>
            <a:off x="2749016" y="4116926"/>
            <a:ext cx="150831" cy="336926"/>
            <a:chOff x="2749016" y="4291176"/>
            <a:chExt cx="150831" cy="336926"/>
          </a:xfrm>
        </p:grpSpPr>
        <p:sp>
          <p:nvSpPr>
            <p:cNvPr id="12139" name="Google Shape;12139;p91"/>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91"/>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91"/>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91"/>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3" name="Google Shape;12143;p91"/>
          <p:cNvGrpSpPr/>
          <p:nvPr/>
        </p:nvGrpSpPr>
        <p:grpSpPr>
          <a:xfrm>
            <a:off x="7127716" y="4105182"/>
            <a:ext cx="248254" cy="361942"/>
            <a:chOff x="7127716" y="4279432"/>
            <a:chExt cx="248254" cy="361942"/>
          </a:xfrm>
        </p:grpSpPr>
        <p:sp>
          <p:nvSpPr>
            <p:cNvPr id="12144" name="Google Shape;12144;p91"/>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91"/>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91"/>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91"/>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91"/>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91"/>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91"/>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91"/>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91"/>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3" name="Google Shape;12153;p91"/>
          <p:cNvGrpSpPr/>
          <p:nvPr/>
        </p:nvGrpSpPr>
        <p:grpSpPr>
          <a:xfrm>
            <a:off x="7565408" y="4105182"/>
            <a:ext cx="248255" cy="361942"/>
            <a:chOff x="7565408" y="4279432"/>
            <a:chExt cx="248255" cy="361942"/>
          </a:xfrm>
        </p:grpSpPr>
        <p:sp>
          <p:nvSpPr>
            <p:cNvPr id="12154" name="Google Shape;12154;p91"/>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91"/>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91"/>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91"/>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91"/>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91"/>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91"/>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91"/>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2" name="Google Shape;12162;p91"/>
          <p:cNvGrpSpPr/>
          <p:nvPr/>
        </p:nvGrpSpPr>
        <p:grpSpPr>
          <a:xfrm>
            <a:off x="6264109" y="4105182"/>
            <a:ext cx="225498" cy="361560"/>
            <a:chOff x="6264109" y="4279432"/>
            <a:chExt cx="225498" cy="361560"/>
          </a:xfrm>
        </p:grpSpPr>
        <p:sp>
          <p:nvSpPr>
            <p:cNvPr id="12163" name="Google Shape;12163;p91"/>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91"/>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5" name="Google Shape;12165;p91"/>
          <p:cNvGrpSpPr/>
          <p:nvPr/>
        </p:nvGrpSpPr>
        <p:grpSpPr>
          <a:xfrm>
            <a:off x="7929578" y="4110115"/>
            <a:ext cx="395266" cy="351312"/>
            <a:chOff x="7929578" y="4284365"/>
            <a:chExt cx="395266" cy="351312"/>
          </a:xfrm>
        </p:grpSpPr>
        <p:sp>
          <p:nvSpPr>
            <p:cNvPr id="12166" name="Google Shape;12166;p91"/>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91"/>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91"/>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91"/>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0" name="Google Shape;12170;p91"/>
          <p:cNvGrpSpPr/>
          <p:nvPr/>
        </p:nvGrpSpPr>
        <p:grpSpPr>
          <a:xfrm>
            <a:off x="6595502" y="4149527"/>
            <a:ext cx="426315" cy="332826"/>
            <a:chOff x="6639652" y="4323777"/>
            <a:chExt cx="426315" cy="332826"/>
          </a:xfrm>
        </p:grpSpPr>
        <p:sp>
          <p:nvSpPr>
            <p:cNvPr id="12171" name="Google Shape;12171;p91"/>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91"/>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91"/>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91"/>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91"/>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91"/>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91"/>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91"/>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91"/>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91"/>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1" name="Google Shape;12181;p91"/>
          <p:cNvGrpSpPr/>
          <p:nvPr/>
        </p:nvGrpSpPr>
        <p:grpSpPr>
          <a:xfrm>
            <a:off x="5357662" y="4123387"/>
            <a:ext cx="287275" cy="326296"/>
            <a:chOff x="5357662" y="4297637"/>
            <a:chExt cx="287275" cy="326296"/>
          </a:xfrm>
        </p:grpSpPr>
        <p:sp>
          <p:nvSpPr>
            <p:cNvPr id="12182" name="Google Shape;12182;p91"/>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91"/>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91"/>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91"/>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91"/>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7" name="Google Shape;12187;p91"/>
          <p:cNvGrpSpPr/>
          <p:nvPr/>
        </p:nvGrpSpPr>
        <p:grpSpPr>
          <a:xfrm>
            <a:off x="5774124" y="4120300"/>
            <a:ext cx="331611" cy="331674"/>
            <a:chOff x="5774124" y="4294550"/>
            <a:chExt cx="331611" cy="331674"/>
          </a:xfrm>
        </p:grpSpPr>
        <p:sp>
          <p:nvSpPr>
            <p:cNvPr id="12188" name="Google Shape;12188;p91"/>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91"/>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0" name="Google Shape;12190;p91"/>
          <p:cNvGrpSpPr/>
          <p:nvPr/>
        </p:nvGrpSpPr>
        <p:grpSpPr>
          <a:xfrm>
            <a:off x="4890434" y="4113139"/>
            <a:ext cx="345997" cy="346029"/>
            <a:chOff x="4890434" y="4287389"/>
            <a:chExt cx="345997" cy="346029"/>
          </a:xfrm>
        </p:grpSpPr>
        <p:sp>
          <p:nvSpPr>
            <p:cNvPr id="12191" name="Google Shape;12191;p91"/>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91"/>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91"/>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91"/>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91"/>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91"/>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91"/>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91"/>
          <p:cNvGrpSpPr/>
          <p:nvPr/>
        </p:nvGrpSpPr>
        <p:grpSpPr>
          <a:xfrm>
            <a:off x="2165809" y="3636809"/>
            <a:ext cx="422542" cy="342973"/>
            <a:chOff x="2165809" y="3811059"/>
            <a:chExt cx="422542" cy="342973"/>
          </a:xfrm>
        </p:grpSpPr>
        <p:sp>
          <p:nvSpPr>
            <p:cNvPr id="12199" name="Google Shape;12199;p91"/>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91"/>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91"/>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91"/>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91"/>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91"/>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91"/>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91"/>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91"/>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91"/>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91"/>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91"/>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91"/>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91"/>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91"/>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91"/>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91"/>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91"/>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7" name="Google Shape;12217;p91"/>
          <p:cNvSpPr/>
          <p:nvPr/>
        </p:nvSpPr>
        <p:spPr>
          <a:xfrm>
            <a:off x="6217513" y="322340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18" name="Google Shape;12218;p91"/>
          <p:cNvGrpSpPr/>
          <p:nvPr/>
        </p:nvGrpSpPr>
        <p:grpSpPr>
          <a:xfrm>
            <a:off x="903530" y="3631875"/>
            <a:ext cx="264550" cy="353222"/>
            <a:chOff x="903530" y="3806125"/>
            <a:chExt cx="264550" cy="353222"/>
          </a:xfrm>
        </p:grpSpPr>
        <p:sp>
          <p:nvSpPr>
            <p:cNvPr id="12219" name="Google Shape;12219;p91"/>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91"/>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91"/>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91"/>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3" name="Google Shape;12223;p91"/>
          <p:cNvGrpSpPr/>
          <p:nvPr/>
        </p:nvGrpSpPr>
        <p:grpSpPr>
          <a:xfrm>
            <a:off x="850092" y="3178684"/>
            <a:ext cx="369517" cy="375660"/>
            <a:chOff x="850092" y="3352934"/>
            <a:chExt cx="369517" cy="375660"/>
          </a:xfrm>
        </p:grpSpPr>
        <p:sp>
          <p:nvSpPr>
            <p:cNvPr id="12224" name="Google Shape;12224;p91"/>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91"/>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91"/>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91"/>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91"/>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9" name="Google Shape;12229;p91"/>
          <p:cNvGrpSpPr/>
          <p:nvPr/>
        </p:nvGrpSpPr>
        <p:grpSpPr>
          <a:xfrm>
            <a:off x="2611458" y="3642124"/>
            <a:ext cx="426329" cy="332375"/>
            <a:chOff x="2611458" y="3816374"/>
            <a:chExt cx="426329" cy="332375"/>
          </a:xfrm>
        </p:grpSpPr>
        <p:sp>
          <p:nvSpPr>
            <p:cNvPr id="12230" name="Google Shape;12230;p91"/>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91"/>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91"/>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91"/>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91"/>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91"/>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91"/>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91"/>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91"/>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91"/>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40" name="Google Shape;12240;p91"/>
          <p:cNvSpPr/>
          <p:nvPr/>
        </p:nvSpPr>
        <p:spPr>
          <a:xfrm>
            <a:off x="1752752" y="362961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41" name="Google Shape;12241;p91"/>
          <p:cNvGrpSpPr/>
          <p:nvPr/>
        </p:nvGrpSpPr>
        <p:grpSpPr>
          <a:xfrm>
            <a:off x="4019984" y="3631143"/>
            <a:ext cx="293704" cy="353954"/>
            <a:chOff x="4019984" y="3805393"/>
            <a:chExt cx="293704" cy="353954"/>
          </a:xfrm>
        </p:grpSpPr>
        <p:sp>
          <p:nvSpPr>
            <p:cNvPr id="12242" name="Google Shape;12242;p91"/>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91"/>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4" name="Google Shape;12244;p91"/>
          <p:cNvGrpSpPr/>
          <p:nvPr/>
        </p:nvGrpSpPr>
        <p:grpSpPr>
          <a:xfrm>
            <a:off x="8006505" y="3215794"/>
            <a:ext cx="323654" cy="303189"/>
            <a:chOff x="8006505" y="3390044"/>
            <a:chExt cx="323654" cy="303189"/>
          </a:xfrm>
        </p:grpSpPr>
        <p:sp>
          <p:nvSpPr>
            <p:cNvPr id="12245" name="Google Shape;12245;p91"/>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91"/>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91"/>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91"/>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91"/>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91"/>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1" name="Google Shape;12251;p91"/>
          <p:cNvGrpSpPr/>
          <p:nvPr/>
        </p:nvGrpSpPr>
        <p:grpSpPr>
          <a:xfrm>
            <a:off x="1299146" y="3632257"/>
            <a:ext cx="367990" cy="351312"/>
            <a:chOff x="1299146" y="3806507"/>
            <a:chExt cx="367990" cy="351312"/>
          </a:xfrm>
        </p:grpSpPr>
        <p:sp>
          <p:nvSpPr>
            <p:cNvPr id="12252" name="Google Shape;12252;p91"/>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91"/>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54" name="Google Shape;12254;p91"/>
          <p:cNvSpPr/>
          <p:nvPr/>
        </p:nvSpPr>
        <p:spPr>
          <a:xfrm>
            <a:off x="3524716" y="362993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55" name="Google Shape;12255;p91"/>
          <p:cNvGrpSpPr/>
          <p:nvPr/>
        </p:nvGrpSpPr>
        <p:grpSpPr>
          <a:xfrm>
            <a:off x="7550258" y="3658420"/>
            <a:ext cx="371395" cy="301279"/>
            <a:chOff x="7550258" y="3832670"/>
            <a:chExt cx="371395" cy="301279"/>
          </a:xfrm>
        </p:grpSpPr>
        <p:sp>
          <p:nvSpPr>
            <p:cNvPr id="12256" name="Google Shape;12256;p91"/>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91"/>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91"/>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91"/>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91"/>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91"/>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91"/>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91"/>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91"/>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91"/>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91"/>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91"/>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91"/>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91"/>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91"/>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91"/>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91"/>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91"/>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74" name="Google Shape;12274;p91"/>
          <p:cNvSpPr/>
          <p:nvPr/>
        </p:nvSpPr>
        <p:spPr>
          <a:xfrm>
            <a:off x="7114476" y="363454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75" name="Google Shape;12275;p91"/>
          <p:cNvGrpSpPr/>
          <p:nvPr/>
        </p:nvGrpSpPr>
        <p:grpSpPr>
          <a:xfrm>
            <a:off x="6659725" y="3633785"/>
            <a:ext cx="367608" cy="350548"/>
            <a:chOff x="6659725" y="3808035"/>
            <a:chExt cx="367608" cy="350548"/>
          </a:xfrm>
        </p:grpSpPr>
        <p:sp>
          <p:nvSpPr>
            <p:cNvPr id="12276" name="Google Shape;12276;p91"/>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91"/>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8" name="Google Shape;12278;p91"/>
          <p:cNvGrpSpPr/>
          <p:nvPr/>
        </p:nvGrpSpPr>
        <p:grpSpPr>
          <a:xfrm>
            <a:off x="6219391" y="3642506"/>
            <a:ext cx="356627" cy="334252"/>
            <a:chOff x="6219391" y="3816756"/>
            <a:chExt cx="356627" cy="334252"/>
          </a:xfrm>
        </p:grpSpPr>
        <p:sp>
          <p:nvSpPr>
            <p:cNvPr id="12279" name="Google Shape;12279;p91"/>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91"/>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91"/>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91"/>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3" name="Google Shape;12283;p91"/>
          <p:cNvGrpSpPr/>
          <p:nvPr/>
        </p:nvGrpSpPr>
        <p:grpSpPr>
          <a:xfrm>
            <a:off x="5778676" y="3652722"/>
            <a:ext cx="349052" cy="313055"/>
            <a:chOff x="5778676" y="3826972"/>
            <a:chExt cx="349052" cy="313055"/>
          </a:xfrm>
        </p:grpSpPr>
        <p:sp>
          <p:nvSpPr>
            <p:cNvPr id="12284" name="Google Shape;12284;p91"/>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91"/>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91"/>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91"/>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91"/>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9" name="Google Shape;12289;p91"/>
          <p:cNvGrpSpPr/>
          <p:nvPr/>
        </p:nvGrpSpPr>
        <p:grpSpPr>
          <a:xfrm>
            <a:off x="5355784" y="3660297"/>
            <a:ext cx="299019" cy="297905"/>
            <a:chOff x="5355784" y="3834547"/>
            <a:chExt cx="299019" cy="297905"/>
          </a:xfrm>
        </p:grpSpPr>
        <p:sp>
          <p:nvSpPr>
            <p:cNvPr id="12290" name="Google Shape;12290;p91"/>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91"/>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91"/>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91"/>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4" name="Google Shape;12294;p91"/>
          <p:cNvGrpSpPr/>
          <p:nvPr/>
        </p:nvGrpSpPr>
        <p:grpSpPr>
          <a:xfrm>
            <a:off x="8036455" y="3633021"/>
            <a:ext cx="292176" cy="353985"/>
            <a:chOff x="8036455" y="3807271"/>
            <a:chExt cx="292176" cy="353985"/>
          </a:xfrm>
        </p:grpSpPr>
        <p:sp>
          <p:nvSpPr>
            <p:cNvPr id="12295" name="Google Shape;12295;p91"/>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91"/>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97" name="Google Shape;12297;p91"/>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2298" name="Google Shape;12298;p91"/>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grpSp>
        <p:nvGrpSpPr>
          <p:cNvPr id="12299" name="Google Shape;12299;p91"/>
          <p:cNvGrpSpPr/>
          <p:nvPr/>
        </p:nvGrpSpPr>
        <p:grpSpPr>
          <a:xfrm>
            <a:off x="4874902" y="3634549"/>
            <a:ext cx="345615" cy="350835"/>
            <a:chOff x="4874902" y="3808799"/>
            <a:chExt cx="345615" cy="350835"/>
          </a:xfrm>
        </p:grpSpPr>
        <p:sp>
          <p:nvSpPr>
            <p:cNvPr id="12300" name="Google Shape;12300;p91"/>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91"/>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91"/>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91"/>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91"/>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91"/>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91"/>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91"/>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91"/>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91"/>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91"/>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91"/>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91"/>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91"/>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91"/>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91"/>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91"/>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7" name="Google Shape;12317;p91"/>
          <p:cNvGrpSpPr/>
          <p:nvPr/>
        </p:nvGrpSpPr>
        <p:grpSpPr>
          <a:xfrm>
            <a:off x="3095745" y="3631143"/>
            <a:ext cx="352840" cy="354717"/>
            <a:chOff x="3095745" y="3805393"/>
            <a:chExt cx="352840" cy="354717"/>
          </a:xfrm>
        </p:grpSpPr>
        <p:sp>
          <p:nvSpPr>
            <p:cNvPr id="12318" name="Google Shape;12318;p91"/>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91"/>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91"/>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91"/>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91"/>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91"/>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327" name="Shape 12327"/>
        <p:cNvGrpSpPr/>
        <p:nvPr/>
      </p:nvGrpSpPr>
      <p:grpSpPr>
        <a:xfrm>
          <a:off x="0" y="0"/>
          <a:ext cx="0" cy="0"/>
          <a:chOff x="0" y="0"/>
          <a:chExt cx="0" cy="0"/>
        </a:xfrm>
      </p:grpSpPr>
      <p:grpSp>
        <p:nvGrpSpPr>
          <p:cNvPr id="12328" name="Google Shape;12328;p92"/>
          <p:cNvGrpSpPr/>
          <p:nvPr/>
        </p:nvGrpSpPr>
        <p:grpSpPr>
          <a:xfrm>
            <a:off x="2733780" y="4039081"/>
            <a:ext cx="342144" cy="362704"/>
            <a:chOff x="2704005" y="4258781"/>
            <a:chExt cx="342144" cy="362704"/>
          </a:xfrm>
        </p:grpSpPr>
        <p:sp>
          <p:nvSpPr>
            <p:cNvPr id="12329" name="Google Shape;12329;p92"/>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92"/>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92"/>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92"/>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92"/>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92"/>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92"/>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6" name="Google Shape;12336;p92"/>
          <p:cNvGrpSpPr/>
          <p:nvPr/>
        </p:nvGrpSpPr>
        <p:grpSpPr>
          <a:xfrm>
            <a:off x="2157462" y="4083096"/>
            <a:ext cx="347435" cy="363370"/>
            <a:chOff x="2157462" y="4258496"/>
            <a:chExt cx="347435" cy="363370"/>
          </a:xfrm>
        </p:grpSpPr>
        <p:sp>
          <p:nvSpPr>
            <p:cNvPr id="12337" name="Google Shape;12337;p92"/>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92"/>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92"/>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0" name="Google Shape;12340;p92"/>
          <p:cNvGrpSpPr/>
          <p:nvPr/>
        </p:nvGrpSpPr>
        <p:grpSpPr>
          <a:xfrm>
            <a:off x="4010963" y="3588381"/>
            <a:ext cx="343665" cy="363211"/>
            <a:chOff x="4010963" y="3763781"/>
            <a:chExt cx="343665" cy="363211"/>
          </a:xfrm>
        </p:grpSpPr>
        <p:sp>
          <p:nvSpPr>
            <p:cNvPr id="12341" name="Google Shape;12341;p92"/>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92"/>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92"/>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92"/>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92"/>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6" name="Google Shape;12346;p92"/>
          <p:cNvGrpSpPr/>
          <p:nvPr/>
        </p:nvGrpSpPr>
        <p:grpSpPr>
          <a:xfrm>
            <a:off x="2214042" y="3635109"/>
            <a:ext cx="368153" cy="311193"/>
            <a:chOff x="2214042" y="3810509"/>
            <a:chExt cx="368153" cy="311193"/>
          </a:xfrm>
        </p:grpSpPr>
        <p:sp>
          <p:nvSpPr>
            <p:cNvPr id="12347" name="Google Shape;12347;p92"/>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92"/>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9" name="Google Shape;12349;p92"/>
          <p:cNvGrpSpPr/>
          <p:nvPr/>
        </p:nvGrpSpPr>
        <p:grpSpPr>
          <a:xfrm>
            <a:off x="1797413" y="3606819"/>
            <a:ext cx="367805" cy="367773"/>
            <a:chOff x="1768938" y="3782219"/>
            <a:chExt cx="367805" cy="367773"/>
          </a:xfrm>
        </p:grpSpPr>
        <p:sp>
          <p:nvSpPr>
            <p:cNvPr id="12350" name="Google Shape;12350;p92"/>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92"/>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92"/>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92"/>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92"/>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5" name="Google Shape;12355;p92"/>
          <p:cNvGrpSpPr/>
          <p:nvPr/>
        </p:nvGrpSpPr>
        <p:grpSpPr>
          <a:xfrm>
            <a:off x="2681385" y="3623039"/>
            <a:ext cx="325544" cy="327413"/>
            <a:chOff x="2681385" y="3798439"/>
            <a:chExt cx="325544" cy="327413"/>
          </a:xfrm>
        </p:grpSpPr>
        <p:sp>
          <p:nvSpPr>
            <p:cNvPr id="12356" name="Google Shape;12356;p92"/>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92"/>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92"/>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92"/>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92"/>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92"/>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92"/>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3" name="Google Shape;12363;p92"/>
          <p:cNvGrpSpPr/>
          <p:nvPr/>
        </p:nvGrpSpPr>
        <p:grpSpPr>
          <a:xfrm>
            <a:off x="6243928" y="4088102"/>
            <a:ext cx="274254" cy="350824"/>
            <a:chOff x="6243928" y="4263502"/>
            <a:chExt cx="274254" cy="350824"/>
          </a:xfrm>
        </p:grpSpPr>
        <p:sp>
          <p:nvSpPr>
            <p:cNvPr id="12364" name="Google Shape;12364;p92"/>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92"/>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92"/>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92"/>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92"/>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92"/>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92"/>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92"/>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2" name="Google Shape;12372;p92"/>
          <p:cNvGrpSpPr/>
          <p:nvPr/>
        </p:nvGrpSpPr>
        <p:grpSpPr>
          <a:xfrm>
            <a:off x="3560600" y="3587938"/>
            <a:ext cx="352345" cy="363655"/>
            <a:chOff x="3560600" y="3763338"/>
            <a:chExt cx="352345" cy="363655"/>
          </a:xfrm>
        </p:grpSpPr>
        <p:sp>
          <p:nvSpPr>
            <p:cNvPr id="12373" name="Google Shape;12373;p92"/>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92"/>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92"/>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6" name="Google Shape;12376;p92"/>
          <p:cNvGrpSpPr/>
          <p:nvPr/>
        </p:nvGrpSpPr>
        <p:grpSpPr>
          <a:xfrm>
            <a:off x="5790556" y="4085852"/>
            <a:ext cx="279513" cy="356083"/>
            <a:chOff x="5790556" y="4261252"/>
            <a:chExt cx="279513" cy="356083"/>
          </a:xfrm>
        </p:grpSpPr>
        <p:sp>
          <p:nvSpPr>
            <p:cNvPr id="12377" name="Google Shape;12377;p92"/>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92"/>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92"/>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92"/>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92"/>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92"/>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92"/>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4" name="Google Shape;12384;p92"/>
          <p:cNvGrpSpPr/>
          <p:nvPr/>
        </p:nvGrpSpPr>
        <p:grpSpPr>
          <a:xfrm>
            <a:off x="5341333" y="4085852"/>
            <a:ext cx="278752" cy="356463"/>
            <a:chOff x="5341333" y="4261252"/>
            <a:chExt cx="278752" cy="356463"/>
          </a:xfrm>
        </p:grpSpPr>
        <p:sp>
          <p:nvSpPr>
            <p:cNvPr id="12385" name="Google Shape;12385;p92"/>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92"/>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92"/>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92"/>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92"/>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92"/>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92"/>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92" name="Google Shape;12392;p92"/>
          <p:cNvSpPr/>
          <p:nvPr/>
        </p:nvSpPr>
        <p:spPr>
          <a:xfrm>
            <a:off x="1322345" y="36611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3" name="Google Shape;12393;p92"/>
          <p:cNvGrpSpPr/>
          <p:nvPr/>
        </p:nvGrpSpPr>
        <p:grpSpPr>
          <a:xfrm>
            <a:off x="3103646" y="3590676"/>
            <a:ext cx="360233" cy="362451"/>
            <a:chOff x="3107608" y="3763401"/>
            <a:chExt cx="360233" cy="362451"/>
          </a:xfrm>
        </p:grpSpPr>
        <p:sp>
          <p:nvSpPr>
            <p:cNvPr id="12394" name="Google Shape;12394;p92"/>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92"/>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92"/>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7" name="Google Shape;12397;p92"/>
          <p:cNvGrpSpPr/>
          <p:nvPr/>
        </p:nvGrpSpPr>
        <p:grpSpPr>
          <a:xfrm>
            <a:off x="889343" y="3625827"/>
            <a:ext cx="351585" cy="339705"/>
            <a:chOff x="889343" y="3801227"/>
            <a:chExt cx="351585" cy="339705"/>
          </a:xfrm>
        </p:grpSpPr>
        <p:sp>
          <p:nvSpPr>
            <p:cNvPr id="12398" name="Google Shape;12398;p92"/>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92"/>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92"/>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92"/>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92"/>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3" name="Google Shape;12403;p92"/>
          <p:cNvGrpSpPr/>
          <p:nvPr/>
        </p:nvGrpSpPr>
        <p:grpSpPr>
          <a:xfrm>
            <a:off x="4896609" y="4085472"/>
            <a:ext cx="278784" cy="355323"/>
            <a:chOff x="4896609" y="4260872"/>
            <a:chExt cx="278784" cy="355323"/>
          </a:xfrm>
        </p:grpSpPr>
        <p:sp>
          <p:nvSpPr>
            <p:cNvPr id="12404" name="Google Shape;12404;p92"/>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92"/>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92"/>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92"/>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92"/>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92"/>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0" name="Google Shape;12410;p92"/>
          <p:cNvGrpSpPr/>
          <p:nvPr/>
        </p:nvGrpSpPr>
        <p:grpSpPr>
          <a:xfrm>
            <a:off x="7598438" y="4090731"/>
            <a:ext cx="260283" cy="345914"/>
            <a:chOff x="7598438" y="4266131"/>
            <a:chExt cx="260283" cy="345914"/>
          </a:xfrm>
        </p:grpSpPr>
        <p:sp>
          <p:nvSpPr>
            <p:cNvPr id="12411" name="Google Shape;12411;p92"/>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92"/>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92"/>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92"/>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92"/>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92"/>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92"/>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8" name="Google Shape;12418;p92"/>
          <p:cNvGrpSpPr/>
          <p:nvPr/>
        </p:nvGrpSpPr>
        <p:grpSpPr>
          <a:xfrm>
            <a:off x="1767069" y="3184746"/>
            <a:ext cx="286324" cy="348163"/>
            <a:chOff x="1767069" y="3360146"/>
            <a:chExt cx="286324" cy="348163"/>
          </a:xfrm>
        </p:grpSpPr>
        <p:sp>
          <p:nvSpPr>
            <p:cNvPr id="12419" name="Google Shape;12419;p92"/>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92"/>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92"/>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92"/>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92"/>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92"/>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92"/>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6" name="Google Shape;12426;p92"/>
          <p:cNvGrpSpPr/>
          <p:nvPr/>
        </p:nvGrpSpPr>
        <p:grpSpPr>
          <a:xfrm>
            <a:off x="7149944" y="4090731"/>
            <a:ext cx="260283" cy="345914"/>
            <a:chOff x="7149944" y="4266131"/>
            <a:chExt cx="260283" cy="345914"/>
          </a:xfrm>
        </p:grpSpPr>
        <p:sp>
          <p:nvSpPr>
            <p:cNvPr id="12427" name="Google Shape;12427;p92"/>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92"/>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92"/>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92"/>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92"/>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92"/>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3" name="Google Shape;12433;p92"/>
          <p:cNvGrpSpPr/>
          <p:nvPr/>
        </p:nvGrpSpPr>
        <p:grpSpPr>
          <a:xfrm>
            <a:off x="6695051" y="4083951"/>
            <a:ext cx="270104" cy="360233"/>
            <a:chOff x="6695051" y="4259351"/>
            <a:chExt cx="270104" cy="360233"/>
          </a:xfrm>
        </p:grpSpPr>
        <p:sp>
          <p:nvSpPr>
            <p:cNvPr id="12434" name="Google Shape;12434;p92"/>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92"/>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92"/>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92"/>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8" name="Google Shape;12438;p92"/>
          <p:cNvGrpSpPr/>
          <p:nvPr/>
        </p:nvGrpSpPr>
        <p:grpSpPr>
          <a:xfrm>
            <a:off x="8047661" y="4082051"/>
            <a:ext cx="277263" cy="362514"/>
            <a:chOff x="8047661" y="4257451"/>
            <a:chExt cx="277263" cy="362514"/>
          </a:xfrm>
        </p:grpSpPr>
        <p:sp>
          <p:nvSpPr>
            <p:cNvPr id="12439" name="Google Shape;12439;p92"/>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92"/>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92"/>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92"/>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3" name="Google Shape;12443;p92"/>
          <p:cNvGrpSpPr/>
          <p:nvPr/>
        </p:nvGrpSpPr>
        <p:grpSpPr>
          <a:xfrm>
            <a:off x="6248078" y="3609068"/>
            <a:ext cx="277263" cy="356115"/>
            <a:chOff x="6248078" y="3784468"/>
            <a:chExt cx="277263" cy="356115"/>
          </a:xfrm>
        </p:grpSpPr>
        <p:sp>
          <p:nvSpPr>
            <p:cNvPr id="12444" name="Google Shape;12444;p92"/>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92"/>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92"/>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92"/>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92"/>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9" name="Google Shape;12449;p92"/>
          <p:cNvGrpSpPr/>
          <p:nvPr/>
        </p:nvGrpSpPr>
        <p:grpSpPr>
          <a:xfrm>
            <a:off x="5800725" y="3610589"/>
            <a:ext cx="277644" cy="354594"/>
            <a:chOff x="5800725" y="3785989"/>
            <a:chExt cx="277644" cy="354594"/>
          </a:xfrm>
        </p:grpSpPr>
        <p:sp>
          <p:nvSpPr>
            <p:cNvPr id="12450" name="Google Shape;12450;p92"/>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92"/>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92"/>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92"/>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92"/>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92"/>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92"/>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7" name="Google Shape;12457;p92"/>
          <p:cNvGrpSpPr/>
          <p:nvPr/>
        </p:nvGrpSpPr>
        <p:grpSpPr>
          <a:xfrm>
            <a:off x="2206122" y="3185348"/>
            <a:ext cx="308183" cy="347561"/>
            <a:chOff x="2206122" y="3360748"/>
            <a:chExt cx="308183" cy="347561"/>
          </a:xfrm>
        </p:grpSpPr>
        <p:sp>
          <p:nvSpPr>
            <p:cNvPr id="12458" name="Google Shape;12458;p92"/>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92"/>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92"/>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92"/>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92"/>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3" name="Google Shape;12463;p92"/>
          <p:cNvGrpSpPr/>
          <p:nvPr/>
        </p:nvGrpSpPr>
        <p:grpSpPr>
          <a:xfrm>
            <a:off x="5353403" y="3610209"/>
            <a:ext cx="277992" cy="354974"/>
            <a:chOff x="5353403" y="3785609"/>
            <a:chExt cx="277992" cy="354974"/>
          </a:xfrm>
        </p:grpSpPr>
        <p:sp>
          <p:nvSpPr>
            <p:cNvPr id="12464" name="Google Shape;12464;p92"/>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92"/>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92"/>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92"/>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92"/>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92"/>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0" name="Google Shape;12470;p92"/>
          <p:cNvGrpSpPr/>
          <p:nvPr/>
        </p:nvGrpSpPr>
        <p:grpSpPr>
          <a:xfrm>
            <a:off x="4896229" y="3610589"/>
            <a:ext cx="278784" cy="354594"/>
            <a:chOff x="4896229" y="3785989"/>
            <a:chExt cx="278784" cy="354594"/>
          </a:xfrm>
        </p:grpSpPr>
        <p:sp>
          <p:nvSpPr>
            <p:cNvPr id="12471" name="Google Shape;12471;p92"/>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92"/>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92"/>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92"/>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92"/>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92"/>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7" name="Google Shape;12477;p92"/>
          <p:cNvGrpSpPr/>
          <p:nvPr/>
        </p:nvGrpSpPr>
        <p:grpSpPr>
          <a:xfrm>
            <a:off x="7592387" y="3612458"/>
            <a:ext cx="273874" cy="351204"/>
            <a:chOff x="7592387" y="3787858"/>
            <a:chExt cx="273874" cy="351204"/>
          </a:xfrm>
        </p:grpSpPr>
        <p:sp>
          <p:nvSpPr>
            <p:cNvPr id="12478" name="Google Shape;12478;p92"/>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92"/>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92"/>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92"/>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2" name="Google Shape;12482;p92"/>
          <p:cNvGrpSpPr/>
          <p:nvPr/>
        </p:nvGrpSpPr>
        <p:grpSpPr>
          <a:xfrm>
            <a:off x="7145794" y="3612458"/>
            <a:ext cx="274254" cy="350444"/>
            <a:chOff x="7145794" y="3787858"/>
            <a:chExt cx="274254" cy="350444"/>
          </a:xfrm>
        </p:grpSpPr>
        <p:sp>
          <p:nvSpPr>
            <p:cNvPr id="12483" name="Google Shape;12483;p92"/>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92"/>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92"/>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92"/>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92"/>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92"/>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9" name="Google Shape;12489;p92"/>
          <p:cNvGrpSpPr/>
          <p:nvPr/>
        </p:nvGrpSpPr>
        <p:grpSpPr>
          <a:xfrm>
            <a:off x="8054060" y="3611698"/>
            <a:ext cx="266334" cy="353834"/>
            <a:chOff x="8054060" y="3787098"/>
            <a:chExt cx="266334" cy="353834"/>
          </a:xfrm>
        </p:grpSpPr>
        <p:sp>
          <p:nvSpPr>
            <p:cNvPr id="12490" name="Google Shape;12490;p92"/>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92"/>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92"/>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92"/>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4" name="Google Shape;12494;p92"/>
          <p:cNvGrpSpPr/>
          <p:nvPr/>
        </p:nvGrpSpPr>
        <p:grpSpPr>
          <a:xfrm>
            <a:off x="6702211" y="3607199"/>
            <a:ext cx="270104" cy="361754"/>
            <a:chOff x="6702211" y="3782599"/>
            <a:chExt cx="270104" cy="361754"/>
          </a:xfrm>
        </p:grpSpPr>
        <p:sp>
          <p:nvSpPr>
            <p:cNvPr id="12495" name="Google Shape;12495;p92"/>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92"/>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92"/>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92"/>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92"/>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0" name="Google Shape;12500;p92"/>
          <p:cNvGrpSpPr/>
          <p:nvPr/>
        </p:nvGrpSpPr>
        <p:grpSpPr>
          <a:xfrm>
            <a:off x="3516886" y="3263327"/>
            <a:ext cx="391854" cy="269922"/>
            <a:chOff x="3516850" y="3406526"/>
            <a:chExt cx="369674" cy="254644"/>
          </a:xfrm>
        </p:grpSpPr>
        <p:sp>
          <p:nvSpPr>
            <p:cNvPr id="12501" name="Google Shape;12501;p92"/>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92"/>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92"/>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92"/>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5" name="Google Shape;12505;p92"/>
          <p:cNvGrpSpPr/>
          <p:nvPr/>
        </p:nvGrpSpPr>
        <p:grpSpPr>
          <a:xfrm>
            <a:off x="1310655" y="3185127"/>
            <a:ext cx="306314" cy="347403"/>
            <a:chOff x="1310655" y="3360527"/>
            <a:chExt cx="306314" cy="347403"/>
          </a:xfrm>
        </p:grpSpPr>
        <p:sp>
          <p:nvSpPr>
            <p:cNvPr id="12506" name="Google Shape;12506;p92"/>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92"/>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92"/>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92"/>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92"/>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1" name="Google Shape;12511;p92"/>
          <p:cNvGrpSpPr/>
          <p:nvPr/>
        </p:nvGrpSpPr>
        <p:grpSpPr>
          <a:xfrm>
            <a:off x="3119678" y="3184746"/>
            <a:ext cx="269343" cy="348543"/>
            <a:chOff x="3119678" y="3360146"/>
            <a:chExt cx="269343" cy="348543"/>
          </a:xfrm>
        </p:grpSpPr>
        <p:sp>
          <p:nvSpPr>
            <p:cNvPr id="12512" name="Google Shape;12512;p92"/>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92"/>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92"/>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92"/>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92"/>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92"/>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92"/>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9" name="Google Shape;12519;p92"/>
          <p:cNvGrpSpPr/>
          <p:nvPr/>
        </p:nvGrpSpPr>
        <p:grpSpPr>
          <a:xfrm>
            <a:off x="3967213" y="3181547"/>
            <a:ext cx="368185" cy="354753"/>
            <a:chOff x="3967213" y="3356947"/>
            <a:chExt cx="368185" cy="354753"/>
          </a:xfrm>
        </p:grpSpPr>
        <p:sp>
          <p:nvSpPr>
            <p:cNvPr id="12520" name="Google Shape;12520;p92"/>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92"/>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92"/>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92"/>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92"/>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5" name="Google Shape;12525;p92"/>
          <p:cNvGrpSpPr/>
          <p:nvPr/>
        </p:nvGrpSpPr>
        <p:grpSpPr>
          <a:xfrm>
            <a:off x="871254" y="3184746"/>
            <a:ext cx="285183" cy="347023"/>
            <a:chOff x="871254" y="3360146"/>
            <a:chExt cx="285183" cy="347023"/>
          </a:xfrm>
        </p:grpSpPr>
        <p:sp>
          <p:nvSpPr>
            <p:cNvPr id="12526" name="Google Shape;12526;p92"/>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92"/>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92"/>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92"/>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0" name="Google Shape;12530;p92"/>
          <p:cNvGrpSpPr/>
          <p:nvPr/>
        </p:nvGrpSpPr>
        <p:grpSpPr>
          <a:xfrm>
            <a:off x="2665165" y="3184746"/>
            <a:ext cx="281794" cy="349684"/>
            <a:chOff x="2665165" y="3360146"/>
            <a:chExt cx="281794" cy="349684"/>
          </a:xfrm>
        </p:grpSpPr>
        <p:sp>
          <p:nvSpPr>
            <p:cNvPr id="12531" name="Google Shape;12531;p92"/>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92"/>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92"/>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92"/>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92"/>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6" name="Google Shape;12536;p92"/>
          <p:cNvGrpSpPr/>
          <p:nvPr/>
        </p:nvGrpSpPr>
        <p:grpSpPr>
          <a:xfrm>
            <a:off x="7156344" y="3172296"/>
            <a:ext cx="264465" cy="353074"/>
            <a:chOff x="7156344" y="3347696"/>
            <a:chExt cx="264465" cy="353074"/>
          </a:xfrm>
        </p:grpSpPr>
        <p:sp>
          <p:nvSpPr>
            <p:cNvPr id="12537" name="Google Shape;12537;p92"/>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92"/>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92"/>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92"/>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92"/>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2" name="Google Shape;12542;p92"/>
          <p:cNvGrpSpPr/>
          <p:nvPr/>
        </p:nvGrpSpPr>
        <p:grpSpPr>
          <a:xfrm>
            <a:off x="6703732" y="3171536"/>
            <a:ext cx="264813" cy="352693"/>
            <a:chOff x="6703732" y="3346936"/>
            <a:chExt cx="264813" cy="352693"/>
          </a:xfrm>
        </p:grpSpPr>
        <p:sp>
          <p:nvSpPr>
            <p:cNvPr id="12543" name="Google Shape;12543;p92"/>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92"/>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92"/>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92"/>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92"/>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8" name="Google Shape;12548;p92"/>
          <p:cNvGrpSpPr/>
          <p:nvPr/>
        </p:nvGrpSpPr>
        <p:grpSpPr>
          <a:xfrm>
            <a:off x="6252228" y="3171536"/>
            <a:ext cx="265193" cy="352693"/>
            <a:chOff x="6252228" y="3346936"/>
            <a:chExt cx="265193" cy="352693"/>
          </a:xfrm>
        </p:grpSpPr>
        <p:sp>
          <p:nvSpPr>
            <p:cNvPr id="12549" name="Google Shape;12549;p92"/>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92"/>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92"/>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2" name="Google Shape;12552;p92"/>
          <p:cNvGrpSpPr/>
          <p:nvPr/>
        </p:nvGrpSpPr>
        <p:grpSpPr>
          <a:xfrm>
            <a:off x="5801105" y="3172296"/>
            <a:ext cx="264813" cy="351933"/>
            <a:chOff x="5801105" y="3347696"/>
            <a:chExt cx="264813" cy="351933"/>
          </a:xfrm>
        </p:grpSpPr>
        <p:sp>
          <p:nvSpPr>
            <p:cNvPr id="12553" name="Google Shape;12553;p92"/>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92"/>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92"/>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92"/>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7" name="Google Shape;12557;p92"/>
          <p:cNvGrpSpPr/>
          <p:nvPr/>
        </p:nvGrpSpPr>
        <p:grpSpPr>
          <a:xfrm>
            <a:off x="5349253" y="3171536"/>
            <a:ext cx="265922" cy="352693"/>
            <a:chOff x="5349253" y="3346936"/>
            <a:chExt cx="265922" cy="352693"/>
          </a:xfrm>
        </p:grpSpPr>
        <p:sp>
          <p:nvSpPr>
            <p:cNvPr id="12558" name="Google Shape;12558;p92"/>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92"/>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92"/>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92"/>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92"/>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92"/>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4" name="Google Shape;12564;p92"/>
          <p:cNvGrpSpPr/>
          <p:nvPr/>
        </p:nvGrpSpPr>
        <p:grpSpPr>
          <a:xfrm>
            <a:off x="4907159" y="3171536"/>
            <a:ext cx="264845" cy="354214"/>
            <a:chOff x="4907159" y="3346936"/>
            <a:chExt cx="264845" cy="354214"/>
          </a:xfrm>
        </p:grpSpPr>
        <p:sp>
          <p:nvSpPr>
            <p:cNvPr id="12565" name="Google Shape;12565;p92"/>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92"/>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7" name="Google Shape;12567;p92"/>
          <p:cNvGrpSpPr/>
          <p:nvPr/>
        </p:nvGrpSpPr>
        <p:grpSpPr>
          <a:xfrm>
            <a:off x="8048421" y="3159086"/>
            <a:ext cx="276503" cy="369674"/>
            <a:chOff x="8048421" y="3334486"/>
            <a:chExt cx="276503" cy="369674"/>
          </a:xfrm>
        </p:grpSpPr>
        <p:sp>
          <p:nvSpPr>
            <p:cNvPr id="12568" name="Google Shape;12568;p92"/>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92"/>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92"/>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92"/>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92"/>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92"/>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4" name="Google Shape;12574;p92"/>
          <p:cNvGrpSpPr/>
          <p:nvPr/>
        </p:nvGrpSpPr>
        <p:grpSpPr>
          <a:xfrm>
            <a:off x="7575787" y="3154555"/>
            <a:ext cx="295384" cy="376834"/>
            <a:chOff x="7575787" y="3329955"/>
            <a:chExt cx="295384" cy="376834"/>
          </a:xfrm>
        </p:grpSpPr>
        <p:sp>
          <p:nvSpPr>
            <p:cNvPr id="12575" name="Google Shape;12575;p92"/>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92"/>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92"/>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92"/>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92"/>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92"/>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1" name="Google Shape;12581;p92"/>
          <p:cNvGrpSpPr/>
          <p:nvPr/>
        </p:nvGrpSpPr>
        <p:grpSpPr>
          <a:xfrm>
            <a:off x="864062" y="2709103"/>
            <a:ext cx="264084" cy="347783"/>
            <a:chOff x="864062" y="2884503"/>
            <a:chExt cx="264084" cy="347783"/>
          </a:xfrm>
        </p:grpSpPr>
        <p:sp>
          <p:nvSpPr>
            <p:cNvPr id="12582" name="Google Shape;12582;p92"/>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92"/>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92"/>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92"/>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92"/>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92"/>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92"/>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92"/>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92"/>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92"/>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2" name="Google Shape;12592;p92"/>
          <p:cNvGrpSpPr/>
          <p:nvPr/>
        </p:nvGrpSpPr>
        <p:grpSpPr>
          <a:xfrm>
            <a:off x="3978523" y="2709261"/>
            <a:ext cx="348955" cy="346516"/>
            <a:chOff x="3978523" y="2884661"/>
            <a:chExt cx="348955" cy="346516"/>
          </a:xfrm>
        </p:grpSpPr>
        <p:sp>
          <p:nvSpPr>
            <p:cNvPr id="12593" name="Google Shape;12593;p92"/>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92"/>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92"/>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92"/>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92"/>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92"/>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92"/>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92"/>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1" name="Google Shape;12601;p92"/>
          <p:cNvGrpSpPr/>
          <p:nvPr/>
        </p:nvGrpSpPr>
        <p:grpSpPr>
          <a:xfrm>
            <a:off x="3556255" y="2709863"/>
            <a:ext cx="347435" cy="345534"/>
            <a:chOff x="3527780" y="2885263"/>
            <a:chExt cx="347435" cy="345534"/>
          </a:xfrm>
        </p:grpSpPr>
        <p:sp>
          <p:nvSpPr>
            <p:cNvPr id="12602" name="Google Shape;12602;p92"/>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92"/>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92"/>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92"/>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92"/>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92"/>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92"/>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92"/>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92"/>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92"/>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92"/>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92"/>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92"/>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92"/>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92"/>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92"/>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92"/>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92"/>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92"/>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92"/>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92"/>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92"/>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92"/>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5" name="Google Shape;12625;p92"/>
          <p:cNvGrpSpPr/>
          <p:nvPr/>
        </p:nvGrpSpPr>
        <p:grpSpPr>
          <a:xfrm>
            <a:off x="2239671" y="2709103"/>
            <a:ext cx="218053" cy="348543"/>
            <a:chOff x="2239671" y="2884503"/>
            <a:chExt cx="218053" cy="348543"/>
          </a:xfrm>
        </p:grpSpPr>
        <p:sp>
          <p:nvSpPr>
            <p:cNvPr id="12626" name="Google Shape;12626;p92"/>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92"/>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92"/>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92"/>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92"/>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1" name="Google Shape;12631;p92"/>
          <p:cNvGrpSpPr/>
          <p:nvPr/>
        </p:nvGrpSpPr>
        <p:grpSpPr>
          <a:xfrm>
            <a:off x="2691555" y="2709103"/>
            <a:ext cx="215044" cy="348924"/>
            <a:chOff x="2691555" y="2884503"/>
            <a:chExt cx="215044" cy="348924"/>
          </a:xfrm>
        </p:grpSpPr>
        <p:sp>
          <p:nvSpPr>
            <p:cNvPr id="12632" name="Google Shape;12632;p92"/>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92"/>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92"/>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5" name="Google Shape;12635;p92"/>
          <p:cNvGrpSpPr/>
          <p:nvPr/>
        </p:nvGrpSpPr>
        <p:grpSpPr>
          <a:xfrm>
            <a:off x="1770459" y="2709103"/>
            <a:ext cx="254644" cy="348828"/>
            <a:chOff x="1770459" y="2884503"/>
            <a:chExt cx="254644" cy="348828"/>
          </a:xfrm>
        </p:grpSpPr>
        <p:sp>
          <p:nvSpPr>
            <p:cNvPr id="12636" name="Google Shape;12636;p92"/>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92"/>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92"/>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92"/>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92"/>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92"/>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92"/>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92"/>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4" name="Google Shape;12644;p92"/>
          <p:cNvGrpSpPr/>
          <p:nvPr/>
        </p:nvGrpSpPr>
        <p:grpSpPr>
          <a:xfrm>
            <a:off x="1317466" y="2709483"/>
            <a:ext cx="258382" cy="348543"/>
            <a:chOff x="1317466" y="2884883"/>
            <a:chExt cx="258382" cy="348543"/>
          </a:xfrm>
        </p:grpSpPr>
        <p:sp>
          <p:nvSpPr>
            <p:cNvPr id="12645" name="Google Shape;12645;p92"/>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92"/>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92"/>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92"/>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92"/>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92"/>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92"/>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92"/>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3" name="Google Shape;12653;p92"/>
          <p:cNvGrpSpPr/>
          <p:nvPr/>
        </p:nvGrpSpPr>
        <p:grpSpPr>
          <a:xfrm>
            <a:off x="3121167" y="2709483"/>
            <a:ext cx="258414" cy="348543"/>
            <a:chOff x="3121167" y="2884883"/>
            <a:chExt cx="258414" cy="348543"/>
          </a:xfrm>
        </p:grpSpPr>
        <p:sp>
          <p:nvSpPr>
            <p:cNvPr id="12654" name="Google Shape;12654;p92"/>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92"/>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92"/>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92"/>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92"/>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92"/>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92"/>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92"/>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2" name="Google Shape;12662;p92"/>
          <p:cNvGrpSpPr/>
          <p:nvPr/>
        </p:nvGrpSpPr>
        <p:grpSpPr>
          <a:xfrm>
            <a:off x="4899999" y="2706695"/>
            <a:ext cx="271244" cy="346801"/>
            <a:chOff x="4899999" y="2882095"/>
            <a:chExt cx="271244" cy="346801"/>
          </a:xfrm>
        </p:grpSpPr>
        <p:sp>
          <p:nvSpPr>
            <p:cNvPr id="12663" name="Google Shape;12663;p92"/>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92"/>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92"/>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92"/>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92"/>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92"/>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92"/>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92"/>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92"/>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92"/>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3" name="Google Shape;12673;p92"/>
          <p:cNvGrpSpPr/>
          <p:nvPr/>
        </p:nvGrpSpPr>
        <p:grpSpPr>
          <a:xfrm>
            <a:off x="7162775" y="2705713"/>
            <a:ext cx="259523" cy="346294"/>
            <a:chOff x="7162775" y="2881113"/>
            <a:chExt cx="259523" cy="346294"/>
          </a:xfrm>
        </p:grpSpPr>
        <p:sp>
          <p:nvSpPr>
            <p:cNvPr id="12674" name="Google Shape;12674;p92"/>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92"/>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92"/>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92"/>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92"/>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92"/>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0" name="Google Shape;12680;p92"/>
          <p:cNvGrpSpPr/>
          <p:nvPr/>
        </p:nvGrpSpPr>
        <p:grpSpPr>
          <a:xfrm>
            <a:off x="6709751" y="2706442"/>
            <a:ext cx="261075" cy="347815"/>
            <a:chOff x="6709751" y="2881842"/>
            <a:chExt cx="261075" cy="347815"/>
          </a:xfrm>
        </p:grpSpPr>
        <p:sp>
          <p:nvSpPr>
            <p:cNvPr id="12681" name="Google Shape;12681;p92"/>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92"/>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92"/>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92"/>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92"/>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92"/>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7" name="Google Shape;12687;p92"/>
          <p:cNvGrpSpPr/>
          <p:nvPr/>
        </p:nvGrpSpPr>
        <p:grpSpPr>
          <a:xfrm>
            <a:off x="5807156" y="2705713"/>
            <a:ext cx="261043" cy="348163"/>
            <a:chOff x="5807156" y="2881113"/>
            <a:chExt cx="261043" cy="348163"/>
          </a:xfrm>
        </p:grpSpPr>
        <p:sp>
          <p:nvSpPr>
            <p:cNvPr id="12688" name="Google Shape;12688;p92"/>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92"/>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92"/>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92"/>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92"/>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3" name="Google Shape;12693;p92"/>
          <p:cNvGrpSpPr/>
          <p:nvPr/>
        </p:nvGrpSpPr>
        <p:grpSpPr>
          <a:xfrm>
            <a:off x="5355653" y="2706093"/>
            <a:ext cx="262184" cy="346643"/>
            <a:chOff x="5355653" y="2881493"/>
            <a:chExt cx="262184" cy="346643"/>
          </a:xfrm>
        </p:grpSpPr>
        <p:sp>
          <p:nvSpPr>
            <p:cNvPr id="12694" name="Google Shape;12694;p92"/>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92"/>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92"/>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92"/>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92"/>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9" name="Google Shape;12699;p92"/>
          <p:cNvGrpSpPr/>
          <p:nvPr/>
        </p:nvGrpSpPr>
        <p:grpSpPr>
          <a:xfrm>
            <a:off x="8055961" y="2706442"/>
            <a:ext cx="260283" cy="345914"/>
            <a:chOff x="8055961" y="2881842"/>
            <a:chExt cx="260283" cy="345914"/>
          </a:xfrm>
        </p:grpSpPr>
        <p:sp>
          <p:nvSpPr>
            <p:cNvPr id="12700" name="Google Shape;12700;p92"/>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92"/>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92"/>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92"/>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4" name="Google Shape;12704;p92"/>
          <p:cNvGrpSpPr/>
          <p:nvPr/>
        </p:nvGrpSpPr>
        <p:grpSpPr>
          <a:xfrm>
            <a:off x="7609368" y="2718512"/>
            <a:ext cx="264813" cy="353105"/>
            <a:chOff x="7609368" y="2893912"/>
            <a:chExt cx="264813" cy="353105"/>
          </a:xfrm>
        </p:grpSpPr>
        <p:sp>
          <p:nvSpPr>
            <p:cNvPr id="12705" name="Google Shape;12705;p92"/>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92"/>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92"/>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92"/>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92"/>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92"/>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1" name="Google Shape;12711;p92"/>
          <p:cNvGrpSpPr/>
          <p:nvPr/>
        </p:nvGrpSpPr>
        <p:grpSpPr>
          <a:xfrm>
            <a:off x="6248458" y="2694372"/>
            <a:ext cx="270864" cy="360645"/>
            <a:chOff x="6248458" y="2869772"/>
            <a:chExt cx="270864" cy="360645"/>
          </a:xfrm>
        </p:grpSpPr>
        <p:sp>
          <p:nvSpPr>
            <p:cNvPr id="12712" name="Google Shape;12712;p92"/>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92"/>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92"/>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92"/>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92"/>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7" name="Google Shape;12717;p92"/>
          <p:cNvGrpSpPr/>
          <p:nvPr/>
        </p:nvGrpSpPr>
        <p:grpSpPr>
          <a:xfrm>
            <a:off x="3075928" y="2270398"/>
            <a:ext cx="363243" cy="300675"/>
            <a:chOff x="3075928" y="2445798"/>
            <a:chExt cx="363243" cy="300675"/>
          </a:xfrm>
        </p:grpSpPr>
        <p:sp>
          <p:nvSpPr>
            <p:cNvPr id="12718" name="Google Shape;12718;p92"/>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92"/>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92"/>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92"/>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92"/>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92"/>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92"/>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92"/>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92"/>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92"/>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92"/>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9" name="Google Shape;12729;p92"/>
          <p:cNvGrpSpPr/>
          <p:nvPr/>
        </p:nvGrpSpPr>
        <p:grpSpPr>
          <a:xfrm>
            <a:off x="2633105" y="2256459"/>
            <a:ext cx="363243" cy="328585"/>
            <a:chOff x="2633105" y="2431859"/>
            <a:chExt cx="363243" cy="328585"/>
          </a:xfrm>
        </p:grpSpPr>
        <p:sp>
          <p:nvSpPr>
            <p:cNvPr id="12730" name="Google Shape;12730;p92"/>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92"/>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92"/>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92"/>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92"/>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92"/>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92"/>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92"/>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8" name="Google Shape;12738;p92"/>
          <p:cNvGrpSpPr/>
          <p:nvPr/>
        </p:nvGrpSpPr>
        <p:grpSpPr>
          <a:xfrm>
            <a:off x="2189142" y="2245910"/>
            <a:ext cx="365904" cy="350064"/>
            <a:chOff x="2189142" y="2421310"/>
            <a:chExt cx="365904" cy="350064"/>
          </a:xfrm>
        </p:grpSpPr>
        <p:sp>
          <p:nvSpPr>
            <p:cNvPr id="12739" name="Google Shape;12739;p92"/>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92"/>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92"/>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92"/>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92"/>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92"/>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92"/>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92"/>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92"/>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48" name="Google Shape;12748;p92"/>
          <p:cNvSpPr/>
          <p:nvPr/>
        </p:nvSpPr>
        <p:spPr>
          <a:xfrm>
            <a:off x="3518751" y="22398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49" name="Google Shape;12749;p92"/>
          <p:cNvGrpSpPr/>
          <p:nvPr/>
        </p:nvGrpSpPr>
        <p:grpSpPr>
          <a:xfrm>
            <a:off x="3961923" y="2310917"/>
            <a:ext cx="364415" cy="220936"/>
            <a:chOff x="3961923" y="2486317"/>
            <a:chExt cx="364415" cy="220936"/>
          </a:xfrm>
        </p:grpSpPr>
        <p:sp>
          <p:nvSpPr>
            <p:cNvPr id="12750" name="Google Shape;12750;p92"/>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92"/>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92"/>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92"/>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54" name="Google Shape;12754;p92"/>
          <p:cNvSpPr/>
          <p:nvPr/>
        </p:nvSpPr>
        <p:spPr>
          <a:xfrm>
            <a:off x="1747839" y="22387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55" name="Google Shape;12755;p92"/>
          <p:cNvGrpSpPr/>
          <p:nvPr/>
        </p:nvGrpSpPr>
        <p:grpSpPr>
          <a:xfrm>
            <a:off x="1303876" y="2243977"/>
            <a:ext cx="363275" cy="354626"/>
            <a:chOff x="1303876" y="2419377"/>
            <a:chExt cx="363275" cy="354626"/>
          </a:xfrm>
        </p:grpSpPr>
        <p:sp>
          <p:nvSpPr>
            <p:cNvPr id="12756" name="Google Shape;12756;p92"/>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92"/>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92"/>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92"/>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92"/>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92"/>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92"/>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92"/>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4" name="Google Shape;12764;p92"/>
          <p:cNvGrpSpPr/>
          <p:nvPr/>
        </p:nvGrpSpPr>
        <p:grpSpPr>
          <a:xfrm>
            <a:off x="861053" y="2239510"/>
            <a:ext cx="362134" cy="363623"/>
            <a:chOff x="861053" y="2414910"/>
            <a:chExt cx="362134" cy="363623"/>
          </a:xfrm>
        </p:grpSpPr>
        <p:sp>
          <p:nvSpPr>
            <p:cNvPr id="12765" name="Google Shape;12765;p92"/>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92"/>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92"/>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92"/>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92"/>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0" name="Google Shape;12770;p92"/>
          <p:cNvGrpSpPr/>
          <p:nvPr/>
        </p:nvGrpSpPr>
        <p:grpSpPr>
          <a:xfrm>
            <a:off x="7594288" y="2239859"/>
            <a:ext cx="279513" cy="355735"/>
            <a:chOff x="7594288" y="2415259"/>
            <a:chExt cx="279513" cy="355735"/>
          </a:xfrm>
        </p:grpSpPr>
        <p:sp>
          <p:nvSpPr>
            <p:cNvPr id="12771" name="Google Shape;12771;p92"/>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92"/>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92"/>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92"/>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92"/>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92"/>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7" name="Google Shape;12777;p92"/>
          <p:cNvGrpSpPr/>
          <p:nvPr/>
        </p:nvGrpSpPr>
        <p:grpSpPr>
          <a:xfrm>
            <a:off x="7145794" y="2240239"/>
            <a:ext cx="278784" cy="355735"/>
            <a:chOff x="7145794" y="2415639"/>
            <a:chExt cx="278784" cy="355735"/>
          </a:xfrm>
        </p:grpSpPr>
        <p:sp>
          <p:nvSpPr>
            <p:cNvPr id="12778" name="Google Shape;12778;p92"/>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92"/>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92"/>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92"/>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92"/>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92"/>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92"/>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92"/>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92"/>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92"/>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8" name="Google Shape;12788;p92"/>
          <p:cNvGrpSpPr/>
          <p:nvPr/>
        </p:nvGrpSpPr>
        <p:grpSpPr>
          <a:xfrm>
            <a:off x="6698441" y="2239130"/>
            <a:ext cx="277644" cy="357984"/>
            <a:chOff x="6698441" y="2414530"/>
            <a:chExt cx="277644" cy="357984"/>
          </a:xfrm>
        </p:grpSpPr>
        <p:sp>
          <p:nvSpPr>
            <p:cNvPr id="12789" name="Google Shape;12789;p92"/>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92"/>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92"/>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92"/>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92"/>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92"/>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5" name="Google Shape;12795;p92"/>
          <p:cNvGrpSpPr/>
          <p:nvPr/>
        </p:nvGrpSpPr>
        <p:grpSpPr>
          <a:xfrm>
            <a:off x="4897750" y="2240239"/>
            <a:ext cx="279513" cy="357255"/>
            <a:chOff x="4897750" y="2415639"/>
            <a:chExt cx="279513" cy="357255"/>
          </a:xfrm>
        </p:grpSpPr>
        <p:sp>
          <p:nvSpPr>
            <p:cNvPr id="12796" name="Google Shape;12796;p92"/>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92"/>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92"/>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92"/>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92"/>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92"/>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92"/>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92"/>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4" name="Google Shape;12804;p92"/>
          <p:cNvGrpSpPr/>
          <p:nvPr/>
        </p:nvGrpSpPr>
        <p:grpSpPr>
          <a:xfrm>
            <a:off x="5812066" y="2240619"/>
            <a:ext cx="264813" cy="353454"/>
            <a:chOff x="5812066" y="2416019"/>
            <a:chExt cx="264813" cy="353454"/>
          </a:xfrm>
        </p:grpSpPr>
        <p:sp>
          <p:nvSpPr>
            <p:cNvPr id="12805" name="Google Shape;12805;p92"/>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92"/>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92"/>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92"/>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92"/>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92"/>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92"/>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2" name="Google Shape;12812;p92"/>
          <p:cNvGrpSpPr/>
          <p:nvPr/>
        </p:nvGrpSpPr>
        <p:grpSpPr>
          <a:xfrm>
            <a:off x="8054820" y="2240999"/>
            <a:ext cx="264433" cy="353454"/>
            <a:chOff x="8054820" y="2416399"/>
            <a:chExt cx="264433" cy="353454"/>
          </a:xfrm>
        </p:grpSpPr>
        <p:sp>
          <p:nvSpPr>
            <p:cNvPr id="12813" name="Google Shape;12813;p92"/>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92"/>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92"/>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92"/>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92"/>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92"/>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9" name="Google Shape;12819;p92"/>
          <p:cNvGrpSpPr/>
          <p:nvPr/>
        </p:nvGrpSpPr>
        <p:grpSpPr>
          <a:xfrm>
            <a:off x="5356413" y="2237990"/>
            <a:ext cx="271212" cy="361374"/>
            <a:chOff x="5356413" y="2413390"/>
            <a:chExt cx="271212" cy="361374"/>
          </a:xfrm>
        </p:grpSpPr>
        <p:sp>
          <p:nvSpPr>
            <p:cNvPr id="12820" name="Google Shape;12820;p92"/>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92"/>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92"/>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92"/>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92"/>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5" name="Google Shape;12825;p92"/>
          <p:cNvGrpSpPr/>
          <p:nvPr/>
        </p:nvGrpSpPr>
        <p:grpSpPr>
          <a:xfrm>
            <a:off x="6255238" y="2236849"/>
            <a:ext cx="271244" cy="360994"/>
            <a:chOff x="6255238" y="2412249"/>
            <a:chExt cx="271244" cy="360994"/>
          </a:xfrm>
        </p:grpSpPr>
        <p:sp>
          <p:nvSpPr>
            <p:cNvPr id="12826" name="Google Shape;12826;p92"/>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92"/>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92"/>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92"/>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92"/>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92"/>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2" name="Google Shape;12832;p92"/>
          <p:cNvGrpSpPr/>
          <p:nvPr/>
        </p:nvGrpSpPr>
        <p:grpSpPr>
          <a:xfrm>
            <a:off x="2185372" y="1782399"/>
            <a:ext cx="366664" cy="366981"/>
            <a:chOff x="2185372" y="1957799"/>
            <a:chExt cx="366664" cy="366981"/>
          </a:xfrm>
        </p:grpSpPr>
        <p:sp>
          <p:nvSpPr>
            <p:cNvPr id="12833" name="Google Shape;12833;p92"/>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92"/>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92"/>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92"/>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92"/>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92"/>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92"/>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92"/>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1" name="Google Shape;12841;p92"/>
          <p:cNvGrpSpPr/>
          <p:nvPr/>
        </p:nvGrpSpPr>
        <p:grpSpPr>
          <a:xfrm>
            <a:off x="1737258" y="1812971"/>
            <a:ext cx="370814" cy="307359"/>
            <a:chOff x="1737258" y="1988371"/>
            <a:chExt cx="370814" cy="307359"/>
          </a:xfrm>
        </p:grpSpPr>
        <p:sp>
          <p:nvSpPr>
            <p:cNvPr id="12842" name="Google Shape;12842;p92"/>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92"/>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92"/>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92"/>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6" name="Google Shape;12846;p92"/>
          <p:cNvGrpSpPr/>
          <p:nvPr/>
        </p:nvGrpSpPr>
        <p:grpSpPr>
          <a:xfrm>
            <a:off x="848983" y="1814111"/>
            <a:ext cx="369294" cy="304350"/>
            <a:chOff x="848983" y="1989511"/>
            <a:chExt cx="369294" cy="304350"/>
          </a:xfrm>
        </p:grpSpPr>
        <p:sp>
          <p:nvSpPr>
            <p:cNvPr id="12847" name="Google Shape;12847;p92"/>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92"/>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92"/>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92"/>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92"/>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2" name="Google Shape;12852;p92"/>
          <p:cNvGrpSpPr/>
          <p:nvPr/>
        </p:nvGrpSpPr>
        <p:grpSpPr>
          <a:xfrm>
            <a:off x="3074027" y="1808377"/>
            <a:ext cx="380604" cy="313854"/>
            <a:chOff x="3074027" y="1983777"/>
            <a:chExt cx="380604" cy="313854"/>
          </a:xfrm>
        </p:grpSpPr>
        <p:sp>
          <p:nvSpPr>
            <p:cNvPr id="12853" name="Google Shape;12853;p92"/>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92"/>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92"/>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92"/>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92"/>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8" name="Google Shape;12858;p92"/>
          <p:cNvGrpSpPr/>
          <p:nvPr/>
        </p:nvGrpSpPr>
        <p:grpSpPr>
          <a:xfrm>
            <a:off x="3522521" y="1800457"/>
            <a:ext cx="367013" cy="331278"/>
            <a:chOff x="3522521" y="1975857"/>
            <a:chExt cx="367013" cy="331278"/>
          </a:xfrm>
        </p:grpSpPr>
        <p:sp>
          <p:nvSpPr>
            <p:cNvPr id="12859" name="Google Shape;12859;p92"/>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92"/>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92"/>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92"/>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92"/>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92"/>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92"/>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6" name="Google Shape;12866;p92"/>
          <p:cNvGrpSpPr/>
          <p:nvPr/>
        </p:nvGrpSpPr>
        <p:grpSpPr>
          <a:xfrm>
            <a:off x="2630824" y="1801566"/>
            <a:ext cx="368185" cy="330454"/>
            <a:chOff x="2630824" y="1976966"/>
            <a:chExt cx="368185" cy="330454"/>
          </a:xfrm>
        </p:grpSpPr>
        <p:sp>
          <p:nvSpPr>
            <p:cNvPr id="12867" name="Google Shape;12867;p92"/>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92"/>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92"/>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92"/>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92"/>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92"/>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92"/>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92"/>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5" name="Google Shape;12875;p92"/>
          <p:cNvGrpSpPr/>
          <p:nvPr/>
        </p:nvGrpSpPr>
        <p:grpSpPr>
          <a:xfrm>
            <a:off x="1293706" y="1791016"/>
            <a:ext cx="369294" cy="350444"/>
            <a:chOff x="1293706" y="1966416"/>
            <a:chExt cx="369294" cy="350444"/>
          </a:xfrm>
        </p:grpSpPr>
        <p:sp>
          <p:nvSpPr>
            <p:cNvPr id="12876" name="Google Shape;12876;p92"/>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92"/>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92"/>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92"/>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92"/>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92"/>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92"/>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92"/>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4" name="Google Shape;12884;p92"/>
          <p:cNvGrpSpPr/>
          <p:nvPr/>
        </p:nvGrpSpPr>
        <p:grpSpPr>
          <a:xfrm>
            <a:off x="3967213" y="1800077"/>
            <a:ext cx="368185" cy="331816"/>
            <a:chOff x="3967213" y="1975477"/>
            <a:chExt cx="368185" cy="331816"/>
          </a:xfrm>
        </p:grpSpPr>
        <p:sp>
          <p:nvSpPr>
            <p:cNvPr id="12885" name="Google Shape;12885;p92"/>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92"/>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92"/>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8" name="Google Shape;12888;p92"/>
          <p:cNvGrpSpPr/>
          <p:nvPr/>
        </p:nvGrpSpPr>
        <p:grpSpPr>
          <a:xfrm>
            <a:off x="8047661" y="1793646"/>
            <a:ext cx="279132" cy="356875"/>
            <a:chOff x="8047661" y="1969046"/>
            <a:chExt cx="279132" cy="356875"/>
          </a:xfrm>
        </p:grpSpPr>
        <p:sp>
          <p:nvSpPr>
            <p:cNvPr id="12889" name="Google Shape;12889;p92"/>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92"/>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92"/>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92"/>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3" name="Google Shape;12893;p92"/>
          <p:cNvGrpSpPr/>
          <p:nvPr/>
        </p:nvGrpSpPr>
        <p:grpSpPr>
          <a:xfrm>
            <a:off x="7596157" y="1792759"/>
            <a:ext cx="279544" cy="358142"/>
            <a:chOff x="7596157" y="1968159"/>
            <a:chExt cx="279544" cy="358142"/>
          </a:xfrm>
        </p:grpSpPr>
        <p:sp>
          <p:nvSpPr>
            <p:cNvPr id="12894" name="Google Shape;12894;p92"/>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92"/>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92"/>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92"/>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92"/>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92"/>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0" name="Google Shape;12900;p92"/>
          <p:cNvGrpSpPr/>
          <p:nvPr/>
        </p:nvGrpSpPr>
        <p:grpSpPr>
          <a:xfrm>
            <a:off x="7147315" y="1793646"/>
            <a:ext cx="279513" cy="357636"/>
            <a:chOff x="7147315" y="1969046"/>
            <a:chExt cx="279513" cy="357636"/>
          </a:xfrm>
        </p:grpSpPr>
        <p:sp>
          <p:nvSpPr>
            <p:cNvPr id="12901" name="Google Shape;12901;p92"/>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92"/>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92"/>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92"/>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92"/>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92"/>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92"/>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8" name="Google Shape;12908;p92"/>
          <p:cNvGrpSpPr/>
          <p:nvPr/>
        </p:nvGrpSpPr>
        <p:grpSpPr>
          <a:xfrm>
            <a:off x="6697681" y="1792917"/>
            <a:ext cx="280305" cy="359093"/>
            <a:chOff x="6697681" y="1968317"/>
            <a:chExt cx="280305" cy="359093"/>
          </a:xfrm>
        </p:grpSpPr>
        <p:sp>
          <p:nvSpPr>
            <p:cNvPr id="12909" name="Google Shape;12909;p92"/>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92"/>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92"/>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92"/>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92"/>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92"/>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92"/>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6" name="Google Shape;12916;p92"/>
          <p:cNvGrpSpPr/>
          <p:nvPr/>
        </p:nvGrpSpPr>
        <p:grpSpPr>
          <a:xfrm>
            <a:off x="6248839" y="1792537"/>
            <a:ext cx="280273" cy="358744"/>
            <a:chOff x="6248839" y="1967937"/>
            <a:chExt cx="280273" cy="358744"/>
          </a:xfrm>
        </p:grpSpPr>
        <p:sp>
          <p:nvSpPr>
            <p:cNvPr id="12917" name="Google Shape;12917;p92"/>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92"/>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92"/>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92"/>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92"/>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92"/>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3" name="Google Shape;12923;p92"/>
          <p:cNvGrpSpPr/>
          <p:nvPr/>
        </p:nvGrpSpPr>
        <p:grpSpPr>
          <a:xfrm>
            <a:off x="5801485" y="1793646"/>
            <a:ext cx="279164" cy="357794"/>
            <a:chOff x="5801485" y="1969046"/>
            <a:chExt cx="279164" cy="357794"/>
          </a:xfrm>
        </p:grpSpPr>
        <p:sp>
          <p:nvSpPr>
            <p:cNvPr id="12924" name="Google Shape;12924;p92"/>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92"/>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92"/>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92"/>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92"/>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92"/>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92"/>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92"/>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92"/>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92"/>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92"/>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92"/>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92"/>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7" name="Google Shape;12937;p92"/>
          <p:cNvGrpSpPr/>
          <p:nvPr/>
        </p:nvGrpSpPr>
        <p:grpSpPr>
          <a:xfrm>
            <a:off x="5352643" y="1793646"/>
            <a:ext cx="278404" cy="358364"/>
            <a:chOff x="5352643" y="1969046"/>
            <a:chExt cx="278404" cy="358364"/>
          </a:xfrm>
        </p:grpSpPr>
        <p:sp>
          <p:nvSpPr>
            <p:cNvPr id="12938" name="Google Shape;12938;p92"/>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92"/>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92"/>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92"/>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2" name="Google Shape;12942;p92"/>
          <p:cNvGrpSpPr/>
          <p:nvPr/>
        </p:nvGrpSpPr>
        <p:grpSpPr>
          <a:xfrm>
            <a:off x="4897750" y="1792917"/>
            <a:ext cx="279132" cy="358364"/>
            <a:chOff x="4897750" y="1968317"/>
            <a:chExt cx="279132" cy="358364"/>
          </a:xfrm>
        </p:grpSpPr>
        <p:sp>
          <p:nvSpPr>
            <p:cNvPr id="12943" name="Google Shape;12943;p92"/>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92"/>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92"/>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92"/>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92"/>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92"/>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92"/>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92"/>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92"/>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92"/>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92"/>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92"/>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92"/>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56" name="Google Shape;12956;p92"/>
          <p:cNvSpPr/>
          <p:nvPr/>
        </p:nvSpPr>
        <p:spPr>
          <a:xfrm>
            <a:off x="872362" y="13376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57" name="Google Shape;12957;p92"/>
          <p:cNvGrpSpPr/>
          <p:nvPr/>
        </p:nvGrpSpPr>
        <p:grpSpPr>
          <a:xfrm>
            <a:off x="1767449" y="1337644"/>
            <a:ext cx="324403" cy="347783"/>
            <a:chOff x="1767449" y="1513044"/>
            <a:chExt cx="324403" cy="347783"/>
          </a:xfrm>
        </p:grpSpPr>
        <p:sp>
          <p:nvSpPr>
            <p:cNvPr id="12958" name="Google Shape;12958;p92"/>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92"/>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92"/>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92"/>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92"/>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92"/>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92"/>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92"/>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92"/>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7" name="Google Shape;12967;p92"/>
          <p:cNvGrpSpPr/>
          <p:nvPr/>
        </p:nvGrpSpPr>
        <p:grpSpPr>
          <a:xfrm>
            <a:off x="4007193" y="1337327"/>
            <a:ext cx="320633" cy="348100"/>
            <a:chOff x="4007193" y="1512727"/>
            <a:chExt cx="320633" cy="348100"/>
          </a:xfrm>
        </p:grpSpPr>
        <p:sp>
          <p:nvSpPr>
            <p:cNvPr id="12968" name="Google Shape;12968;p92"/>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92"/>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92"/>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92"/>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92"/>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3" name="Google Shape;12973;p92"/>
          <p:cNvGrpSpPr/>
          <p:nvPr/>
        </p:nvGrpSpPr>
        <p:grpSpPr>
          <a:xfrm>
            <a:off x="3530425" y="1333347"/>
            <a:ext cx="368175" cy="344594"/>
            <a:chOff x="3530425" y="1508747"/>
            <a:chExt cx="368175" cy="344594"/>
          </a:xfrm>
        </p:grpSpPr>
        <p:sp>
          <p:nvSpPr>
            <p:cNvPr id="12974" name="Google Shape;12974;p92"/>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92"/>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92"/>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92"/>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8" name="Google Shape;12978;p92"/>
          <p:cNvGrpSpPr/>
          <p:nvPr/>
        </p:nvGrpSpPr>
        <p:grpSpPr>
          <a:xfrm>
            <a:off x="3127598" y="1337834"/>
            <a:ext cx="289714" cy="347593"/>
            <a:chOff x="3127598" y="1513234"/>
            <a:chExt cx="289714" cy="347593"/>
          </a:xfrm>
        </p:grpSpPr>
        <p:sp>
          <p:nvSpPr>
            <p:cNvPr id="12979" name="Google Shape;12979;p92"/>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92"/>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92"/>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92"/>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92"/>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4" name="Google Shape;12984;p92"/>
          <p:cNvGrpSpPr/>
          <p:nvPr/>
        </p:nvGrpSpPr>
        <p:grpSpPr>
          <a:xfrm>
            <a:off x="2662884" y="1337644"/>
            <a:ext cx="322914" cy="348543"/>
            <a:chOff x="2662884" y="1513044"/>
            <a:chExt cx="322914" cy="348543"/>
          </a:xfrm>
        </p:grpSpPr>
        <p:sp>
          <p:nvSpPr>
            <p:cNvPr id="12985" name="Google Shape;12985;p92"/>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92"/>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92"/>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92"/>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92"/>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92"/>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92"/>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92"/>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92"/>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92"/>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5" name="Google Shape;12995;p92"/>
          <p:cNvGrpSpPr/>
          <p:nvPr/>
        </p:nvGrpSpPr>
        <p:grpSpPr>
          <a:xfrm>
            <a:off x="2232511" y="1337359"/>
            <a:ext cx="299534" cy="348068"/>
            <a:chOff x="2232511" y="1512759"/>
            <a:chExt cx="299534" cy="348068"/>
          </a:xfrm>
        </p:grpSpPr>
        <p:sp>
          <p:nvSpPr>
            <p:cNvPr id="12996" name="Google Shape;12996;p92"/>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92"/>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92"/>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92"/>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92"/>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92"/>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92"/>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92"/>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92"/>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92"/>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92"/>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7" name="Google Shape;13007;p92"/>
          <p:cNvGrpSpPr/>
          <p:nvPr/>
        </p:nvGrpSpPr>
        <p:grpSpPr>
          <a:xfrm>
            <a:off x="1331406" y="1337961"/>
            <a:ext cx="301784" cy="348607"/>
            <a:chOff x="1331406" y="1513361"/>
            <a:chExt cx="301784" cy="348607"/>
          </a:xfrm>
        </p:grpSpPr>
        <p:sp>
          <p:nvSpPr>
            <p:cNvPr id="13008" name="Google Shape;13008;p92"/>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92"/>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92"/>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92"/>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2" name="Google Shape;13012;p92"/>
          <p:cNvGrpSpPr/>
          <p:nvPr/>
        </p:nvGrpSpPr>
        <p:grpSpPr>
          <a:xfrm>
            <a:off x="7144274" y="1324814"/>
            <a:ext cx="282174" cy="355735"/>
            <a:chOff x="7144274" y="1500214"/>
            <a:chExt cx="282174" cy="355735"/>
          </a:xfrm>
        </p:grpSpPr>
        <p:sp>
          <p:nvSpPr>
            <p:cNvPr id="13013" name="Google Shape;13013;p92"/>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92"/>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92"/>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92"/>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92"/>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92"/>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9" name="Google Shape;13019;p92"/>
          <p:cNvGrpSpPr/>
          <p:nvPr/>
        </p:nvGrpSpPr>
        <p:grpSpPr>
          <a:xfrm>
            <a:off x="6685262" y="1324814"/>
            <a:ext cx="289682" cy="354594"/>
            <a:chOff x="6685262" y="1500214"/>
            <a:chExt cx="289682" cy="354594"/>
          </a:xfrm>
        </p:grpSpPr>
        <p:sp>
          <p:nvSpPr>
            <p:cNvPr id="13020" name="Google Shape;13020;p92"/>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92"/>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92"/>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92"/>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4" name="Google Shape;13024;p92"/>
          <p:cNvGrpSpPr/>
          <p:nvPr/>
        </p:nvGrpSpPr>
        <p:grpSpPr>
          <a:xfrm>
            <a:off x="6200938" y="1325194"/>
            <a:ext cx="322154" cy="355355"/>
            <a:chOff x="6200938" y="1500594"/>
            <a:chExt cx="322154" cy="355355"/>
          </a:xfrm>
        </p:grpSpPr>
        <p:sp>
          <p:nvSpPr>
            <p:cNvPr id="13025" name="Google Shape;13025;p92"/>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92"/>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92"/>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92"/>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92"/>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0" name="Google Shape;13030;p92"/>
          <p:cNvGrpSpPr/>
          <p:nvPr/>
        </p:nvGrpSpPr>
        <p:grpSpPr>
          <a:xfrm>
            <a:off x="5289631" y="1324814"/>
            <a:ext cx="332355" cy="354974"/>
            <a:chOff x="5289631" y="1500214"/>
            <a:chExt cx="332355" cy="354974"/>
          </a:xfrm>
        </p:grpSpPr>
        <p:sp>
          <p:nvSpPr>
            <p:cNvPr id="13031" name="Google Shape;13031;p92"/>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92"/>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92"/>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92"/>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92"/>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92"/>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7" name="Google Shape;13037;p92"/>
          <p:cNvGrpSpPr/>
          <p:nvPr/>
        </p:nvGrpSpPr>
        <p:grpSpPr>
          <a:xfrm>
            <a:off x="5748295" y="1324433"/>
            <a:ext cx="323294" cy="356115"/>
            <a:chOff x="5748295" y="1499833"/>
            <a:chExt cx="323294" cy="356115"/>
          </a:xfrm>
        </p:grpSpPr>
        <p:sp>
          <p:nvSpPr>
            <p:cNvPr id="13038" name="Google Shape;13038;p92"/>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92"/>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92"/>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92"/>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92"/>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92"/>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92"/>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5" name="Google Shape;13045;p92"/>
          <p:cNvGrpSpPr/>
          <p:nvPr/>
        </p:nvGrpSpPr>
        <p:grpSpPr>
          <a:xfrm>
            <a:off x="8047661" y="1325637"/>
            <a:ext cx="278404" cy="355260"/>
            <a:chOff x="8047661" y="1501037"/>
            <a:chExt cx="278404" cy="355260"/>
          </a:xfrm>
        </p:grpSpPr>
        <p:sp>
          <p:nvSpPr>
            <p:cNvPr id="13046" name="Google Shape;13046;p92"/>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92"/>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92"/>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92"/>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0" name="Google Shape;13050;p92"/>
          <p:cNvGrpSpPr/>
          <p:nvPr/>
        </p:nvGrpSpPr>
        <p:grpSpPr>
          <a:xfrm>
            <a:off x="4903389" y="1324814"/>
            <a:ext cx="267854" cy="355735"/>
            <a:chOff x="4903389" y="1500214"/>
            <a:chExt cx="267854" cy="355735"/>
          </a:xfrm>
        </p:grpSpPr>
        <p:sp>
          <p:nvSpPr>
            <p:cNvPr id="13051" name="Google Shape;13051;p92"/>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92"/>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92"/>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92"/>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92"/>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6" name="Google Shape;13056;p92"/>
          <p:cNvGrpSpPr/>
          <p:nvPr/>
        </p:nvGrpSpPr>
        <p:grpSpPr>
          <a:xfrm>
            <a:off x="7613518" y="1325954"/>
            <a:ext cx="264433" cy="353074"/>
            <a:chOff x="7613518" y="1501354"/>
            <a:chExt cx="264433" cy="353074"/>
          </a:xfrm>
        </p:grpSpPr>
        <p:sp>
          <p:nvSpPr>
            <p:cNvPr id="13057" name="Google Shape;13057;p92"/>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92"/>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92"/>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92"/>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92"/>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92"/>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63" name="Google Shape;13063;p92"/>
          <p:cNvSpPr txBox="1"/>
          <p:nvPr/>
        </p:nvSpPr>
        <p:spPr>
          <a:xfrm>
            <a:off x="849675"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3064" name="Google Shape;13064;p92"/>
          <p:cNvSpPr txBox="1"/>
          <p:nvPr/>
        </p:nvSpPr>
        <p:spPr>
          <a:xfrm>
            <a:off x="4858400" y="511013"/>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068" name="Shape 13068"/>
        <p:cNvGrpSpPr/>
        <p:nvPr/>
      </p:nvGrpSpPr>
      <p:grpSpPr>
        <a:xfrm>
          <a:off x="0" y="0"/>
          <a:ext cx="0" cy="0"/>
          <a:chOff x="0" y="0"/>
          <a:chExt cx="0" cy="0"/>
        </a:xfrm>
      </p:grpSpPr>
      <p:grpSp>
        <p:nvGrpSpPr>
          <p:cNvPr id="13069" name="Google Shape;13069;p93"/>
          <p:cNvGrpSpPr/>
          <p:nvPr/>
        </p:nvGrpSpPr>
        <p:grpSpPr>
          <a:xfrm>
            <a:off x="1757085" y="1325225"/>
            <a:ext cx="371069" cy="359396"/>
            <a:chOff x="1757085" y="1500675"/>
            <a:chExt cx="371069" cy="359396"/>
          </a:xfrm>
        </p:grpSpPr>
        <p:sp>
          <p:nvSpPr>
            <p:cNvPr id="13070" name="Google Shape;13070;p93"/>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93"/>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93"/>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93"/>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9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9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9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93"/>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93"/>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93"/>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93"/>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9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9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93"/>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93"/>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9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93"/>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9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93"/>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93"/>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9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93"/>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93"/>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93"/>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93"/>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93"/>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93"/>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93"/>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93"/>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9" name="Google Shape;13099;p93"/>
          <p:cNvGrpSpPr/>
          <p:nvPr/>
        </p:nvGrpSpPr>
        <p:grpSpPr>
          <a:xfrm>
            <a:off x="2774209" y="1779241"/>
            <a:ext cx="116693" cy="374186"/>
            <a:chOff x="2774209" y="1954691"/>
            <a:chExt cx="116693" cy="374186"/>
          </a:xfrm>
        </p:grpSpPr>
        <p:sp>
          <p:nvSpPr>
            <p:cNvPr id="13100" name="Google Shape;13100;p93"/>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93"/>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2" name="Google Shape;13102;p93"/>
          <p:cNvGrpSpPr/>
          <p:nvPr/>
        </p:nvGrpSpPr>
        <p:grpSpPr>
          <a:xfrm>
            <a:off x="4017435" y="1324462"/>
            <a:ext cx="315092" cy="359397"/>
            <a:chOff x="4017435" y="1499912"/>
            <a:chExt cx="315092" cy="359397"/>
          </a:xfrm>
        </p:grpSpPr>
        <p:sp>
          <p:nvSpPr>
            <p:cNvPr id="13103" name="Google Shape;13103;p93"/>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93"/>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5" name="Google Shape;13105;p93"/>
          <p:cNvGrpSpPr/>
          <p:nvPr/>
        </p:nvGrpSpPr>
        <p:grpSpPr>
          <a:xfrm>
            <a:off x="3963652" y="1824309"/>
            <a:ext cx="374154" cy="284050"/>
            <a:chOff x="3963652" y="1999759"/>
            <a:chExt cx="374154" cy="284050"/>
          </a:xfrm>
        </p:grpSpPr>
        <p:sp>
          <p:nvSpPr>
            <p:cNvPr id="13106" name="Google Shape;13106;p93"/>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93"/>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93"/>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9" name="Google Shape;13109;p93"/>
          <p:cNvGrpSpPr/>
          <p:nvPr/>
        </p:nvGrpSpPr>
        <p:grpSpPr>
          <a:xfrm>
            <a:off x="1777536" y="1839416"/>
            <a:ext cx="376444" cy="253772"/>
            <a:chOff x="1777536" y="2014866"/>
            <a:chExt cx="376444" cy="253772"/>
          </a:xfrm>
        </p:grpSpPr>
        <p:sp>
          <p:nvSpPr>
            <p:cNvPr id="13110" name="Google Shape;13110;p93"/>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93"/>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93"/>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93"/>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93"/>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5" name="Google Shape;13115;p93"/>
          <p:cNvGrpSpPr/>
          <p:nvPr/>
        </p:nvGrpSpPr>
        <p:grpSpPr>
          <a:xfrm>
            <a:off x="1309875" y="1881876"/>
            <a:ext cx="374154" cy="169680"/>
            <a:chOff x="1309875" y="2057326"/>
            <a:chExt cx="374154" cy="169680"/>
          </a:xfrm>
        </p:grpSpPr>
        <p:sp>
          <p:nvSpPr>
            <p:cNvPr id="13116" name="Google Shape;13116;p9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9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9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93"/>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93"/>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93"/>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9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93"/>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93"/>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93"/>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93"/>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27" name="Google Shape;13127;p93"/>
          <p:cNvSpPr/>
          <p:nvPr/>
        </p:nvSpPr>
        <p:spPr>
          <a:xfrm>
            <a:off x="862283" y="190080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28" name="Google Shape;13128;p93"/>
          <p:cNvGrpSpPr/>
          <p:nvPr/>
        </p:nvGrpSpPr>
        <p:grpSpPr>
          <a:xfrm>
            <a:off x="2347450" y="1779114"/>
            <a:ext cx="113639" cy="373168"/>
            <a:chOff x="2347450" y="1954564"/>
            <a:chExt cx="113639" cy="373168"/>
          </a:xfrm>
        </p:grpSpPr>
        <p:sp>
          <p:nvSpPr>
            <p:cNvPr id="13129" name="Google Shape;13129;p93"/>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93"/>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31" name="Google Shape;13131;p93"/>
          <p:cNvSpPr/>
          <p:nvPr/>
        </p:nvSpPr>
        <p:spPr>
          <a:xfrm>
            <a:off x="861520" y="141138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32" name="Google Shape;13132;p93"/>
          <p:cNvGrpSpPr/>
          <p:nvPr/>
        </p:nvGrpSpPr>
        <p:grpSpPr>
          <a:xfrm>
            <a:off x="3110102" y="1324430"/>
            <a:ext cx="330613" cy="358379"/>
            <a:chOff x="3110102" y="1499880"/>
            <a:chExt cx="330613" cy="358379"/>
          </a:xfrm>
        </p:grpSpPr>
        <p:sp>
          <p:nvSpPr>
            <p:cNvPr id="13133" name="Google Shape;13133;p93"/>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93"/>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93"/>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93"/>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93"/>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93"/>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93"/>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40" name="Google Shape;13140;p93"/>
          <p:cNvSpPr/>
          <p:nvPr/>
        </p:nvSpPr>
        <p:spPr>
          <a:xfrm>
            <a:off x="3196834" y="177876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41" name="Google Shape;13141;p93"/>
          <p:cNvGrpSpPr/>
          <p:nvPr/>
        </p:nvGrpSpPr>
        <p:grpSpPr>
          <a:xfrm>
            <a:off x="3485575" y="1824309"/>
            <a:ext cx="373772" cy="284050"/>
            <a:chOff x="3531200" y="1999759"/>
            <a:chExt cx="373772" cy="284050"/>
          </a:xfrm>
        </p:grpSpPr>
        <p:sp>
          <p:nvSpPr>
            <p:cNvPr id="13142" name="Google Shape;13142;p93"/>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93"/>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93"/>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93"/>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6" name="Google Shape;13146;p93"/>
          <p:cNvGrpSpPr/>
          <p:nvPr/>
        </p:nvGrpSpPr>
        <p:grpSpPr>
          <a:xfrm>
            <a:off x="2667058" y="1324843"/>
            <a:ext cx="330231" cy="359015"/>
            <a:chOff x="2667058" y="1500293"/>
            <a:chExt cx="330231" cy="359015"/>
          </a:xfrm>
        </p:grpSpPr>
        <p:sp>
          <p:nvSpPr>
            <p:cNvPr id="13147" name="Google Shape;13147;p93"/>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93"/>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93"/>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93"/>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93"/>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9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93"/>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9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9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93"/>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93"/>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9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93"/>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93"/>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93"/>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93"/>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93"/>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93"/>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5" name="Google Shape;13165;p93"/>
          <p:cNvGrpSpPr/>
          <p:nvPr/>
        </p:nvGrpSpPr>
        <p:grpSpPr>
          <a:xfrm>
            <a:off x="3567553" y="1324462"/>
            <a:ext cx="320022" cy="359778"/>
            <a:chOff x="3567553" y="1499912"/>
            <a:chExt cx="320022" cy="359778"/>
          </a:xfrm>
        </p:grpSpPr>
        <p:sp>
          <p:nvSpPr>
            <p:cNvPr id="13166" name="Google Shape;13166;p93"/>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93"/>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93"/>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93"/>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93"/>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93"/>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2" name="Google Shape;13172;p93"/>
          <p:cNvGrpSpPr/>
          <p:nvPr/>
        </p:nvGrpSpPr>
        <p:grpSpPr>
          <a:xfrm>
            <a:off x="1309875" y="1324462"/>
            <a:ext cx="359015" cy="358633"/>
            <a:chOff x="1309875" y="1499912"/>
            <a:chExt cx="359015" cy="358633"/>
          </a:xfrm>
        </p:grpSpPr>
        <p:sp>
          <p:nvSpPr>
            <p:cNvPr id="13173" name="Google Shape;13173;p93"/>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93"/>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93"/>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93"/>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93"/>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93"/>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93"/>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93"/>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93"/>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2" name="Google Shape;13182;p93"/>
          <p:cNvGrpSpPr/>
          <p:nvPr/>
        </p:nvGrpSpPr>
        <p:grpSpPr>
          <a:xfrm>
            <a:off x="2219466" y="1324843"/>
            <a:ext cx="330613" cy="359015"/>
            <a:chOff x="2219466" y="1500293"/>
            <a:chExt cx="330613" cy="359015"/>
          </a:xfrm>
        </p:grpSpPr>
        <p:sp>
          <p:nvSpPr>
            <p:cNvPr id="13183" name="Google Shape;13183;p93"/>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93"/>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5" name="Google Shape;13185;p93"/>
          <p:cNvGrpSpPr/>
          <p:nvPr/>
        </p:nvGrpSpPr>
        <p:grpSpPr>
          <a:xfrm>
            <a:off x="5343544" y="1333908"/>
            <a:ext cx="244676" cy="351095"/>
            <a:chOff x="5343544" y="1509358"/>
            <a:chExt cx="244676" cy="351095"/>
          </a:xfrm>
        </p:grpSpPr>
        <p:sp>
          <p:nvSpPr>
            <p:cNvPr id="13186" name="Google Shape;13186;p93"/>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93"/>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93"/>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9" name="Google Shape;13189;p93"/>
          <p:cNvGrpSpPr/>
          <p:nvPr/>
        </p:nvGrpSpPr>
        <p:grpSpPr>
          <a:xfrm>
            <a:off x="4882340" y="1333908"/>
            <a:ext cx="246171" cy="351095"/>
            <a:chOff x="4882340" y="1509358"/>
            <a:chExt cx="246171" cy="351095"/>
          </a:xfrm>
        </p:grpSpPr>
        <p:sp>
          <p:nvSpPr>
            <p:cNvPr id="13190" name="Google Shape;13190;p93"/>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93"/>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93"/>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93"/>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93"/>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5" name="Google Shape;13195;p93"/>
          <p:cNvGrpSpPr/>
          <p:nvPr/>
        </p:nvGrpSpPr>
        <p:grpSpPr>
          <a:xfrm>
            <a:off x="6273204" y="1333558"/>
            <a:ext cx="236343" cy="351445"/>
            <a:chOff x="6273204" y="1509008"/>
            <a:chExt cx="236343" cy="351445"/>
          </a:xfrm>
        </p:grpSpPr>
        <p:sp>
          <p:nvSpPr>
            <p:cNvPr id="13196" name="Google Shape;13196;p93"/>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93"/>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98" name="Google Shape;13198;p93"/>
          <p:cNvSpPr/>
          <p:nvPr/>
        </p:nvSpPr>
        <p:spPr>
          <a:xfrm>
            <a:off x="5809710" y="133428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99" name="Google Shape;13199;p93"/>
          <p:cNvGrpSpPr/>
          <p:nvPr/>
        </p:nvGrpSpPr>
        <p:grpSpPr>
          <a:xfrm>
            <a:off x="7219530" y="1332794"/>
            <a:ext cx="191625" cy="352209"/>
            <a:chOff x="7219530" y="1508244"/>
            <a:chExt cx="191625" cy="352209"/>
          </a:xfrm>
        </p:grpSpPr>
        <p:sp>
          <p:nvSpPr>
            <p:cNvPr id="13200" name="Google Shape;13200;p93"/>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93"/>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2" name="Google Shape;13202;p93"/>
          <p:cNvGrpSpPr/>
          <p:nvPr/>
        </p:nvGrpSpPr>
        <p:grpSpPr>
          <a:xfrm>
            <a:off x="7699309" y="1333176"/>
            <a:ext cx="154922" cy="351827"/>
            <a:chOff x="7699309" y="1508626"/>
            <a:chExt cx="154922" cy="351827"/>
          </a:xfrm>
        </p:grpSpPr>
        <p:sp>
          <p:nvSpPr>
            <p:cNvPr id="13203" name="Google Shape;13203;p93"/>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93"/>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93"/>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93"/>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93"/>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93"/>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93"/>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0" name="Google Shape;13210;p93"/>
          <p:cNvGrpSpPr/>
          <p:nvPr/>
        </p:nvGrpSpPr>
        <p:grpSpPr>
          <a:xfrm>
            <a:off x="8161690" y="1333558"/>
            <a:ext cx="153396" cy="351064"/>
            <a:chOff x="8161690" y="1509008"/>
            <a:chExt cx="153396" cy="351064"/>
          </a:xfrm>
        </p:grpSpPr>
        <p:sp>
          <p:nvSpPr>
            <p:cNvPr id="13211" name="Google Shape;13211;p93"/>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93"/>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93"/>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93"/>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5" name="Google Shape;13215;p93"/>
          <p:cNvGrpSpPr/>
          <p:nvPr/>
        </p:nvGrpSpPr>
        <p:grpSpPr>
          <a:xfrm>
            <a:off x="6746940" y="1333431"/>
            <a:ext cx="213221" cy="352304"/>
            <a:chOff x="6746940" y="1508881"/>
            <a:chExt cx="213221" cy="352304"/>
          </a:xfrm>
        </p:grpSpPr>
        <p:sp>
          <p:nvSpPr>
            <p:cNvPr id="13216" name="Google Shape;13216;p93"/>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93"/>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93"/>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93"/>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0" name="Google Shape;13220;p93"/>
          <p:cNvGrpSpPr/>
          <p:nvPr/>
        </p:nvGrpSpPr>
        <p:grpSpPr>
          <a:xfrm>
            <a:off x="5770336" y="1832165"/>
            <a:ext cx="350682" cy="292097"/>
            <a:chOff x="5770336" y="2007615"/>
            <a:chExt cx="350682" cy="292097"/>
          </a:xfrm>
        </p:grpSpPr>
        <p:sp>
          <p:nvSpPr>
            <p:cNvPr id="13221" name="Google Shape;13221;p93"/>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93"/>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93"/>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93"/>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5" name="Google Shape;13225;p93"/>
          <p:cNvGrpSpPr/>
          <p:nvPr/>
        </p:nvGrpSpPr>
        <p:grpSpPr>
          <a:xfrm>
            <a:off x="5326878" y="1804908"/>
            <a:ext cx="350332" cy="346229"/>
            <a:chOff x="5326878" y="1980358"/>
            <a:chExt cx="350332" cy="346229"/>
          </a:xfrm>
        </p:grpSpPr>
        <p:sp>
          <p:nvSpPr>
            <p:cNvPr id="13226" name="Google Shape;13226;p93"/>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93"/>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93"/>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93"/>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30" name="Google Shape;13230;p93"/>
          <p:cNvSpPr/>
          <p:nvPr/>
        </p:nvSpPr>
        <p:spPr>
          <a:xfrm>
            <a:off x="7992774" y="180233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31" name="Google Shape;13231;p93"/>
          <p:cNvGrpSpPr/>
          <p:nvPr/>
        </p:nvGrpSpPr>
        <p:grpSpPr>
          <a:xfrm>
            <a:off x="4883835" y="1817121"/>
            <a:ext cx="350300" cy="323043"/>
            <a:chOff x="4883835" y="1992571"/>
            <a:chExt cx="350300" cy="323043"/>
          </a:xfrm>
        </p:grpSpPr>
        <p:sp>
          <p:nvSpPr>
            <p:cNvPr id="13232" name="Google Shape;13232;p93"/>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93"/>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93"/>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93"/>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93"/>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93"/>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8" name="Google Shape;13238;p93"/>
          <p:cNvGrpSpPr/>
          <p:nvPr/>
        </p:nvGrpSpPr>
        <p:grpSpPr>
          <a:xfrm>
            <a:off x="7548967" y="1803477"/>
            <a:ext cx="333285" cy="349950"/>
            <a:chOff x="7548967" y="1978927"/>
            <a:chExt cx="333285" cy="349950"/>
          </a:xfrm>
        </p:grpSpPr>
        <p:sp>
          <p:nvSpPr>
            <p:cNvPr id="13239" name="Google Shape;13239;p93"/>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93"/>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93"/>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93"/>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93"/>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93"/>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93"/>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6" name="Google Shape;13246;p93"/>
          <p:cNvGrpSpPr/>
          <p:nvPr/>
        </p:nvGrpSpPr>
        <p:grpSpPr>
          <a:xfrm>
            <a:off x="6214142" y="1803477"/>
            <a:ext cx="346515" cy="350300"/>
            <a:chOff x="6214142" y="1978927"/>
            <a:chExt cx="346515" cy="350300"/>
          </a:xfrm>
        </p:grpSpPr>
        <p:sp>
          <p:nvSpPr>
            <p:cNvPr id="13247" name="Google Shape;13247;p93"/>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93"/>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9" name="Google Shape;13249;p93"/>
          <p:cNvGrpSpPr/>
          <p:nvPr/>
        </p:nvGrpSpPr>
        <p:grpSpPr>
          <a:xfrm>
            <a:off x="7105923" y="1803095"/>
            <a:ext cx="333285" cy="350682"/>
            <a:chOff x="7105923" y="1978545"/>
            <a:chExt cx="333285" cy="350682"/>
          </a:xfrm>
        </p:grpSpPr>
        <p:sp>
          <p:nvSpPr>
            <p:cNvPr id="13250" name="Google Shape;13250;p93"/>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93"/>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93"/>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93"/>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93"/>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93"/>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93"/>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57" name="Google Shape;13257;p93"/>
          <p:cNvSpPr/>
          <p:nvPr/>
        </p:nvSpPr>
        <p:spPr>
          <a:xfrm>
            <a:off x="6658713" y="180309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93"/>
          <p:cNvSpPr/>
          <p:nvPr/>
        </p:nvSpPr>
        <p:spPr>
          <a:xfrm>
            <a:off x="4104898" y="224680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59" name="Google Shape;13259;p93"/>
          <p:cNvGrpSpPr/>
          <p:nvPr/>
        </p:nvGrpSpPr>
        <p:grpSpPr>
          <a:xfrm>
            <a:off x="3616406" y="2246902"/>
            <a:ext cx="203393" cy="351827"/>
            <a:chOff x="3616406" y="2422352"/>
            <a:chExt cx="203393" cy="351827"/>
          </a:xfrm>
        </p:grpSpPr>
        <p:sp>
          <p:nvSpPr>
            <p:cNvPr id="13260" name="Google Shape;13260;p93"/>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93"/>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2" name="Google Shape;13262;p93"/>
          <p:cNvGrpSpPr/>
          <p:nvPr/>
        </p:nvGrpSpPr>
        <p:grpSpPr>
          <a:xfrm>
            <a:off x="878187" y="2246520"/>
            <a:ext cx="272696" cy="351827"/>
            <a:chOff x="913012" y="2421970"/>
            <a:chExt cx="272696" cy="351827"/>
          </a:xfrm>
        </p:grpSpPr>
        <p:sp>
          <p:nvSpPr>
            <p:cNvPr id="13263" name="Google Shape;13263;p93"/>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93"/>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93"/>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93"/>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7" name="Google Shape;13267;p93"/>
          <p:cNvGrpSpPr/>
          <p:nvPr/>
        </p:nvGrpSpPr>
        <p:grpSpPr>
          <a:xfrm>
            <a:off x="2274743" y="2246902"/>
            <a:ext cx="255649" cy="351445"/>
            <a:chOff x="2274743" y="2422352"/>
            <a:chExt cx="255649" cy="351445"/>
          </a:xfrm>
        </p:grpSpPr>
        <p:sp>
          <p:nvSpPr>
            <p:cNvPr id="13268" name="Google Shape;13268;p93"/>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93"/>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93"/>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1" name="Google Shape;13271;p93"/>
          <p:cNvGrpSpPr/>
          <p:nvPr/>
        </p:nvGrpSpPr>
        <p:grpSpPr>
          <a:xfrm>
            <a:off x="2708723" y="2245789"/>
            <a:ext cx="246552" cy="352558"/>
            <a:chOff x="2708723" y="2421239"/>
            <a:chExt cx="246552" cy="352558"/>
          </a:xfrm>
        </p:grpSpPr>
        <p:sp>
          <p:nvSpPr>
            <p:cNvPr id="13272" name="Google Shape;13272;p93"/>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93"/>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4" name="Google Shape;13274;p93"/>
          <p:cNvGrpSpPr/>
          <p:nvPr/>
        </p:nvGrpSpPr>
        <p:grpSpPr>
          <a:xfrm>
            <a:off x="1835485" y="2246902"/>
            <a:ext cx="259433" cy="350714"/>
            <a:chOff x="1835485" y="2422352"/>
            <a:chExt cx="259433" cy="350714"/>
          </a:xfrm>
        </p:grpSpPr>
        <p:sp>
          <p:nvSpPr>
            <p:cNvPr id="13275" name="Google Shape;13275;p93"/>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93"/>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93"/>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93"/>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93"/>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93"/>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93"/>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2" name="Google Shape;13282;p93"/>
          <p:cNvGrpSpPr/>
          <p:nvPr/>
        </p:nvGrpSpPr>
        <p:grpSpPr>
          <a:xfrm>
            <a:off x="3150240" y="2246902"/>
            <a:ext cx="212489" cy="351445"/>
            <a:chOff x="3150240" y="2422352"/>
            <a:chExt cx="212489" cy="351445"/>
          </a:xfrm>
        </p:grpSpPr>
        <p:sp>
          <p:nvSpPr>
            <p:cNvPr id="13283" name="Google Shape;13283;p93"/>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93"/>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5" name="Google Shape;13285;p93"/>
          <p:cNvGrpSpPr/>
          <p:nvPr/>
        </p:nvGrpSpPr>
        <p:grpSpPr>
          <a:xfrm>
            <a:off x="1367060" y="2246679"/>
            <a:ext cx="269261" cy="352050"/>
            <a:chOff x="1367060" y="2422129"/>
            <a:chExt cx="269261" cy="352050"/>
          </a:xfrm>
        </p:grpSpPr>
        <p:sp>
          <p:nvSpPr>
            <p:cNvPr id="13286" name="Google Shape;13286;p93"/>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93"/>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93"/>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93"/>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93"/>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93"/>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93"/>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93"/>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93"/>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93"/>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93"/>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93"/>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93"/>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93"/>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00" name="Google Shape;13300;p93"/>
          <p:cNvSpPr/>
          <p:nvPr/>
        </p:nvSpPr>
        <p:spPr>
          <a:xfrm>
            <a:off x="7075994" y="225046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01" name="Google Shape;13301;p93"/>
          <p:cNvGrpSpPr/>
          <p:nvPr/>
        </p:nvGrpSpPr>
        <p:grpSpPr>
          <a:xfrm>
            <a:off x="4882690" y="2249955"/>
            <a:ext cx="274573" cy="350682"/>
            <a:chOff x="4882690" y="2425405"/>
            <a:chExt cx="274573" cy="350682"/>
          </a:xfrm>
        </p:grpSpPr>
        <p:sp>
          <p:nvSpPr>
            <p:cNvPr id="13302" name="Google Shape;13302;p93"/>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93"/>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4" name="Google Shape;13304;p93"/>
          <p:cNvGrpSpPr/>
          <p:nvPr/>
        </p:nvGrpSpPr>
        <p:grpSpPr>
          <a:xfrm>
            <a:off x="6627639" y="2268434"/>
            <a:ext cx="355993" cy="313247"/>
            <a:chOff x="6627639" y="2443884"/>
            <a:chExt cx="355993" cy="313247"/>
          </a:xfrm>
        </p:grpSpPr>
        <p:sp>
          <p:nvSpPr>
            <p:cNvPr id="13305" name="Google Shape;13305;p93"/>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93"/>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93"/>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8" name="Google Shape;13308;p93"/>
          <p:cNvGrpSpPr/>
          <p:nvPr/>
        </p:nvGrpSpPr>
        <p:grpSpPr>
          <a:xfrm>
            <a:off x="6183451" y="2286690"/>
            <a:ext cx="351445" cy="277976"/>
            <a:chOff x="6183451" y="2462140"/>
            <a:chExt cx="351445" cy="277976"/>
          </a:xfrm>
        </p:grpSpPr>
        <p:sp>
          <p:nvSpPr>
            <p:cNvPr id="13309" name="Google Shape;13309;p93"/>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93"/>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93"/>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93"/>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93"/>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93"/>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93"/>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6" name="Google Shape;13316;p93"/>
          <p:cNvGrpSpPr/>
          <p:nvPr/>
        </p:nvGrpSpPr>
        <p:grpSpPr>
          <a:xfrm>
            <a:off x="5735477" y="2254408"/>
            <a:ext cx="353354" cy="341299"/>
            <a:chOff x="5735477" y="2429858"/>
            <a:chExt cx="353354" cy="341299"/>
          </a:xfrm>
        </p:grpSpPr>
        <p:sp>
          <p:nvSpPr>
            <p:cNvPr id="13317" name="Google Shape;13317;p93"/>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93"/>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93"/>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93"/>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93"/>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93"/>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3" name="Google Shape;13323;p93"/>
          <p:cNvGrpSpPr/>
          <p:nvPr/>
        </p:nvGrpSpPr>
        <p:grpSpPr>
          <a:xfrm>
            <a:off x="5243735" y="2271523"/>
            <a:ext cx="405255" cy="275499"/>
            <a:chOff x="5283337" y="2478774"/>
            <a:chExt cx="358633" cy="243913"/>
          </a:xfrm>
        </p:grpSpPr>
        <p:sp>
          <p:nvSpPr>
            <p:cNvPr id="13324" name="Google Shape;13324;p93"/>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93"/>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93"/>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93"/>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93"/>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93"/>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93"/>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93"/>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93"/>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93"/>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93"/>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93"/>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93"/>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93"/>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93"/>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93"/>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93"/>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1" name="Google Shape;13341;p93"/>
          <p:cNvGrpSpPr/>
          <p:nvPr/>
        </p:nvGrpSpPr>
        <p:grpSpPr>
          <a:xfrm>
            <a:off x="7964753" y="2295373"/>
            <a:ext cx="362068" cy="258670"/>
            <a:chOff x="7964753" y="2470823"/>
            <a:chExt cx="362068" cy="258670"/>
          </a:xfrm>
        </p:grpSpPr>
        <p:sp>
          <p:nvSpPr>
            <p:cNvPr id="13342" name="Google Shape;13342;p93"/>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93"/>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93"/>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93"/>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93"/>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93"/>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93"/>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93"/>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93"/>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1" name="Google Shape;13351;p93"/>
          <p:cNvGrpSpPr/>
          <p:nvPr/>
        </p:nvGrpSpPr>
        <p:grpSpPr>
          <a:xfrm>
            <a:off x="7524349" y="2280997"/>
            <a:ext cx="350332" cy="288948"/>
            <a:chOff x="7524349" y="2456447"/>
            <a:chExt cx="350332" cy="288948"/>
          </a:xfrm>
        </p:grpSpPr>
        <p:sp>
          <p:nvSpPr>
            <p:cNvPr id="13352" name="Google Shape;13352;p93"/>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93"/>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93"/>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93"/>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93"/>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7" name="Google Shape;13357;p93"/>
          <p:cNvGrpSpPr/>
          <p:nvPr/>
        </p:nvGrpSpPr>
        <p:grpSpPr>
          <a:xfrm>
            <a:off x="3972749" y="2719143"/>
            <a:ext cx="355230" cy="356725"/>
            <a:chOff x="3972749" y="2894211"/>
            <a:chExt cx="355230" cy="356725"/>
          </a:xfrm>
        </p:grpSpPr>
        <p:sp>
          <p:nvSpPr>
            <p:cNvPr id="13358" name="Google Shape;13358;p93"/>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93"/>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93"/>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93"/>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93"/>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3" name="Google Shape;13363;p93"/>
          <p:cNvGrpSpPr/>
          <p:nvPr/>
        </p:nvGrpSpPr>
        <p:grpSpPr>
          <a:xfrm>
            <a:off x="3527797" y="2743553"/>
            <a:ext cx="355993" cy="307904"/>
            <a:chOff x="3527797" y="2918796"/>
            <a:chExt cx="355993" cy="307904"/>
          </a:xfrm>
        </p:grpSpPr>
        <p:sp>
          <p:nvSpPr>
            <p:cNvPr id="13364" name="Google Shape;13364;p93"/>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93"/>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93"/>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93"/>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93"/>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93"/>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93"/>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93"/>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93"/>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93"/>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4" name="Google Shape;13374;p93"/>
          <p:cNvGrpSpPr/>
          <p:nvPr/>
        </p:nvGrpSpPr>
        <p:grpSpPr>
          <a:xfrm>
            <a:off x="3082845" y="2746336"/>
            <a:ext cx="356375" cy="302338"/>
            <a:chOff x="3082845" y="2920959"/>
            <a:chExt cx="356375" cy="302338"/>
          </a:xfrm>
        </p:grpSpPr>
        <p:sp>
          <p:nvSpPr>
            <p:cNvPr id="13375" name="Google Shape;13375;p93"/>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93"/>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7" name="Google Shape;13377;p93"/>
          <p:cNvGrpSpPr/>
          <p:nvPr/>
        </p:nvGrpSpPr>
        <p:grpSpPr>
          <a:xfrm>
            <a:off x="2639038" y="2719699"/>
            <a:ext cx="355612" cy="355612"/>
            <a:chOff x="2639038" y="2894942"/>
            <a:chExt cx="355612" cy="355612"/>
          </a:xfrm>
        </p:grpSpPr>
        <p:sp>
          <p:nvSpPr>
            <p:cNvPr id="13378" name="Google Shape;13378;p93"/>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93"/>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0" name="Google Shape;13380;p93"/>
          <p:cNvGrpSpPr/>
          <p:nvPr/>
        </p:nvGrpSpPr>
        <p:grpSpPr>
          <a:xfrm>
            <a:off x="2194468" y="2763622"/>
            <a:ext cx="355993" cy="267766"/>
            <a:chOff x="2194468" y="2938865"/>
            <a:chExt cx="355993" cy="267766"/>
          </a:xfrm>
        </p:grpSpPr>
        <p:sp>
          <p:nvSpPr>
            <p:cNvPr id="13381" name="Google Shape;13381;p93"/>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93"/>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93"/>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93"/>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93"/>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93"/>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93"/>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93"/>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93"/>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93"/>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93"/>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93"/>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93"/>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93"/>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93"/>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93"/>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93"/>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93"/>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93"/>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93"/>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1" name="Google Shape;13401;p93"/>
          <p:cNvGrpSpPr/>
          <p:nvPr/>
        </p:nvGrpSpPr>
        <p:grpSpPr>
          <a:xfrm>
            <a:off x="1749897" y="2719699"/>
            <a:ext cx="355993" cy="355612"/>
            <a:chOff x="1749897" y="2894561"/>
            <a:chExt cx="355993" cy="355612"/>
          </a:xfrm>
        </p:grpSpPr>
        <p:sp>
          <p:nvSpPr>
            <p:cNvPr id="13402" name="Google Shape;13402;p93"/>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93"/>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93"/>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93"/>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93"/>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93"/>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93"/>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93"/>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93"/>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93"/>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93"/>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3" name="Google Shape;13413;p93"/>
          <p:cNvGrpSpPr/>
          <p:nvPr/>
        </p:nvGrpSpPr>
        <p:grpSpPr>
          <a:xfrm>
            <a:off x="1305327" y="2718761"/>
            <a:ext cx="357520" cy="357488"/>
            <a:chOff x="1305327" y="2894211"/>
            <a:chExt cx="357520" cy="357488"/>
          </a:xfrm>
        </p:grpSpPr>
        <p:sp>
          <p:nvSpPr>
            <p:cNvPr id="13414" name="Google Shape;13414;p93"/>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93"/>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93"/>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93"/>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93"/>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9" name="Google Shape;13419;p93"/>
          <p:cNvGrpSpPr/>
          <p:nvPr/>
        </p:nvGrpSpPr>
        <p:grpSpPr>
          <a:xfrm>
            <a:off x="853950" y="2720860"/>
            <a:ext cx="364104" cy="353290"/>
            <a:chOff x="853950" y="2894720"/>
            <a:chExt cx="364104" cy="353290"/>
          </a:xfrm>
        </p:grpSpPr>
        <p:sp>
          <p:nvSpPr>
            <p:cNvPr id="13420" name="Google Shape;13420;p93"/>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93"/>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93"/>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93"/>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93"/>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93"/>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93"/>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7" name="Google Shape;13427;p93"/>
          <p:cNvGrpSpPr/>
          <p:nvPr/>
        </p:nvGrpSpPr>
        <p:grpSpPr>
          <a:xfrm>
            <a:off x="7066548" y="2737144"/>
            <a:ext cx="352209" cy="334938"/>
            <a:chOff x="7066548" y="2912594"/>
            <a:chExt cx="352209" cy="334938"/>
          </a:xfrm>
        </p:grpSpPr>
        <p:sp>
          <p:nvSpPr>
            <p:cNvPr id="13428" name="Google Shape;13428;p93"/>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93"/>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93"/>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93"/>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93"/>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93"/>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34" name="Google Shape;13434;p93"/>
          <p:cNvSpPr/>
          <p:nvPr/>
        </p:nvSpPr>
        <p:spPr>
          <a:xfrm>
            <a:off x="6591286" y="270852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93"/>
          <p:cNvSpPr/>
          <p:nvPr/>
        </p:nvSpPr>
        <p:spPr>
          <a:xfrm>
            <a:off x="6134980" y="272633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36" name="Google Shape;13436;p93"/>
          <p:cNvGrpSpPr/>
          <p:nvPr/>
        </p:nvGrpSpPr>
        <p:grpSpPr>
          <a:xfrm>
            <a:off x="7541397" y="2729352"/>
            <a:ext cx="318495" cy="352209"/>
            <a:chOff x="7541397" y="2904802"/>
            <a:chExt cx="318495" cy="352209"/>
          </a:xfrm>
        </p:grpSpPr>
        <p:sp>
          <p:nvSpPr>
            <p:cNvPr id="13437" name="Google Shape;13437;p93"/>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93"/>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9" name="Google Shape;13439;p93"/>
          <p:cNvGrpSpPr/>
          <p:nvPr/>
        </p:nvGrpSpPr>
        <p:grpSpPr>
          <a:xfrm>
            <a:off x="8003015" y="2728589"/>
            <a:ext cx="306759" cy="351445"/>
            <a:chOff x="8003015" y="2904039"/>
            <a:chExt cx="306759" cy="351445"/>
          </a:xfrm>
        </p:grpSpPr>
        <p:sp>
          <p:nvSpPr>
            <p:cNvPr id="13440" name="Google Shape;13440;p93"/>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93"/>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93"/>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93"/>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93"/>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93"/>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6" name="Google Shape;13446;p93"/>
          <p:cNvGrpSpPr/>
          <p:nvPr/>
        </p:nvGrpSpPr>
        <p:grpSpPr>
          <a:xfrm>
            <a:off x="5687770" y="2710046"/>
            <a:ext cx="369638" cy="369606"/>
            <a:chOff x="5687770" y="2885496"/>
            <a:chExt cx="369638" cy="369606"/>
          </a:xfrm>
        </p:grpSpPr>
        <p:sp>
          <p:nvSpPr>
            <p:cNvPr id="13447" name="Google Shape;13447;p93"/>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93"/>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93"/>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93"/>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93"/>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93"/>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93"/>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93"/>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93"/>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93"/>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7" name="Google Shape;13457;p93"/>
          <p:cNvGrpSpPr/>
          <p:nvPr/>
        </p:nvGrpSpPr>
        <p:grpSpPr>
          <a:xfrm>
            <a:off x="4881958" y="2729352"/>
            <a:ext cx="156417" cy="349537"/>
            <a:chOff x="4881958" y="2904802"/>
            <a:chExt cx="156417" cy="349537"/>
          </a:xfrm>
        </p:grpSpPr>
        <p:sp>
          <p:nvSpPr>
            <p:cNvPr id="13458" name="Google Shape;13458;p93"/>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93"/>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93"/>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93"/>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93"/>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93"/>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93"/>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5" name="Google Shape;13465;p93"/>
          <p:cNvGrpSpPr/>
          <p:nvPr/>
        </p:nvGrpSpPr>
        <p:grpSpPr>
          <a:xfrm>
            <a:off x="5230318" y="2711064"/>
            <a:ext cx="371133" cy="367443"/>
            <a:chOff x="5230318" y="2886514"/>
            <a:chExt cx="371133" cy="367443"/>
          </a:xfrm>
        </p:grpSpPr>
        <p:sp>
          <p:nvSpPr>
            <p:cNvPr id="13466" name="Google Shape;13466;p93"/>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93"/>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93"/>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93"/>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93"/>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93"/>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93"/>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93"/>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93"/>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5" name="Google Shape;13475;p93"/>
          <p:cNvGrpSpPr/>
          <p:nvPr/>
        </p:nvGrpSpPr>
        <p:grpSpPr>
          <a:xfrm>
            <a:off x="5748358" y="3259128"/>
            <a:ext cx="352590" cy="182561"/>
            <a:chOff x="5748358" y="3434578"/>
            <a:chExt cx="352590" cy="182561"/>
          </a:xfrm>
        </p:grpSpPr>
        <p:sp>
          <p:nvSpPr>
            <p:cNvPr id="13476" name="Google Shape;13476;p93"/>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93"/>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93"/>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93"/>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93"/>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93"/>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2" name="Google Shape;13482;p93"/>
          <p:cNvGrpSpPr/>
          <p:nvPr/>
        </p:nvGrpSpPr>
        <p:grpSpPr>
          <a:xfrm>
            <a:off x="862283" y="4099321"/>
            <a:ext cx="341204" cy="359301"/>
            <a:chOff x="862283" y="4274771"/>
            <a:chExt cx="341204" cy="359301"/>
          </a:xfrm>
        </p:grpSpPr>
        <p:sp>
          <p:nvSpPr>
            <p:cNvPr id="13483" name="Google Shape;13483;p93"/>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93"/>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93"/>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6" name="Google Shape;13486;p93"/>
          <p:cNvGrpSpPr/>
          <p:nvPr/>
        </p:nvGrpSpPr>
        <p:grpSpPr>
          <a:xfrm>
            <a:off x="1396957" y="4111915"/>
            <a:ext cx="301861" cy="332871"/>
            <a:chOff x="1396957" y="4287365"/>
            <a:chExt cx="301861" cy="332871"/>
          </a:xfrm>
        </p:grpSpPr>
        <p:sp>
          <p:nvSpPr>
            <p:cNvPr id="13487" name="Google Shape;13487;p93"/>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93"/>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93"/>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93"/>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93"/>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93"/>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93"/>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93"/>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93"/>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93"/>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93"/>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93"/>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93"/>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93"/>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93"/>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2" name="Google Shape;13502;p93"/>
          <p:cNvGrpSpPr/>
          <p:nvPr/>
        </p:nvGrpSpPr>
        <p:grpSpPr>
          <a:xfrm>
            <a:off x="1865381" y="4102056"/>
            <a:ext cx="396131" cy="355612"/>
            <a:chOff x="1865381" y="4277506"/>
            <a:chExt cx="396131" cy="355612"/>
          </a:xfrm>
        </p:grpSpPr>
        <p:sp>
          <p:nvSpPr>
            <p:cNvPr id="13503" name="Google Shape;13503;p93"/>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93"/>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93"/>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93"/>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93"/>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93"/>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9" name="Google Shape;13509;p93"/>
          <p:cNvGrpSpPr/>
          <p:nvPr/>
        </p:nvGrpSpPr>
        <p:grpSpPr>
          <a:xfrm>
            <a:off x="2411823" y="4128549"/>
            <a:ext cx="334398" cy="299953"/>
            <a:chOff x="2411823" y="4303999"/>
            <a:chExt cx="334398" cy="299953"/>
          </a:xfrm>
        </p:grpSpPr>
        <p:sp>
          <p:nvSpPr>
            <p:cNvPr id="13510" name="Google Shape;13510;p93"/>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93"/>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93"/>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93"/>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93"/>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93"/>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93"/>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7" name="Google Shape;13517;p93"/>
          <p:cNvGrpSpPr/>
          <p:nvPr/>
        </p:nvGrpSpPr>
        <p:grpSpPr>
          <a:xfrm>
            <a:off x="2903337" y="4103582"/>
            <a:ext cx="382519" cy="350682"/>
            <a:chOff x="2903337" y="4279032"/>
            <a:chExt cx="382519" cy="350682"/>
          </a:xfrm>
        </p:grpSpPr>
        <p:sp>
          <p:nvSpPr>
            <p:cNvPr id="13518" name="Google Shape;13518;p93"/>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93"/>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93"/>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93"/>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93"/>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93"/>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93"/>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93"/>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93"/>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93"/>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93"/>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93"/>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93"/>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93"/>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93"/>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3" name="Google Shape;13533;p93"/>
          <p:cNvGrpSpPr/>
          <p:nvPr/>
        </p:nvGrpSpPr>
        <p:grpSpPr>
          <a:xfrm>
            <a:off x="3933342" y="4140317"/>
            <a:ext cx="383632" cy="276449"/>
            <a:chOff x="3933342" y="4315767"/>
            <a:chExt cx="383632" cy="276449"/>
          </a:xfrm>
        </p:grpSpPr>
        <p:sp>
          <p:nvSpPr>
            <p:cNvPr id="13534" name="Google Shape;13534;p93"/>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93"/>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93"/>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93"/>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93"/>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93"/>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0" name="Google Shape;13540;p93"/>
          <p:cNvGrpSpPr/>
          <p:nvPr/>
        </p:nvGrpSpPr>
        <p:grpSpPr>
          <a:xfrm>
            <a:off x="3441065" y="4127055"/>
            <a:ext cx="337069" cy="302593"/>
            <a:chOff x="3441065" y="4302505"/>
            <a:chExt cx="337069" cy="302593"/>
          </a:xfrm>
        </p:grpSpPr>
        <p:sp>
          <p:nvSpPr>
            <p:cNvPr id="13541" name="Google Shape;13541;p93"/>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93"/>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93"/>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93"/>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93"/>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93"/>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93"/>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93"/>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93"/>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93"/>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93"/>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93"/>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93"/>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4" name="Google Shape;13554;p93"/>
          <p:cNvGrpSpPr/>
          <p:nvPr/>
        </p:nvGrpSpPr>
        <p:grpSpPr>
          <a:xfrm>
            <a:off x="3532345" y="3187185"/>
            <a:ext cx="339328" cy="336274"/>
            <a:chOff x="3532345" y="3362635"/>
            <a:chExt cx="339328" cy="336274"/>
          </a:xfrm>
        </p:grpSpPr>
        <p:sp>
          <p:nvSpPr>
            <p:cNvPr id="13555" name="Google Shape;13555;p9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93"/>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93"/>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93"/>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93"/>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60" name="Google Shape;13560;p93"/>
          <p:cNvSpPr/>
          <p:nvPr/>
        </p:nvSpPr>
        <p:spPr>
          <a:xfrm>
            <a:off x="3968964" y="317449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61" name="Google Shape;13561;p93"/>
          <p:cNvGrpSpPr/>
          <p:nvPr/>
        </p:nvGrpSpPr>
        <p:grpSpPr>
          <a:xfrm>
            <a:off x="1883955" y="3633250"/>
            <a:ext cx="162873" cy="351445"/>
            <a:chOff x="1883955" y="3808700"/>
            <a:chExt cx="162873" cy="351445"/>
          </a:xfrm>
        </p:grpSpPr>
        <p:sp>
          <p:nvSpPr>
            <p:cNvPr id="13562" name="Google Shape;13562;p93"/>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93"/>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4" name="Google Shape;13564;p93"/>
          <p:cNvGrpSpPr/>
          <p:nvPr/>
        </p:nvGrpSpPr>
        <p:grpSpPr>
          <a:xfrm>
            <a:off x="939156" y="3633759"/>
            <a:ext cx="192007" cy="351318"/>
            <a:chOff x="939156" y="3809209"/>
            <a:chExt cx="192007" cy="351318"/>
          </a:xfrm>
        </p:grpSpPr>
        <p:sp>
          <p:nvSpPr>
            <p:cNvPr id="13565" name="Google Shape;13565;p93"/>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93"/>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7" name="Google Shape;13567;p93"/>
          <p:cNvGrpSpPr/>
          <p:nvPr/>
        </p:nvGrpSpPr>
        <p:grpSpPr>
          <a:xfrm>
            <a:off x="2306167" y="3634395"/>
            <a:ext cx="193915" cy="349155"/>
            <a:chOff x="2306167" y="3809845"/>
            <a:chExt cx="193915" cy="349155"/>
          </a:xfrm>
        </p:grpSpPr>
        <p:sp>
          <p:nvSpPr>
            <p:cNvPr id="13568" name="Google Shape;13568;p93"/>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93"/>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93"/>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93"/>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93"/>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93"/>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93"/>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5" name="Google Shape;13575;p93"/>
          <p:cNvGrpSpPr/>
          <p:nvPr/>
        </p:nvGrpSpPr>
        <p:grpSpPr>
          <a:xfrm>
            <a:off x="1323901" y="3631723"/>
            <a:ext cx="356343" cy="356757"/>
            <a:chOff x="1323901" y="3807173"/>
            <a:chExt cx="356343" cy="356757"/>
          </a:xfrm>
        </p:grpSpPr>
        <p:sp>
          <p:nvSpPr>
            <p:cNvPr id="13576" name="Google Shape;13576;p93"/>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93"/>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93"/>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93"/>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93"/>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93"/>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93"/>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93"/>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93"/>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93"/>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93"/>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93"/>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93"/>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93"/>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93"/>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93"/>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93"/>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93"/>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93"/>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93"/>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93"/>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93"/>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93"/>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93"/>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00" name="Google Shape;13600;p93"/>
          <p:cNvSpPr/>
          <p:nvPr/>
        </p:nvSpPr>
        <p:spPr>
          <a:xfrm>
            <a:off x="2787472" y="362946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01" name="Google Shape;13601;p93"/>
          <p:cNvGrpSpPr/>
          <p:nvPr/>
        </p:nvGrpSpPr>
        <p:grpSpPr>
          <a:xfrm>
            <a:off x="859262" y="3178470"/>
            <a:ext cx="306759" cy="351445"/>
            <a:chOff x="859262" y="3353920"/>
            <a:chExt cx="306759" cy="351445"/>
          </a:xfrm>
        </p:grpSpPr>
        <p:sp>
          <p:nvSpPr>
            <p:cNvPr id="13602" name="Google Shape;13602;p93"/>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93"/>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93"/>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93"/>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93"/>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07" name="Google Shape;13607;p93"/>
          <p:cNvSpPr/>
          <p:nvPr/>
        </p:nvSpPr>
        <p:spPr>
          <a:xfrm>
            <a:off x="1315918" y="318518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08" name="Google Shape;13608;p93"/>
          <p:cNvGrpSpPr/>
          <p:nvPr/>
        </p:nvGrpSpPr>
        <p:grpSpPr>
          <a:xfrm>
            <a:off x="3967437" y="3661652"/>
            <a:ext cx="364708" cy="295405"/>
            <a:chOff x="3967437" y="3837102"/>
            <a:chExt cx="364708" cy="295405"/>
          </a:xfrm>
        </p:grpSpPr>
        <p:sp>
          <p:nvSpPr>
            <p:cNvPr id="13609" name="Google Shape;13609;p93"/>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93"/>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93"/>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93"/>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93"/>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14" name="Google Shape;13614;p93"/>
          <p:cNvSpPr/>
          <p:nvPr/>
        </p:nvSpPr>
        <p:spPr>
          <a:xfrm>
            <a:off x="3216521" y="363248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93"/>
          <p:cNvSpPr/>
          <p:nvPr/>
        </p:nvSpPr>
        <p:spPr>
          <a:xfrm>
            <a:off x="3469466" y="365274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93"/>
          <p:cNvSpPr/>
          <p:nvPr/>
        </p:nvSpPr>
        <p:spPr>
          <a:xfrm>
            <a:off x="5314611" y="364311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17" name="Google Shape;13617;p93"/>
          <p:cNvGrpSpPr/>
          <p:nvPr/>
        </p:nvGrpSpPr>
        <p:grpSpPr>
          <a:xfrm>
            <a:off x="5811827" y="3631001"/>
            <a:ext cx="283743" cy="308444"/>
            <a:chOff x="5964227" y="3858701"/>
            <a:chExt cx="283743" cy="308444"/>
          </a:xfrm>
        </p:grpSpPr>
        <p:sp>
          <p:nvSpPr>
            <p:cNvPr id="13618" name="Google Shape;13618;p93"/>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93"/>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93"/>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93"/>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2" name="Google Shape;13622;p93"/>
          <p:cNvGrpSpPr/>
          <p:nvPr/>
        </p:nvGrpSpPr>
        <p:grpSpPr>
          <a:xfrm>
            <a:off x="6243508" y="3697623"/>
            <a:ext cx="320372" cy="213602"/>
            <a:chOff x="6395908" y="3873073"/>
            <a:chExt cx="320372" cy="213602"/>
          </a:xfrm>
        </p:grpSpPr>
        <p:sp>
          <p:nvSpPr>
            <p:cNvPr id="13623" name="Google Shape;13623;p93"/>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93"/>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93"/>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93"/>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93"/>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93"/>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93"/>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93"/>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93"/>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93"/>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3" name="Google Shape;13633;p93"/>
          <p:cNvGrpSpPr/>
          <p:nvPr/>
        </p:nvGrpSpPr>
        <p:grpSpPr>
          <a:xfrm>
            <a:off x="7262890" y="3627366"/>
            <a:ext cx="357138" cy="352018"/>
            <a:chOff x="7415290" y="3802816"/>
            <a:chExt cx="357138" cy="352018"/>
          </a:xfrm>
        </p:grpSpPr>
        <p:sp>
          <p:nvSpPr>
            <p:cNvPr id="13634" name="Google Shape;13634;p93"/>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93"/>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93"/>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93"/>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93"/>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93"/>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93"/>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93"/>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2" name="Google Shape;13642;p93"/>
          <p:cNvGrpSpPr/>
          <p:nvPr/>
        </p:nvGrpSpPr>
        <p:grpSpPr>
          <a:xfrm>
            <a:off x="6737312" y="3657963"/>
            <a:ext cx="355230" cy="293401"/>
            <a:chOff x="6889712" y="3833413"/>
            <a:chExt cx="355230" cy="293401"/>
          </a:xfrm>
        </p:grpSpPr>
        <p:sp>
          <p:nvSpPr>
            <p:cNvPr id="13643" name="Google Shape;13643;p93"/>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93"/>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93"/>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93"/>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93"/>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8" name="Google Shape;13648;p93"/>
          <p:cNvGrpSpPr/>
          <p:nvPr/>
        </p:nvGrpSpPr>
        <p:grpSpPr>
          <a:xfrm>
            <a:off x="7707152" y="3660420"/>
            <a:ext cx="282318" cy="337168"/>
            <a:chOff x="1635875" y="237775"/>
            <a:chExt cx="4370250" cy="5219325"/>
          </a:xfrm>
        </p:grpSpPr>
        <p:sp>
          <p:nvSpPr>
            <p:cNvPr id="13649" name="Google Shape;13649;p93"/>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93"/>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1" name="Google Shape;13651;p93"/>
          <p:cNvGrpSpPr/>
          <p:nvPr/>
        </p:nvGrpSpPr>
        <p:grpSpPr>
          <a:xfrm>
            <a:off x="3103963" y="3185690"/>
            <a:ext cx="297886" cy="337578"/>
            <a:chOff x="3103963" y="3361140"/>
            <a:chExt cx="297886" cy="337578"/>
          </a:xfrm>
        </p:grpSpPr>
        <p:sp>
          <p:nvSpPr>
            <p:cNvPr id="13652" name="Google Shape;13652;p93"/>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93"/>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93"/>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9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93"/>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9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9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93"/>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93"/>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93"/>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9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93"/>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93"/>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93"/>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9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93"/>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93"/>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93"/>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9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93"/>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9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93"/>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93"/>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93"/>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6" name="Google Shape;13676;p93"/>
          <p:cNvGrpSpPr/>
          <p:nvPr/>
        </p:nvGrpSpPr>
        <p:grpSpPr>
          <a:xfrm>
            <a:off x="2667821" y="3185658"/>
            <a:ext cx="273046" cy="337801"/>
            <a:chOff x="2667821" y="3361108"/>
            <a:chExt cx="273046" cy="337801"/>
          </a:xfrm>
        </p:grpSpPr>
        <p:sp>
          <p:nvSpPr>
            <p:cNvPr id="13677" name="Google Shape;13677;p93"/>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93"/>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93"/>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93"/>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93"/>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93"/>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93"/>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93"/>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93"/>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93"/>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93"/>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93"/>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93"/>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93"/>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93"/>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93"/>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93"/>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93"/>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93"/>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6" name="Google Shape;13696;p93"/>
          <p:cNvGrpSpPr/>
          <p:nvPr/>
        </p:nvGrpSpPr>
        <p:grpSpPr>
          <a:xfrm>
            <a:off x="2212469" y="3184863"/>
            <a:ext cx="282715" cy="338660"/>
            <a:chOff x="2212469" y="3360313"/>
            <a:chExt cx="282715" cy="338660"/>
          </a:xfrm>
        </p:grpSpPr>
        <p:sp>
          <p:nvSpPr>
            <p:cNvPr id="13697" name="Google Shape;13697;p93"/>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93"/>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93"/>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0" name="Google Shape;13700;p93"/>
          <p:cNvGrpSpPr/>
          <p:nvPr/>
        </p:nvGrpSpPr>
        <p:grpSpPr>
          <a:xfrm>
            <a:off x="1768821" y="3185658"/>
            <a:ext cx="278739" cy="339073"/>
            <a:chOff x="1768821" y="3361108"/>
            <a:chExt cx="278739" cy="339073"/>
          </a:xfrm>
        </p:grpSpPr>
        <p:sp>
          <p:nvSpPr>
            <p:cNvPr id="13701" name="Google Shape;13701;p93"/>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93"/>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93"/>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93"/>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93"/>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93"/>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93"/>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93"/>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93"/>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93"/>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93"/>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2" name="Google Shape;13712;p93"/>
          <p:cNvGrpSpPr/>
          <p:nvPr/>
        </p:nvGrpSpPr>
        <p:grpSpPr>
          <a:xfrm>
            <a:off x="5337883" y="3161423"/>
            <a:ext cx="307141" cy="376826"/>
            <a:chOff x="5337883" y="3336873"/>
            <a:chExt cx="307141" cy="376826"/>
          </a:xfrm>
        </p:grpSpPr>
        <p:sp>
          <p:nvSpPr>
            <p:cNvPr id="13713" name="Google Shape;13713;p93"/>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93"/>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5" name="Google Shape;13715;p93"/>
          <p:cNvGrpSpPr/>
          <p:nvPr/>
        </p:nvGrpSpPr>
        <p:grpSpPr>
          <a:xfrm>
            <a:off x="4883835" y="3161805"/>
            <a:ext cx="323425" cy="377557"/>
            <a:chOff x="4883835" y="3337255"/>
            <a:chExt cx="323425" cy="377557"/>
          </a:xfrm>
        </p:grpSpPr>
        <p:sp>
          <p:nvSpPr>
            <p:cNvPr id="13716" name="Google Shape;13716;p93"/>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93"/>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93"/>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9" name="Google Shape;13719;p93"/>
          <p:cNvGrpSpPr/>
          <p:nvPr/>
        </p:nvGrpSpPr>
        <p:grpSpPr>
          <a:xfrm>
            <a:off x="6193310" y="3231839"/>
            <a:ext cx="352590" cy="237488"/>
            <a:chOff x="6193310" y="3407289"/>
            <a:chExt cx="352590" cy="237488"/>
          </a:xfrm>
        </p:grpSpPr>
        <p:sp>
          <p:nvSpPr>
            <p:cNvPr id="13720" name="Google Shape;13720;p93"/>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93"/>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93"/>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93"/>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93"/>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5" name="Google Shape;13725;p93"/>
          <p:cNvGrpSpPr/>
          <p:nvPr/>
        </p:nvGrpSpPr>
        <p:grpSpPr>
          <a:xfrm>
            <a:off x="6637117" y="3222393"/>
            <a:ext cx="353735" cy="254504"/>
            <a:chOff x="6637117" y="3397843"/>
            <a:chExt cx="353735" cy="254504"/>
          </a:xfrm>
        </p:grpSpPr>
        <p:sp>
          <p:nvSpPr>
            <p:cNvPr id="13726" name="Google Shape;13726;p93"/>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93"/>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93"/>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93"/>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93"/>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93"/>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2" name="Google Shape;13732;p93"/>
          <p:cNvGrpSpPr/>
          <p:nvPr/>
        </p:nvGrpSpPr>
        <p:grpSpPr>
          <a:xfrm>
            <a:off x="7075994" y="3174081"/>
            <a:ext cx="360637" cy="352336"/>
            <a:chOff x="7075994" y="3349531"/>
            <a:chExt cx="360637" cy="352336"/>
          </a:xfrm>
        </p:grpSpPr>
        <p:sp>
          <p:nvSpPr>
            <p:cNvPr id="13733" name="Google Shape;13733;p93"/>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93"/>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93"/>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93"/>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93"/>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93"/>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93"/>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0" name="Google Shape;13740;p93"/>
          <p:cNvGrpSpPr/>
          <p:nvPr/>
        </p:nvGrpSpPr>
        <p:grpSpPr>
          <a:xfrm>
            <a:off x="7651983" y="3173731"/>
            <a:ext cx="107183" cy="352399"/>
            <a:chOff x="7651983" y="3349181"/>
            <a:chExt cx="107183" cy="352399"/>
          </a:xfrm>
        </p:grpSpPr>
        <p:sp>
          <p:nvSpPr>
            <p:cNvPr id="13741" name="Google Shape;13741;p93"/>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93"/>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3" name="Google Shape;13743;p93"/>
          <p:cNvGrpSpPr/>
          <p:nvPr/>
        </p:nvGrpSpPr>
        <p:grpSpPr>
          <a:xfrm>
            <a:off x="7973468" y="3206872"/>
            <a:ext cx="352590" cy="287072"/>
            <a:chOff x="7973468" y="3382322"/>
            <a:chExt cx="352590" cy="287072"/>
          </a:xfrm>
        </p:grpSpPr>
        <p:sp>
          <p:nvSpPr>
            <p:cNvPr id="13744" name="Google Shape;13744;p93"/>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93"/>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93"/>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93"/>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93"/>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93"/>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93"/>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93"/>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93"/>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93"/>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93"/>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93"/>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56" name="Google Shape;13756;p93"/>
          <p:cNvSpPr txBox="1"/>
          <p:nvPr/>
        </p:nvSpPr>
        <p:spPr>
          <a:xfrm>
            <a:off x="849675"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3757" name="Google Shape;13757;p93"/>
          <p:cNvSpPr txBox="1"/>
          <p:nvPr/>
        </p:nvSpPr>
        <p:spPr>
          <a:xfrm>
            <a:off x="4858400" y="51102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761" name="Shape 13761"/>
        <p:cNvGrpSpPr/>
        <p:nvPr/>
      </p:nvGrpSpPr>
      <p:grpSpPr>
        <a:xfrm>
          <a:off x="0" y="0"/>
          <a:ext cx="0" cy="0"/>
          <a:chOff x="0" y="0"/>
          <a:chExt cx="0" cy="0"/>
        </a:xfrm>
      </p:grpSpPr>
      <p:grpSp>
        <p:nvGrpSpPr>
          <p:cNvPr id="13762" name="Google Shape;13762;p94"/>
          <p:cNvGrpSpPr/>
          <p:nvPr/>
        </p:nvGrpSpPr>
        <p:grpSpPr>
          <a:xfrm>
            <a:off x="821808" y="1576858"/>
            <a:ext cx="347872" cy="347488"/>
            <a:chOff x="849677" y="1500658"/>
            <a:chExt cx="347872" cy="347488"/>
          </a:xfrm>
        </p:grpSpPr>
        <p:sp>
          <p:nvSpPr>
            <p:cNvPr id="13763" name="Google Shape;13763;p94"/>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94"/>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94"/>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94"/>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94"/>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94"/>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9" name="Google Shape;13769;p94"/>
          <p:cNvGrpSpPr/>
          <p:nvPr/>
        </p:nvGrpSpPr>
        <p:grpSpPr>
          <a:xfrm>
            <a:off x="1387984" y="1576858"/>
            <a:ext cx="315872" cy="347488"/>
            <a:chOff x="1415853" y="1500658"/>
            <a:chExt cx="315872" cy="347488"/>
          </a:xfrm>
        </p:grpSpPr>
        <p:sp>
          <p:nvSpPr>
            <p:cNvPr id="13770" name="Google Shape;13770;p94"/>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94"/>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94"/>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94"/>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4" name="Google Shape;13774;p94"/>
          <p:cNvGrpSpPr/>
          <p:nvPr/>
        </p:nvGrpSpPr>
        <p:grpSpPr>
          <a:xfrm>
            <a:off x="4669520" y="1576858"/>
            <a:ext cx="347520" cy="347104"/>
            <a:chOff x="4697389" y="1500658"/>
            <a:chExt cx="347520" cy="347104"/>
          </a:xfrm>
        </p:grpSpPr>
        <p:sp>
          <p:nvSpPr>
            <p:cNvPr id="13775" name="Google Shape;13775;p94"/>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94"/>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94"/>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8" name="Google Shape;13778;p94"/>
          <p:cNvGrpSpPr/>
          <p:nvPr/>
        </p:nvGrpSpPr>
        <p:grpSpPr>
          <a:xfrm>
            <a:off x="3575664" y="2041146"/>
            <a:ext cx="347520" cy="353760"/>
            <a:chOff x="3603533" y="1964946"/>
            <a:chExt cx="347520" cy="353760"/>
          </a:xfrm>
        </p:grpSpPr>
        <p:sp>
          <p:nvSpPr>
            <p:cNvPr id="13779" name="Google Shape;13779;p94"/>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94"/>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94"/>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2" name="Google Shape;13782;p94"/>
          <p:cNvGrpSpPr/>
          <p:nvPr/>
        </p:nvGrpSpPr>
        <p:grpSpPr>
          <a:xfrm>
            <a:off x="1922896" y="2040538"/>
            <a:ext cx="357792" cy="352448"/>
            <a:chOff x="1950765" y="1964338"/>
            <a:chExt cx="357792" cy="352448"/>
          </a:xfrm>
        </p:grpSpPr>
        <p:sp>
          <p:nvSpPr>
            <p:cNvPr id="13783" name="Google Shape;13783;p94"/>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94"/>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94"/>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94"/>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7" name="Google Shape;13787;p94"/>
          <p:cNvGrpSpPr/>
          <p:nvPr/>
        </p:nvGrpSpPr>
        <p:grpSpPr>
          <a:xfrm>
            <a:off x="7407760" y="2040890"/>
            <a:ext cx="367712" cy="353248"/>
            <a:chOff x="7435629" y="1964690"/>
            <a:chExt cx="367712" cy="353248"/>
          </a:xfrm>
        </p:grpSpPr>
        <p:sp>
          <p:nvSpPr>
            <p:cNvPr id="13788" name="Google Shape;13788;p94"/>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94"/>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94"/>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94"/>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2" name="Google Shape;13792;p94"/>
          <p:cNvGrpSpPr/>
          <p:nvPr/>
        </p:nvGrpSpPr>
        <p:grpSpPr>
          <a:xfrm>
            <a:off x="2484880" y="2041242"/>
            <a:ext cx="333024" cy="352896"/>
            <a:chOff x="2512749" y="1965042"/>
            <a:chExt cx="333024" cy="352896"/>
          </a:xfrm>
        </p:grpSpPr>
        <p:sp>
          <p:nvSpPr>
            <p:cNvPr id="13793" name="Google Shape;13793;p94"/>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94"/>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94"/>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94"/>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94"/>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8" name="Google Shape;13798;p94"/>
          <p:cNvGrpSpPr/>
          <p:nvPr/>
        </p:nvGrpSpPr>
        <p:grpSpPr>
          <a:xfrm>
            <a:off x="1370448" y="2057978"/>
            <a:ext cx="365792" cy="335392"/>
            <a:chOff x="1398317" y="1981778"/>
            <a:chExt cx="365792" cy="335392"/>
          </a:xfrm>
        </p:grpSpPr>
        <p:sp>
          <p:nvSpPr>
            <p:cNvPr id="13799" name="Google Shape;13799;p94"/>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94"/>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94"/>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94"/>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94"/>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94"/>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5" name="Google Shape;13805;p94"/>
          <p:cNvGrpSpPr/>
          <p:nvPr/>
        </p:nvGrpSpPr>
        <p:grpSpPr>
          <a:xfrm>
            <a:off x="3024368" y="2079770"/>
            <a:ext cx="353600" cy="314752"/>
            <a:chOff x="3052237" y="2003570"/>
            <a:chExt cx="353600" cy="314752"/>
          </a:xfrm>
        </p:grpSpPr>
        <p:sp>
          <p:nvSpPr>
            <p:cNvPr id="13806" name="Google Shape;13806;p94"/>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94"/>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94"/>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9" name="Google Shape;13809;p94"/>
          <p:cNvGrpSpPr/>
          <p:nvPr/>
        </p:nvGrpSpPr>
        <p:grpSpPr>
          <a:xfrm>
            <a:off x="1376144" y="3034266"/>
            <a:ext cx="368096" cy="223968"/>
            <a:chOff x="1404013" y="2958066"/>
            <a:chExt cx="368096" cy="223968"/>
          </a:xfrm>
        </p:grpSpPr>
        <p:sp>
          <p:nvSpPr>
            <p:cNvPr id="13810" name="Google Shape;13810;p94"/>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94"/>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12" name="Google Shape;13812;p94"/>
          <p:cNvSpPr/>
          <p:nvPr/>
        </p:nvSpPr>
        <p:spPr>
          <a:xfrm>
            <a:off x="4119728" y="29625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94"/>
          <p:cNvSpPr/>
          <p:nvPr/>
        </p:nvSpPr>
        <p:spPr>
          <a:xfrm>
            <a:off x="852272" y="29624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14" name="Google Shape;13814;p94"/>
          <p:cNvGrpSpPr/>
          <p:nvPr/>
        </p:nvGrpSpPr>
        <p:grpSpPr>
          <a:xfrm>
            <a:off x="1923280" y="2961402"/>
            <a:ext cx="370368" cy="367328"/>
            <a:chOff x="1951149" y="2885202"/>
            <a:chExt cx="370368" cy="367328"/>
          </a:xfrm>
        </p:grpSpPr>
        <p:sp>
          <p:nvSpPr>
            <p:cNvPr id="13815" name="Google Shape;13815;p94"/>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94"/>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94"/>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8" name="Google Shape;13818;p94"/>
          <p:cNvGrpSpPr/>
          <p:nvPr/>
        </p:nvGrpSpPr>
        <p:grpSpPr>
          <a:xfrm>
            <a:off x="2473808" y="2982362"/>
            <a:ext cx="367328" cy="327296"/>
            <a:chOff x="2501677" y="2906162"/>
            <a:chExt cx="367328" cy="327296"/>
          </a:xfrm>
        </p:grpSpPr>
        <p:sp>
          <p:nvSpPr>
            <p:cNvPr id="13819" name="Google Shape;13819;p94"/>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94"/>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94"/>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22" name="Google Shape;13822;p94"/>
          <p:cNvSpPr/>
          <p:nvPr/>
        </p:nvSpPr>
        <p:spPr>
          <a:xfrm>
            <a:off x="3569968" y="30055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23" name="Google Shape;13823;p94"/>
          <p:cNvGrpSpPr/>
          <p:nvPr/>
        </p:nvGrpSpPr>
        <p:grpSpPr>
          <a:xfrm>
            <a:off x="3022448" y="2969914"/>
            <a:ext cx="367712" cy="354240"/>
            <a:chOff x="3050317" y="2893714"/>
            <a:chExt cx="367712" cy="354240"/>
          </a:xfrm>
        </p:grpSpPr>
        <p:sp>
          <p:nvSpPr>
            <p:cNvPr id="13824" name="Google Shape;13824;p94"/>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94"/>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26" name="Google Shape;13826;p94"/>
          <p:cNvSpPr/>
          <p:nvPr/>
        </p:nvSpPr>
        <p:spPr>
          <a:xfrm>
            <a:off x="4666864" y="29606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94"/>
          <p:cNvSpPr/>
          <p:nvPr/>
        </p:nvSpPr>
        <p:spPr>
          <a:xfrm>
            <a:off x="8018512" y="29624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28" name="Google Shape;13828;p94"/>
          <p:cNvGrpSpPr/>
          <p:nvPr/>
        </p:nvGrpSpPr>
        <p:grpSpPr>
          <a:xfrm>
            <a:off x="7503408" y="2962554"/>
            <a:ext cx="185184" cy="367296"/>
            <a:chOff x="7531277" y="2886354"/>
            <a:chExt cx="185184" cy="367296"/>
          </a:xfrm>
        </p:grpSpPr>
        <p:sp>
          <p:nvSpPr>
            <p:cNvPr id="13829" name="Google Shape;13829;p94"/>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94"/>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94"/>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2" name="Google Shape;13832;p94"/>
          <p:cNvGrpSpPr/>
          <p:nvPr/>
        </p:nvGrpSpPr>
        <p:grpSpPr>
          <a:xfrm>
            <a:off x="6898768" y="2962938"/>
            <a:ext cx="297184" cy="367296"/>
            <a:chOff x="6926637" y="2886738"/>
            <a:chExt cx="297184" cy="367296"/>
          </a:xfrm>
        </p:grpSpPr>
        <p:sp>
          <p:nvSpPr>
            <p:cNvPr id="13833" name="Google Shape;13833;p94"/>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94"/>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94"/>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36" name="Google Shape;13836;p94"/>
          <p:cNvSpPr/>
          <p:nvPr/>
        </p:nvSpPr>
        <p:spPr>
          <a:xfrm>
            <a:off x="5227696" y="29621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94"/>
          <p:cNvSpPr/>
          <p:nvPr/>
        </p:nvSpPr>
        <p:spPr>
          <a:xfrm>
            <a:off x="5806416" y="29628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38" name="Google Shape;13838;p94"/>
          <p:cNvGrpSpPr/>
          <p:nvPr/>
        </p:nvGrpSpPr>
        <p:grpSpPr>
          <a:xfrm>
            <a:off x="6312784" y="2962554"/>
            <a:ext cx="370368" cy="368064"/>
            <a:chOff x="6340653" y="2886354"/>
            <a:chExt cx="370368" cy="368064"/>
          </a:xfrm>
        </p:grpSpPr>
        <p:sp>
          <p:nvSpPr>
            <p:cNvPr id="13839" name="Google Shape;13839;p94"/>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94"/>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94"/>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94"/>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94"/>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94"/>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5" name="Google Shape;13845;p94"/>
          <p:cNvGrpSpPr/>
          <p:nvPr/>
        </p:nvGrpSpPr>
        <p:grpSpPr>
          <a:xfrm>
            <a:off x="5218928" y="2057626"/>
            <a:ext cx="354752" cy="336512"/>
            <a:chOff x="5246797" y="1981426"/>
            <a:chExt cx="354752" cy="336512"/>
          </a:xfrm>
        </p:grpSpPr>
        <p:sp>
          <p:nvSpPr>
            <p:cNvPr id="13846" name="Google Shape;13846;p94"/>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94"/>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8" name="Google Shape;13848;p94"/>
          <p:cNvGrpSpPr/>
          <p:nvPr/>
        </p:nvGrpSpPr>
        <p:grpSpPr>
          <a:xfrm>
            <a:off x="4120880" y="2178266"/>
            <a:ext cx="355136" cy="216256"/>
            <a:chOff x="4148749" y="2102066"/>
            <a:chExt cx="355136" cy="216256"/>
          </a:xfrm>
        </p:grpSpPr>
        <p:sp>
          <p:nvSpPr>
            <p:cNvPr id="13849" name="Google Shape;13849;p94"/>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94"/>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1" name="Google Shape;13851;p94"/>
          <p:cNvGrpSpPr/>
          <p:nvPr/>
        </p:nvGrpSpPr>
        <p:grpSpPr>
          <a:xfrm>
            <a:off x="5766800" y="2077626"/>
            <a:ext cx="354752" cy="315360"/>
            <a:chOff x="5794669" y="2001426"/>
            <a:chExt cx="354752" cy="315360"/>
          </a:xfrm>
        </p:grpSpPr>
        <p:sp>
          <p:nvSpPr>
            <p:cNvPr id="13852" name="Google Shape;13852;p94"/>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94"/>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4" name="Google Shape;13854;p94"/>
          <p:cNvGrpSpPr/>
          <p:nvPr/>
        </p:nvGrpSpPr>
        <p:grpSpPr>
          <a:xfrm>
            <a:off x="6317360" y="2106042"/>
            <a:ext cx="352832" cy="289216"/>
            <a:chOff x="6345229" y="2029842"/>
            <a:chExt cx="352832" cy="289216"/>
          </a:xfrm>
        </p:grpSpPr>
        <p:sp>
          <p:nvSpPr>
            <p:cNvPr id="13855" name="Google Shape;13855;p94"/>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94"/>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7" name="Google Shape;13857;p94"/>
          <p:cNvGrpSpPr/>
          <p:nvPr/>
        </p:nvGrpSpPr>
        <p:grpSpPr>
          <a:xfrm>
            <a:off x="4669520" y="2112538"/>
            <a:ext cx="354752" cy="281984"/>
            <a:chOff x="4697389" y="2036338"/>
            <a:chExt cx="354752" cy="281984"/>
          </a:xfrm>
        </p:grpSpPr>
        <p:sp>
          <p:nvSpPr>
            <p:cNvPr id="13858" name="Google Shape;13858;p94"/>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94"/>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0" name="Google Shape;13860;p94"/>
          <p:cNvGrpSpPr/>
          <p:nvPr/>
        </p:nvGrpSpPr>
        <p:grpSpPr>
          <a:xfrm>
            <a:off x="1376144" y="2500954"/>
            <a:ext cx="353600" cy="354944"/>
            <a:chOff x="1404013" y="2424754"/>
            <a:chExt cx="353600" cy="354944"/>
          </a:xfrm>
        </p:grpSpPr>
        <p:sp>
          <p:nvSpPr>
            <p:cNvPr id="13861" name="Google Shape;13861;p94"/>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94"/>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94"/>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94"/>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94"/>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6" name="Google Shape;13866;p94"/>
          <p:cNvGrpSpPr/>
          <p:nvPr/>
        </p:nvGrpSpPr>
        <p:grpSpPr>
          <a:xfrm>
            <a:off x="826384" y="2504474"/>
            <a:ext cx="355104" cy="351040"/>
            <a:chOff x="854253" y="2428274"/>
            <a:chExt cx="355104" cy="351040"/>
          </a:xfrm>
        </p:grpSpPr>
        <p:sp>
          <p:nvSpPr>
            <p:cNvPr id="13867" name="Google Shape;13867;p94"/>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94"/>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9" name="Google Shape;13869;p94"/>
          <p:cNvGrpSpPr/>
          <p:nvPr/>
        </p:nvGrpSpPr>
        <p:grpSpPr>
          <a:xfrm>
            <a:off x="6869040" y="2517146"/>
            <a:ext cx="354752" cy="275904"/>
            <a:chOff x="6896909" y="2440946"/>
            <a:chExt cx="354752" cy="275904"/>
          </a:xfrm>
        </p:grpSpPr>
        <p:sp>
          <p:nvSpPr>
            <p:cNvPr id="13870" name="Google Shape;13870;p94"/>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94"/>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72" name="Google Shape;13872;p94"/>
          <p:cNvSpPr/>
          <p:nvPr/>
        </p:nvSpPr>
        <p:spPr>
          <a:xfrm>
            <a:off x="6319632" y="25249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73" name="Google Shape;13873;p94"/>
          <p:cNvGrpSpPr/>
          <p:nvPr/>
        </p:nvGrpSpPr>
        <p:grpSpPr>
          <a:xfrm>
            <a:off x="5237200" y="2500954"/>
            <a:ext cx="321984" cy="354560"/>
            <a:chOff x="5265069" y="2424754"/>
            <a:chExt cx="321984" cy="354560"/>
          </a:xfrm>
        </p:grpSpPr>
        <p:sp>
          <p:nvSpPr>
            <p:cNvPr id="13874" name="Google Shape;13874;p94"/>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94"/>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6" name="Google Shape;13876;p94"/>
          <p:cNvGrpSpPr/>
          <p:nvPr/>
        </p:nvGrpSpPr>
        <p:grpSpPr>
          <a:xfrm>
            <a:off x="4122800" y="2542970"/>
            <a:ext cx="355104" cy="259584"/>
            <a:chOff x="4150669" y="2466770"/>
            <a:chExt cx="355104" cy="259584"/>
          </a:xfrm>
        </p:grpSpPr>
        <p:sp>
          <p:nvSpPr>
            <p:cNvPr id="13877" name="Google Shape;13877;p94"/>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94"/>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94"/>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94"/>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1" name="Google Shape;13881;p94"/>
          <p:cNvGrpSpPr/>
          <p:nvPr/>
        </p:nvGrpSpPr>
        <p:grpSpPr>
          <a:xfrm>
            <a:off x="4671824" y="2501146"/>
            <a:ext cx="354336" cy="353984"/>
            <a:chOff x="4699693" y="2424946"/>
            <a:chExt cx="354336" cy="353984"/>
          </a:xfrm>
        </p:grpSpPr>
        <p:sp>
          <p:nvSpPr>
            <p:cNvPr id="13882" name="Google Shape;13882;p94"/>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94"/>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84" name="Google Shape;13884;p94"/>
          <p:cNvSpPr/>
          <p:nvPr/>
        </p:nvSpPr>
        <p:spPr>
          <a:xfrm>
            <a:off x="5782032" y="25007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94"/>
          <p:cNvSpPr/>
          <p:nvPr/>
        </p:nvSpPr>
        <p:spPr>
          <a:xfrm>
            <a:off x="3023984" y="25397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86" name="Google Shape;13886;p94"/>
          <p:cNvGrpSpPr/>
          <p:nvPr/>
        </p:nvGrpSpPr>
        <p:grpSpPr>
          <a:xfrm>
            <a:off x="1925168" y="2628442"/>
            <a:ext cx="355136" cy="227072"/>
            <a:chOff x="1953037" y="2552242"/>
            <a:chExt cx="355136" cy="227072"/>
          </a:xfrm>
        </p:grpSpPr>
        <p:sp>
          <p:nvSpPr>
            <p:cNvPr id="13887" name="Google Shape;13887;p94"/>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94"/>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89" name="Google Shape;13889;p94"/>
          <p:cNvSpPr/>
          <p:nvPr/>
        </p:nvSpPr>
        <p:spPr>
          <a:xfrm>
            <a:off x="3576048" y="25003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90" name="Google Shape;13890;p94"/>
          <p:cNvGrpSpPr/>
          <p:nvPr/>
        </p:nvGrpSpPr>
        <p:grpSpPr>
          <a:xfrm>
            <a:off x="2473072" y="2603418"/>
            <a:ext cx="355104" cy="250944"/>
            <a:chOff x="2500941" y="2527218"/>
            <a:chExt cx="355104" cy="250944"/>
          </a:xfrm>
        </p:grpSpPr>
        <p:sp>
          <p:nvSpPr>
            <p:cNvPr id="13891" name="Google Shape;13891;p94"/>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94"/>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94"/>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94"/>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94"/>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96" name="Google Shape;13896;p94"/>
          <p:cNvSpPr/>
          <p:nvPr/>
        </p:nvSpPr>
        <p:spPr>
          <a:xfrm>
            <a:off x="7419568" y="25754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97" name="Google Shape;13897;p94"/>
          <p:cNvGrpSpPr/>
          <p:nvPr/>
        </p:nvGrpSpPr>
        <p:grpSpPr>
          <a:xfrm>
            <a:off x="7965936" y="2503322"/>
            <a:ext cx="356256" cy="351808"/>
            <a:chOff x="7993805" y="2427122"/>
            <a:chExt cx="356256" cy="351808"/>
          </a:xfrm>
        </p:grpSpPr>
        <p:sp>
          <p:nvSpPr>
            <p:cNvPr id="13898" name="Google Shape;13898;p94"/>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94"/>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94"/>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1" name="Google Shape;13901;p94"/>
          <p:cNvGrpSpPr/>
          <p:nvPr/>
        </p:nvGrpSpPr>
        <p:grpSpPr>
          <a:xfrm>
            <a:off x="850768" y="2041210"/>
            <a:ext cx="308640" cy="353312"/>
            <a:chOff x="878637" y="1965010"/>
            <a:chExt cx="308640" cy="353312"/>
          </a:xfrm>
        </p:grpSpPr>
        <p:sp>
          <p:nvSpPr>
            <p:cNvPr id="13902" name="Google Shape;13902;p94"/>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94"/>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94"/>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5" name="Google Shape;13905;p94"/>
          <p:cNvGrpSpPr/>
          <p:nvPr/>
        </p:nvGrpSpPr>
        <p:grpSpPr>
          <a:xfrm>
            <a:off x="6868272" y="2040922"/>
            <a:ext cx="348256" cy="352448"/>
            <a:chOff x="6896141" y="1964722"/>
            <a:chExt cx="348256" cy="352448"/>
          </a:xfrm>
        </p:grpSpPr>
        <p:sp>
          <p:nvSpPr>
            <p:cNvPr id="13906" name="Google Shape;13906;p94"/>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94"/>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94"/>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9" name="Google Shape;13909;p94"/>
          <p:cNvGrpSpPr/>
          <p:nvPr/>
        </p:nvGrpSpPr>
        <p:grpSpPr>
          <a:xfrm>
            <a:off x="7962128" y="2091578"/>
            <a:ext cx="355136" cy="303328"/>
            <a:chOff x="7989997" y="2015378"/>
            <a:chExt cx="355136" cy="303328"/>
          </a:xfrm>
        </p:grpSpPr>
        <p:sp>
          <p:nvSpPr>
            <p:cNvPr id="13910" name="Google Shape;13910;p94"/>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94"/>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94"/>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3" name="Google Shape;13913;p94"/>
          <p:cNvGrpSpPr/>
          <p:nvPr/>
        </p:nvGrpSpPr>
        <p:grpSpPr>
          <a:xfrm>
            <a:off x="3570352" y="1585562"/>
            <a:ext cx="348640" cy="330784"/>
            <a:chOff x="3598221" y="1509362"/>
            <a:chExt cx="348640" cy="330784"/>
          </a:xfrm>
        </p:grpSpPr>
        <p:sp>
          <p:nvSpPr>
            <p:cNvPr id="13914" name="Google Shape;13914;p94"/>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94"/>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94"/>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94"/>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8" name="Google Shape;13918;p94"/>
          <p:cNvGrpSpPr/>
          <p:nvPr/>
        </p:nvGrpSpPr>
        <p:grpSpPr>
          <a:xfrm>
            <a:off x="5218928" y="1576858"/>
            <a:ext cx="347872" cy="347488"/>
            <a:chOff x="5246797" y="1500658"/>
            <a:chExt cx="347872" cy="347488"/>
          </a:xfrm>
        </p:grpSpPr>
        <p:sp>
          <p:nvSpPr>
            <p:cNvPr id="13919" name="Google Shape;13919;p94"/>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94"/>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94"/>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94"/>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3" name="Google Shape;13923;p94"/>
          <p:cNvGrpSpPr/>
          <p:nvPr/>
        </p:nvGrpSpPr>
        <p:grpSpPr>
          <a:xfrm>
            <a:off x="5768720" y="1576858"/>
            <a:ext cx="349024" cy="346752"/>
            <a:chOff x="5796589" y="1500658"/>
            <a:chExt cx="349024" cy="346752"/>
          </a:xfrm>
        </p:grpSpPr>
        <p:sp>
          <p:nvSpPr>
            <p:cNvPr id="13924" name="Google Shape;13924;p94"/>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25" name="Google Shape;13925;p94"/>
            <p:cNvGrpSpPr/>
            <p:nvPr/>
          </p:nvGrpSpPr>
          <p:grpSpPr>
            <a:xfrm>
              <a:off x="5796589" y="1500658"/>
              <a:ext cx="349024" cy="346752"/>
              <a:chOff x="5796589" y="1500658"/>
              <a:chExt cx="349024" cy="346752"/>
            </a:xfrm>
          </p:grpSpPr>
          <p:sp>
            <p:nvSpPr>
              <p:cNvPr id="13926" name="Google Shape;13926;p94"/>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94"/>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94"/>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94"/>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30" name="Google Shape;13930;p94"/>
          <p:cNvGrpSpPr/>
          <p:nvPr/>
        </p:nvGrpSpPr>
        <p:grpSpPr>
          <a:xfrm>
            <a:off x="6867504" y="1578778"/>
            <a:ext cx="348640" cy="343296"/>
            <a:chOff x="6895373" y="1502578"/>
            <a:chExt cx="348640" cy="343296"/>
          </a:xfrm>
        </p:grpSpPr>
        <p:sp>
          <p:nvSpPr>
            <p:cNvPr id="13931" name="Google Shape;13931;p94"/>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94"/>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94"/>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4" name="Google Shape;13934;p94"/>
          <p:cNvGrpSpPr/>
          <p:nvPr/>
        </p:nvGrpSpPr>
        <p:grpSpPr>
          <a:xfrm>
            <a:off x="4119728" y="1581658"/>
            <a:ext cx="347904" cy="336992"/>
            <a:chOff x="4147597" y="1505458"/>
            <a:chExt cx="347904" cy="336992"/>
          </a:xfrm>
        </p:grpSpPr>
        <p:sp>
          <p:nvSpPr>
            <p:cNvPr id="13935" name="Google Shape;13935;p94"/>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94"/>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94"/>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94"/>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94"/>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94"/>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94"/>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2" name="Google Shape;13942;p94"/>
          <p:cNvGrpSpPr/>
          <p:nvPr/>
        </p:nvGrpSpPr>
        <p:grpSpPr>
          <a:xfrm>
            <a:off x="2471536" y="1576090"/>
            <a:ext cx="347488" cy="348256"/>
            <a:chOff x="2499405" y="1499890"/>
            <a:chExt cx="347488" cy="348256"/>
          </a:xfrm>
        </p:grpSpPr>
        <p:sp>
          <p:nvSpPr>
            <p:cNvPr id="13943" name="Google Shape;13943;p94"/>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94"/>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94"/>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94"/>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94"/>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8" name="Google Shape;13948;p94"/>
          <p:cNvGrpSpPr/>
          <p:nvPr/>
        </p:nvGrpSpPr>
        <p:grpSpPr>
          <a:xfrm>
            <a:off x="1928976" y="1576698"/>
            <a:ext cx="331520" cy="348032"/>
            <a:chOff x="1956845" y="1500498"/>
            <a:chExt cx="331520" cy="348032"/>
          </a:xfrm>
        </p:grpSpPr>
        <p:sp>
          <p:nvSpPr>
            <p:cNvPr id="13949" name="Google Shape;13949;p94"/>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94"/>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94"/>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94"/>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94"/>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94"/>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94"/>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94"/>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94"/>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94"/>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94"/>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94"/>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1" name="Google Shape;13961;p94"/>
          <p:cNvGrpSpPr/>
          <p:nvPr/>
        </p:nvGrpSpPr>
        <p:grpSpPr>
          <a:xfrm>
            <a:off x="6317744" y="1626074"/>
            <a:ext cx="348640" cy="250656"/>
            <a:chOff x="6345613" y="1549874"/>
            <a:chExt cx="348640" cy="250656"/>
          </a:xfrm>
        </p:grpSpPr>
        <p:sp>
          <p:nvSpPr>
            <p:cNvPr id="13962" name="Google Shape;13962;p94"/>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94"/>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94"/>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94"/>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94"/>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94"/>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8" name="Google Shape;13968;p94"/>
          <p:cNvGrpSpPr/>
          <p:nvPr/>
        </p:nvGrpSpPr>
        <p:grpSpPr>
          <a:xfrm>
            <a:off x="7416912" y="1583226"/>
            <a:ext cx="348640" cy="334272"/>
            <a:chOff x="7444781" y="1507026"/>
            <a:chExt cx="348640" cy="334272"/>
          </a:xfrm>
        </p:grpSpPr>
        <p:sp>
          <p:nvSpPr>
            <p:cNvPr id="13969" name="Google Shape;13969;p94"/>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94"/>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94"/>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94"/>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94"/>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4" name="Google Shape;13974;p94"/>
          <p:cNvGrpSpPr/>
          <p:nvPr/>
        </p:nvGrpSpPr>
        <p:grpSpPr>
          <a:xfrm>
            <a:off x="7967472" y="1582938"/>
            <a:ext cx="347872" cy="334944"/>
            <a:chOff x="7995341" y="1506738"/>
            <a:chExt cx="347872" cy="334944"/>
          </a:xfrm>
        </p:grpSpPr>
        <p:sp>
          <p:nvSpPr>
            <p:cNvPr id="13975" name="Google Shape;13975;p94"/>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94"/>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94"/>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94"/>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94"/>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94"/>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1" name="Google Shape;13981;p94"/>
          <p:cNvGrpSpPr/>
          <p:nvPr/>
        </p:nvGrpSpPr>
        <p:grpSpPr>
          <a:xfrm>
            <a:off x="3020176" y="1599130"/>
            <a:ext cx="347872" cy="303904"/>
            <a:chOff x="3048045" y="1522930"/>
            <a:chExt cx="347872" cy="303904"/>
          </a:xfrm>
        </p:grpSpPr>
        <p:sp>
          <p:nvSpPr>
            <p:cNvPr id="13982" name="Google Shape;13982;p94"/>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983" name="Google Shape;13983;p94"/>
            <p:cNvGrpSpPr/>
            <p:nvPr/>
          </p:nvGrpSpPr>
          <p:grpSpPr>
            <a:xfrm>
              <a:off x="3048045" y="1522930"/>
              <a:ext cx="347872" cy="303904"/>
              <a:chOff x="3048045" y="1522930"/>
              <a:chExt cx="347872" cy="303904"/>
            </a:xfrm>
          </p:grpSpPr>
          <p:sp>
            <p:nvSpPr>
              <p:cNvPr id="13984" name="Google Shape;13984;p94"/>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94"/>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986" name="Google Shape;13986;p94"/>
          <p:cNvGrpSpPr/>
          <p:nvPr/>
        </p:nvGrpSpPr>
        <p:grpSpPr>
          <a:xfrm>
            <a:off x="1105264" y="3428122"/>
            <a:ext cx="313984" cy="358560"/>
            <a:chOff x="1133133" y="3351922"/>
            <a:chExt cx="313984" cy="358560"/>
          </a:xfrm>
        </p:grpSpPr>
        <p:sp>
          <p:nvSpPr>
            <p:cNvPr id="13987" name="Google Shape;13987;p94"/>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94"/>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94"/>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94"/>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94"/>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94"/>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94"/>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94"/>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94"/>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94"/>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94"/>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94"/>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94"/>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94"/>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94"/>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94"/>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03" name="Google Shape;14003;p94"/>
          <p:cNvSpPr/>
          <p:nvPr/>
        </p:nvSpPr>
        <p:spPr>
          <a:xfrm>
            <a:off x="1681328" y="34300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04" name="Google Shape;14004;p94"/>
          <p:cNvGrpSpPr/>
          <p:nvPr/>
        </p:nvGrpSpPr>
        <p:grpSpPr>
          <a:xfrm>
            <a:off x="2767184" y="3428794"/>
            <a:ext cx="288448" cy="357120"/>
            <a:chOff x="2795053" y="3352594"/>
            <a:chExt cx="288448" cy="357120"/>
          </a:xfrm>
        </p:grpSpPr>
        <p:sp>
          <p:nvSpPr>
            <p:cNvPr id="14005" name="Google Shape;14005;p94"/>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94"/>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94"/>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94"/>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94"/>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94"/>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94"/>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94"/>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94"/>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4" name="Google Shape;14014;p94"/>
          <p:cNvGrpSpPr/>
          <p:nvPr/>
        </p:nvGrpSpPr>
        <p:grpSpPr>
          <a:xfrm>
            <a:off x="2208656" y="3429402"/>
            <a:ext cx="304832" cy="356512"/>
            <a:chOff x="2236525" y="3353202"/>
            <a:chExt cx="304832" cy="356512"/>
          </a:xfrm>
        </p:grpSpPr>
        <p:sp>
          <p:nvSpPr>
            <p:cNvPr id="14015" name="Google Shape;14015;p94"/>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94"/>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94"/>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8" name="Google Shape;14018;p94"/>
          <p:cNvGrpSpPr/>
          <p:nvPr/>
        </p:nvGrpSpPr>
        <p:grpSpPr>
          <a:xfrm>
            <a:off x="3882768" y="3428890"/>
            <a:ext cx="256800" cy="357024"/>
            <a:chOff x="3910637" y="3352690"/>
            <a:chExt cx="256800" cy="357024"/>
          </a:xfrm>
        </p:grpSpPr>
        <p:sp>
          <p:nvSpPr>
            <p:cNvPr id="14019" name="Google Shape;14019;p94"/>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94"/>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94"/>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2" name="Google Shape;14022;p94"/>
          <p:cNvGrpSpPr/>
          <p:nvPr/>
        </p:nvGrpSpPr>
        <p:grpSpPr>
          <a:xfrm>
            <a:off x="6028560" y="3428122"/>
            <a:ext cx="360064" cy="360096"/>
            <a:chOff x="6056429" y="3351922"/>
            <a:chExt cx="360064" cy="360096"/>
          </a:xfrm>
        </p:grpSpPr>
        <p:sp>
          <p:nvSpPr>
            <p:cNvPr id="14023" name="Google Shape;14023;p94"/>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94"/>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94"/>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6" name="Google Shape;14026;p94"/>
          <p:cNvGrpSpPr/>
          <p:nvPr/>
        </p:nvGrpSpPr>
        <p:grpSpPr>
          <a:xfrm>
            <a:off x="6581008" y="3429274"/>
            <a:ext cx="357408" cy="357408"/>
            <a:chOff x="6608877" y="3353074"/>
            <a:chExt cx="357408" cy="357408"/>
          </a:xfrm>
        </p:grpSpPr>
        <p:sp>
          <p:nvSpPr>
            <p:cNvPr id="14027" name="Google Shape;14027;p94"/>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94"/>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94"/>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94"/>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94"/>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94"/>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94"/>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34" name="Google Shape;14034;p94"/>
          <p:cNvSpPr/>
          <p:nvPr/>
        </p:nvSpPr>
        <p:spPr>
          <a:xfrm>
            <a:off x="7680176" y="34277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94"/>
          <p:cNvSpPr/>
          <p:nvPr/>
        </p:nvSpPr>
        <p:spPr>
          <a:xfrm>
            <a:off x="4395216" y="34292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36" name="Google Shape;14036;p94"/>
          <p:cNvGrpSpPr/>
          <p:nvPr/>
        </p:nvGrpSpPr>
        <p:grpSpPr>
          <a:xfrm>
            <a:off x="4931664" y="3446426"/>
            <a:ext cx="357408" cy="323488"/>
            <a:chOff x="4959533" y="3370226"/>
            <a:chExt cx="357408" cy="323488"/>
          </a:xfrm>
        </p:grpSpPr>
        <p:sp>
          <p:nvSpPr>
            <p:cNvPr id="14037" name="Google Shape;14037;p94"/>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94"/>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9" name="Google Shape;14039;p94"/>
          <p:cNvGrpSpPr/>
          <p:nvPr/>
        </p:nvGrpSpPr>
        <p:grpSpPr>
          <a:xfrm>
            <a:off x="7130768" y="3429274"/>
            <a:ext cx="357056" cy="357408"/>
            <a:chOff x="7158637" y="3353074"/>
            <a:chExt cx="357056" cy="357408"/>
          </a:xfrm>
        </p:grpSpPr>
        <p:sp>
          <p:nvSpPr>
            <p:cNvPr id="14040" name="Google Shape;14040;p94"/>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94"/>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94"/>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94"/>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4" name="Google Shape;14044;p94"/>
          <p:cNvGrpSpPr/>
          <p:nvPr/>
        </p:nvGrpSpPr>
        <p:grpSpPr>
          <a:xfrm>
            <a:off x="3288400" y="3428602"/>
            <a:ext cx="344832" cy="356544"/>
            <a:chOff x="3316269" y="3352402"/>
            <a:chExt cx="344832" cy="356544"/>
          </a:xfrm>
        </p:grpSpPr>
        <p:sp>
          <p:nvSpPr>
            <p:cNvPr id="14045" name="Google Shape;14045;p94"/>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94"/>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94"/>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8" name="Google Shape;14048;p94"/>
          <p:cNvGrpSpPr/>
          <p:nvPr/>
        </p:nvGrpSpPr>
        <p:grpSpPr>
          <a:xfrm>
            <a:off x="5481040" y="3447706"/>
            <a:ext cx="358560" cy="319552"/>
            <a:chOff x="5508909" y="3371506"/>
            <a:chExt cx="358560" cy="319552"/>
          </a:xfrm>
        </p:grpSpPr>
        <p:sp>
          <p:nvSpPr>
            <p:cNvPr id="14049" name="Google Shape;14049;p94"/>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94"/>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94"/>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94"/>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94"/>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94"/>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94"/>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94"/>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94"/>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94"/>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59" name="Google Shape;14059;p94"/>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Nature Icons</a:t>
            </a:r>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063" name="Shape 14063"/>
        <p:cNvGrpSpPr/>
        <p:nvPr/>
      </p:nvGrpSpPr>
      <p:grpSpPr>
        <a:xfrm>
          <a:off x="0" y="0"/>
          <a:ext cx="0" cy="0"/>
          <a:chOff x="0" y="0"/>
          <a:chExt cx="0" cy="0"/>
        </a:xfrm>
      </p:grpSpPr>
      <p:sp>
        <p:nvSpPr>
          <p:cNvPr id="14064" name="Google Shape;14064;p95"/>
          <p:cNvSpPr/>
          <p:nvPr/>
        </p:nvSpPr>
        <p:spPr>
          <a:xfrm>
            <a:off x="2576745" y="3893161"/>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65" name="Google Shape;14065;p95"/>
          <p:cNvGrpSpPr/>
          <p:nvPr/>
        </p:nvGrpSpPr>
        <p:grpSpPr>
          <a:xfrm>
            <a:off x="3026217" y="3893352"/>
            <a:ext cx="346056" cy="345674"/>
            <a:chOff x="3303268" y="3817349"/>
            <a:chExt cx="346056" cy="345674"/>
          </a:xfrm>
        </p:grpSpPr>
        <p:sp>
          <p:nvSpPr>
            <p:cNvPr id="14066" name="Google Shape;14066;p95"/>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95"/>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95"/>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95"/>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0" name="Google Shape;14070;p95"/>
          <p:cNvGrpSpPr/>
          <p:nvPr/>
        </p:nvGrpSpPr>
        <p:grpSpPr>
          <a:xfrm>
            <a:off x="3475306" y="3893352"/>
            <a:ext cx="346056" cy="345674"/>
            <a:chOff x="3752358" y="3817349"/>
            <a:chExt cx="346056" cy="345674"/>
          </a:xfrm>
        </p:grpSpPr>
        <p:sp>
          <p:nvSpPr>
            <p:cNvPr id="14071" name="Google Shape;14071;p95"/>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95"/>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95"/>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95"/>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5" name="Google Shape;14075;p95"/>
          <p:cNvGrpSpPr/>
          <p:nvPr/>
        </p:nvGrpSpPr>
        <p:grpSpPr>
          <a:xfrm>
            <a:off x="4822956" y="3893352"/>
            <a:ext cx="346024" cy="345674"/>
            <a:chOff x="5100008" y="3817349"/>
            <a:chExt cx="346024" cy="345674"/>
          </a:xfrm>
        </p:grpSpPr>
        <p:sp>
          <p:nvSpPr>
            <p:cNvPr id="14076" name="Google Shape;14076;p95"/>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95"/>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95"/>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9" name="Google Shape;14079;p95"/>
          <p:cNvGrpSpPr/>
          <p:nvPr/>
        </p:nvGrpSpPr>
        <p:grpSpPr>
          <a:xfrm>
            <a:off x="5721867" y="3893352"/>
            <a:ext cx="345674" cy="345674"/>
            <a:chOff x="5998919" y="3817349"/>
            <a:chExt cx="345674" cy="345674"/>
          </a:xfrm>
        </p:grpSpPr>
        <p:sp>
          <p:nvSpPr>
            <p:cNvPr id="14080" name="Google Shape;14080;p95"/>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95"/>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95"/>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3" name="Google Shape;14083;p95"/>
          <p:cNvGrpSpPr/>
          <p:nvPr/>
        </p:nvGrpSpPr>
        <p:grpSpPr>
          <a:xfrm>
            <a:off x="3924396" y="3893352"/>
            <a:ext cx="346024" cy="345674"/>
            <a:chOff x="4201447" y="3817349"/>
            <a:chExt cx="346024" cy="345674"/>
          </a:xfrm>
        </p:grpSpPr>
        <p:sp>
          <p:nvSpPr>
            <p:cNvPr id="14084" name="Google Shape;14084;p95"/>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95"/>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6" name="Google Shape;14086;p95"/>
          <p:cNvGrpSpPr/>
          <p:nvPr/>
        </p:nvGrpSpPr>
        <p:grpSpPr>
          <a:xfrm>
            <a:off x="4373867" y="3893352"/>
            <a:ext cx="346024" cy="345674"/>
            <a:chOff x="4650919" y="3817349"/>
            <a:chExt cx="346024" cy="345674"/>
          </a:xfrm>
        </p:grpSpPr>
        <p:sp>
          <p:nvSpPr>
            <p:cNvPr id="14087" name="Google Shape;14087;p95"/>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95"/>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95"/>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0" name="Google Shape;14090;p95"/>
          <p:cNvGrpSpPr/>
          <p:nvPr/>
        </p:nvGrpSpPr>
        <p:grpSpPr>
          <a:xfrm>
            <a:off x="5272810" y="3893352"/>
            <a:ext cx="345642" cy="345674"/>
            <a:chOff x="5549861" y="3817349"/>
            <a:chExt cx="345642" cy="345674"/>
          </a:xfrm>
        </p:grpSpPr>
        <p:sp>
          <p:nvSpPr>
            <p:cNvPr id="14091" name="Google Shape;14091;p95"/>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95"/>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95"/>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4" name="Google Shape;14094;p95"/>
          <p:cNvGrpSpPr/>
          <p:nvPr/>
        </p:nvGrpSpPr>
        <p:grpSpPr>
          <a:xfrm>
            <a:off x="1281335" y="3474029"/>
            <a:ext cx="367255" cy="269855"/>
            <a:chOff x="1306445" y="3397829"/>
            <a:chExt cx="367255" cy="269855"/>
          </a:xfrm>
        </p:grpSpPr>
        <p:sp>
          <p:nvSpPr>
            <p:cNvPr id="14095" name="Google Shape;14095;p95"/>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95"/>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95"/>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95"/>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95"/>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95"/>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1" name="Google Shape;14101;p95"/>
          <p:cNvGrpSpPr/>
          <p:nvPr/>
        </p:nvGrpSpPr>
        <p:grpSpPr>
          <a:xfrm>
            <a:off x="1756207" y="3467600"/>
            <a:ext cx="367255" cy="282364"/>
            <a:chOff x="1781317" y="3391400"/>
            <a:chExt cx="367255" cy="282364"/>
          </a:xfrm>
        </p:grpSpPr>
        <p:sp>
          <p:nvSpPr>
            <p:cNvPr id="14102" name="Google Shape;14102;p95"/>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95"/>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95"/>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95"/>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95"/>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95"/>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8" name="Google Shape;14108;p95"/>
          <p:cNvGrpSpPr/>
          <p:nvPr/>
        </p:nvGrpSpPr>
        <p:grpSpPr>
          <a:xfrm>
            <a:off x="3653720" y="3447133"/>
            <a:ext cx="369164" cy="323297"/>
            <a:chOff x="3678830" y="3370933"/>
            <a:chExt cx="369164" cy="323297"/>
          </a:xfrm>
        </p:grpSpPr>
        <p:sp>
          <p:nvSpPr>
            <p:cNvPr id="14109" name="Google Shape;14109;p95"/>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95"/>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95"/>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95"/>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95"/>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95"/>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95"/>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95"/>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95"/>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95"/>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95"/>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0" name="Google Shape;14120;p95"/>
          <p:cNvGrpSpPr/>
          <p:nvPr/>
        </p:nvGrpSpPr>
        <p:grpSpPr>
          <a:xfrm>
            <a:off x="834155" y="3424375"/>
            <a:ext cx="312316" cy="368400"/>
            <a:chOff x="859265" y="3348175"/>
            <a:chExt cx="312316" cy="368400"/>
          </a:xfrm>
        </p:grpSpPr>
        <p:sp>
          <p:nvSpPr>
            <p:cNvPr id="14121" name="Google Shape;14121;p95"/>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95"/>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95"/>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95"/>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95"/>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26" name="Google Shape;14126;p95"/>
          <p:cNvSpPr/>
          <p:nvPr/>
        </p:nvSpPr>
        <p:spPr>
          <a:xfrm>
            <a:off x="2231811" y="34543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27" name="Google Shape;14127;p95"/>
          <p:cNvGrpSpPr/>
          <p:nvPr/>
        </p:nvGrpSpPr>
        <p:grpSpPr>
          <a:xfrm>
            <a:off x="2741264" y="3437213"/>
            <a:ext cx="330110" cy="308908"/>
            <a:chOff x="2766264" y="3394042"/>
            <a:chExt cx="294873" cy="275934"/>
          </a:xfrm>
        </p:grpSpPr>
        <p:sp>
          <p:nvSpPr>
            <p:cNvPr id="14128" name="Google Shape;14128;p95"/>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95"/>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95"/>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95"/>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2" name="Google Shape;14132;p95"/>
          <p:cNvGrpSpPr/>
          <p:nvPr/>
        </p:nvGrpSpPr>
        <p:grpSpPr>
          <a:xfrm>
            <a:off x="3189862" y="3435388"/>
            <a:ext cx="346406" cy="347552"/>
            <a:chOff x="3214972" y="3359188"/>
            <a:chExt cx="346406" cy="347552"/>
          </a:xfrm>
        </p:grpSpPr>
        <p:sp>
          <p:nvSpPr>
            <p:cNvPr id="14133" name="Google Shape;14133;p95"/>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95"/>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95"/>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95"/>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95"/>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95"/>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95"/>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95"/>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95"/>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95"/>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95"/>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95"/>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95"/>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95"/>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7" name="Google Shape;14147;p95"/>
          <p:cNvGrpSpPr/>
          <p:nvPr/>
        </p:nvGrpSpPr>
        <p:grpSpPr>
          <a:xfrm>
            <a:off x="4604196" y="3485393"/>
            <a:ext cx="367255" cy="244486"/>
            <a:chOff x="4629306" y="3409193"/>
            <a:chExt cx="367255" cy="244486"/>
          </a:xfrm>
        </p:grpSpPr>
        <p:sp>
          <p:nvSpPr>
            <p:cNvPr id="14148" name="Google Shape;14148;p95"/>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95"/>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95"/>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95"/>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95"/>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95"/>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95"/>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95"/>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95"/>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95"/>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8" name="Google Shape;14158;p95"/>
          <p:cNvGrpSpPr/>
          <p:nvPr/>
        </p:nvGrpSpPr>
        <p:grpSpPr>
          <a:xfrm>
            <a:off x="4168380" y="3426284"/>
            <a:ext cx="289939" cy="334661"/>
            <a:chOff x="4193490" y="3350084"/>
            <a:chExt cx="289939" cy="334661"/>
          </a:xfrm>
        </p:grpSpPr>
        <p:sp>
          <p:nvSpPr>
            <p:cNvPr id="14159" name="Google Shape;14159;p95"/>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95"/>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95"/>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95"/>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95"/>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95"/>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95"/>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95"/>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95"/>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95"/>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9" name="Google Shape;14169;p95"/>
          <p:cNvGrpSpPr/>
          <p:nvPr/>
        </p:nvGrpSpPr>
        <p:grpSpPr>
          <a:xfrm>
            <a:off x="6508171" y="3427430"/>
            <a:ext cx="357037" cy="357005"/>
            <a:chOff x="6533281" y="3351230"/>
            <a:chExt cx="357037" cy="357005"/>
          </a:xfrm>
        </p:grpSpPr>
        <p:sp>
          <p:nvSpPr>
            <p:cNvPr id="14170" name="Google Shape;14170;p95"/>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95"/>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95"/>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3" name="Google Shape;14173;p95"/>
          <p:cNvGrpSpPr/>
          <p:nvPr/>
        </p:nvGrpSpPr>
        <p:grpSpPr>
          <a:xfrm>
            <a:off x="6033331" y="3427430"/>
            <a:ext cx="357387" cy="357005"/>
            <a:chOff x="6058441" y="3351230"/>
            <a:chExt cx="357387" cy="357005"/>
          </a:xfrm>
        </p:grpSpPr>
        <p:sp>
          <p:nvSpPr>
            <p:cNvPr id="14174" name="Google Shape;14174;p95"/>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95"/>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6" name="Google Shape;14176;p95"/>
          <p:cNvGrpSpPr/>
          <p:nvPr/>
        </p:nvGrpSpPr>
        <p:grpSpPr>
          <a:xfrm>
            <a:off x="7932373" y="3427048"/>
            <a:ext cx="357387" cy="357387"/>
            <a:chOff x="7957483" y="3350848"/>
            <a:chExt cx="357387" cy="357387"/>
          </a:xfrm>
        </p:grpSpPr>
        <p:sp>
          <p:nvSpPr>
            <p:cNvPr id="14177" name="Google Shape;14177;p95"/>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95"/>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95"/>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0" name="Google Shape;14180;p95"/>
          <p:cNvGrpSpPr/>
          <p:nvPr/>
        </p:nvGrpSpPr>
        <p:grpSpPr>
          <a:xfrm>
            <a:off x="6982661" y="3427430"/>
            <a:ext cx="357387" cy="357005"/>
            <a:chOff x="7007771" y="3351230"/>
            <a:chExt cx="357387" cy="357005"/>
          </a:xfrm>
        </p:grpSpPr>
        <p:sp>
          <p:nvSpPr>
            <p:cNvPr id="14181" name="Google Shape;14181;p95"/>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95"/>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95"/>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95"/>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95"/>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6" name="Google Shape;14186;p95"/>
          <p:cNvGrpSpPr/>
          <p:nvPr/>
        </p:nvGrpSpPr>
        <p:grpSpPr>
          <a:xfrm>
            <a:off x="5083620" y="3427430"/>
            <a:ext cx="357005" cy="357005"/>
            <a:chOff x="5108729" y="3351230"/>
            <a:chExt cx="357005" cy="357005"/>
          </a:xfrm>
        </p:grpSpPr>
        <p:sp>
          <p:nvSpPr>
            <p:cNvPr id="14187" name="Google Shape;14187;p95"/>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95"/>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9" name="Google Shape;14189;p95"/>
          <p:cNvGrpSpPr/>
          <p:nvPr/>
        </p:nvGrpSpPr>
        <p:grpSpPr>
          <a:xfrm>
            <a:off x="5558459" y="3427430"/>
            <a:ext cx="357419" cy="357005"/>
            <a:chOff x="5583569" y="3351230"/>
            <a:chExt cx="357419" cy="357005"/>
          </a:xfrm>
        </p:grpSpPr>
        <p:sp>
          <p:nvSpPr>
            <p:cNvPr id="14190" name="Google Shape;14190;p95"/>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95"/>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2" name="Google Shape;14192;p95"/>
          <p:cNvGrpSpPr/>
          <p:nvPr/>
        </p:nvGrpSpPr>
        <p:grpSpPr>
          <a:xfrm>
            <a:off x="7457119" y="3427430"/>
            <a:ext cx="357419" cy="357005"/>
            <a:chOff x="7482229" y="3351230"/>
            <a:chExt cx="357419" cy="357005"/>
          </a:xfrm>
        </p:grpSpPr>
        <p:sp>
          <p:nvSpPr>
            <p:cNvPr id="14193" name="Google Shape;14193;p95"/>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95"/>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95"/>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95"/>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95"/>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8" name="Google Shape;14198;p95"/>
          <p:cNvGrpSpPr/>
          <p:nvPr/>
        </p:nvGrpSpPr>
        <p:grpSpPr>
          <a:xfrm>
            <a:off x="3739375" y="2966882"/>
            <a:ext cx="222874" cy="345737"/>
            <a:chOff x="3764485" y="2890682"/>
            <a:chExt cx="222874" cy="345737"/>
          </a:xfrm>
        </p:grpSpPr>
        <p:sp>
          <p:nvSpPr>
            <p:cNvPr id="14199" name="Google Shape;14199;p95"/>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95"/>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95"/>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2" name="Google Shape;14202;p95"/>
          <p:cNvGrpSpPr/>
          <p:nvPr/>
        </p:nvGrpSpPr>
        <p:grpSpPr>
          <a:xfrm>
            <a:off x="2213507" y="2984331"/>
            <a:ext cx="422596" cy="310382"/>
            <a:chOff x="2278533" y="2937377"/>
            <a:chExt cx="346788" cy="254704"/>
          </a:xfrm>
        </p:grpSpPr>
        <p:sp>
          <p:nvSpPr>
            <p:cNvPr id="14203" name="Google Shape;14203;p95"/>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95"/>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05" name="Google Shape;14205;p95"/>
          <p:cNvSpPr/>
          <p:nvPr/>
        </p:nvSpPr>
        <p:spPr>
          <a:xfrm>
            <a:off x="3202753" y="29673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06" name="Google Shape;14206;p95"/>
          <p:cNvGrpSpPr/>
          <p:nvPr/>
        </p:nvGrpSpPr>
        <p:grpSpPr>
          <a:xfrm>
            <a:off x="1811527" y="2967710"/>
            <a:ext cx="286152" cy="346438"/>
            <a:chOff x="1836637" y="2891510"/>
            <a:chExt cx="286152" cy="346438"/>
          </a:xfrm>
        </p:grpSpPr>
        <p:sp>
          <p:nvSpPr>
            <p:cNvPr id="14207" name="Google Shape;14207;p95"/>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95"/>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95"/>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0" name="Google Shape;14210;p95"/>
          <p:cNvGrpSpPr/>
          <p:nvPr/>
        </p:nvGrpSpPr>
        <p:grpSpPr>
          <a:xfrm>
            <a:off x="5560751" y="2982129"/>
            <a:ext cx="379764" cy="337684"/>
            <a:chOff x="5585861" y="2905929"/>
            <a:chExt cx="379764" cy="337684"/>
          </a:xfrm>
        </p:grpSpPr>
        <p:sp>
          <p:nvSpPr>
            <p:cNvPr id="14211" name="Google Shape;14211;p95"/>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95"/>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95"/>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95"/>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5" name="Google Shape;14215;p95"/>
          <p:cNvGrpSpPr/>
          <p:nvPr/>
        </p:nvGrpSpPr>
        <p:grpSpPr>
          <a:xfrm>
            <a:off x="1302566" y="2986680"/>
            <a:ext cx="347934" cy="310024"/>
            <a:chOff x="1327676" y="2910480"/>
            <a:chExt cx="347934" cy="310024"/>
          </a:xfrm>
        </p:grpSpPr>
        <p:sp>
          <p:nvSpPr>
            <p:cNvPr id="14216" name="Google Shape;14216;p95"/>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95"/>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95"/>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95"/>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95"/>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21" name="Google Shape;14221;p95"/>
          <p:cNvSpPr/>
          <p:nvPr/>
        </p:nvSpPr>
        <p:spPr>
          <a:xfrm>
            <a:off x="2760857" y="32712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22" name="Google Shape;14222;p95"/>
          <p:cNvGrpSpPr/>
          <p:nvPr/>
        </p:nvGrpSpPr>
        <p:grpSpPr>
          <a:xfrm>
            <a:off x="2728291" y="2945764"/>
            <a:ext cx="382828" cy="358601"/>
            <a:chOff x="2753373" y="2902523"/>
            <a:chExt cx="347552" cy="325557"/>
          </a:xfrm>
        </p:grpSpPr>
        <p:sp>
          <p:nvSpPr>
            <p:cNvPr id="14223" name="Google Shape;14223;p95"/>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95"/>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95"/>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95"/>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95"/>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95"/>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9" name="Google Shape;14229;p95"/>
          <p:cNvGrpSpPr/>
          <p:nvPr/>
        </p:nvGrpSpPr>
        <p:grpSpPr>
          <a:xfrm>
            <a:off x="823906" y="2979455"/>
            <a:ext cx="356655" cy="335425"/>
            <a:chOff x="849016" y="2903255"/>
            <a:chExt cx="356655" cy="335425"/>
          </a:xfrm>
        </p:grpSpPr>
        <p:sp>
          <p:nvSpPr>
            <p:cNvPr id="14230" name="Google Shape;14230;p95"/>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95"/>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95"/>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95"/>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95"/>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95"/>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95"/>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95"/>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95"/>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95"/>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95"/>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1" name="Google Shape;14241;p95"/>
          <p:cNvGrpSpPr/>
          <p:nvPr/>
        </p:nvGrpSpPr>
        <p:grpSpPr>
          <a:xfrm>
            <a:off x="4185823" y="3002977"/>
            <a:ext cx="280072" cy="275520"/>
            <a:chOff x="4210933" y="2926777"/>
            <a:chExt cx="280072" cy="275520"/>
          </a:xfrm>
        </p:grpSpPr>
        <p:sp>
          <p:nvSpPr>
            <p:cNvPr id="14242" name="Google Shape;14242;p95"/>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95"/>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95"/>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95"/>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95"/>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95"/>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95"/>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95"/>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95"/>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95"/>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95"/>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95"/>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95"/>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5" name="Google Shape;14255;p95"/>
          <p:cNvGrpSpPr/>
          <p:nvPr/>
        </p:nvGrpSpPr>
        <p:grpSpPr>
          <a:xfrm>
            <a:off x="4642106" y="2991582"/>
            <a:ext cx="320273" cy="318395"/>
            <a:chOff x="4667216" y="2915382"/>
            <a:chExt cx="320273" cy="318395"/>
          </a:xfrm>
        </p:grpSpPr>
        <p:sp>
          <p:nvSpPr>
            <p:cNvPr id="14256" name="Google Shape;14256;p95"/>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95"/>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95"/>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95"/>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0" name="Google Shape;14260;p95"/>
          <p:cNvGrpSpPr/>
          <p:nvPr/>
        </p:nvGrpSpPr>
        <p:grpSpPr>
          <a:xfrm>
            <a:off x="5145370" y="3010839"/>
            <a:ext cx="261929" cy="280550"/>
            <a:chOff x="5170480" y="2934639"/>
            <a:chExt cx="261929" cy="280550"/>
          </a:xfrm>
        </p:grpSpPr>
        <p:sp>
          <p:nvSpPr>
            <p:cNvPr id="14261" name="Google Shape;14261;p95"/>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95"/>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95"/>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95"/>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95"/>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95"/>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95"/>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8" name="Google Shape;14268;p95"/>
          <p:cNvGrpSpPr/>
          <p:nvPr/>
        </p:nvGrpSpPr>
        <p:grpSpPr>
          <a:xfrm>
            <a:off x="6044313" y="2968091"/>
            <a:ext cx="362321" cy="364231"/>
            <a:chOff x="6069423" y="2891892"/>
            <a:chExt cx="362321" cy="364231"/>
          </a:xfrm>
        </p:grpSpPr>
        <p:sp>
          <p:nvSpPr>
            <p:cNvPr id="14269" name="Google Shape;14269;p95"/>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95"/>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95"/>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95"/>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95"/>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95"/>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5" name="Google Shape;14275;p95"/>
          <p:cNvGrpSpPr/>
          <p:nvPr/>
        </p:nvGrpSpPr>
        <p:grpSpPr>
          <a:xfrm>
            <a:off x="6546845" y="2995370"/>
            <a:ext cx="308878" cy="311170"/>
            <a:chOff x="6571955" y="2919170"/>
            <a:chExt cx="308878" cy="311170"/>
          </a:xfrm>
        </p:grpSpPr>
        <p:sp>
          <p:nvSpPr>
            <p:cNvPr id="14276" name="Google Shape;14276;p95"/>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95"/>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95"/>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95"/>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95"/>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95"/>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95"/>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95"/>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95"/>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95"/>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6" name="Google Shape;14286;p95"/>
          <p:cNvGrpSpPr/>
          <p:nvPr/>
        </p:nvGrpSpPr>
        <p:grpSpPr>
          <a:xfrm>
            <a:off x="7474944" y="3010935"/>
            <a:ext cx="350576" cy="280454"/>
            <a:chOff x="7500054" y="2934735"/>
            <a:chExt cx="350576" cy="280454"/>
          </a:xfrm>
        </p:grpSpPr>
        <p:sp>
          <p:nvSpPr>
            <p:cNvPr id="14287" name="Google Shape;14287;p95"/>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95"/>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95"/>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95"/>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95"/>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95"/>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95"/>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95"/>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5" name="Google Shape;14295;p95"/>
          <p:cNvGrpSpPr/>
          <p:nvPr/>
        </p:nvGrpSpPr>
        <p:grpSpPr>
          <a:xfrm>
            <a:off x="6987570" y="2950862"/>
            <a:ext cx="332012" cy="355454"/>
            <a:chOff x="7055134" y="2919170"/>
            <a:chExt cx="290321" cy="310820"/>
          </a:xfrm>
        </p:grpSpPr>
        <p:sp>
          <p:nvSpPr>
            <p:cNvPr id="14296" name="Google Shape;14296;p95"/>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95"/>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95"/>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95"/>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95"/>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95"/>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95"/>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95"/>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95"/>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95"/>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95"/>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95"/>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95"/>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95"/>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0" name="Google Shape;14310;p95"/>
          <p:cNvGrpSpPr/>
          <p:nvPr/>
        </p:nvGrpSpPr>
        <p:grpSpPr>
          <a:xfrm>
            <a:off x="7960033" y="2976813"/>
            <a:ext cx="330109" cy="347552"/>
            <a:chOff x="7985143" y="2900613"/>
            <a:chExt cx="330109" cy="347552"/>
          </a:xfrm>
        </p:grpSpPr>
        <p:sp>
          <p:nvSpPr>
            <p:cNvPr id="14311" name="Google Shape;14311;p95"/>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95"/>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95"/>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95"/>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95"/>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95"/>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95"/>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95"/>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9" name="Google Shape;14319;p95"/>
          <p:cNvGrpSpPr/>
          <p:nvPr/>
        </p:nvGrpSpPr>
        <p:grpSpPr>
          <a:xfrm>
            <a:off x="7965731" y="2511426"/>
            <a:ext cx="354363" cy="353631"/>
            <a:chOff x="7990840" y="2435226"/>
            <a:chExt cx="354363" cy="353631"/>
          </a:xfrm>
        </p:grpSpPr>
        <p:sp>
          <p:nvSpPr>
            <p:cNvPr id="14320" name="Google Shape;14320;p95"/>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95"/>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95"/>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3" name="Google Shape;14323;p95"/>
          <p:cNvGrpSpPr/>
          <p:nvPr/>
        </p:nvGrpSpPr>
        <p:grpSpPr>
          <a:xfrm>
            <a:off x="1792207" y="2556530"/>
            <a:ext cx="350958" cy="263043"/>
            <a:chOff x="1817317" y="2480330"/>
            <a:chExt cx="350958" cy="263043"/>
          </a:xfrm>
        </p:grpSpPr>
        <p:sp>
          <p:nvSpPr>
            <p:cNvPr id="14324" name="Google Shape;14324;p95"/>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95"/>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95"/>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95"/>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95"/>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9" name="Google Shape;14329;p95"/>
          <p:cNvGrpSpPr/>
          <p:nvPr/>
        </p:nvGrpSpPr>
        <p:grpSpPr>
          <a:xfrm>
            <a:off x="1316617" y="2559549"/>
            <a:ext cx="419913" cy="308109"/>
            <a:chOff x="1341727" y="2483349"/>
            <a:chExt cx="419913" cy="308109"/>
          </a:xfrm>
        </p:grpSpPr>
        <p:sp>
          <p:nvSpPr>
            <p:cNvPr id="14330" name="Google Shape;14330;p95"/>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95"/>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95"/>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3" name="Google Shape;14333;p95"/>
          <p:cNvGrpSpPr/>
          <p:nvPr/>
        </p:nvGrpSpPr>
        <p:grpSpPr>
          <a:xfrm>
            <a:off x="829222" y="2523936"/>
            <a:ext cx="376358" cy="330109"/>
            <a:chOff x="854332" y="2447736"/>
            <a:chExt cx="376358" cy="330109"/>
          </a:xfrm>
        </p:grpSpPr>
        <p:sp>
          <p:nvSpPr>
            <p:cNvPr id="14334" name="Google Shape;14334;p95"/>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95"/>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95"/>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95"/>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95"/>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95"/>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95"/>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95"/>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2" name="Google Shape;14342;p95"/>
          <p:cNvGrpSpPr/>
          <p:nvPr/>
        </p:nvGrpSpPr>
        <p:grpSpPr>
          <a:xfrm>
            <a:off x="4181653" y="2527151"/>
            <a:ext cx="322151" cy="322374"/>
            <a:chOff x="4206763" y="2450951"/>
            <a:chExt cx="322151" cy="322374"/>
          </a:xfrm>
        </p:grpSpPr>
        <p:sp>
          <p:nvSpPr>
            <p:cNvPr id="14343" name="Google Shape;14343;p95"/>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95"/>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5" name="Google Shape;14345;p95"/>
          <p:cNvGrpSpPr/>
          <p:nvPr/>
        </p:nvGrpSpPr>
        <p:grpSpPr>
          <a:xfrm>
            <a:off x="7491236" y="2526259"/>
            <a:ext cx="327976" cy="324316"/>
            <a:chOff x="7528096" y="2450059"/>
            <a:chExt cx="327976" cy="324316"/>
          </a:xfrm>
        </p:grpSpPr>
        <p:sp>
          <p:nvSpPr>
            <p:cNvPr id="14346" name="Google Shape;14346;p95"/>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95"/>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95"/>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95"/>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95"/>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1" name="Google Shape;14351;p95"/>
          <p:cNvGrpSpPr/>
          <p:nvPr/>
        </p:nvGrpSpPr>
        <p:grpSpPr>
          <a:xfrm>
            <a:off x="7052019" y="2588742"/>
            <a:ext cx="282364" cy="198619"/>
            <a:chOff x="7077129" y="2512542"/>
            <a:chExt cx="282364" cy="198619"/>
          </a:xfrm>
        </p:grpSpPr>
        <p:sp>
          <p:nvSpPr>
            <p:cNvPr id="14352" name="Google Shape;14352;p95"/>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95"/>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95"/>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95"/>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95"/>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95"/>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8" name="Google Shape;14358;p95"/>
          <p:cNvGrpSpPr/>
          <p:nvPr/>
        </p:nvGrpSpPr>
        <p:grpSpPr>
          <a:xfrm>
            <a:off x="3700351" y="2520912"/>
            <a:ext cx="334279" cy="334661"/>
            <a:chOff x="3725461" y="2444712"/>
            <a:chExt cx="334279" cy="334661"/>
          </a:xfrm>
        </p:grpSpPr>
        <p:sp>
          <p:nvSpPr>
            <p:cNvPr id="14359" name="Google Shape;14359;p95"/>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95"/>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95"/>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95"/>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95"/>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95"/>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95"/>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6" name="Google Shape;14366;p95"/>
          <p:cNvGrpSpPr/>
          <p:nvPr/>
        </p:nvGrpSpPr>
        <p:grpSpPr>
          <a:xfrm>
            <a:off x="6552128" y="2533421"/>
            <a:ext cx="332019" cy="310788"/>
            <a:chOff x="6577238" y="2457221"/>
            <a:chExt cx="332019" cy="310788"/>
          </a:xfrm>
        </p:grpSpPr>
        <p:sp>
          <p:nvSpPr>
            <p:cNvPr id="14367" name="Google Shape;14367;p95"/>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95"/>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95"/>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95"/>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95"/>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95"/>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3" name="Google Shape;14373;p95"/>
          <p:cNvGrpSpPr/>
          <p:nvPr/>
        </p:nvGrpSpPr>
        <p:grpSpPr>
          <a:xfrm>
            <a:off x="2793451" y="2515978"/>
            <a:ext cx="247892" cy="346024"/>
            <a:chOff x="2818561" y="2439778"/>
            <a:chExt cx="247892" cy="346024"/>
          </a:xfrm>
        </p:grpSpPr>
        <p:sp>
          <p:nvSpPr>
            <p:cNvPr id="14374" name="Google Shape;14374;p95"/>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95"/>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95"/>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95"/>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95"/>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95"/>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95"/>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95"/>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95"/>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95"/>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95"/>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95"/>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6" name="Google Shape;14386;p95"/>
          <p:cNvGrpSpPr/>
          <p:nvPr/>
        </p:nvGrpSpPr>
        <p:grpSpPr>
          <a:xfrm>
            <a:off x="3182668" y="2550832"/>
            <a:ext cx="419933" cy="275170"/>
            <a:chOff x="3207778" y="2474632"/>
            <a:chExt cx="419933" cy="275170"/>
          </a:xfrm>
        </p:grpSpPr>
        <p:sp>
          <p:nvSpPr>
            <p:cNvPr id="14387" name="Google Shape;14387;p95"/>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95"/>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95"/>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95"/>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95"/>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95"/>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95"/>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95"/>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95"/>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95"/>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95"/>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95"/>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95"/>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95"/>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1" name="Google Shape;14401;p95"/>
          <p:cNvGrpSpPr/>
          <p:nvPr/>
        </p:nvGrpSpPr>
        <p:grpSpPr>
          <a:xfrm>
            <a:off x="6074265" y="2532275"/>
            <a:ext cx="337684" cy="314194"/>
            <a:chOff x="6099375" y="2456075"/>
            <a:chExt cx="337684" cy="314194"/>
          </a:xfrm>
        </p:grpSpPr>
        <p:sp>
          <p:nvSpPr>
            <p:cNvPr id="14402" name="Google Shape;14402;p95"/>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95"/>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4" name="Google Shape;14404;p95"/>
          <p:cNvGrpSpPr/>
          <p:nvPr/>
        </p:nvGrpSpPr>
        <p:grpSpPr>
          <a:xfrm>
            <a:off x="2287513" y="2544784"/>
            <a:ext cx="312698" cy="286534"/>
            <a:chOff x="2312623" y="2468584"/>
            <a:chExt cx="312698" cy="286534"/>
          </a:xfrm>
        </p:grpSpPr>
        <p:sp>
          <p:nvSpPr>
            <p:cNvPr id="14405" name="Google Shape;14405;p95"/>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95"/>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95"/>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8" name="Google Shape;14408;p95"/>
          <p:cNvGrpSpPr/>
          <p:nvPr/>
        </p:nvGrpSpPr>
        <p:grpSpPr>
          <a:xfrm>
            <a:off x="5593695" y="2517124"/>
            <a:ext cx="345292" cy="342618"/>
            <a:chOff x="5618805" y="2440924"/>
            <a:chExt cx="345292" cy="342618"/>
          </a:xfrm>
        </p:grpSpPr>
        <p:sp>
          <p:nvSpPr>
            <p:cNvPr id="14409" name="Google Shape;14409;p95"/>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95"/>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95"/>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95"/>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95"/>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4" name="Google Shape;14414;p95"/>
          <p:cNvGrpSpPr/>
          <p:nvPr/>
        </p:nvGrpSpPr>
        <p:grpSpPr>
          <a:xfrm>
            <a:off x="4628069" y="2522790"/>
            <a:ext cx="377886" cy="331255"/>
            <a:chOff x="4653179" y="2446590"/>
            <a:chExt cx="377886" cy="331255"/>
          </a:xfrm>
        </p:grpSpPr>
        <p:sp>
          <p:nvSpPr>
            <p:cNvPr id="14415" name="Google Shape;14415;p95"/>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95"/>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95"/>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95"/>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9" name="Google Shape;14419;p95"/>
          <p:cNvGrpSpPr/>
          <p:nvPr/>
        </p:nvGrpSpPr>
        <p:grpSpPr>
          <a:xfrm>
            <a:off x="5159407" y="2535681"/>
            <a:ext cx="252062" cy="305122"/>
            <a:chOff x="5184517" y="2459481"/>
            <a:chExt cx="252062" cy="305122"/>
          </a:xfrm>
        </p:grpSpPr>
        <p:sp>
          <p:nvSpPr>
            <p:cNvPr id="14420" name="Google Shape;14420;p95"/>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95"/>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95"/>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95"/>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95"/>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95"/>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26" name="Google Shape;14426;p95"/>
          <p:cNvSpPr/>
          <p:nvPr/>
        </p:nvSpPr>
        <p:spPr>
          <a:xfrm>
            <a:off x="1775910" y="20468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27" name="Google Shape;14427;p95"/>
          <p:cNvGrpSpPr/>
          <p:nvPr/>
        </p:nvGrpSpPr>
        <p:grpSpPr>
          <a:xfrm>
            <a:off x="6130349" y="2045308"/>
            <a:ext cx="249770" cy="363849"/>
            <a:chOff x="6155459" y="1969108"/>
            <a:chExt cx="249770" cy="363849"/>
          </a:xfrm>
        </p:grpSpPr>
        <p:sp>
          <p:nvSpPr>
            <p:cNvPr id="14428" name="Google Shape;14428;p95"/>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95"/>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95"/>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95"/>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95"/>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95"/>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95"/>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95"/>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95"/>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7" name="Google Shape;14437;p95"/>
          <p:cNvGrpSpPr/>
          <p:nvPr/>
        </p:nvGrpSpPr>
        <p:grpSpPr>
          <a:xfrm>
            <a:off x="2254919" y="2046804"/>
            <a:ext cx="353631" cy="354395"/>
            <a:chOff x="2280029" y="1970604"/>
            <a:chExt cx="353631" cy="354395"/>
          </a:xfrm>
        </p:grpSpPr>
        <p:sp>
          <p:nvSpPr>
            <p:cNvPr id="14438" name="Google Shape;14438;p95"/>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95"/>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95"/>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95"/>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2" name="Google Shape;14442;p95"/>
          <p:cNvGrpSpPr/>
          <p:nvPr/>
        </p:nvGrpSpPr>
        <p:grpSpPr>
          <a:xfrm>
            <a:off x="8039990" y="2076374"/>
            <a:ext cx="255086" cy="301685"/>
            <a:chOff x="8065100" y="2000174"/>
            <a:chExt cx="255086" cy="301685"/>
          </a:xfrm>
        </p:grpSpPr>
        <p:sp>
          <p:nvSpPr>
            <p:cNvPr id="14443" name="Google Shape;14443;p95"/>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95"/>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95"/>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95"/>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7" name="Google Shape;14447;p95"/>
          <p:cNvGrpSpPr/>
          <p:nvPr/>
        </p:nvGrpSpPr>
        <p:grpSpPr>
          <a:xfrm>
            <a:off x="6608595" y="2045308"/>
            <a:ext cx="249420" cy="363849"/>
            <a:chOff x="6633705" y="1969108"/>
            <a:chExt cx="249420" cy="363849"/>
          </a:xfrm>
        </p:grpSpPr>
        <p:sp>
          <p:nvSpPr>
            <p:cNvPr id="14448" name="Google Shape;14448;p95"/>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95"/>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95"/>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95"/>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95"/>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95"/>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95"/>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95"/>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6" name="Google Shape;14456;p95"/>
          <p:cNvGrpSpPr/>
          <p:nvPr/>
        </p:nvGrpSpPr>
        <p:grpSpPr>
          <a:xfrm>
            <a:off x="5185921" y="2045308"/>
            <a:ext cx="226661" cy="363467"/>
            <a:chOff x="5211031" y="1969108"/>
            <a:chExt cx="226661" cy="363467"/>
          </a:xfrm>
        </p:grpSpPr>
        <p:sp>
          <p:nvSpPr>
            <p:cNvPr id="14457" name="Google Shape;14457;p95"/>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95"/>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9" name="Google Shape;14459;p95"/>
          <p:cNvGrpSpPr/>
          <p:nvPr/>
        </p:nvGrpSpPr>
        <p:grpSpPr>
          <a:xfrm>
            <a:off x="3687842" y="2046804"/>
            <a:ext cx="354363" cy="354395"/>
            <a:chOff x="3712952" y="1970604"/>
            <a:chExt cx="354363" cy="354395"/>
          </a:xfrm>
        </p:grpSpPr>
        <p:sp>
          <p:nvSpPr>
            <p:cNvPr id="14460" name="Google Shape;14460;p95"/>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95"/>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95"/>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95"/>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95"/>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95"/>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95"/>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95"/>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95"/>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9" name="Google Shape;14469;p95"/>
          <p:cNvGrpSpPr/>
          <p:nvPr/>
        </p:nvGrpSpPr>
        <p:grpSpPr>
          <a:xfrm>
            <a:off x="3210329" y="2046804"/>
            <a:ext cx="354363" cy="354745"/>
            <a:chOff x="3235438" y="1970604"/>
            <a:chExt cx="354363" cy="354745"/>
          </a:xfrm>
        </p:grpSpPr>
        <p:sp>
          <p:nvSpPr>
            <p:cNvPr id="14470" name="Google Shape;14470;p95"/>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95"/>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95"/>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95"/>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95"/>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95"/>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95"/>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95"/>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95"/>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95"/>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95"/>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95"/>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95"/>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3" name="Google Shape;14483;p95"/>
          <p:cNvGrpSpPr/>
          <p:nvPr/>
        </p:nvGrpSpPr>
        <p:grpSpPr>
          <a:xfrm>
            <a:off x="1304475" y="2066125"/>
            <a:ext cx="341472" cy="335074"/>
            <a:chOff x="1329585" y="1989925"/>
            <a:chExt cx="341472" cy="335074"/>
          </a:xfrm>
        </p:grpSpPr>
        <p:sp>
          <p:nvSpPr>
            <p:cNvPr id="14484" name="Google Shape;14484;p95"/>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95"/>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95"/>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7" name="Google Shape;14487;p95"/>
          <p:cNvGrpSpPr/>
          <p:nvPr/>
        </p:nvGrpSpPr>
        <p:grpSpPr>
          <a:xfrm>
            <a:off x="5566761" y="2066106"/>
            <a:ext cx="416649" cy="325597"/>
            <a:chOff x="5626763" y="2013829"/>
            <a:chExt cx="351722" cy="274788"/>
          </a:xfrm>
        </p:grpSpPr>
        <p:sp>
          <p:nvSpPr>
            <p:cNvPr id="14488" name="Google Shape;14488;p95"/>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95"/>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95"/>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95"/>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95"/>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95"/>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95"/>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95"/>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95"/>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95"/>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8" name="Google Shape;14498;p95"/>
          <p:cNvGrpSpPr/>
          <p:nvPr/>
        </p:nvGrpSpPr>
        <p:grpSpPr>
          <a:xfrm>
            <a:off x="7551495" y="2060077"/>
            <a:ext cx="276698" cy="333133"/>
            <a:chOff x="7576605" y="1983877"/>
            <a:chExt cx="276698" cy="333133"/>
          </a:xfrm>
        </p:grpSpPr>
        <p:sp>
          <p:nvSpPr>
            <p:cNvPr id="14499" name="Google Shape;14499;p95"/>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95"/>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1" name="Google Shape;14501;p95"/>
          <p:cNvGrpSpPr/>
          <p:nvPr/>
        </p:nvGrpSpPr>
        <p:grpSpPr>
          <a:xfrm>
            <a:off x="828458" y="2051738"/>
            <a:ext cx="337334" cy="353599"/>
            <a:chOff x="853568" y="1975538"/>
            <a:chExt cx="337334" cy="353599"/>
          </a:xfrm>
        </p:grpSpPr>
        <p:sp>
          <p:nvSpPr>
            <p:cNvPr id="14502" name="Google Shape;14502;p95"/>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95"/>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95"/>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95"/>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6" name="Google Shape;14506;p95"/>
          <p:cNvGrpSpPr/>
          <p:nvPr/>
        </p:nvGrpSpPr>
        <p:grpSpPr>
          <a:xfrm>
            <a:off x="2733192" y="2085828"/>
            <a:ext cx="327085" cy="277080"/>
            <a:chOff x="2770052" y="2009628"/>
            <a:chExt cx="327085" cy="277080"/>
          </a:xfrm>
        </p:grpSpPr>
        <p:sp>
          <p:nvSpPr>
            <p:cNvPr id="14507" name="Google Shape;14507;p95"/>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95"/>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09" name="Google Shape;14509;p95"/>
          <p:cNvSpPr/>
          <p:nvPr/>
        </p:nvSpPr>
        <p:spPr>
          <a:xfrm>
            <a:off x="7034958" y="20653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10" name="Google Shape;14510;p95"/>
          <p:cNvGrpSpPr/>
          <p:nvPr/>
        </p:nvGrpSpPr>
        <p:grpSpPr>
          <a:xfrm>
            <a:off x="4170289" y="2046804"/>
            <a:ext cx="344878" cy="343573"/>
            <a:chOff x="4195399" y="1970604"/>
            <a:chExt cx="344878" cy="343573"/>
          </a:xfrm>
        </p:grpSpPr>
        <p:sp>
          <p:nvSpPr>
            <p:cNvPr id="14511" name="Google Shape;14511;p95"/>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95"/>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95"/>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95"/>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5" name="Google Shape;14515;p95"/>
          <p:cNvGrpSpPr/>
          <p:nvPr/>
        </p:nvGrpSpPr>
        <p:grpSpPr>
          <a:xfrm>
            <a:off x="4649681" y="2053647"/>
            <a:ext cx="344528" cy="344114"/>
            <a:chOff x="4674791" y="1977447"/>
            <a:chExt cx="344528" cy="344114"/>
          </a:xfrm>
        </p:grpSpPr>
        <p:sp>
          <p:nvSpPr>
            <p:cNvPr id="14516" name="Google Shape;14516;p95"/>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95"/>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95"/>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95"/>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95"/>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95"/>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95"/>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95"/>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95"/>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95"/>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95"/>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95"/>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95"/>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95"/>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95"/>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95"/>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95"/>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95"/>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95"/>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95"/>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95"/>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95"/>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95"/>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95"/>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95"/>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95"/>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2" name="Google Shape;14542;p95"/>
          <p:cNvGrpSpPr/>
          <p:nvPr/>
        </p:nvGrpSpPr>
        <p:grpSpPr>
          <a:xfrm>
            <a:off x="6058700" y="1623497"/>
            <a:ext cx="382819" cy="310788"/>
            <a:chOff x="6083810" y="1547297"/>
            <a:chExt cx="382819" cy="310788"/>
          </a:xfrm>
        </p:grpSpPr>
        <p:sp>
          <p:nvSpPr>
            <p:cNvPr id="14543" name="Google Shape;14543;p95"/>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95"/>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95"/>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95"/>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95"/>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95"/>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95"/>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95"/>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95"/>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95"/>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95"/>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95"/>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95"/>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95"/>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95"/>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95"/>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95"/>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95"/>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1" name="Google Shape;14561;p95"/>
          <p:cNvGrpSpPr/>
          <p:nvPr/>
        </p:nvGrpSpPr>
        <p:grpSpPr>
          <a:xfrm>
            <a:off x="6533190" y="1614393"/>
            <a:ext cx="382788" cy="328613"/>
            <a:chOff x="6558300" y="1538193"/>
            <a:chExt cx="382788" cy="328613"/>
          </a:xfrm>
        </p:grpSpPr>
        <p:sp>
          <p:nvSpPr>
            <p:cNvPr id="14562" name="Google Shape;14562;p95"/>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95"/>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4" name="Google Shape;14564;p95"/>
          <p:cNvGrpSpPr/>
          <p:nvPr/>
        </p:nvGrpSpPr>
        <p:grpSpPr>
          <a:xfrm>
            <a:off x="5168892" y="1587497"/>
            <a:ext cx="259605" cy="346024"/>
            <a:chOff x="5194002" y="1511297"/>
            <a:chExt cx="259605" cy="346024"/>
          </a:xfrm>
        </p:grpSpPr>
        <p:sp>
          <p:nvSpPr>
            <p:cNvPr id="14565" name="Google Shape;14565;p95"/>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95"/>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95"/>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95"/>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9" name="Google Shape;14569;p95"/>
          <p:cNvGrpSpPr/>
          <p:nvPr/>
        </p:nvGrpSpPr>
        <p:grpSpPr>
          <a:xfrm>
            <a:off x="1369631" y="1588261"/>
            <a:ext cx="252444" cy="351722"/>
            <a:chOff x="1394741" y="1512061"/>
            <a:chExt cx="252444" cy="351722"/>
          </a:xfrm>
        </p:grpSpPr>
        <p:sp>
          <p:nvSpPr>
            <p:cNvPr id="14570" name="Google Shape;14570;p95"/>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95"/>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95"/>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95"/>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95"/>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95"/>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95"/>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95"/>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95"/>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95"/>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95"/>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95"/>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95"/>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95"/>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95"/>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95"/>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95"/>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7" name="Google Shape;14587;p95"/>
          <p:cNvGrpSpPr/>
          <p:nvPr/>
        </p:nvGrpSpPr>
        <p:grpSpPr>
          <a:xfrm>
            <a:off x="829986" y="1580685"/>
            <a:ext cx="380910" cy="339594"/>
            <a:chOff x="855096" y="1504485"/>
            <a:chExt cx="380910" cy="339594"/>
          </a:xfrm>
        </p:grpSpPr>
        <p:sp>
          <p:nvSpPr>
            <p:cNvPr id="14588" name="Google Shape;14588;p95"/>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95"/>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95"/>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95"/>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95"/>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3" name="Google Shape;14593;p95"/>
          <p:cNvGrpSpPr/>
          <p:nvPr/>
        </p:nvGrpSpPr>
        <p:grpSpPr>
          <a:xfrm>
            <a:off x="1794466" y="1587879"/>
            <a:ext cx="352103" cy="352103"/>
            <a:chOff x="1819576" y="1511679"/>
            <a:chExt cx="352103" cy="352103"/>
          </a:xfrm>
        </p:grpSpPr>
        <p:sp>
          <p:nvSpPr>
            <p:cNvPr id="14594" name="Google Shape;14594;p95"/>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95"/>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95"/>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95"/>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8" name="Google Shape;14598;p95"/>
          <p:cNvGrpSpPr/>
          <p:nvPr/>
        </p:nvGrpSpPr>
        <p:grpSpPr>
          <a:xfrm>
            <a:off x="5595987" y="1576961"/>
            <a:ext cx="371424" cy="355446"/>
            <a:chOff x="5621097" y="1500761"/>
            <a:chExt cx="371424" cy="355446"/>
          </a:xfrm>
        </p:grpSpPr>
        <p:sp>
          <p:nvSpPr>
            <p:cNvPr id="14599" name="Google Shape;14599;p95"/>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95"/>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1" name="Google Shape;14601;p95"/>
          <p:cNvGrpSpPr/>
          <p:nvPr/>
        </p:nvGrpSpPr>
        <p:grpSpPr>
          <a:xfrm>
            <a:off x="4645129" y="1617799"/>
            <a:ext cx="359679" cy="321833"/>
            <a:chOff x="4670239" y="1541599"/>
            <a:chExt cx="359679" cy="321833"/>
          </a:xfrm>
        </p:grpSpPr>
        <p:sp>
          <p:nvSpPr>
            <p:cNvPr id="14602" name="Google Shape;14602;p95"/>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95"/>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95"/>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95"/>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95"/>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7" name="Google Shape;14607;p95"/>
          <p:cNvGrpSpPr/>
          <p:nvPr/>
        </p:nvGrpSpPr>
        <p:grpSpPr>
          <a:xfrm>
            <a:off x="4187319" y="1578585"/>
            <a:ext cx="321037" cy="353822"/>
            <a:chOff x="4212429" y="1502385"/>
            <a:chExt cx="321037" cy="353822"/>
          </a:xfrm>
        </p:grpSpPr>
        <p:sp>
          <p:nvSpPr>
            <p:cNvPr id="14608" name="Google Shape;14608;p95"/>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95"/>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95"/>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95"/>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2" name="Google Shape;14612;p95"/>
          <p:cNvGrpSpPr/>
          <p:nvPr/>
        </p:nvGrpSpPr>
        <p:grpSpPr>
          <a:xfrm>
            <a:off x="2277678" y="1582181"/>
            <a:ext cx="336188" cy="335425"/>
            <a:chOff x="2302788" y="1505981"/>
            <a:chExt cx="336188" cy="335425"/>
          </a:xfrm>
        </p:grpSpPr>
        <p:sp>
          <p:nvSpPr>
            <p:cNvPr id="14613" name="Google Shape;14613;p95"/>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95"/>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95"/>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95"/>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95"/>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95"/>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95"/>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95"/>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95"/>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95"/>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95"/>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95"/>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95"/>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95"/>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95"/>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95"/>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95"/>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0" name="Google Shape;14630;p95"/>
          <p:cNvGrpSpPr/>
          <p:nvPr/>
        </p:nvGrpSpPr>
        <p:grpSpPr>
          <a:xfrm>
            <a:off x="2755191" y="1598096"/>
            <a:ext cx="333133" cy="321037"/>
            <a:chOff x="2780301" y="1521896"/>
            <a:chExt cx="333133" cy="321037"/>
          </a:xfrm>
        </p:grpSpPr>
        <p:sp>
          <p:nvSpPr>
            <p:cNvPr id="14631" name="Google Shape;14631;p95"/>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95"/>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95"/>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95"/>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95"/>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95"/>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95"/>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95"/>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95"/>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95"/>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95"/>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95"/>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95"/>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95"/>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95"/>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95"/>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95"/>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95"/>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95"/>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95"/>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1" name="Google Shape;14651;p95"/>
          <p:cNvGrpSpPr/>
          <p:nvPr/>
        </p:nvGrpSpPr>
        <p:grpSpPr>
          <a:xfrm>
            <a:off x="3291049" y="1591285"/>
            <a:ext cx="211892" cy="339594"/>
            <a:chOff x="3316159" y="1515085"/>
            <a:chExt cx="211892" cy="339594"/>
          </a:xfrm>
        </p:grpSpPr>
        <p:sp>
          <p:nvSpPr>
            <p:cNvPr id="14652" name="Google Shape;14652;p95"/>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95"/>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95"/>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55" name="Google Shape;14655;p95"/>
            <p:cNvGrpSpPr/>
            <p:nvPr/>
          </p:nvGrpSpPr>
          <p:grpSpPr>
            <a:xfrm>
              <a:off x="3316159" y="1515085"/>
              <a:ext cx="211892" cy="339594"/>
              <a:chOff x="3316159" y="1515085"/>
              <a:chExt cx="211892" cy="339594"/>
            </a:xfrm>
          </p:grpSpPr>
          <p:sp>
            <p:nvSpPr>
              <p:cNvPr id="14656" name="Google Shape;14656;p95"/>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95"/>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95"/>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95"/>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95"/>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95"/>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62" name="Google Shape;14662;p95"/>
          <p:cNvGrpSpPr/>
          <p:nvPr/>
        </p:nvGrpSpPr>
        <p:grpSpPr>
          <a:xfrm>
            <a:off x="3691248" y="1620855"/>
            <a:ext cx="361971" cy="314958"/>
            <a:chOff x="3716358" y="1544655"/>
            <a:chExt cx="361971" cy="314958"/>
          </a:xfrm>
        </p:grpSpPr>
        <p:sp>
          <p:nvSpPr>
            <p:cNvPr id="14663" name="Google Shape;14663;p95"/>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95"/>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95"/>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95"/>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95"/>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68" name="Google Shape;14668;p95"/>
            <p:cNvGrpSpPr/>
            <p:nvPr/>
          </p:nvGrpSpPr>
          <p:grpSpPr>
            <a:xfrm>
              <a:off x="3716358" y="1544655"/>
              <a:ext cx="361971" cy="314958"/>
              <a:chOff x="3716358" y="1544655"/>
              <a:chExt cx="361971" cy="314958"/>
            </a:xfrm>
          </p:grpSpPr>
          <p:sp>
            <p:nvSpPr>
              <p:cNvPr id="14669" name="Google Shape;14669;p95"/>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95"/>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95"/>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95"/>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95"/>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74" name="Google Shape;14674;p95"/>
          <p:cNvGrpSpPr/>
          <p:nvPr/>
        </p:nvGrpSpPr>
        <p:grpSpPr>
          <a:xfrm>
            <a:off x="6986814" y="1633752"/>
            <a:ext cx="499533" cy="305136"/>
            <a:chOff x="7009649" y="1541981"/>
            <a:chExt cx="524940" cy="320655"/>
          </a:xfrm>
        </p:grpSpPr>
        <p:sp>
          <p:nvSpPr>
            <p:cNvPr id="14675" name="Google Shape;14675;p95"/>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95"/>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95"/>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95"/>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95"/>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95"/>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95"/>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95"/>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3" name="Google Shape;14683;p95"/>
          <p:cNvGrpSpPr/>
          <p:nvPr/>
        </p:nvGrpSpPr>
        <p:grpSpPr>
          <a:xfrm>
            <a:off x="8008924" y="1594309"/>
            <a:ext cx="282746" cy="340358"/>
            <a:chOff x="8034034" y="1518109"/>
            <a:chExt cx="282746" cy="340358"/>
          </a:xfrm>
        </p:grpSpPr>
        <p:sp>
          <p:nvSpPr>
            <p:cNvPr id="14684" name="Google Shape;14684;p95"/>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95"/>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95"/>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95"/>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8" name="Google Shape;14688;p95"/>
          <p:cNvGrpSpPr/>
          <p:nvPr/>
        </p:nvGrpSpPr>
        <p:grpSpPr>
          <a:xfrm>
            <a:off x="7557192" y="1576134"/>
            <a:ext cx="369133" cy="360411"/>
            <a:chOff x="7582302" y="1499934"/>
            <a:chExt cx="369133" cy="360411"/>
          </a:xfrm>
        </p:grpSpPr>
        <p:sp>
          <p:nvSpPr>
            <p:cNvPr id="14689" name="Google Shape;14689;p95"/>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95"/>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95"/>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95"/>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95"/>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4" name="Google Shape;14694;p95"/>
          <p:cNvGrpSpPr/>
          <p:nvPr/>
        </p:nvGrpSpPr>
        <p:grpSpPr>
          <a:xfrm>
            <a:off x="6170979" y="3893352"/>
            <a:ext cx="346056" cy="345674"/>
            <a:chOff x="2238181" y="4120624"/>
            <a:chExt cx="346056" cy="345674"/>
          </a:xfrm>
        </p:grpSpPr>
        <p:grpSp>
          <p:nvGrpSpPr>
            <p:cNvPr id="14695" name="Google Shape;14695;p95"/>
            <p:cNvGrpSpPr/>
            <p:nvPr/>
          </p:nvGrpSpPr>
          <p:grpSpPr>
            <a:xfrm>
              <a:off x="2309155" y="4177413"/>
              <a:ext cx="203862" cy="231903"/>
              <a:chOff x="1512725" y="258500"/>
              <a:chExt cx="4570900" cy="5199625"/>
            </a:xfrm>
          </p:grpSpPr>
          <p:sp>
            <p:nvSpPr>
              <p:cNvPr id="14696" name="Google Shape;14696;p95"/>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95"/>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98" name="Google Shape;14698;p95"/>
            <p:cNvSpPr/>
            <p:nvPr/>
          </p:nvSpPr>
          <p:spPr>
            <a:xfrm>
              <a:off x="2238181" y="4120624"/>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99" name="Google Shape;14699;p95"/>
          <p:cNvSpPr txBox="1"/>
          <p:nvPr>
            <p:ph type="title"/>
          </p:nvPr>
        </p:nvSpPr>
        <p:spPr>
          <a:xfrm>
            <a:off x="716775" y="510900"/>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SEO &amp; Marketing Icons</a:t>
            </a:r>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703" name="Shape 14703"/>
        <p:cNvGrpSpPr/>
        <p:nvPr/>
      </p:nvGrpSpPr>
      <p:grpSpPr>
        <a:xfrm>
          <a:off x="0" y="0"/>
          <a:ext cx="0" cy="0"/>
          <a:chOff x="0" y="0"/>
          <a:chExt cx="0" cy="0"/>
        </a:xfrm>
      </p:grpSpPr>
      <p:pic>
        <p:nvPicPr>
          <p:cNvPr id="14704" name="Google Shape;14704;p9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24" name="Shape 1024"/>
        <p:cNvGrpSpPr/>
        <p:nvPr/>
      </p:nvGrpSpPr>
      <p:grpSpPr>
        <a:xfrm>
          <a:off x="0" y="0"/>
          <a:ext cx="0" cy="0"/>
          <a:chOff x="0" y="0"/>
          <a:chExt cx="0" cy="0"/>
        </a:xfrm>
      </p:grpSpPr>
      <p:sp>
        <p:nvSpPr>
          <p:cNvPr id="1025" name="Google Shape;1025;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2"/>
                </a:solidFill>
              </a:rPr>
              <a:t>D</a:t>
            </a:r>
            <a:r>
              <a:rPr lang="en">
                <a:solidFill>
                  <a:schemeClr val="accent2"/>
                </a:solidFill>
              </a:rPr>
              <a:t>o you need longer text?</a:t>
            </a:r>
            <a:endParaRPr>
              <a:solidFill>
                <a:schemeClr val="accent2"/>
              </a:solidFill>
            </a:endParaRPr>
          </a:p>
        </p:txBody>
      </p:sp>
      <p:sp>
        <p:nvSpPr>
          <p:cNvPr id="1026" name="Google Shape;1026;p46"/>
          <p:cNvSpPr txBox="1"/>
          <p:nvPr>
            <p:ph idx="1" type="subTitle"/>
          </p:nvPr>
        </p:nvSpPr>
        <p:spPr>
          <a:xfrm>
            <a:off x="1224325" y="3044925"/>
            <a:ext cx="6695400" cy="105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on Venus</a:t>
            </a:r>
            <a:endParaRPr/>
          </a:p>
        </p:txBody>
      </p:sp>
      <p:sp>
        <p:nvSpPr>
          <p:cNvPr id="1027" name="Google Shape;1027;p46"/>
          <p:cNvSpPr txBox="1"/>
          <p:nvPr>
            <p:ph idx="2" type="subTitle"/>
          </p:nvPr>
        </p:nvSpPr>
        <p:spPr>
          <a:xfrm>
            <a:off x="1224300" y="1566975"/>
            <a:ext cx="6695400" cy="126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a:t>
            </a:r>
            <a:r>
              <a:rPr lang="en"/>
              <a:t>Venus</a:t>
            </a:r>
            <a:r>
              <a:rPr lang="en"/>
              <a:t>, its temperatures aren't as terribly hot as that planet’s. Its surface is quite similar to that of Earth’s Moon, which means there are a lot of craters and plains</a:t>
            </a:r>
            <a:endParaRPr/>
          </a:p>
        </p:txBody>
      </p:sp>
      <p:grpSp>
        <p:nvGrpSpPr>
          <p:cNvPr id="1028" name="Google Shape;1028;p46"/>
          <p:cNvGrpSpPr/>
          <p:nvPr/>
        </p:nvGrpSpPr>
        <p:grpSpPr>
          <a:xfrm rot="940365">
            <a:off x="540893" y="4157407"/>
            <a:ext cx="1142478" cy="893191"/>
            <a:chOff x="11165495" y="3090618"/>
            <a:chExt cx="1025355" cy="801555"/>
          </a:xfrm>
        </p:grpSpPr>
        <p:sp>
          <p:nvSpPr>
            <p:cNvPr id="1029" name="Google Shape;1029;p46"/>
            <p:cNvSpPr/>
            <p:nvPr/>
          </p:nvSpPr>
          <p:spPr>
            <a:xfrm>
              <a:off x="11446224" y="3403791"/>
              <a:ext cx="744626" cy="488382"/>
            </a:xfrm>
            <a:custGeom>
              <a:rect b="b" l="l" r="r" t="t"/>
              <a:pathLst>
                <a:path extrusionOk="0" h="488382" w="744626">
                  <a:moveTo>
                    <a:pt x="732144" y="459646"/>
                  </a:moveTo>
                  <a:cubicBezTo>
                    <a:pt x="702670" y="463782"/>
                    <a:pt x="673370" y="453763"/>
                    <a:pt x="645642" y="445142"/>
                  </a:cubicBezTo>
                  <a:cubicBezTo>
                    <a:pt x="619079" y="436928"/>
                    <a:pt x="592808" y="427666"/>
                    <a:pt x="566886" y="417589"/>
                  </a:cubicBezTo>
                  <a:cubicBezTo>
                    <a:pt x="513760" y="396968"/>
                    <a:pt x="461975" y="372677"/>
                    <a:pt x="412112" y="345066"/>
                  </a:cubicBezTo>
                  <a:cubicBezTo>
                    <a:pt x="312502" y="289902"/>
                    <a:pt x="219708" y="221224"/>
                    <a:pt x="137399" y="142526"/>
                  </a:cubicBezTo>
                  <a:cubicBezTo>
                    <a:pt x="90972" y="98139"/>
                    <a:pt x="50371" y="48975"/>
                    <a:pt x="7440" y="1383"/>
                  </a:cubicBezTo>
                  <a:cubicBezTo>
                    <a:pt x="3712" y="-2752"/>
                    <a:pt x="-1880" y="3306"/>
                    <a:pt x="624" y="7500"/>
                  </a:cubicBezTo>
                  <a:cubicBezTo>
                    <a:pt x="30507" y="58062"/>
                    <a:pt x="70293" y="103381"/>
                    <a:pt x="110545" y="145963"/>
                  </a:cubicBezTo>
                  <a:cubicBezTo>
                    <a:pt x="151379" y="189127"/>
                    <a:pt x="195184" y="229787"/>
                    <a:pt x="242077" y="266310"/>
                  </a:cubicBezTo>
                  <a:cubicBezTo>
                    <a:pt x="334929" y="338542"/>
                    <a:pt x="438092" y="397783"/>
                    <a:pt x="547430" y="441239"/>
                  </a:cubicBezTo>
                  <a:cubicBezTo>
                    <a:pt x="577953" y="453355"/>
                    <a:pt x="609002" y="464190"/>
                    <a:pt x="640398" y="473918"/>
                  </a:cubicBezTo>
                  <a:cubicBezTo>
                    <a:pt x="672845" y="483937"/>
                    <a:pt x="707387" y="497160"/>
                    <a:pt x="739659" y="480326"/>
                  </a:cubicBezTo>
                  <a:cubicBezTo>
                    <a:pt x="749853" y="475025"/>
                    <a:pt x="742863" y="458132"/>
                    <a:pt x="732144" y="459646"/>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0" name="Google Shape;1030;p46"/>
            <p:cNvSpPr/>
            <p:nvPr/>
          </p:nvSpPr>
          <p:spPr>
            <a:xfrm>
              <a:off x="11264347" y="3598818"/>
              <a:ext cx="349646" cy="269823"/>
            </a:xfrm>
            <a:custGeom>
              <a:rect b="b" l="l" r="r" t="t"/>
              <a:pathLst>
                <a:path extrusionOk="0" h="269823" w="349646">
                  <a:moveTo>
                    <a:pt x="302150" y="108273"/>
                  </a:moveTo>
                  <a:cubicBezTo>
                    <a:pt x="302150" y="108273"/>
                    <a:pt x="365527" y="45420"/>
                    <a:pt x="274655" y="6275"/>
                  </a:cubicBezTo>
                  <a:cubicBezTo>
                    <a:pt x="183783" y="-32870"/>
                    <a:pt x="97454" y="122719"/>
                    <a:pt x="0" y="152952"/>
                  </a:cubicBezTo>
                  <a:cubicBezTo>
                    <a:pt x="0" y="152952"/>
                    <a:pt x="159784" y="306910"/>
                    <a:pt x="272675" y="261416"/>
                  </a:cubicBezTo>
                  <a:cubicBezTo>
                    <a:pt x="385508" y="215922"/>
                    <a:pt x="355275" y="125632"/>
                    <a:pt x="302150" y="108273"/>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1" name="Google Shape;1031;p46"/>
            <p:cNvSpPr/>
            <p:nvPr/>
          </p:nvSpPr>
          <p:spPr>
            <a:xfrm>
              <a:off x="11310473" y="3661070"/>
              <a:ext cx="489857" cy="160050"/>
            </a:xfrm>
            <a:custGeom>
              <a:rect b="b" l="l" r="r" t="t"/>
              <a:pathLst>
                <a:path extrusionOk="0" h="160050" w="489857">
                  <a:moveTo>
                    <a:pt x="12126" y="116855"/>
                  </a:moveTo>
                  <a:cubicBezTo>
                    <a:pt x="12708" y="116389"/>
                    <a:pt x="13117" y="115457"/>
                    <a:pt x="13699" y="114933"/>
                  </a:cubicBezTo>
                  <a:cubicBezTo>
                    <a:pt x="14340" y="114351"/>
                    <a:pt x="15039" y="113768"/>
                    <a:pt x="15679" y="113185"/>
                  </a:cubicBezTo>
                  <a:cubicBezTo>
                    <a:pt x="17077" y="111904"/>
                    <a:pt x="18417" y="110797"/>
                    <a:pt x="19990" y="109691"/>
                  </a:cubicBezTo>
                  <a:cubicBezTo>
                    <a:pt x="23019" y="107593"/>
                    <a:pt x="25757" y="105205"/>
                    <a:pt x="28437" y="102759"/>
                  </a:cubicBezTo>
                  <a:cubicBezTo>
                    <a:pt x="30300" y="101069"/>
                    <a:pt x="31990" y="99263"/>
                    <a:pt x="33679" y="97399"/>
                  </a:cubicBezTo>
                  <a:cubicBezTo>
                    <a:pt x="22262" y="97458"/>
                    <a:pt x="10845" y="96467"/>
                    <a:pt x="417" y="92332"/>
                  </a:cubicBezTo>
                  <a:cubicBezTo>
                    <a:pt x="-48" y="92157"/>
                    <a:pt x="-223" y="91341"/>
                    <a:pt x="417" y="91283"/>
                  </a:cubicBezTo>
                  <a:cubicBezTo>
                    <a:pt x="15854" y="89011"/>
                    <a:pt x="31582" y="90817"/>
                    <a:pt x="47135" y="89943"/>
                  </a:cubicBezTo>
                  <a:cubicBezTo>
                    <a:pt x="60183" y="89186"/>
                    <a:pt x="73115" y="87438"/>
                    <a:pt x="86047" y="85283"/>
                  </a:cubicBezTo>
                  <a:cubicBezTo>
                    <a:pt x="85057" y="84526"/>
                    <a:pt x="84125" y="83769"/>
                    <a:pt x="83134" y="83070"/>
                  </a:cubicBezTo>
                  <a:cubicBezTo>
                    <a:pt x="78824" y="79924"/>
                    <a:pt x="74455" y="76895"/>
                    <a:pt x="70202" y="73691"/>
                  </a:cubicBezTo>
                  <a:cubicBezTo>
                    <a:pt x="61698" y="67284"/>
                    <a:pt x="52902" y="61284"/>
                    <a:pt x="43989" y="55400"/>
                  </a:cubicBezTo>
                  <a:cubicBezTo>
                    <a:pt x="43640" y="55167"/>
                    <a:pt x="43873" y="54527"/>
                    <a:pt x="44281" y="54701"/>
                  </a:cubicBezTo>
                  <a:cubicBezTo>
                    <a:pt x="54242" y="58662"/>
                    <a:pt x="63795" y="63322"/>
                    <a:pt x="73173" y="68448"/>
                  </a:cubicBezTo>
                  <a:cubicBezTo>
                    <a:pt x="77834" y="71012"/>
                    <a:pt x="82203" y="73924"/>
                    <a:pt x="86571" y="76953"/>
                  </a:cubicBezTo>
                  <a:cubicBezTo>
                    <a:pt x="88727" y="78468"/>
                    <a:pt x="90882" y="79982"/>
                    <a:pt x="93037" y="81555"/>
                  </a:cubicBezTo>
                  <a:cubicBezTo>
                    <a:pt x="93969" y="82254"/>
                    <a:pt x="94959" y="82895"/>
                    <a:pt x="95891" y="83594"/>
                  </a:cubicBezTo>
                  <a:cubicBezTo>
                    <a:pt x="96357" y="83477"/>
                    <a:pt x="96824" y="83477"/>
                    <a:pt x="97289" y="83361"/>
                  </a:cubicBezTo>
                  <a:cubicBezTo>
                    <a:pt x="129852" y="77070"/>
                    <a:pt x="161832" y="67983"/>
                    <a:pt x="193637" y="58779"/>
                  </a:cubicBezTo>
                  <a:cubicBezTo>
                    <a:pt x="199637" y="57031"/>
                    <a:pt x="205637" y="55284"/>
                    <a:pt x="211695" y="53594"/>
                  </a:cubicBezTo>
                  <a:cubicBezTo>
                    <a:pt x="206569" y="49167"/>
                    <a:pt x="201326" y="45032"/>
                    <a:pt x="195559" y="41187"/>
                  </a:cubicBezTo>
                  <a:cubicBezTo>
                    <a:pt x="187346" y="35770"/>
                    <a:pt x="178841" y="30818"/>
                    <a:pt x="170279" y="25983"/>
                  </a:cubicBezTo>
                  <a:cubicBezTo>
                    <a:pt x="162007" y="21323"/>
                    <a:pt x="153502" y="17071"/>
                    <a:pt x="144881" y="13168"/>
                  </a:cubicBezTo>
                  <a:cubicBezTo>
                    <a:pt x="135968" y="9149"/>
                    <a:pt x="126823" y="5887"/>
                    <a:pt x="118318" y="935"/>
                  </a:cubicBezTo>
                  <a:cubicBezTo>
                    <a:pt x="117911" y="702"/>
                    <a:pt x="118027" y="-55"/>
                    <a:pt x="118551" y="3"/>
                  </a:cubicBezTo>
                  <a:cubicBezTo>
                    <a:pt x="138240" y="1984"/>
                    <a:pt x="157988" y="12178"/>
                    <a:pt x="175405" y="21148"/>
                  </a:cubicBezTo>
                  <a:cubicBezTo>
                    <a:pt x="184725" y="25983"/>
                    <a:pt x="193696" y="31575"/>
                    <a:pt x="202375" y="37459"/>
                  </a:cubicBezTo>
                  <a:cubicBezTo>
                    <a:pt x="208200" y="41420"/>
                    <a:pt x="214899" y="45556"/>
                    <a:pt x="218743" y="51556"/>
                  </a:cubicBezTo>
                  <a:cubicBezTo>
                    <a:pt x="271636" y="36585"/>
                    <a:pt x="326042" y="23362"/>
                    <a:pt x="381148" y="28022"/>
                  </a:cubicBezTo>
                  <a:cubicBezTo>
                    <a:pt x="419594" y="31226"/>
                    <a:pt x="455477" y="42294"/>
                    <a:pt x="487457" y="64254"/>
                  </a:cubicBezTo>
                  <a:cubicBezTo>
                    <a:pt x="493049" y="68099"/>
                    <a:pt x="487865" y="77303"/>
                    <a:pt x="482156" y="73458"/>
                  </a:cubicBezTo>
                  <a:cubicBezTo>
                    <a:pt x="453088" y="53886"/>
                    <a:pt x="419186" y="40604"/>
                    <a:pt x="384177" y="37168"/>
                  </a:cubicBezTo>
                  <a:cubicBezTo>
                    <a:pt x="352780" y="34139"/>
                    <a:pt x="321033" y="37051"/>
                    <a:pt x="290101" y="42818"/>
                  </a:cubicBezTo>
                  <a:cubicBezTo>
                    <a:pt x="254918" y="49342"/>
                    <a:pt x="220666" y="59827"/>
                    <a:pt x="186298" y="69788"/>
                  </a:cubicBezTo>
                  <a:cubicBezTo>
                    <a:pt x="187172" y="84584"/>
                    <a:pt x="178958" y="98564"/>
                    <a:pt x="170686" y="110448"/>
                  </a:cubicBezTo>
                  <a:cubicBezTo>
                    <a:pt x="164628" y="119127"/>
                    <a:pt x="158162" y="127574"/>
                    <a:pt x="151696" y="136020"/>
                  </a:cubicBezTo>
                  <a:cubicBezTo>
                    <a:pt x="145172" y="144525"/>
                    <a:pt x="138998" y="153670"/>
                    <a:pt x="130202" y="160020"/>
                  </a:cubicBezTo>
                  <a:cubicBezTo>
                    <a:pt x="130027" y="160136"/>
                    <a:pt x="129735" y="159903"/>
                    <a:pt x="129852" y="159728"/>
                  </a:cubicBezTo>
                  <a:cubicBezTo>
                    <a:pt x="133755" y="150233"/>
                    <a:pt x="140454" y="142369"/>
                    <a:pt x="146396" y="134098"/>
                  </a:cubicBezTo>
                  <a:cubicBezTo>
                    <a:pt x="152162" y="126059"/>
                    <a:pt x="157871" y="118020"/>
                    <a:pt x="163346" y="109807"/>
                  </a:cubicBezTo>
                  <a:cubicBezTo>
                    <a:pt x="171268" y="97982"/>
                    <a:pt x="178084" y="85574"/>
                    <a:pt x="180239" y="71536"/>
                  </a:cubicBezTo>
                  <a:cubicBezTo>
                    <a:pt x="155133" y="78759"/>
                    <a:pt x="129910" y="85633"/>
                    <a:pt x="104163" y="90293"/>
                  </a:cubicBezTo>
                  <a:cubicBezTo>
                    <a:pt x="86921" y="93438"/>
                    <a:pt x="69503" y="95710"/>
                    <a:pt x="52028" y="96642"/>
                  </a:cubicBezTo>
                  <a:cubicBezTo>
                    <a:pt x="49232" y="96759"/>
                    <a:pt x="46378" y="96933"/>
                    <a:pt x="43524" y="97050"/>
                  </a:cubicBezTo>
                  <a:cubicBezTo>
                    <a:pt x="42416" y="98681"/>
                    <a:pt x="40902" y="100254"/>
                    <a:pt x="39912" y="101302"/>
                  </a:cubicBezTo>
                  <a:cubicBezTo>
                    <a:pt x="37465" y="104040"/>
                    <a:pt x="34786" y="106720"/>
                    <a:pt x="31873" y="108933"/>
                  </a:cubicBezTo>
                  <a:cubicBezTo>
                    <a:pt x="28902" y="111263"/>
                    <a:pt x="25815" y="113360"/>
                    <a:pt x="22495" y="115224"/>
                  </a:cubicBezTo>
                  <a:cubicBezTo>
                    <a:pt x="20864" y="116156"/>
                    <a:pt x="19174" y="116681"/>
                    <a:pt x="17369" y="117088"/>
                  </a:cubicBezTo>
                  <a:cubicBezTo>
                    <a:pt x="16553" y="117321"/>
                    <a:pt x="15621" y="117613"/>
                    <a:pt x="14747" y="117671"/>
                  </a:cubicBezTo>
                  <a:cubicBezTo>
                    <a:pt x="14048" y="117729"/>
                    <a:pt x="13291" y="117438"/>
                    <a:pt x="12592" y="117613"/>
                  </a:cubicBezTo>
                  <a:cubicBezTo>
                    <a:pt x="11951" y="117846"/>
                    <a:pt x="11719" y="117147"/>
                    <a:pt x="12126" y="116855"/>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2" name="Google Shape;1032;p46"/>
            <p:cNvSpPr/>
            <p:nvPr/>
          </p:nvSpPr>
          <p:spPr>
            <a:xfrm>
              <a:off x="11704749" y="3376632"/>
              <a:ext cx="241864" cy="290207"/>
            </a:xfrm>
            <a:custGeom>
              <a:rect b="b" l="l" r="r" t="t"/>
              <a:pathLst>
                <a:path extrusionOk="0" h="290207" w="241864">
                  <a:moveTo>
                    <a:pt x="171412" y="222287"/>
                  </a:moveTo>
                  <a:cubicBezTo>
                    <a:pt x="171412" y="222287"/>
                    <a:pt x="244692" y="248966"/>
                    <a:pt x="241780" y="162521"/>
                  </a:cubicBezTo>
                  <a:cubicBezTo>
                    <a:pt x="238867" y="76076"/>
                    <a:pt x="83685" y="65824"/>
                    <a:pt x="23453" y="0"/>
                  </a:cubicBezTo>
                  <a:cubicBezTo>
                    <a:pt x="23453" y="0"/>
                    <a:pt x="-38701" y="183725"/>
                    <a:pt x="39356" y="256014"/>
                  </a:cubicBezTo>
                  <a:cubicBezTo>
                    <a:pt x="117413" y="328363"/>
                    <a:pt x="177469" y="270752"/>
                    <a:pt x="171412" y="222287"/>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3" name="Google Shape;1033;p46"/>
            <p:cNvSpPr/>
            <p:nvPr/>
          </p:nvSpPr>
          <p:spPr>
            <a:xfrm>
              <a:off x="11728572" y="3413485"/>
              <a:ext cx="221694" cy="379230"/>
            </a:xfrm>
            <a:custGeom>
              <a:rect b="b" l="l" r="r" t="t"/>
              <a:pathLst>
                <a:path extrusionOk="0" h="379230" w="221694">
                  <a:moveTo>
                    <a:pt x="737" y="19010"/>
                  </a:moveTo>
                  <a:cubicBezTo>
                    <a:pt x="1320" y="19301"/>
                    <a:pt x="2193" y="19301"/>
                    <a:pt x="2834" y="19534"/>
                  </a:cubicBezTo>
                  <a:cubicBezTo>
                    <a:pt x="3533" y="19825"/>
                    <a:pt x="4232" y="20175"/>
                    <a:pt x="4989" y="20466"/>
                  </a:cubicBezTo>
                  <a:cubicBezTo>
                    <a:pt x="6504" y="21107"/>
                    <a:pt x="7902" y="21748"/>
                    <a:pt x="9358" y="22563"/>
                  </a:cubicBezTo>
                  <a:cubicBezTo>
                    <a:pt x="12154" y="24136"/>
                    <a:pt x="15009" y="25417"/>
                    <a:pt x="17979" y="26641"/>
                  </a:cubicBezTo>
                  <a:cubicBezTo>
                    <a:pt x="20018" y="27456"/>
                    <a:pt x="22057" y="28155"/>
                    <a:pt x="24154" y="28796"/>
                  </a:cubicBezTo>
                  <a:cubicBezTo>
                    <a:pt x="19843" y="19825"/>
                    <a:pt x="16407" y="10388"/>
                    <a:pt x="15766" y="602"/>
                  </a:cubicBezTo>
                  <a:cubicBezTo>
                    <a:pt x="15766" y="194"/>
                    <a:pt x="16290" y="-271"/>
                    <a:pt x="16640" y="194"/>
                  </a:cubicBezTo>
                  <a:cubicBezTo>
                    <a:pt x="24154" y="11554"/>
                    <a:pt x="28639" y="24660"/>
                    <a:pt x="35105" y="36660"/>
                  </a:cubicBezTo>
                  <a:cubicBezTo>
                    <a:pt x="40523" y="46679"/>
                    <a:pt x="46755" y="56291"/>
                    <a:pt x="53279" y="65669"/>
                  </a:cubicBezTo>
                  <a:cubicBezTo>
                    <a:pt x="53513" y="64620"/>
                    <a:pt x="53746" y="63572"/>
                    <a:pt x="53920" y="62523"/>
                  </a:cubicBezTo>
                  <a:cubicBezTo>
                    <a:pt x="54794" y="57980"/>
                    <a:pt x="55610" y="53378"/>
                    <a:pt x="56542" y="48834"/>
                  </a:cubicBezTo>
                  <a:cubicBezTo>
                    <a:pt x="58405" y="39747"/>
                    <a:pt x="59920" y="30485"/>
                    <a:pt x="61201" y="21281"/>
                  </a:cubicBezTo>
                  <a:cubicBezTo>
                    <a:pt x="61260" y="20932"/>
                    <a:pt x="61843" y="20874"/>
                    <a:pt x="61843" y="21223"/>
                  </a:cubicBezTo>
                  <a:cubicBezTo>
                    <a:pt x="62425" y="30543"/>
                    <a:pt x="62309" y="39864"/>
                    <a:pt x="61726" y="49184"/>
                  </a:cubicBezTo>
                  <a:cubicBezTo>
                    <a:pt x="61435" y="53844"/>
                    <a:pt x="60736" y="58387"/>
                    <a:pt x="59978" y="62989"/>
                  </a:cubicBezTo>
                  <a:cubicBezTo>
                    <a:pt x="59571" y="65261"/>
                    <a:pt x="59163" y="67533"/>
                    <a:pt x="58755" y="69805"/>
                  </a:cubicBezTo>
                  <a:cubicBezTo>
                    <a:pt x="58580" y="70795"/>
                    <a:pt x="58405" y="71844"/>
                    <a:pt x="58231" y="72834"/>
                  </a:cubicBezTo>
                  <a:cubicBezTo>
                    <a:pt x="58464" y="73183"/>
                    <a:pt x="58697" y="73533"/>
                    <a:pt x="58930" y="73882"/>
                  </a:cubicBezTo>
                  <a:cubicBezTo>
                    <a:pt x="76056" y="97300"/>
                    <a:pt x="95162" y="119144"/>
                    <a:pt x="114269" y="140930"/>
                  </a:cubicBezTo>
                  <a:cubicBezTo>
                    <a:pt x="117881" y="145007"/>
                    <a:pt x="121492" y="149143"/>
                    <a:pt x="125104" y="153279"/>
                  </a:cubicBezTo>
                  <a:cubicBezTo>
                    <a:pt x="126676" y="147570"/>
                    <a:pt x="128016" y="141920"/>
                    <a:pt x="128889" y="135862"/>
                  </a:cubicBezTo>
                  <a:cubicBezTo>
                    <a:pt x="130113" y="127357"/>
                    <a:pt x="130870" y="118794"/>
                    <a:pt x="131511" y="110173"/>
                  </a:cubicBezTo>
                  <a:cubicBezTo>
                    <a:pt x="132094" y="101901"/>
                    <a:pt x="132327" y="93571"/>
                    <a:pt x="132152" y="85300"/>
                  </a:cubicBezTo>
                  <a:cubicBezTo>
                    <a:pt x="131977" y="76737"/>
                    <a:pt x="131161" y="68290"/>
                    <a:pt x="131919" y="59727"/>
                  </a:cubicBezTo>
                  <a:cubicBezTo>
                    <a:pt x="131977" y="59320"/>
                    <a:pt x="132618" y="59145"/>
                    <a:pt x="132734" y="59553"/>
                  </a:cubicBezTo>
                  <a:cubicBezTo>
                    <a:pt x="138501" y="75863"/>
                    <a:pt x="137860" y="95261"/>
                    <a:pt x="137220" y="112328"/>
                  </a:cubicBezTo>
                  <a:cubicBezTo>
                    <a:pt x="136870" y="121532"/>
                    <a:pt x="135822" y="130677"/>
                    <a:pt x="134365" y="139765"/>
                  </a:cubicBezTo>
                  <a:cubicBezTo>
                    <a:pt x="133433" y="145823"/>
                    <a:pt x="132618" y="152696"/>
                    <a:pt x="129298" y="157939"/>
                  </a:cubicBezTo>
                  <a:cubicBezTo>
                    <a:pt x="160870" y="194171"/>
                    <a:pt x="191568" y="232268"/>
                    <a:pt x="208461" y="277587"/>
                  </a:cubicBezTo>
                  <a:cubicBezTo>
                    <a:pt x="220228" y="309159"/>
                    <a:pt x="224888" y="341664"/>
                    <a:pt x="219413" y="375158"/>
                  </a:cubicBezTo>
                  <a:cubicBezTo>
                    <a:pt x="218480" y="381042"/>
                    <a:pt x="209219" y="380343"/>
                    <a:pt x="210150" y="374401"/>
                  </a:cubicBezTo>
                  <a:cubicBezTo>
                    <a:pt x="214811" y="344169"/>
                    <a:pt x="212655" y="312363"/>
                    <a:pt x="202344" y="283412"/>
                  </a:cubicBezTo>
                  <a:cubicBezTo>
                    <a:pt x="193024" y="257432"/>
                    <a:pt x="178870" y="233433"/>
                    <a:pt x="162792" y="211122"/>
                  </a:cubicBezTo>
                  <a:cubicBezTo>
                    <a:pt x="144501" y="185725"/>
                    <a:pt x="123472" y="162541"/>
                    <a:pt x="102793" y="139124"/>
                  </a:cubicBezTo>
                  <a:cubicBezTo>
                    <a:pt x="91434" y="145299"/>
                    <a:pt x="77337" y="144075"/>
                    <a:pt x="64813" y="141920"/>
                  </a:cubicBezTo>
                  <a:cubicBezTo>
                    <a:pt x="55668" y="140347"/>
                    <a:pt x="46580" y="138367"/>
                    <a:pt x="37552" y="136444"/>
                  </a:cubicBezTo>
                  <a:cubicBezTo>
                    <a:pt x="28406" y="134464"/>
                    <a:pt x="18853" y="133008"/>
                    <a:pt x="10523" y="128406"/>
                  </a:cubicBezTo>
                  <a:cubicBezTo>
                    <a:pt x="10348" y="128347"/>
                    <a:pt x="10406" y="127998"/>
                    <a:pt x="10581" y="127998"/>
                  </a:cubicBezTo>
                  <a:cubicBezTo>
                    <a:pt x="19552" y="127532"/>
                    <a:pt x="28232" y="129920"/>
                    <a:pt x="37028" y="131493"/>
                  </a:cubicBezTo>
                  <a:cubicBezTo>
                    <a:pt x="45532" y="133066"/>
                    <a:pt x="54037" y="134580"/>
                    <a:pt x="62542" y="135862"/>
                  </a:cubicBezTo>
                  <a:cubicBezTo>
                    <a:pt x="74891" y="137726"/>
                    <a:pt x="87182" y="138425"/>
                    <a:pt x="99065" y="134930"/>
                  </a:cubicBezTo>
                  <a:cubicBezTo>
                    <a:pt x="83978" y="117746"/>
                    <a:pt x="69182" y="100387"/>
                    <a:pt x="55901" y="81805"/>
                  </a:cubicBezTo>
                  <a:cubicBezTo>
                    <a:pt x="46988" y="69339"/>
                    <a:pt x="38658" y="56407"/>
                    <a:pt x="31435" y="42951"/>
                  </a:cubicBezTo>
                  <a:cubicBezTo>
                    <a:pt x="30270" y="40796"/>
                    <a:pt x="29105" y="38582"/>
                    <a:pt x="27940" y="36369"/>
                  </a:cubicBezTo>
                  <a:cubicBezTo>
                    <a:pt x="26192" y="36136"/>
                    <a:pt x="24445" y="35495"/>
                    <a:pt x="23222" y="35087"/>
                  </a:cubicBezTo>
                  <a:cubicBezTo>
                    <a:pt x="20135" y="34155"/>
                    <a:pt x="17047" y="33048"/>
                    <a:pt x="14193" y="31592"/>
                  </a:cubicBezTo>
                  <a:cubicBezTo>
                    <a:pt x="11280" y="30077"/>
                    <a:pt x="8426" y="28446"/>
                    <a:pt x="5688" y="26524"/>
                  </a:cubicBezTo>
                  <a:cubicBezTo>
                    <a:pt x="4348" y="25592"/>
                    <a:pt x="3300" y="24427"/>
                    <a:pt x="2251" y="23146"/>
                  </a:cubicBezTo>
                  <a:cubicBezTo>
                    <a:pt x="1785" y="22563"/>
                    <a:pt x="1145" y="21922"/>
                    <a:pt x="795" y="21281"/>
                  </a:cubicBezTo>
                  <a:cubicBezTo>
                    <a:pt x="504" y="20757"/>
                    <a:pt x="446" y="20058"/>
                    <a:pt x="38" y="19592"/>
                  </a:cubicBezTo>
                  <a:cubicBezTo>
                    <a:pt x="-137" y="19243"/>
                    <a:pt x="329" y="18777"/>
                    <a:pt x="737" y="19010"/>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34" name="Google Shape;1034;p46"/>
            <p:cNvGrpSpPr/>
            <p:nvPr/>
          </p:nvGrpSpPr>
          <p:grpSpPr>
            <a:xfrm>
              <a:off x="11165495" y="3090618"/>
              <a:ext cx="350136" cy="383918"/>
              <a:chOff x="11165495" y="3090618"/>
              <a:chExt cx="350136" cy="383918"/>
            </a:xfrm>
          </p:grpSpPr>
          <p:grpSp>
            <p:nvGrpSpPr>
              <p:cNvPr id="1035" name="Google Shape;1035;p46"/>
              <p:cNvGrpSpPr/>
              <p:nvPr/>
            </p:nvGrpSpPr>
            <p:grpSpPr>
              <a:xfrm>
                <a:off x="11165495" y="3090618"/>
                <a:ext cx="339661" cy="375200"/>
                <a:chOff x="11165495" y="3090618"/>
                <a:chExt cx="339661" cy="375200"/>
              </a:xfrm>
            </p:grpSpPr>
            <p:sp>
              <p:nvSpPr>
                <p:cNvPr id="1036" name="Google Shape;1036;p46"/>
                <p:cNvSpPr/>
                <p:nvPr/>
              </p:nvSpPr>
              <p:spPr>
                <a:xfrm>
                  <a:off x="11165495" y="3090618"/>
                  <a:ext cx="292687" cy="306234"/>
                </a:xfrm>
                <a:custGeom>
                  <a:rect b="b" l="l" r="r" t="t"/>
                  <a:pathLst>
                    <a:path extrusionOk="0" h="306234" w="292687">
                      <a:moveTo>
                        <a:pt x="108581" y="266092"/>
                      </a:moveTo>
                      <a:cubicBezTo>
                        <a:pt x="30407" y="164851"/>
                        <a:pt x="7805" y="96348"/>
                        <a:pt x="0" y="38737"/>
                      </a:cubicBezTo>
                      <a:lnTo>
                        <a:pt x="36349" y="41300"/>
                      </a:lnTo>
                      <a:lnTo>
                        <a:pt x="28077" y="0"/>
                      </a:lnTo>
                      <a:cubicBezTo>
                        <a:pt x="28077" y="0"/>
                        <a:pt x="164618" y="21961"/>
                        <a:pt x="251296" y="146036"/>
                      </a:cubicBezTo>
                      <a:cubicBezTo>
                        <a:pt x="337974" y="270053"/>
                        <a:pt x="261606" y="299878"/>
                        <a:pt x="261606" y="299878"/>
                      </a:cubicBezTo>
                      <a:cubicBezTo>
                        <a:pt x="261606" y="299878"/>
                        <a:pt x="156346" y="327955"/>
                        <a:pt x="108581" y="266092"/>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7" name="Google Shape;1037;p46"/>
                <p:cNvSpPr/>
                <p:nvPr/>
              </p:nvSpPr>
              <p:spPr>
                <a:xfrm>
                  <a:off x="11230561" y="3174500"/>
                  <a:ext cx="274595" cy="291318"/>
                </a:xfrm>
                <a:custGeom>
                  <a:rect b="b" l="l" r="r" t="t"/>
                  <a:pathLst>
                    <a:path extrusionOk="0" h="291318" w="274595">
                      <a:moveTo>
                        <a:pt x="233704" y="270461"/>
                      </a:moveTo>
                      <a:cubicBezTo>
                        <a:pt x="153667" y="335236"/>
                        <a:pt x="26388" y="237199"/>
                        <a:pt x="0" y="139745"/>
                      </a:cubicBezTo>
                      <a:cubicBezTo>
                        <a:pt x="0" y="139745"/>
                        <a:pt x="62678" y="143823"/>
                        <a:pt x="95824" y="165026"/>
                      </a:cubicBezTo>
                      <a:cubicBezTo>
                        <a:pt x="95824" y="165026"/>
                        <a:pt x="37106" y="75494"/>
                        <a:pt x="36058" y="37514"/>
                      </a:cubicBezTo>
                      <a:cubicBezTo>
                        <a:pt x="36058" y="37514"/>
                        <a:pt x="126347" y="67222"/>
                        <a:pt x="157862" y="103396"/>
                      </a:cubicBezTo>
                      <a:cubicBezTo>
                        <a:pt x="157862" y="103396"/>
                        <a:pt x="144755" y="36349"/>
                        <a:pt x="147318" y="0"/>
                      </a:cubicBezTo>
                      <a:cubicBezTo>
                        <a:pt x="147318" y="0"/>
                        <a:pt x="362032" y="166599"/>
                        <a:pt x="233704" y="270461"/>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8" name="Google Shape;1038;p46"/>
                <p:cNvSpPr/>
                <p:nvPr/>
              </p:nvSpPr>
              <p:spPr>
                <a:xfrm>
                  <a:off x="11253978" y="3334349"/>
                  <a:ext cx="175467" cy="114103"/>
                </a:xfrm>
                <a:custGeom>
                  <a:rect b="b" l="l" r="r" t="t"/>
                  <a:pathLst>
                    <a:path extrusionOk="0" h="114103" w="175467">
                      <a:moveTo>
                        <a:pt x="173706" y="108689"/>
                      </a:moveTo>
                      <a:cubicBezTo>
                        <a:pt x="157279" y="104379"/>
                        <a:pt x="140502" y="101466"/>
                        <a:pt x="124367" y="96049"/>
                      </a:cubicBezTo>
                      <a:cubicBezTo>
                        <a:pt x="107590" y="90457"/>
                        <a:pt x="91455" y="82884"/>
                        <a:pt x="76484" y="73447"/>
                      </a:cubicBezTo>
                      <a:cubicBezTo>
                        <a:pt x="61863" y="64243"/>
                        <a:pt x="48116" y="53584"/>
                        <a:pt x="35941" y="41351"/>
                      </a:cubicBezTo>
                      <a:cubicBezTo>
                        <a:pt x="23359" y="28768"/>
                        <a:pt x="13864" y="14264"/>
                        <a:pt x="2738" y="575"/>
                      </a:cubicBezTo>
                      <a:cubicBezTo>
                        <a:pt x="1631" y="-823"/>
                        <a:pt x="-524" y="575"/>
                        <a:pt x="117" y="2148"/>
                      </a:cubicBezTo>
                      <a:cubicBezTo>
                        <a:pt x="6757" y="18749"/>
                        <a:pt x="19457" y="33836"/>
                        <a:pt x="31631" y="46652"/>
                      </a:cubicBezTo>
                      <a:cubicBezTo>
                        <a:pt x="43980" y="59642"/>
                        <a:pt x="57786" y="71234"/>
                        <a:pt x="72814" y="80962"/>
                      </a:cubicBezTo>
                      <a:cubicBezTo>
                        <a:pt x="101649" y="99544"/>
                        <a:pt x="138172" y="115971"/>
                        <a:pt x="173123" y="113932"/>
                      </a:cubicBezTo>
                      <a:cubicBezTo>
                        <a:pt x="175861" y="113815"/>
                        <a:pt x="176385" y="109388"/>
                        <a:pt x="173706" y="108689"/>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9" name="Google Shape;1039;p46"/>
                <p:cNvSpPr/>
                <p:nvPr/>
              </p:nvSpPr>
              <p:spPr>
                <a:xfrm>
                  <a:off x="11291132" y="3236189"/>
                  <a:ext cx="149238" cy="174874"/>
                </a:xfrm>
                <a:custGeom>
                  <a:rect b="b" l="l" r="r" t="t"/>
                  <a:pathLst>
                    <a:path extrusionOk="0" h="174874" w="149238">
                      <a:moveTo>
                        <a:pt x="81331" y="80444"/>
                      </a:moveTo>
                      <a:cubicBezTo>
                        <a:pt x="68748" y="65940"/>
                        <a:pt x="55700" y="51901"/>
                        <a:pt x="42243" y="38212"/>
                      </a:cubicBezTo>
                      <a:cubicBezTo>
                        <a:pt x="29428" y="25164"/>
                        <a:pt x="16554" y="9960"/>
                        <a:pt x="1002" y="116"/>
                      </a:cubicBezTo>
                      <a:cubicBezTo>
                        <a:pt x="361" y="-292"/>
                        <a:pt x="-280" y="465"/>
                        <a:pt x="128" y="1047"/>
                      </a:cubicBezTo>
                      <a:cubicBezTo>
                        <a:pt x="10788" y="16601"/>
                        <a:pt x="25992" y="29532"/>
                        <a:pt x="38632" y="43454"/>
                      </a:cubicBezTo>
                      <a:cubicBezTo>
                        <a:pt x="51448" y="57668"/>
                        <a:pt x="64029" y="72172"/>
                        <a:pt x="76262" y="86852"/>
                      </a:cubicBezTo>
                      <a:cubicBezTo>
                        <a:pt x="88554" y="101589"/>
                        <a:pt x="100436" y="116618"/>
                        <a:pt x="111913" y="131938"/>
                      </a:cubicBezTo>
                      <a:cubicBezTo>
                        <a:pt x="122397" y="145977"/>
                        <a:pt x="132009" y="163510"/>
                        <a:pt x="145873" y="174403"/>
                      </a:cubicBezTo>
                      <a:cubicBezTo>
                        <a:pt x="147737" y="175860"/>
                        <a:pt x="149718" y="173646"/>
                        <a:pt x="149135" y="171782"/>
                      </a:cubicBezTo>
                      <a:cubicBezTo>
                        <a:pt x="143776" y="155006"/>
                        <a:pt x="129679" y="139919"/>
                        <a:pt x="118961" y="126230"/>
                      </a:cubicBezTo>
                      <a:cubicBezTo>
                        <a:pt x="106902" y="110618"/>
                        <a:pt x="94321" y="95356"/>
                        <a:pt x="81331" y="80444"/>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0" name="Google Shape;1040;p46"/>
                <p:cNvSpPr/>
                <p:nvPr/>
              </p:nvSpPr>
              <p:spPr>
                <a:xfrm>
                  <a:off x="11408802" y="3226647"/>
                  <a:ext cx="55019" cy="154018"/>
                </a:xfrm>
                <a:custGeom>
                  <a:rect b="b" l="l" r="r" t="t"/>
                  <a:pathLst>
                    <a:path extrusionOk="0" h="154018" w="55019">
                      <a:moveTo>
                        <a:pt x="358" y="46"/>
                      </a:moveTo>
                      <a:cubicBezTo>
                        <a:pt x="183" y="-71"/>
                        <a:pt x="-49" y="46"/>
                        <a:pt x="9" y="279"/>
                      </a:cubicBezTo>
                      <a:cubicBezTo>
                        <a:pt x="3213" y="12628"/>
                        <a:pt x="10902" y="23521"/>
                        <a:pt x="16261" y="34996"/>
                      </a:cubicBezTo>
                      <a:cubicBezTo>
                        <a:pt x="21912" y="47055"/>
                        <a:pt x="27270" y="59229"/>
                        <a:pt x="31581" y="71870"/>
                      </a:cubicBezTo>
                      <a:cubicBezTo>
                        <a:pt x="36008" y="84918"/>
                        <a:pt x="39853" y="98141"/>
                        <a:pt x="42532" y="111655"/>
                      </a:cubicBezTo>
                      <a:cubicBezTo>
                        <a:pt x="45270" y="125053"/>
                        <a:pt x="45969" y="139033"/>
                        <a:pt x="49639" y="152198"/>
                      </a:cubicBezTo>
                      <a:cubicBezTo>
                        <a:pt x="50280" y="154586"/>
                        <a:pt x="53600" y="154703"/>
                        <a:pt x="54066" y="152082"/>
                      </a:cubicBezTo>
                      <a:cubicBezTo>
                        <a:pt x="56396" y="138800"/>
                        <a:pt x="54008" y="124704"/>
                        <a:pt x="51678" y="111539"/>
                      </a:cubicBezTo>
                      <a:cubicBezTo>
                        <a:pt x="49173" y="97617"/>
                        <a:pt x="45795" y="83811"/>
                        <a:pt x="41134" y="70471"/>
                      </a:cubicBezTo>
                      <a:cubicBezTo>
                        <a:pt x="36475" y="57132"/>
                        <a:pt x="30999" y="43909"/>
                        <a:pt x="24067" y="31560"/>
                      </a:cubicBezTo>
                      <a:cubicBezTo>
                        <a:pt x="17775" y="20317"/>
                        <a:pt x="11135" y="7618"/>
                        <a:pt x="358" y="46"/>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1" name="Google Shape;1041;p46"/>
                <p:cNvSpPr/>
                <p:nvPr/>
              </p:nvSpPr>
              <p:spPr>
                <a:xfrm>
                  <a:off x="11187398" y="3149512"/>
                  <a:ext cx="96981" cy="170053"/>
                </a:xfrm>
                <a:custGeom>
                  <a:rect b="b" l="l" r="r" t="t"/>
                  <a:pathLst>
                    <a:path extrusionOk="0" h="170053" w="96981">
                      <a:moveTo>
                        <a:pt x="0" y="231"/>
                      </a:moveTo>
                      <a:cubicBezTo>
                        <a:pt x="1398" y="16308"/>
                        <a:pt x="8213" y="33318"/>
                        <a:pt x="14096" y="48230"/>
                      </a:cubicBezTo>
                      <a:cubicBezTo>
                        <a:pt x="20213" y="63667"/>
                        <a:pt x="27320" y="78637"/>
                        <a:pt x="35533" y="93084"/>
                      </a:cubicBezTo>
                      <a:cubicBezTo>
                        <a:pt x="43280" y="106773"/>
                        <a:pt x="51901" y="119996"/>
                        <a:pt x="61222" y="132636"/>
                      </a:cubicBezTo>
                      <a:cubicBezTo>
                        <a:pt x="70891" y="145685"/>
                        <a:pt x="81494" y="160364"/>
                        <a:pt x="94949" y="169801"/>
                      </a:cubicBezTo>
                      <a:cubicBezTo>
                        <a:pt x="96231" y="170674"/>
                        <a:pt x="97513" y="169102"/>
                        <a:pt x="96755" y="167878"/>
                      </a:cubicBezTo>
                      <a:cubicBezTo>
                        <a:pt x="87784" y="154131"/>
                        <a:pt x="75435" y="142306"/>
                        <a:pt x="65591" y="129141"/>
                      </a:cubicBezTo>
                      <a:cubicBezTo>
                        <a:pt x="55746" y="116093"/>
                        <a:pt x="46775" y="102404"/>
                        <a:pt x="38679" y="88132"/>
                      </a:cubicBezTo>
                      <a:cubicBezTo>
                        <a:pt x="31048" y="74676"/>
                        <a:pt x="24116" y="60754"/>
                        <a:pt x="17999" y="46541"/>
                      </a:cubicBezTo>
                      <a:cubicBezTo>
                        <a:pt x="11534" y="31396"/>
                        <a:pt x="7398" y="14969"/>
                        <a:pt x="407" y="173"/>
                      </a:cubicBezTo>
                      <a:cubicBezTo>
                        <a:pt x="349" y="-118"/>
                        <a:pt x="0" y="-2"/>
                        <a:pt x="0" y="231"/>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2" name="Google Shape;1042;p46"/>
                <p:cNvSpPr/>
                <p:nvPr/>
              </p:nvSpPr>
              <p:spPr>
                <a:xfrm>
                  <a:off x="11216193" y="3114888"/>
                  <a:ext cx="137818" cy="106397"/>
                </a:xfrm>
                <a:custGeom>
                  <a:rect b="b" l="l" r="r" t="t"/>
                  <a:pathLst>
                    <a:path extrusionOk="0" h="106397" w="137818">
                      <a:moveTo>
                        <a:pt x="74367" y="43243"/>
                      </a:moveTo>
                      <a:cubicBezTo>
                        <a:pt x="51241" y="26001"/>
                        <a:pt x="26717" y="11555"/>
                        <a:pt x="330" y="21"/>
                      </a:cubicBezTo>
                      <a:cubicBezTo>
                        <a:pt x="97" y="-96"/>
                        <a:pt x="-137" y="312"/>
                        <a:pt x="97" y="428"/>
                      </a:cubicBezTo>
                      <a:cubicBezTo>
                        <a:pt x="24388" y="15108"/>
                        <a:pt x="48212" y="31069"/>
                        <a:pt x="70522" y="48602"/>
                      </a:cubicBezTo>
                      <a:cubicBezTo>
                        <a:pt x="81765" y="57398"/>
                        <a:pt x="92775" y="66485"/>
                        <a:pt x="103259" y="76155"/>
                      </a:cubicBezTo>
                      <a:cubicBezTo>
                        <a:pt x="113745" y="85767"/>
                        <a:pt x="123298" y="96310"/>
                        <a:pt x="133900" y="105805"/>
                      </a:cubicBezTo>
                      <a:cubicBezTo>
                        <a:pt x="136113" y="107786"/>
                        <a:pt x="138968" y="104349"/>
                        <a:pt x="137337" y="102135"/>
                      </a:cubicBezTo>
                      <a:cubicBezTo>
                        <a:pt x="120502" y="79592"/>
                        <a:pt x="96794" y="59961"/>
                        <a:pt x="74367" y="43243"/>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043" name="Google Shape;1043;p46"/>
              <p:cNvSpPr/>
              <p:nvPr/>
            </p:nvSpPr>
            <p:spPr>
              <a:xfrm>
                <a:off x="11377297" y="3349251"/>
                <a:ext cx="138334" cy="125285"/>
              </a:xfrm>
              <a:custGeom>
                <a:rect b="b" l="l" r="r" t="t"/>
                <a:pathLst>
                  <a:path extrusionOk="0" h="125285" w="138334">
                    <a:moveTo>
                      <a:pt x="102522" y="103631"/>
                    </a:moveTo>
                    <a:cubicBezTo>
                      <a:pt x="44621" y="141611"/>
                      <a:pt x="0" y="118077"/>
                      <a:pt x="0" y="118077"/>
                    </a:cubicBezTo>
                    <a:cubicBezTo>
                      <a:pt x="0" y="118077"/>
                      <a:pt x="36174" y="86564"/>
                      <a:pt x="68620" y="89942"/>
                    </a:cubicBezTo>
                    <a:cubicBezTo>
                      <a:pt x="68620" y="89942"/>
                      <a:pt x="41824" y="56797"/>
                      <a:pt x="43572" y="27963"/>
                    </a:cubicBezTo>
                    <a:cubicBezTo>
                      <a:pt x="43572" y="27963"/>
                      <a:pt x="76076" y="42758"/>
                      <a:pt x="96989" y="60117"/>
                    </a:cubicBezTo>
                    <a:cubicBezTo>
                      <a:pt x="96989" y="60117"/>
                      <a:pt x="109687" y="-406"/>
                      <a:pt x="137415" y="2"/>
                    </a:cubicBezTo>
                    <a:cubicBezTo>
                      <a:pt x="137415" y="2"/>
                      <a:pt x="147260" y="74272"/>
                      <a:pt x="102522" y="103631"/>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44" name="Google Shape;1044;p46"/>
          <p:cNvGrpSpPr/>
          <p:nvPr/>
        </p:nvGrpSpPr>
        <p:grpSpPr>
          <a:xfrm rot="-1919558">
            <a:off x="8178205" y="925400"/>
            <a:ext cx="458417" cy="1107292"/>
            <a:chOff x="2638778" y="1057070"/>
            <a:chExt cx="458426" cy="1107313"/>
          </a:xfrm>
        </p:grpSpPr>
        <p:sp>
          <p:nvSpPr>
            <p:cNvPr id="1045" name="Google Shape;1045;p46"/>
            <p:cNvSpPr/>
            <p:nvPr/>
          </p:nvSpPr>
          <p:spPr>
            <a:xfrm>
              <a:off x="2638778" y="1057070"/>
              <a:ext cx="458426" cy="1107313"/>
            </a:xfrm>
            <a:custGeom>
              <a:rect b="b" l="l" r="r" t="t"/>
              <a:pathLst>
                <a:path extrusionOk="0" h="1107313" w="458426">
                  <a:moveTo>
                    <a:pt x="211983" y="279658"/>
                  </a:moveTo>
                  <a:cubicBezTo>
                    <a:pt x="198352" y="261193"/>
                    <a:pt x="187517" y="240980"/>
                    <a:pt x="173595" y="222630"/>
                  </a:cubicBezTo>
                  <a:cubicBezTo>
                    <a:pt x="159499" y="204107"/>
                    <a:pt x="144120" y="186573"/>
                    <a:pt x="129965" y="168165"/>
                  </a:cubicBezTo>
                  <a:cubicBezTo>
                    <a:pt x="104568" y="135137"/>
                    <a:pt x="78296" y="95992"/>
                    <a:pt x="75092" y="53177"/>
                  </a:cubicBezTo>
                  <a:cubicBezTo>
                    <a:pt x="73636" y="33954"/>
                    <a:pt x="78879" y="11236"/>
                    <a:pt x="98393" y="2965"/>
                  </a:cubicBezTo>
                  <a:cubicBezTo>
                    <a:pt x="115286" y="-4200"/>
                    <a:pt x="134625" y="2790"/>
                    <a:pt x="149479" y="11528"/>
                  </a:cubicBezTo>
                  <a:cubicBezTo>
                    <a:pt x="191304" y="36168"/>
                    <a:pt x="218565" y="80381"/>
                    <a:pt x="229750" y="126865"/>
                  </a:cubicBezTo>
                  <a:cubicBezTo>
                    <a:pt x="236157" y="153428"/>
                    <a:pt x="238662" y="181389"/>
                    <a:pt x="237555" y="208708"/>
                  </a:cubicBezTo>
                  <a:cubicBezTo>
                    <a:pt x="236682" y="230786"/>
                    <a:pt x="236274" y="256300"/>
                    <a:pt x="230623" y="278552"/>
                  </a:cubicBezTo>
                  <a:cubicBezTo>
                    <a:pt x="236565" y="305406"/>
                    <a:pt x="241283" y="332551"/>
                    <a:pt x="245070" y="359871"/>
                  </a:cubicBezTo>
                  <a:cubicBezTo>
                    <a:pt x="246992" y="347754"/>
                    <a:pt x="249264" y="335754"/>
                    <a:pt x="251594" y="324162"/>
                  </a:cubicBezTo>
                  <a:cubicBezTo>
                    <a:pt x="255846" y="303192"/>
                    <a:pt x="261205" y="282455"/>
                    <a:pt x="267555" y="262067"/>
                  </a:cubicBezTo>
                  <a:cubicBezTo>
                    <a:pt x="273205" y="243950"/>
                    <a:pt x="278331" y="223329"/>
                    <a:pt x="289341" y="207660"/>
                  </a:cubicBezTo>
                  <a:cubicBezTo>
                    <a:pt x="297962" y="195369"/>
                    <a:pt x="312699" y="185932"/>
                    <a:pt x="328194" y="189544"/>
                  </a:cubicBezTo>
                  <a:cubicBezTo>
                    <a:pt x="345553" y="193621"/>
                    <a:pt x="352077" y="211504"/>
                    <a:pt x="354058" y="227349"/>
                  </a:cubicBezTo>
                  <a:cubicBezTo>
                    <a:pt x="358893" y="265678"/>
                    <a:pt x="349107" y="305347"/>
                    <a:pt x="333612" y="340298"/>
                  </a:cubicBezTo>
                  <a:cubicBezTo>
                    <a:pt x="323534" y="363074"/>
                    <a:pt x="310777" y="384919"/>
                    <a:pt x="296506" y="405307"/>
                  </a:cubicBezTo>
                  <a:cubicBezTo>
                    <a:pt x="288991" y="416083"/>
                    <a:pt x="281069" y="426685"/>
                    <a:pt x="272972" y="436995"/>
                  </a:cubicBezTo>
                  <a:cubicBezTo>
                    <a:pt x="267205" y="444335"/>
                    <a:pt x="261264" y="452432"/>
                    <a:pt x="254273" y="458898"/>
                  </a:cubicBezTo>
                  <a:cubicBezTo>
                    <a:pt x="255788" y="488781"/>
                    <a:pt x="256254" y="518605"/>
                    <a:pt x="255555" y="548197"/>
                  </a:cubicBezTo>
                  <a:cubicBezTo>
                    <a:pt x="254972" y="572663"/>
                    <a:pt x="253574" y="597128"/>
                    <a:pt x="251652" y="621535"/>
                  </a:cubicBezTo>
                  <a:cubicBezTo>
                    <a:pt x="259865" y="579129"/>
                    <a:pt x="278797" y="535848"/>
                    <a:pt x="299069" y="499615"/>
                  </a:cubicBezTo>
                  <a:cubicBezTo>
                    <a:pt x="323476" y="455985"/>
                    <a:pt x="354291" y="412005"/>
                    <a:pt x="395882" y="383229"/>
                  </a:cubicBezTo>
                  <a:cubicBezTo>
                    <a:pt x="410329" y="373210"/>
                    <a:pt x="427979" y="364123"/>
                    <a:pt x="443357" y="377695"/>
                  </a:cubicBezTo>
                  <a:cubicBezTo>
                    <a:pt x="458153" y="390744"/>
                    <a:pt x="456056" y="411598"/>
                    <a:pt x="450580" y="428491"/>
                  </a:cubicBezTo>
                  <a:cubicBezTo>
                    <a:pt x="435785" y="474334"/>
                    <a:pt x="410154" y="518256"/>
                    <a:pt x="379164" y="555071"/>
                  </a:cubicBezTo>
                  <a:cubicBezTo>
                    <a:pt x="361572" y="576041"/>
                    <a:pt x="341825" y="595264"/>
                    <a:pt x="320563" y="612448"/>
                  </a:cubicBezTo>
                  <a:cubicBezTo>
                    <a:pt x="299127" y="629749"/>
                    <a:pt x="275360" y="647457"/>
                    <a:pt x="248623" y="655438"/>
                  </a:cubicBezTo>
                  <a:cubicBezTo>
                    <a:pt x="241808" y="721669"/>
                    <a:pt x="230099" y="787435"/>
                    <a:pt x="213381" y="851861"/>
                  </a:cubicBezTo>
                  <a:cubicBezTo>
                    <a:pt x="235633" y="806367"/>
                    <a:pt x="262196" y="762737"/>
                    <a:pt x="292253" y="722077"/>
                  </a:cubicBezTo>
                  <a:cubicBezTo>
                    <a:pt x="319457" y="685321"/>
                    <a:pt x="351553" y="636215"/>
                    <a:pt x="395649" y="617924"/>
                  </a:cubicBezTo>
                  <a:cubicBezTo>
                    <a:pt x="410795" y="611633"/>
                    <a:pt x="432581" y="608604"/>
                    <a:pt x="447144" y="618157"/>
                  </a:cubicBezTo>
                  <a:cubicBezTo>
                    <a:pt x="464386" y="629458"/>
                    <a:pt x="458269" y="653748"/>
                    <a:pt x="452270" y="669884"/>
                  </a:cubicBezTo>
                  <a:cubicBezTo>
                    <a:pt x="433571" y="719980"/>
                    <a:pt x="391339" y="766057"/>
                    <a:pt x="353068" y="802114"/>
                  </a:cubicBezTo>
                  <a:cubicBezTo>
                    <a:pt x="329709" y="824075"/>
                    <a:pt x="304603" y="844230"/>
                    <a:pt x="277516" y="861356"/>
                  </a:cubicBezTo>
                  <a:cubicBezTo>
                    <a:pt x="254390" y="875977"/>
                    <a:pt x="228410" y="892870"/>
                    <a:pt x="200740" y="896831"/>
                  </a:cubicBezTo>
                  <a:cubicBezTo>
                    <a:pt x="198760" y="903472"/>
                    <a:pt x="196779" y="910171"/>
                    <a:pt x="194682" y="916753"/>
                  </a:cubicBezTo>
                  <a:cubicBezTo>
                    <a:pt x="184139" y="949840"/>
                    <a:pt x="172197" y="982519"/>
                    <a:pt x="158916" y="1014615"/>
                  </a:cubicBezTo>
                  <a:cubicBezTo>
                    <a:pt x="145809" y="1046246"/>
                    <a:pt x="131946" y="1079099"/>
                    <a:pt x="111907" y="1107060"/>
                  </a:cubicBezTo>
                  <a:cubicBezTo>
                    <a:pt x="111441" y="1107701"/>
                    <a:pt x="110626" y="1107002"/>
                    <a:pt x="110859" y="1106361"/>
                  </a:cubicBezTo>
                  <a:cubicBezTo>
                    <a:pt x="120237" y="1077119"/>
                    <a:pt x="133810" y="1049100"/>
                    <a:pt x="145227" y="1020557"/>
                  </a:cubicBezTo>
                  <a:cubicBezTo>
                    <a:pt x="108936" y="995334"/>
                    <a:pt x="76607" y="964694"/>
                    <a:pt x="50394" y="929044"/>
                  </a:cubicBezTo>
                  <a:cubicBezTo>
                    <a:pt x="28666" y="899511"/>
                    <a:pt x="7171" y="865608"/>
                    <a:pt x="1637" y="828677"/>
                  </a:cubicBezTo>
                  <a:cubicBezTo>
                    <a:pt x="-401" y="815279"/>
                    <a:pt x="-2091" y="794309"/>
                    <a:pt x="6647" y="782833"/>
                  </a:cubicBezTo>
                  <a:cubicBezTo>
                    <a:pt x="15851" y="770659"/>
                    <a:pt x="31579" y="776950"/>
                    <a:pt x="42064" y="783591"/>
                  </a:cubicBezTo>
                  <a:cubicBezTo>
                    <a:pt x="76141" y="805144"/>
                    <a:pt x="100140" y="839978"/>
                    <a:pt x="116800" y="876094"/>
                  </a:cubicBezTo>
                  <a:cubicBezTo>
                    <a:pt x="127053" y="898346"/>
                    <a:pt x="134509" y="921821"/>
                    <a:pt x="140509" y="945587"/>
                  </a:cubicBezTo>
                  <a:cubicBezTo>
                    <a:pt x="143421" y="957180"/>
                    <a:pt x="146101" y="968830"/>
                    <a:pt x="148489" y="980538"/>
                  </a:cubicBezTo>
                  <a:cubicBezTo>
                    <a:pt x="149887" y="987237"/>
                    <a:pt x="151693" y="994635"/>
                    <a:pt x="152334" y="1001916"/>
                  </a:cubicBezTo>
                  <a:cubicBezTo>
                    <a:pt x="161013" y="979257"/>
                    <a:pt x="169343" y="956480"/>
                    <a:pt x="176741" y="933355"/>
                  </a:cubicBezTo>
                  <a:cubicBezTo>
                    <a:pt x="188741" y="895899"/>
                    <a:pt x="198760" y="857919"/>
                    <a:pt x="207265" y="819648"/>
                  </a:cubicBezTo>
                  <a:cubicBezTo>
                    <a:pt x="168877" y="808347"/>
                    <a:pt x="132703" y="777591"/>
                    <a:pt x="106082" y="749048"/>
                  </a:cubicBezTo>
                  <a:cubicBezTo>
                    <a:pt x="76898" y="717767"/>
                    <a:pt x="54122" y="680195"/>
                    <a:pt x="39734" y="639885"/>
                  </a:cubicBezTo>
                  <a:cubicBezTo>
                    <a:pt x="33967" y="623633"/>
                    <a:pt x="26336" y="603711"/>
                    <a:pt x="32045" y="586410"/>
                  </a:cubicBezTo>
                  <a:cubicBezTo>
                    <a:pt x="37229" y="570799"/>
                    <a:pt x="51501" y="561012"/>
                    <a:pt x="67927" y="564740"/>
                  </a:cubicBezTo>
                  <a:cubicBezTo>
                    <a:pt x="87325" y="569109"/>
                    <a:pt x="104509" y="586468"/>
                    <a:pt x="117266" y="600681"/>
                  </a:cubicBezTo>
                  <a:cubicBezTo>
                    <a:pt x="133519" y="618798"/>
                    <a:pt x="146450" y="639302"/>
                    <a:pt x="157693" y="660797"/>
                  </a:cubicBezTo>
                  <a:cubicBezTo>
                    <a:pt x="170275" y="684796"/>
                    <a:pt x="181401" y="709553"/>
                    <a:pt x="191595" y="734659"/>
                  </a:cubicBezTo>
                  <a:cubicBezTo>
                    <a:pt x="196721" y="747358"/>
                    <a:pt x="201614" y="760115"/>
                    <a:pt x="206041" y="773105"/>
                  </a:cubicBezTo>
                  <a:cubicBezTo>
                    <a:pt x="208313" y="779746"/>
                    <a:pt x="211167" y="786794"/>
                    <a:pt x="212857" y="794018"/>
                  </a:cubicBezTo>
                  <a:cubicBezTo>
                    <a:pt x="215536" y="780678"/>
                    <a:pt x="218041" y="767280"/>
                    <a:pt x="220313" y="753882"/>
                  </a:cubicBezTo>
                  <a:cubicBezTo>
                    <a:pt x="229225" y="700175"/>
                    <a:pt x="234701" y="645826"/>
                    <a:pt x="236973" y="591303"/>
                  </a:cubicBezTo>
                  <a:cubicBezTo>
                    <a:pt x="215595" y="582507"/>
                    <a:pt x="195556" y="569575"/>
                    <a:pt x="176217" y="557226"/>
                  </a:cubicBezTo>
                  <a:cubicBezTo>
                    <a:pt x="157460" y="545226"/>
                    <a:pt x="138936" y="532819"/>
                    <a:pt x="121169" y="519421"/>
                  </a:cubicBezTo>
                  <a:cubicBezTo>
                    <a:pt x="86510" y="493266"/>
                    <a:pt x="54879" y="461170"/>
                    <a:pt x="36122" y="421559"/>
                  </a:cubicBezTo>
                  <a:cubicBezTo>
                    <a:pt x="29423" y="407404"/>
                    <a:pt x="19637" y="387889"/>
                    <a:pt x="27792" y="372453"/>
                  </a:cubicBezTo>
                  <a:cubicBezTo>
                    <a:pt x="34782" y="359230"/>
                    <a:pt x="51093" y="353871"/>
                    <a:pt x="65248" y="356492"/>
                  </a:cubicBezTo>
                  <a:cubicBezTo>
                    <a:pt x="84354" y="360045"/>
                    <a:pt x="100839" y="375074"/>
                    <a:pt x="115169" y="387190"/>
                  </a:cubicBezTo>
                  <a:cubicBezTo>
                    <a:pt x="132295" y="401637"/>
                    <a:pt x="148023" y="417831"/>
                    <a:pt x="162003" y="435364"/>
                  </a:cubicBezTo>
                  <a:cubicBezTo>
                    <a:pt x="179129" y="456859"/>
                    <a:pt x="194216" y="479926"/>
                    <a:pt x="208138" y="503577"/>
                  </a:cubicBezTo>
                  <a:cubicBezTo>
                    <a:pt x="218274" y="520761"/>
                    <a:pt x="229225" y="538469"/>
                    <a:pt x="237963" y="556760"/>
                  </a:cubicBezTo>
                  <a:cubicBezTo>
                    <a:pt x="238779" y="503635"/>
                    <a:pt x="236565" y="450510"/>
                    <a:pt x="230798" y="397792"/>
                  </a:cubicBezTo>
                  <a:cubicBezTo>
                    <a:pt x="214313" y="390511"/>
                    <a:pt x="198935" y="379152"/>
                    <a:pt x="184430" y="369133"/>
                  </a:cubicBezTo>
                  <a:cubicBezTo>
                    <a:pt x="163227" y="354395"/>
                    <a:pt x="142897" y="338609"/>
                    <a:pt x="122858" y="322298"/>
                  </a:cubicBezTo>
                  <a:cubicBezTo>
                    <a:pt x="89131" y="294862"/>
                    <a:pt x="48937" y="267251"/>
                    <a:pt x="28084" y="227931"/>
                  </a:cubicBezTo>
                  <a:cubicBezTo>
                    <a:pt x="20686" y="214009"/>
                    <a:pt x="12938" y="195252"/>
                    <a:pt x="22200" y="180398"/>
                  </a:cubicBezTo>
                  <a:cubicBezTo>
                    <a:pt x="30996" y="166243"/>
                    <a:pt x="49229" y="163564"/>
                    <a:pt x="63966" y="168224"/>
                  </a:cubicBezTo>
                  <a:cubicBezTo>
                    <a:pt x="83888" y="174457"/>
                    <a:pt x="99383" y="190359"/>
                    <a:pt x="113946" y="204514"/>
                  </a:cubicBezTo>
                  <a:cubicBezTo>
                    <a:pt x="131247" y="221349"/>
                    <a:pt x="148431" y="238242"/>
                    <a:pt x="164683" y="256125"/>
                  </a:cubicBezTo>
                  <a:cubicBezTo>
                    <a:pt x="185653" y="279192"/>
                    <a:pt x="205575" y="304299"/>
                    <a:pt x="221944" y="331327"/>
                  </a:cubicBezTo>
                  <a:cubicBezTo>
                    <a:pt x="219264" y="314376"/>
                    <a:pt x="216294" y="297483"/>
                    <a:pt x="213090" y="280591"/>
                  </a:cubicBezTo>
                  <a:cubicBezTo>
                    <a:pt x="212565" y="280008"/>
                    <a:pt x="212216" y="280008"/>
                    <a:pt x="211983" y="279658"/>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46" name="Google Shape;1046;p46"/>
            <p:cNvGrpSpPr/>
            <p:nvPr/>
          </p:nvGrpSpPr>
          <p:grpSpPr>
            <a:xfrm>
              <a:off x="2647930" y="1061666"/>
              <a:ext cx="439272" cy="1005812"/>
              <a:chOff x="2647930" y="1061666"/>
              <a:chExt cx="439272" cy="1005812"/>
            </a:xfrm>
          </p:grpSpPr>
          <p:sp>
            <p:nvSpPr>
              <p:cNvPr id="1047" name="Google Shape;1047;p46"/>
              <p:cNvSpPr/>
              <p:nvPr/>
            </p:nvSpPr>
            <p:spPr>
              <a:xfrm>
                <a:off x="2867199" y="1669460"/>
                <a:ext cx="211964" cy="267089"/>
              </a:xfrm>
              <a:custGeom>
                <a:rect b="b" l="l" r="r" t="t"/>
                <a:pathLst>
                  <a:path extrusionOk="0" h="267089" w="211964">
                    <a:moveTo>
                      <a:pt x="47" y="266383"/>
                    </a:moveTo>
                    <a:cubicBezTo>
                      <a:pt x="22124" y="213782"/>
                      <a:pt x="55677" y="164909"/>
                      <a:pt x="90627" y="120114"/>
                    </a:cubicBezTo>
                    <a:cubicBezTo>
                      <a:pt x="124180" y="77066"/>
                      <a:pt x="161461" y="36698"/>
                      <a:pt x="201888" y="0"/>
                    </a:cubicBezTo>
                    <a:cubicBezTo>
                      <a:pt x="205382" y="408"/>
                      <a:pt x="208761" y="1165"/>
                      <a:pt x="211965" y="2330"/>
                    </a:cubicBezTo>
                    <a:cubicBezTo>
                      <a:pt x="193849" y="18640"/>
                      <a:pt x="176257" y="35533"/>
                      <a:pt x="159364" y="53242"/>
                    </a:cubicBezTo>
                    <a:cubicBezTo>
                      <a:pt x="120277" y="94251"/>
                      <a:pt x="84744" y="138696"/>
                      <a:pt x="52939" y="185530"/>
                    </a:cubicBezTo>
                    <a:cubicBezTo>
                      <a:pt x="34881" y="212209"/>
                      <a:pt x="18454" y="239937"/>
                      <a:pt x="804" y="266907"/>
                    </a:cubicBezTo>
                    <a:cubicBezTo>
                      <a:pt x="513" y="267373"/>
                      <a:pt x="-186" y="266849"/>
                      <a:pt x="47" y="266383"/>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8" name="Google Shape;1048;p46"/>
              <p:cNvSpPr/>
              <p:nvPr/>
            </p:nvSpPr>
            <p:spPr>
              <a:xfrm>
                <a:off x="2674084" y="1416009"/>
                <a:ext cx="181161" cy="207372"/>
              </a:xfrm>
              <a:custGeom>
                <a:rect b="b" l="l" r="r" t="t"/>
                <a:pathLst>
                  <a:path extrusionOk="0" h="207372" w="181161">
                    <a:moveTo>
                      <a:pt x="77125" y="70018"/>
                    </a:moveTo>
                    <a:cubicBezTo>
                      <a:pt x="116095" y="112483"/>
                      <a:pt x="150288" y="157745"/>
                      <a:pt x="181045" y="206384"/>
                    </a:cubicBezTo>
                    <a:cubicBezTo>
                      <a:pt x="181511" y="207083"/>
                      <a:pt x="180463" y="207782"/>
                      <a:pt x="179997" y="207083"/>
                    </a:cubicBezTo>
                    <a:cubicBezTo>
                      <a:pt x="146153" y="160599"/>
                      <a:pt x="109046" y="115571"/>
                      <a:pt x="69960" y="73397"/>
                    </a:cubicBezTo>
                    <a:cubicBezTo>
                      <a:pt x="47591" y="49281"/>
                      <a:pt x="24000" y="26504"/>
                      <a:pt x="0" y="4136"/>
                    </a:cubicBezTo>
                    <a:cubicBezTo>
                      <a:pt x="2097" y="2447"/>
                      <a:pt x="4427" y="1107"/>
                      <a:pt x="6874" y="0"/>
                    </a:cubicBezTo>
                    <a:cubicBezTo>
                      <a:pt x="31514" y="22077"/>
                      <a:pt x="54815" y="45727"/>
                      <a:pt x="77125" y="70018"/>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9" name="Google Shape;1049;p46"/>
              <p:cNvSpPr/>
              <p:nvPr/>
            </p:nvSpPr>
            <p:spPr>
              <a:xfrm>
                <a:off x="2663191" y="1228265"/>
                <a:ext cx="186710" cy="189855"/>
              </a:xfrm>
              <a:custGeom>
                <a:rect b="b" l="l" r="r" t="t"/>
                <a:pathLst>
                  <a:path extrusionOk="0" h="189855" w="186710">
                    <a:moveTo>
                      <a:pt x="78173" y="59242"/>
                    </a:moveTo>
                    <a:cubicBezTo>
                      <a:pt x="98969" y="78523"/>
                      <a:pt x="118833" y="98911"/>
                      <a:pt x="137298" y="120522"/>
                    </a:cubicBezTo>
                    <a:cubicBezTo>
                      <a:pt x="146386" y="131182"/>
                      <a:pt x="155240" y="142075"/>
                      <a:pt x="163744" y="153201"/>
                    </a:cubicBezTo>
                    <a:cubicBezTo>
                      <a:pt x="168346" y="159201"/>
                      <a:pt x="172890" y="165201"/>
                      <a:pt x="177200" y="171434"/>
                    </a:cubicBezTo>
                    <a:cubicBezTo>
                      <a:pt x="180929" y="176793"/>
                      <a:pt x="185356" y="182210"/>
                      <a:pt x="186695" y="188676"/>
                    </a:cubicBezTo>
                    <a:cubicBezTo>
                      <a:pt x="186812" y="189317"/>
                      <a:pt x="186229" y="190191"/>
                      <a:pt x="185530" y="189724"/>
                    </a:cubicBezTo>
                    <a:cubicBezTo>
                      <a:pt x="175395" y="183433"/>
                      <a:pt x="168346" y="170036"/>
                      <a:pt x="161065" y="160832"/>
                    </a:cubicBezTo>
                    <a:cubicBezTo>
                      <a:pt x="152036" y="149356"/>
                      <a:pt x="142716" y="138172"/>
                      <a:pt x="133104" y="127221"/>
                    </a:cubicBezTo>
                    <a:cubicBezTo>
                      <a:pt x="114056" y="105610"/>
                      <a:pt x="94076" y="84872"/>
                      <a:pt x="72931" y="65358"/>
                    </a:cubicBezTo>
                    <a:cubicBezTo>
                      <a:pt x="52310" y="46310"/>
                      <a:pt x="30698" y="28368"/>
                      <a:pt x="8272" y="11534"/>
                    </a:cubicBezTo>
                    <a:cubicBezTo>
                      <a:pt x="5534" y="9495"/>
                      <a:pt x="2738" y="7573"/>
                      <a:pt x="0" y="5592"/>
                    </a:cubicBezTo>
                    <a:cubicBezTo>
                      <a:pt x="1864" y="3379"/>
                      <a:pt x="3903" y="1515"/>
                      <a:pt x="6233" y="0"/>
                    </a:cubicBezTo>
                    <a:cubicBezTo>
                      <a:pt x="31689" y="18233"/>
                      <a:pt x="55747" y="38446"/>
                      <a:pt x="78173" y="59242"/>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0" name="Google Shape;1050;p46"/>
              <p:cNvSpPr/>
              <p:nvPr/>
            </p:nvSpPr>
            <p:spPr>
              <a:xfrm>
                <a:off x="2647930" y="1833554"/>
                <a:ext cx="139569" cy="233924"/>
              </a:xfrm>
              <a:custGeom>
                <a:rect b="b" l="l" r="r" t="t"/>
                <a:pathLst>
                  <a:path extrusionOk="0" h="233924" w="139569">
                    <a:moveTo>
                      <a:pt x="0" y="3553"/>
                    </a:moveTo>
                    <a:cubicBezTo>
                      <a:pt x="2039" y="1748"/>
                      <a:pt x="4311" y="641"/>
                      <a:pt x="6699" y="0"/>
                    </a:cubicBezTo>
                    <a:cubicBezTo>
                      <a:pt x="8796" y="5767"/>
                      <a:pt x="10893" y="11592"/>
                      <a:pt x="13107" y="17301"/>
                    </a:cubicBezTo>
                    <a:cubicBezTo>
                      <a:pt x="23650" y="43980"/>
                      <a:pt x="35708" y="70018"/>
                      <a:pt x="49222" y="95357"/>
                    </a:cubicBezTo>
                    <a:cubicBezTo>
                      <a:pt x="62387" y="120056"/>
                      <a:pt x="76717" y="144114"/>
                      <a:pt x="92328" y="167356"/>
                    </a:cubicBezTo>
                    <a:cubicBezTo>
                      <a:pt x="100134" y="178948"/>
                      <a:pt x="108231" y="190365"/>
                      <a:pt x="116619" y="201550"/>
                    </a:cubicBezTo>
                    <a:cubicBezTo>
                      <a:pt x="124134" y="211510"/>
                      <a:pt x="134269" y="221763"/>
                      <a:pt x="139512" y="233122"/>
                    </a:cubicBezTo>
                    <a:cubicBezTo>
                      <a:pt x="139803" y="233763"/>
                      <a:pt x="138929" y="234112"/>
                      <a:pt x="138463" y="233821"/>
                    </a:cubicBezTo>
                    <a:cubicBezTo>
                      <a:pt x="127396" y="226306"/>
                      <a:pt x="118483" y="212559"/>
                      <a:pt x="110386" y="202132"/>
                    </a:cubicBezTo>
                    <a:cubicBezTo>
                      <a:pt x="101823" y="191064"/>
                      <a:pt x="93610" y="179764"/>
                      <a:pt x="85688" y="168230"/>
                    </a:cubicBezTo>
                    <a:cubicBezTo>
                      <a:pt x="69552" y="144755"/>
                      <a:pt x="54756" y="120405"/>
                      <a:pt x="41475" y="95241"/>
                    </a:cubicBezTo>
                    <a:cubicBezTo>
                      <a:pt x="26096" y="65940"/>
                      <a:pt x="11592" y="35184"/>
                      <a:pt x="0" y="3553"/>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1" name="Google Shape;1051;p46"/>
              <p:cNvSpPr/>
              <p:nvPr/>
            </p:nvSpPr>
            <p:spPr>
              <a:xfrm>
                <a:off x="2694356" y="1620892"/>
                <a:ext cx="151598" cy="242424"/>
              </a:xfrm>
              <a:custGeom>
                <a:rect b="b" l="l" r="r" t="t"/>
                <a:pathLst>
                  <a:path extrusionOk="0" h="242424" w="151598">
                    <a:moveTo>
                      <a:pt x="8738" y="220"/>
                    </a:moveTo>
                    <a:cubicBezTo>
                      <a:pt x="25397" y="30161"/>
                      <a:pt x="39203" y="62083"/>
                      <a:pt x="53824" y="92374"/>
                    </a:cubicBezTo>
                    <a:cubicBezTo>
                      <a:pt x="66814" y="119344"/>
                      <a:pt x="80561" y="145965"/>
                      <a:pt x="96522" y="171363"/>
                    </a:cubicBezTo>
                    <a:cubicBezTo>
                      <a:pt x="104328" y="183770"/>
                      <a:pt x="112774" y="195828"/>
                      <a:pt x="121978" y="207245"/>
                    </a:cubicBezTo>
                    <a:cubicBezTo>
                      <a:pt x="131240" y="218663"/>
                      <a:pt x="141725" y="228857"/>
                      <a:pt x="151220" y="240041"/>
                    </a:cubicBezTo>
                    <a:cubicBezTo>
                      <a:pt x="152502" y="241556"/>
                      <a:pt x="150230" y="243070"/>
                      <a:pt x="148832" y="242138"/>
                    </a:cubicBezTo>
                    <a:cubicBezTo>
                      <a:pt x="125532" y="226410"/>
                      <a:pt x="107357" y="200896"/>
                      <a:pt x="92095" y="177712"/>
                    </a:cubicBezTo>
                    <a:cubicBezTo>
                      <a:pt x="76309" y="153771"/>
                      <a:pt x="63261" y="128140"/>
                      <a:pt x="50737" y="102393"/>
                    </a:cubicBezTo>
                    <a:cubicBezTo>
                      <a:pt x="37456" y="75131"/>
                      <a:pt x="24932" y="47579"/>
                      <a:pt x="11009" y="20667"/>
                    </a:cubicBezTo>
                    <a:cubicBezTo>
                      <a:pt x="7456" y="13851"/>
                      <a:pt x="3728" y="7152"/>
                      <a:pt x="0" y="453"/>
                    </a:cubicBezTo>
                    <a:cubicBezTo>
                      <a:pt x="2796" y="-71"/>
                      <a:pt x="5709" y="-129"/>
                      <a:pt x="8738" y="220"/>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2" name="Google Shape;1052;p46"/>
              <p:cNvSpPr/>
              <p:nvPr/>
            </p:nvSpPr>
            <p:spPr>
              <a:xfrm>
                <a:off x="2901372" y="1433776"/>
                <a:ext cx="185830" cy="259692"/>
              </a:xfrm>
              <a:custGeom>
                <a:rect b="b" l="l" r="r" t="t"/>
                <a:pathLst>
                  <a:path extrusionOk="0" h="259692" w="185830">
                    <a:moveTo>
                      <a:pt x="174529" y="20155"/>
                    </a:moveTo>
                    <a:cubicBezTo>
                      <a:pt x="153676" y="45320"/>
                      <a:pt x="133171" y="70775"/>
                      <a:pt x="113482" y="96930"/>
                    </a:cubicBezTo>
                    <a:cubicBezTo>
                      <a:pt x="93851" y="123085"/>
                      <a:pt x="74978" y="149822"/>
                      <a:pt x="56745" y="176909"/>
                    </a:cubicBezTo>
                    <a:cubicBezTo>
                      <a:pt x="38338" y="204229"/>
                      <a:pt x="22086" y="233646"/>
                      <a:pt x="1465" y="259393"/>
                    </a:cubicBezTo>
                    <a:cubicBezTo>
                      <a:pt x="824" y="260150"/>
                      <a:pt x="-283" y="259335"/>
                      <a:pt x="67" y="258461"/>
                    </a:cubicBezTo>
                    <a:cubicBezTo>
                      <a:pt x="12183" y="227879"/>
                      <a:pt x="31581" y="199627"/>
                      <a:pt x="49406" y="172191"/>
                    </a:cubicBezTo>
                    <a:cubicBezTo>
                      <a:pt x="67405" y="144405"/>
                      <a:pt x="86453" y="117318"/>
                      <a:pt x="106201" y="90756"/>
                    </a:cubicBezTo>
                    <a:cubicBezTo>
                      <a:pt x="126064" y="64076"/>
                      <a:pt x="146569" y="37863"/>
                      <a:pt x="168238" y="12641"/>
                    </a:cubicBezTo>
                    <a:cubicBezTo>
                      <a:pt x="171850" y="8446"/>
                      <a:pt x="175578" y="4194"/>
                      <a:pt x="179190" y="0"/>
                    </a:cubicBezTo>
                    <a:cubicBezTo>
                      <a:pt x="179655" y="349"/>
                      <a:pt x="180180" y="583"/>
                      <a:pt x="180646" y="990"/>
                    </a:cubicBezTo>
                    <a:cubicBezTo>
                      <a:pt x="182685" y="2796"/>
                      <a:pt x="184374" y="4835"/>
                      <a:pt x="185830" y="6932"/>
                    </a:cubicBezTo>
                    <a:cubicBezTo>
                      <a:pt x="182102" y="11243"/>
                      <a:pt x="178257" y="15670"/>
                      <a:pt x="174529" y="20155"/>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3" name="Google Shape;1053;p46"/>
              <p:cNvSpPr/>
              <p:nvPr/>
            </p:nvSpPr>
            <p:spPr>
              <a:xfrm>
                <a:off x="2727734" y="1061666"/>
                <a:ext cx="127570" cy="251101"/>
              </a:xfrm>
              <a:custGeom>
                <a:rect b="b" l="l" r="r" t="t"/>
                <a:pathLst>
                  <a:path extrusionOk="0" h="251101" w="127570">
                    <a:moveTo>
                      <a:pt x="79746" y="106658"/>
                    </a:moveTo>
                    <a:cubicBezTo>
                      <a:pt x="91222" y="128852"/>
                      <a:pt x="101066" y="151803"/>
                      <a:pt x="109163" y="175453"/>
                    </a:cubicBezTo>
                    <a:cubicBezTo>
                      <a:pt x="113241" y="187336"/>
                      <a:pt x="116910" y="199394"/>
                      <a:pt x="120056" y="211511"/>
                    </a:cubicBezTo>
                    <a:cubicBezTo>
                      <a:pt x="123143" y="223277"/>
                      <a:pt x="127454" y="236908"/>
                      <a:pt x="127571" y="249083"/>
                    </a:cubicBezTo>
                    <a:cubicBezTo>
                      <a:pt x="127571" y="251238"/>
                      <a:pt x="124658" y="251937"/>
                      <a:pt x="123842" y="249840"/>
                    </a:cubicBezTo>
                    <a:cubicBezTo>
                      <a:pt x="119299" y="238481"/>
                      <a:pt x="117551" y="225374"/>
                      <a:pt x="114231" y="213491"/>
                    </a:cubicBezTo>
                    <a:cubicBezTo>
                      <a:pt x="110794" y="201375"/>
                      <a:pt x="107008" y="189433"/>
                      <a:pt x="102755" y="177608"/>
                    </a:cubicBezTo>
                    <a:cubicBezTo>
                      <a:pt x="94192" y="153842"/>
                      <a:pt x="83940" y="130599"/>
                      <a:pt x="72173" y="108231"/>
                    </a:cubicBezTo>
                    <a:cubicBezTo>
                      <a:pt x="52193" y="70484"/>
                      <a:pt x="27087" y="36931"/>
                      <a:pt x="0" y="4427"/>
                    </a:cubicBezTo>
                    <a:cubicBezTo>
                      <a:pt x="1864" y="2738"/>
                      <a:pt x="3903" y="1282"/>
                      <a:pt x="6233" y="0"/>
                    </a:cubicBezTo>
                    <a:cubicBezTo>
                      <a:pt x="35883" y="31456"/>
                      <a:pt x="60115" y="68678"/>
                      <a:pt x="79746" y="106658"/>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4" name="Google Shape;1054;p46"/>
              <p:cNvSpPr/>
              <p:nvPr/>
            </p:nvSpPr>
            <p:spPr>
              <a:xfrm>
                <a:off x="2892401" y="1246090"/>
                <a:ext cx="79813" cy="250077"/>
              </a:xfrm>
              <a:custGeom>
                <a:rect b="b" l="l" r="r" t="t"/>
                <a:pathLst>
                  <a:path extrusionOk="0" h="250077" w="79813">
                    <a:moveTo>
                      <a:pt x="79814" y="2330"/>
                    </a:moveTo>
                    <a:cubicBezTo>
                      <a:pt x="77484" y="8388"/>
                      <a:pt x="75153" y="14446"/>
                      <a:pt x="72998" y="20504"/>
                    </a:cubicBezTo>
                    <a:cubicBezTo>
                      <a:pt x="63911" y="46135"/>
                      <a:pt x="55290" y="71882"/>
                      <a:pt x="47135" y="97804"/>
                    </a:cubicBezTo>
                    <a:cubicBezTo>
                      <a:pt x="39154" y="123027"/>
                      <a:pt x="31698" y="148424"/>
                      <a:pt x="24591" y="173938"/>
                    </a:cubicBezTo>
                    <a:cubicBezTo>
                      <a:pt x="17659" y="199103"/>
                      <a:pt x="12184" y="224850"/>
                      <a:pt x="2805" y="249199"/>
                    </a:cubicBezTo>
                    <a:cubicBezTo>
                      <a:pt x="2165" y="250888"/>
                      <a:pt x="-165" y="249898"/>
                      <a:pt x="9" y="248267"/>
                    </a:cubicBezTo>
                    <a:cubicBezTo>
                      <a:pt x="2689" y="221471"/>
                      <a:pt x="10553" y="195317"/>
                      <a:pt x="17659" y="169395"/>
                    </a:cubicBezTo>
                    <a:cubicBezTo>
                      <a:pt x="24650" y="143881"/>
                      <a:pt x="32048" y="118483"/>
                      <a:pt x="39912" y="93202"/>
                    </a:cubicBezTo>
                    <a:cubicBezTo>
                      <a:pt x="47542" y="68620"/>
                      <a:pt x="55698" y="44213"/>
                      <a:pt x="64202" y="19922"/>
                    </a:cubicBezTo>
                    <a:cubicBezTo>
                      <a:pt x="66474" y="13398"/>
                      <a:pt x="68746" y="6757"/>
                      <a:pt x="71018" y="0"/>
                    </a:cubicBezTo>
                    <a:cubicBezTo>
                      <a:pt x="72183" y="117"/>
                      <a:pt x="73348" y="175"/>
                      <a:pt x="74571" y="466"/>
                    </a:cubicBezTo>
                    <a:cubicBezTo>
                      <a:pt x="76435" y="932"/>
                      <a:pt x="78124" y="1573"/>
                      <a:pt x="79814" y="2330"/>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8" name="Shape 1058"/>
        <p:cNvGrpSpPr/>
        <p:nvPr/>
      </p:nvGrpSpPr>
      <p:grpSpPr>
        <a:xfrm>
          <a:off x="0" y="0"/>
          <a:ext cx="0" cy="0"/>
          <a:chOff x="0" y="0"/>
          <a:chExt cx="0" cy="0"/>
        </a:xfrm>
      </p:grpSpPr>
      <p:sp>
        <p:nvSpPr>
          <p:cNvPr id="1059" name="Google Shape;1059;p47"/>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he slide title goes here!</a:t>
            </a:r>
            <a:endParaRPr/>
          </a:p>
        </p:txBody>
      </p:sp>
      <p:sp>
        <p:nvSpPr>
          <p:cNvPr id="1060" name="Google Shape;1060;p47"/>
          <p:cNvSpPr txBox="1"/>
          <p:nvPr>
            <p:ph idx="1" type="subTitle"/>
          </p:nvPr>
        </p:nvSpPr>
        <p:spPr>
          <a:xfrm>
            <a:off x="2424600" y="1634900"/>
            <a:ext cx="4294800" cy="1997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crystal clear? Lists like this one:</a:t>
            </a:r>
            <a:endParaRPr/>
          </a:p>
          <a:p>
            <a:pPr indent="-317500" lvl="0" marL="457200" rtl="0" algn="l">
              <a:spcBef>
                <a:spcPts val="1000"/>
              </a:spcBef>
              <a:spcAft>
                <a:spcPts val="0"/>
              </a:spcAft>
              <a:buSzPts val="1400"/>
              <a:buChar char="○"/>
            </a:pPr>
            <a:r>
              <a:rPr lang="en"/>
              <a:t>They’re simple </a:t>
            </a:r>
            <a:endParaRPr/>
          </a:p>
          <a:p>
            <a:pPr indent="-317500" lvl="0" marL="457200" rtl="0" algn="l">
              <a:spcBef>
                <a:spcPts val="0"/>
              </a:spcBef>
              <a:spcAft>
                <a:spcPts val="0"/>
              </a:spcAft>
              <a:buSzPts val="1400"/>
              <a:buChar char="○"/>
            </a:pPr>
            <a:r>
              <a:rPr lang="en"/>
              <a:t>You can organize your ideas clearly</a:t>
            </a:r>
            <a:endParaRPr/>
          </a:p>
          <a:p>
            <a:pPr indent="-317500" lvl="0" marL="457200" rtl="0" algn="l">
              <a:spcBef>
                <a:spcPts val="0"/>
              </a:spcBef>
              <a:spcAft>
                <a:spcPts val="0"/>
              </a:spcAft>
              <a:buSzPts val="1400"/>
              <a:buChar char="○"/>
            </a:pPr>
            <a:r>
              <a:rPr lang="en"/>
              <a:t>You’ll never forget to buy milk!</a:t>
            </a:r>
            <a:endParaRPr/>
          </a:p>
          <a:p>
            <a:pPr indent="0" lvl="0" marL="0" rtl="0" algn="l">
              <a:spcBef>
                <a:spcPts val="1000"/>
              </a:spcBef>
              <a:spcAft>
                <a:spcPts val="0"/>
              </a:spcAft>
              <a:buNone/>
            </a:pPr>
            <a:r>
              <a:rPr lang="en"/>
              <a:t>And the most important thing: the audience won’t miss the point of your presentation</a:t>
            </a:r>
            <a:endParaRPr/>
          </a:p>
        </p:txBody>
      </p:sp>
      <p:grpSp>
        <p:nvGrpSpPr>
          <p:cNvPr id="1061" name="Google Shape;1061;p47"/>
          <p:cNvGrpSpPr/>
          <p:nvPr/>
        </p:nvGrpSpPr>
        <p:grpSpPr>
          <a:xfrm>
            <a:off x="7137646" y="3190527"/>
            <a:ext cx="1362810" cy="1483178"/>
            <a:chOff x="8104268" y="2769986"/>
            <a:chExt cx="2231920" cy="2429050"/>
          </a:xfrm>
        </p:grpSpPr>
        <p:grpSp>
          <p:nvGrpSpPr>
            <p:cNvPr id="1062" name="Google Shape;1062;p47"/>
            <p:cNvGrpSpPr/>
            <p:nvPr/>
          </p:nvGrpSpPr>
          <p:grpSpPr>
            <a:xfrm>
              <a:off x="8283411" y="4657264"/>
              <a:ext cx="1858343" cy="541772"/>
              <a:chOff x="4852861" y="2001089"/>
              <a:chExt cx="1858343" cy="541772"/>
            </a:xfrm>
          </p:grpSpPr>
          <p:sp>
            <p:nvSpPr>
              <p:cNvPr id="1063" name="Google Shape;1063;p47"/>
              <p:cNvSpPr/>
              <p:nvPr/>
            </p:nvSpPr>
            <p:spPr>
              <a:xfrm>
                <a:off x="4852861" y="2001089"/>
                <a:ext cx="1858343" cy="541772"/>
              </a:xfrm>
              <a:custGeom>
                <a:rect b="b" l="l" r="r" t="t"/>
                <a:pathLst>
                  <a:path extrusionOk="0" h="541772" w="1858343">
                    <a:moveTo>
                      <a:pt x="1544927" y="379342"/>
                    </a:moveTo>
                    <a:cubicBezTo>
                      <a:pt x="1608471" y="389413"/>
                      <a:pt x="1672381" y="397837"/>
                      <a:pt x="1736475" y="405071"/>
                    </a:cubicBezTo>
                    <a:cubicBezTo>
                      <a:pt x="1794617" y="375404"/>
                      <a:pt x="1834080" y="342167"/>
                      <a:pt x="1850103" y="306825"/>
                    </a:cubicBezTo>
                    <a:cubicBezTo>
                      <a:pt x="1831791" y="302063"/>
                      <a:pt x="1813478" y="297302"/>
                      <a:pt x="1795258" y="292541"/>
                    </a:cubicBezTo>
                    <a:cubicBezTo>
                      <a:pt x="1815951" y="289336"/>
                      <a:pt x="1836644" y="286223"/>
                      <a:pt x="1857337" y="283018"/>
                    </a:cubicBezTo>
                    <a:cubicBezTo>
                      <a:pt x="1857978" y="278990"/>
                      <a:pt x="1858344" y="274961"/>
                      <a:pt x="1858344" y="270932"/>
                    </a:cubicBezTo>
                    <a:cubicBezTo>
                      <a:pt x="1858344" y="121320"/>
                      <a:pt x="1442378" y="0"/>
                      <a:pt x="929172" y="0"/>
                    </a:cubicBezTo>
                    <a:cubicBezTo>
                      <a:pt x="415966" y="0"/>
                      <a:pt x="0" y="121320"/>
                      <a:pt x="0" y="270932"/>
                    </a:cubicBezTo>
                    <a:cubicBezTo>
                      <a:pt x="0" y="321658"/>
                      <a:pt x="47887" y="369178"/>
                      <a:pt x="131117" y="409740"/>
                    </a:cubicBezTo>
                    <a:cubicBezTo>
                      <a:pt x="171862" y="392435"/>
                      <a:pt x="213065" y="375862"/>
                      <a:pt x="254817" y="360205"/>
                    </a:cubicBezTo>
                    <a:cubicBezTo>
                      <a:pt x="244654" y="379250"/>
                      <a:pt x="226250" y="394541"/>
                      <a:pt x="208304" y="409282"/>
                    </a:cubicBezTo>
                    <a:cubicBezTo>
                      <a:pt x="199239" y="416699"/>
                      <a:pt x="190266" y="424116"/>
                      <a:pt x="181201" y="431624"/>
                    </a:cubicBezTo>
                    <a:cubicBezTo>
                      <a:pt x="350408" y="498464"/>
                      <a:pt x="622439" y="541773"/>
                      <a:pt x="929172" y="541773"/>
                    </a:cubicBezTo>
                    <a:cubicBezTo>
                      <a:pt x="1222171" y="541773"/>
                      <a:pt x="1483397" y="502218"/>
                      <a:pt x="1653703" y="440414"/>
                    </a:cubicBezTo>
                    <a:cubicBezTo>
                      <a:pt x="1617353" y="420178"/>
                      <a:pt x="1581094" y="399760"/>
                      <a:pt x="1544927" y="379342"/>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4" name="Google Shape;1064;p47"/>
              <p:cNvSpPr/>
              <p:nvPr/>
            </p:nvSpPr>
            <p:spPr>
              <a:xfrm>
                <a:off x="5018549" y="2116091"/>
                <a:ext cx="1545205" cy="403056"/>
              </a:xfrm>
              <a:custGeom>
                <a:rect b="b" l="l" r="r" t="t"/>
                <a:pathLst>
                  <a:path extrusionOk="0" h="403056" w="1545205">
                    <a:moveTo>
                      <a:pt x="1215618" y="0"/>
                    </a:moveTo>
                    <a:lnTo>
                      <a:pt x="766322" y="29849"/>
                    </a:lnTo>
                    <a:lnTo>
                      <a:pt x="329663" y="0"/>
                    </a:lnTo>
                    <a:cubicBezTo>
                      <a:pt x="329663" y="0"/>
                      <a:pt x="-49496" y="20601"/>
                      <a:pt x="5441" y="111523"/>
                    </a:cubicBezTo>
                    <a:cubicBezTo>
                      <a:pt x="60470" y="202444"/>
                      <a:pt x="344129" y="130934"/>
                      <a:pt x="344129" y="130934"/>
                    </a:cubicBezTo>
                    <a:cubicBezTo>
                      <a:pt x="344129" y="130934"/>
                      <a:pt x="192136" y="270291"/>
                      <a:pt x="290566" y="309114"/>
                    </a:cubicBezTo>
                    <a:cubicBezTo>
                      <a:pt x="388995" y="347936"/>
                      <a:pt x="656722" y="163713"/>
                      <a:pt x="656722" y="163713"/>
                    </a:cubicBezTo>
                    <a:cubicBezTo>
                      <a:pt x="656722" y="163713"/>
                      <a:pt x="613322" y="403056"/>
                      <a:pt x="772457" y="403056"/>
                    </a:cubicBezTo>
                    <a:lnTo>
                      <a:pt x="772731" y="403056"/>
                    </a:lnTo>
                    <a:cubicBezTo>
                      <a:pt x="906412" y="403056"/>
                      <a:pt x="888466" y="163713"/>
                      <a:pt x="888466" y="163713"/>
                    </a:cubicBezTo>
                    <a:cubicBezTo>
                      <a:pt x="888466" y="163713"/>
                      <a:pt x="1156193" y="347936"/>
                      <a:pt x="1254623" y="309114"/>
                    </a:cubicBezTo>
                    <a:cubicBezTo>
                      <a:pt x="1353052" y="270291"/>
                      <a:pt x="1201059" y="130934"/>
                      <a:pt x="1201059" y="130934"/>
                    </a:cubicBezTo>
                    <a:cubicBezTo>
                      <a:pt x="1201059" y="130934"/>
                      <a:pt x="1484718" y="202444"/>
                      <a:pt x="1539747" y="111523"/>
                    </a:cubicBezTo>
                    <a:cubicBezTo>
                      <a:pt x="1594776" y="20601"/>
                      <a:pt x="1215618" y="0"/>
                      <a:pt x="1215618" y="0"/>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5" name="Google Shape;1065;p47"/>
              <p:cNvSpPr/>
              <p:nvPr/>
            </p:nvSpPr>
            <p:spPr>
              <a:xfrm>
                <a:off x="5252713" y="2012717"/>
                <a:ext cx="1077136" cy="222678"/>
              </a:xfrm>
              <a:custGeom>
                <a:rect b="b" l="l" r="r" t="t"/>
                <a:pathLst>
                  <a:path extrusionOk="0" h="222678" w="1077136">
                    <a:moveTo>
                      <a:pt x="1077136" y="111339"/>
                    </a:moveTo>
                    <a:cubicBezTo>
                      <a:pt x="1077136" y="172831"/>
                      <a:pt x="836011" y="222679"/>
                      <a:pt x="538568" y="222679"/>
                    </a:cubicBezTo>
                    <a:cubicBezTo>
                      <a:pt x="241125" y="222679"/>
                      <a:pt x="0" y="172831"/>
                      <a:pt x="0" y="111339"/>
                    </a:cubicBezTo>
                    <a:cubicBezTo>
                      <a:pt x="0" y="49848"/>
                      <a:pt x="241125" y="0"/>
                      <a:pt x="538568" y="0"/>
                    </a:cubicBezTo>
                    <a:cubicBezTo>
                      <a:pt x="836011" y="0"/>
                      <a:pt x="1077136" y="49848"/>
                      <a:pt x="1077136" y="111339"/>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6" name="Google Shape;1066;p47"/>
              <p:cNvSpPr/>
              <p:nvPr/>
            </p:nvSpPr>
            <p:spPr>
              <a:xfrm>
                <a:off x="5086437" y="2178073"/>
                <a:ext cx="188041" cy="41668"/>
              </a:xfrm>
              <a:custGeom>
                <a:rect b="b" l="l" r="r" t="t"/>
                <a:pathLst>
                  <a:path extrusionOk="0" h="41668" w="188041">
                    <a:moveTo>
                      <a:pt x="185046" y="97"/>
                    </a:moveTo>
                    <a:cubicBezTo>
                      <a:pt x="169297" y="-636"/>
                      <a:pt x="153457" y="2935"/>
                      <a:pt x="138258" y="5774"/>
                    </a:cubicBezTo>
                    <a:cubicBezTo>
                      <a:pt x="122692" y="8612"/>
                      <a:pt x="107127" y="11817"/>
                      <a:pt x="91653" y="15113"/>
                    </a:cubicBezTo>
                    <a:cubicBezTo>
                      <a:pt x="76179" y="18318"/>
                      <a:pt x="60796" y="21980"/>
                      <a:pt x="45414" y="25643"/>
                    </a:cubicBezTo>
                    <a:cubicBezTo>
                      <a:pt x="30855" y="29122"/>
                      <a:pt x="14283" y="31960"/>
                      <a:pt x="1098" y="38278"/>
                    </a:cubicBezTo>
                    <a:cubicBezTo>
                      <a:pt x="-825" y="39194"/>
                      <a:pt x="-93" y="41758"/>
                      <a:pt x="2288" y="41666"/>
                    </a:cubicBezTo>
                    <a:cubicBezTo>
                      <a:pt x="17579" y="41300"/>
                      <a:pt x="33328" y="36630"/>
                      <a:pt x="48161" y="33609"/>
                    </a:cubicBezTo>
                    <a:cubicBezTo>
                      <a:pt x="63726" y="30496"/>
                      <a:pt x="79292" y="27566"/>
                      <a:pt x="94857" y="24452"/>
                    </a:cubicBezTo>
                    <a:cubicBezTo>
                      <a:pt x="110423" y="21339"/>
                      <a:pt x="125988" y="18501"/>
                      <a:pt x="141554" y="15479"/>
                    </a:cubicBezTo>
                    <a:cubicBezTo>
                      <a:pt x="156753" y="12549"/>
                      <a:pt x="172594" y="10443"/>
                      <a:pt x="186603" y="4675"/>
                    </a:cubicBezTo>
                    <a:cubicBezTo>
                      <a:pt x="189349" y="3485"/>
                      <a:pt x="187793" y="280"/>
                      <a:pt x="185046" y="97"/>
                    </a:cubicBezTo>
                    <a:close/>
                  </a:path>
                </a:pathLst>
              </a:custGeom>
              <a:solidFill>
                <a:srgbClr val="2790A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7" name="Google Shape;1067;p47"/>
              <p:cNvSpPr/>
              <p:nvPr/>
            </p:nvSpPr>
            <p:spPr>
              <a:xfrm>
                <a:off x="5338658" y="2262679"/>
                <a:ext cx="151278" cy="132779"/>
              </a:xfrm>
              <a:custGeom>
                <a:rect b="b" l="l" r="r" t="t"/>
                <a:pathLst>
                  <a:path extrusionOk="0" h="132779" w="151278">
                    <a:moveTo>
                      <a:pt x="144609" y="461"/>
                    </a:moveTo>
                    <a:cubicBezTo>
                      <a:pt x="129776" y="7969"/>
                      <a:pt x="118696" y="21703"/>
                      <a:pt x="107526" y="32325"/>
                    </a:cubicBezTo>
                    <a:cubicBezTo>
                      <a:pt x="95440" y="43953"/>
                      <a:pt x="82896" y="55215"/>
                      <a:pt x="70535" y="66569"/>
                    </a:cubicBezTo>
                    <a:cubicBezTo>
                      <a:pt x="58448" y="77648"/>
                      <a:pt x="46271" y="88635"/>
                      <a:pt x="34001" y="99623"/>
                    </a:cubicBezTo>
                    <a:cubicBezTo>
                      <a:pt x="27684" y="105208"/>
                      <a:pt x="21366" y="110793"/>
                      <a:pt x="14956" y="116378"/>
                    </a:cubicBezTo>
                    <a:cubicBezTo>
                      <a:pt x="9829" y="120865"/>
                      <a:pt x="2046" y="125809"/>
                      <a:pt x="32" y="131852"/>
                    </a:cubicBezTo>
                    <a:cubicBezTo>
                      <a:pt x="-151" y="132402"/>
                      <a:pt x="490" y="132860"/>
                      <a:pt x="1130" y="132768"/>
                    </a:cubicBezTo>
                    <a:cubicBezTo>
                      <a:pt x="8181" y="131486"/>
                      <a:pt x="14590" y="125901"/>
                      <a:pt x="19901" y="122056"/>
                    </a:cubicBezTo>
                    <a:cubicBezTo>
                      <a:pt x="26951" y="117019"/>
                      <a:pt x="33910" y="111892"/>
                      <a:pt x="40777" y="106765"/>
                    </a:cubicBezTo>
                    <a:cubicBezTo>
                      <a:pt x="54878" y="96235"/>
                      <a:pt x="68703" y="85339"/>
                      <a:pt x="81888" y="74077"/>
                    </a:cubicBezTo>
                    <a:cubicBezTo>
                      <a:pt x="94799" y="63089"/>
                      <a:pt x="107159" y="51736"/>
                      <a:pt x="119429" y="40199"/>
                    </a:cubicBezTo>
                    <a:cubicBezTo>
                      <a:pt x="130691" y="29669"/>
                      <a:pt x="145341" y="17858"/>
                      <a:pt x="151109" y="4398"/>
                    </a:cubicBezTo>
                    <a:cubicBezTo>
                      <a:pt x="152208" y="1560"/>
                      <a:pt x="147721" y="-1096"/>
                      <a:pt x="144609" y="461"/>
                    </a:cubicBezTo>
                    <a:close/>
                  </a:path>
                </a:pathLst>
              </a:custGeom>
              <a:solidFill>
                <a:srgbClr val="2790A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8" name="Google Shape;1068;p47"/>
              <p:cNvSpPr/>
              <p:nvPr/>
            </p:nvSpPr>
            <p:spPr>
              <a:xfrm>
                <a:off x="5792284" y="2263403"/>
                <a:ext cx="16969" cy="226673"/>
              </a:xfrm>
              <a:custGeom>
                <a:rect b="b" l="l" r="r" t="t"/>
                <a:pathLst>
                  <a:path extrusionOk="0" h="226673" w="16969">
                    <a:moveTo>
                      <a:pt x="13738" y="2850"/>
                    </a:moveTo>
                    <a:cubicBezTo>
                      <a:pt x="12365" y="-996"/>
                      <a:pt x="5589" y="-904"/>
                      <a:pt x="4215" y="2850"/>
                    </a:cubicBezTo>
                    <a:cubicBezTo>
                      <a:pt x="-2102" y="19606"/>
                      <a:pt x="1103" y="40024"/>
                      <a:pt x="919" y="57329"/>
                    </a:cubicBezTo>
                    <a:cubicBezTo>
                      <a:pt x="736" y="76283"/>
                      <a:pt x="462" y="95328"/>
                      <a:pt x="370" y="114281"/>
                    </a:cubicBezTo>
                    <a:cubicBezTo>
                      <a:pt x="278" y="133234"/>
                      <a:pt x="370" y="152279"/>
                      <a:pt x="370" y="171233"/>
                    </a:cubicBezTo>
                    <a:cubicBezTo>
                      <a:pt x="370" y="189087"/>
                      <a:pt x="-1461" y="207674"/>
                      <a:pt x="3025" y="225163"/>
                    </a:cubicBezTo>
                    <a:cubicBezTo>
                      <a:pt x="3574" y="227177"/>
                      <a:pt x="7512" y="227177"/>
                      <a:pt x="8061" y="225163"/>
                    </a:cubicBezTo>
                    <a:cubicBezTo>
                      <a:pt x="13097" y="207674"/>
                      <a:pt x="11815" y="188996"/>
                      <a:pt x="12365" y="171233"/>
                    </a:cubicBezTo>
                    <a:cubicBezTo>
                      <a:pt x="13006" y="152279"/>
                      <a:pt x="13647" y="133234"/>
                      <a:pt x="14196" y="114281"/>
                    </a:cubicBezTo>
                    <a:cubicBezTo>
                      <a:pt x="14654" y="95328"/>
                      <a:pt x="15020" y="76283"/>
                      <a:pt x="15478" y="57329"/>
                    </a:cubicBezTo>
                    <a:cubicBezTo>
                      <a:pt x="15752" y="39933"/>
                      <a:pt x="19598" y="19606"/>
                      <a:pt x="13738" y="2850"/>
                    </a:cubicBezTo>
                    <a:close/>
                  </a:path>
                </a:pathLst>
              </a:custGeom>
              <a:solidFill>
                <a:srgbClr val="2790A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9" name="Google Shape;1069;p47"/>
              <p:cNvSpPr/>
              <p:nvPr/>
            </p:nvSpPr>
            <p:spPr>
              <a:xfrm>
                <a:off x="6071300" y="2231405"/>
                <a:ext cx="180306" cy="157930"/>
              </a:xfrm>
              <a:custGeom>
                <a:rect b="b" l="l" r="r" t="t"/>
                <a:pathLst>
                  <a:path extrusionOk="0" h="157930" w="180306">
                    <a:moveTo>
                      <a:pt x="164057" y="135932"/>
                    </a:moveTo>
                    <a:cubicBezTo>
                      <a:pt x="158014" y="129431"/>
                      <a:pt x="151422" y="123205"/>
                      <a:pt x="144920" y="116887"/>
                    </a:cubicBezTo>
                    <a:cubicBezTo>
                      <a:pt x="130271" y="102786"/>
                      <a:pt x="114613" y="89235"/>
                      <a:pt x="99139" y="75684"/>
                    </a:cubicBezTo>
                    <a:cubicBezTo>
                      <a:pt x="84031" y="62499"/>
                      <a:pt x="68741" y="49497"/>
                      <a:pt x="53175" y="36679"/>
                    </a:cubicBezTo>
                    <a:cubicBezTo>
                      <a:pt x="37884" y="24043"/>
                      <a:pt x="23143" y="10400"/>
                      <a:pt x="5105" y="420"/>
                    </a:cubicBezTo>
                    <a:cubicBezTo>
                      <a:pt x="2358" y="-1137"/>
                      <a:pt x="-1396" y="1976"/>
                      <a:pt x="527" y="4174"/>
                    </a:cubicBezTo>
                    <a:cubicBezTo>
                      <a:pt x="12796" y="18274"/>
                      <a:pt x="28911" y="29994"/>
                      <a:pt x="43561" y="42538"/>
                    </a:cubicBezTo>
                    <a:cubicBezTo>
                      <a:pt x="58852" y="55540"/>
                      <a:pt x="73960" y="68725"/>
                      <a:pt x="88976" y="82002"/>
                    </a:cubicBezTo>
                    <a:cubicBezTo>
                      <a:pt x="103626" y="94912"/>
                      <a:pt x="117818" y="108005"/>
                      <a:pt x="132285" y="121099"/>
                    </a:cubicBezTo>
                    <a:cubicBezTo>
                      <a:pt x="139885" y="127966"/>
                      <a:pt x="147393" y="134925"/>
                      <a:pt x="155359" y="141425"/>
                    </a:cubicBezTo>
                    <a:cubicBezTo>
                      <a:pt x="162409" y="147286"/>
                      <a:pt x="169459" y="154153"/>
                      <a:pt x="178615" y="157815"/>
                    </a:cubicBezTo>
                    <a:cubicBezTo>
                      <a:pt x="179440" y="158181"/>
                      <a:pt x="180538" y="157632"/>
                      <a:pt x="180263" y="156808"/>
                    </a:cubicBezTo>
                    <a:cubicBezTo>
                      <a:pt x="177151" y="149025"/>
                      <a:pt x="170008" y="142341"/>
                      <a:pt x="164057" y="135932"/>
                    </a:cubicBezTo>
                    <a:close/>
                  </a:path>
                </a:pathLst>
              </a:custGeom>
              <a:solidFill>
                <a:srgbClr val="2790A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0" name="Google Shape;1070;p47"/>
              <p:cNvSpPr/>
              <p:nvPr/>
            </p:nvSpPr>
            <p:spPr>
              <a:xfrm>
                <a:off x="6313130" y="2183847"/>
                <a:ext cx="181471" cy="25365"/>
              </a:xfrm>
              <a:custGeom>
                <a:rect b="b" l="l" r="r" t="t"/>
                <a:pathLst>
                  <a:path extrusionOk="0" h="25365" w="181471">
                    <a:moveTo>
                      <a:pt x="181072" y="22891"/>
                    </a:moveTo>
                    <a:cubicBezTo>
                      <a:pt x="167338" y="17672"/>
                      <a:pt x="151772" y="16207"/>
                      <a:pt x="136848" y="14558"/>
                    </a:cubicBezTo>
                    <a:cubicBezTo>
                      <a:pt x="121832" y="12819"/>
                      <a:pt x="106816" y="11171"/>
                      <a:pt x="91799" y="9431"/>
                    </a:cubicBezTo>
                    <a:cubicBezTo>
                      <a:pt x="77150" y="7783"/>
                      <a:pt x="62408" y="6501"/>
                      <a:pt x="47758" y="4853"/>
                    </a:cubicBezTo>
                    <a:cubicBezTo>
                      <a:pt x="33108" y="3205"/>
                      <a:pt x="18366" y="92"/>
                      <a:pt x="3533" y="0"/>
                    </a:cubicBezTo>
                    <a:cubicBezTo>
                      <a:pt x="-220" y="0"/>
                      <a:pt x="-1227" y="3937"/>
                      <a:pt x="1703" y="5494"/>
                    </a:cubicBezTo>
                    <a:cubicBezTo>
                      <a:pt x="14247" y="12086"/>
                      <a:pt x="29537" y="13826"/>
                      <a:pt x="44096" y="15566"/>
                    </a:cubicBezTo>
                    <a:cubicBezTo>
                      <a:pt x="58746" y="17305"/>
                      <a:pt x="73579" y="18679"/>
                      <a:pt x="88320" y="19869"/>
                    </a:cubicBezTo>
                    <a:lnTo>
                      <a:pt x="135383" y="23715"/>
                    </a:lnTo>
                    <a:cubicBezTo>
                      <a:pt x="150399" y="24905"/>
                      <a:pt x="165965" y="26553"/>
                      <a:pt x="180889" y="24081"/>
                    </a:cubicBezTo>
                    <a:cubicBezTo>
                      <a:pt x="181530" y="24081"/>
                      <a:pt x="181713" y="23165"/>
                      <a:pt x="181072" y="22891"/>
                    </a:cubicBezTo>
                    <a:close/>
                  </a:path>
                </a:pathLst>
              </a:custGeom>
              <a:solidFill>
                <a:srgbClr val="2790A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1" name="Google Shape;1071;p47"/>
              <p:cNvSpPr/>
              <p:nvPr/>
            </p:nvSpPr>
            <p:spPr>
              <a:xfrm>
                <a:off x="4904365" y="2278764"/>
                <a:ext cx="92342" cy="37335"/>
              </a:xfrm>
              <a:custGeom>
                <a:rect b="b" l="l" r="r" t="t"/>
                <a:pathLst>
                  <a:path extrusionOk="0" h="37335" w="92342">
                    <a:moveTo>
                      <a:pt x="91699" y="3787"/>
                    </a:moveTo>
                    <a:cubicBezTo>
                      <a:pt x="88037" y="-3263"/>
                      <a:pt x="75309" y="1315"/>
                      <a:pt x="69450" y="3329"/>
                    </a:cubicBezTo>
                    <a:cubicBezTo>
                      <a:pt x="61026" y="6168"/>
                      <a:pt x="52785" y="9189"/>
                      <a:pt x="44453" y="12302"/>
                    </a:cubicBezTo>
                    <a:cubicBezTo>
                      <a:pt x="36395" y="15232"/>
                      <a:pt x="28338" y="18254"/>
                      <a:pt x="20281" y="21184"/>
                    </a:cubicBezTo>
                    <a:cubicBezTo>
                      <a:pt x="16252" y="22649"/>
                      <a:pt x="12223" y="24205"/>
                      <a:pt x="8378" y="25945"/>
                    </a:cubicBezTo>
                    <a:cubicBezTo>
                      <a:pt x="4349" y="27868"/>
                      <a:pt x="686" y="29241"/>
                      <a:pt x="45" y="33362"/>
                    </a:cubicBezTo>
                    <a:cubicBezTo>
                      <a:pt x="-138" y="34460"/>
                      <a:pt x="229" y="35193"/>
                      <a:pt x="1236" y="35834"/>
                    </a:cubicBezTo>
                    <a:cubicBezTo>
                      <a:pt x="5264" y="38306"/>
                      <a:pt x="9110" y="37207"/>
                      <a:pt x="13688" y="36200"/>
                    </a:cubicBezTo>
                    <a:cubicBezTo>
                      <a:pt x="17992" y="35284"/>
                      <a:pt x="22112" y="34002"/>
                      <a:pt x="26232" y="32721"/>
                    </a:cubicBezTo>
                    <a:cubicBezTo>
                      <a:pt x="34473" y="30157"/>
                      <a:pt x="42805" y="27593"/>
                      <a:pt x="51045" y="25029"/>
                    </a:cubicBezTo>
                    <a:cubicBezTo>
                      <a:pt x="59378" y="22466"/>
                      <a:pt x="67618" y="19902"/>
                      <a:pt x="75859" y="17155"/>
                    </a:cubicBezTo>
                    <a:cubicBezTo>
                      <a:pt x="81810" y="15232"/>
                      <a:pt x="95453" y="11020"/>
                      <a:pt x="91699" y="3787"/>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2" name="Google Shape;1072;p47"/>
              <p:cNvSpPr/>
              <p:nvPr/>
            </p:nvSpPr>
            <p:spPr>
              <a:xfrm>
                <a:off x="5208321" y="2429316"/>
                <a:ext cx="39955" cy="25370"/>
              </a:xfrm>
              <a:custGeom>
                <a:rect b="b" l="l" r="r" t="t"/>
                <a:pathLst>
                  <a:path extrusionOk="0" h="25370" w="39955">
                    <a:moveTo>
                      <a:pt x="35694" y="100"/>
                    </a:moveTo>
                    <a:cubicBezTo>
                      <a:pt x="32031" y="924"/>
                      <a:pt x="28369" y="1290"/>
                      <a:pt x="24706" y="2755"/>
                    </a:cubicBezTo>
                    <a:cubicBezTo>
                      <a:pt x="21502" y="4037"/>
                      <a:pt x="18572" y="5503"/>
                      <a:pt x="15642" y="7242"/>
                    </a:cubicBezTo>
                    <a:cubicBezTo>
                      <a:pt x="12437" y="9073"/>
                      <a:pt x="9141" y="11088"/>
                      <a:pt x="6302" y="13285"/>
                    </a:cubicBezTo>
                    <a:cubicBezTo>
                      <a:pt x="3189" y="15666"/>
                      <a:pt x="-657" y="18596"/>
                      <a:pt x="259" y="22258"/>
                    </a:cubicBezTo>
                    <a:cubicBezTo>
                      <a:pt x="168" y="22350"/>
                      <a:pt x="168" y="22533"/>
                      <a:pt x="76" y="22625"/>
                    </a:cubicBezTo>
                    <a:cubicBezTo>
                      <a:pt x="-290" y="23632"/>
                      <a:pt x="717" y="24639"/>
                      <a:pt x="1999" y="24639"/>
                    </a:cubicBezTo>
                    <a:lnTo>
                      <a:pt x="2365" y="24639"/>
                    </a:lnTo>
                    <a:cubicBezTo>
                      <a:pt x="6485" y="26562"/>
                      <a:pt x="11338" y="24273"/>
                      <a:pt x="15184" y="22625"/>
                    </a:cubicBezTo>
                    <a:cubicBezTo>
                      <a:pt x="18297" y="21343"/>
                      <a:pt x="21318" y="19603"/>
                      <a:pt x="24065" y="17863"/>
                    </a:cubicBezTo>
                    <a:cubicBezTo>
                      <a:pt x="27270" y="15940"/>
                      <a:pt x="30383" y="14018"/>
                      <a:pt x="33130" y="11637"/>
                    </a:cubicBezTo>
                    <a:cubicBezTo>
                      <a:pt x="35785" y="9440"/>
                      <a:pt x="37434" y="6693"/>
                      <a:pt x="39448" y="4129"/>
                    </a:cubicBezTo>
                    <a:cubicBezTo>
                      <a:pt x="41096" y="2023"/>
                      <a:pt x="38441" y="-541"/>
                      <a:pt x="35694" y="100"/>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3" name="Google Shape;1073;p47"/>
              <p:cNvSpPr/>
              <p:nvPr/>
            </p:nvSpPr>
            <p:spPr>
              <a:xfrm>
                <a:off x="5595046" y="2402147"/>
                <a:ext cx="16618" cy="32215"/>
              </a:xfrm>
              <a:custGeom>
                <a:rect b="b" l="l" r="r" t="t"/>
                <a:pathLst>
                  <a:path extrusionOk="0" h="32215" w="16618">
                    <a:moveTo>
                      <a:pt x="16499" y="5569"/>
                    </a:moveTo>
                    <a:cubicBezTo>
                      <a:pt x="16407" y="4104"/>
                      <a:pt x="16315" y="2456"/>
                      <a:pt x="15033" y="1357"/>
                    </a:cubicBezTo>
                    <a:cubicBezTo>
                      <a:pt x="14942" y="1265"/>
                      <a:pt x="14850" y="1082"/>
                      <a:pt x="14759" y="991"/>
                    </a:cubicBezTo>
                    <a:cubicBezTo>
                      <a:pt x="14118" y="75"/>
                      <a:pt x="12561" y="-291"/>
                      <a:pt x="11462" y="258"/>
                    </a:cubicBezTo>
                    <a:cubicBezTo>
                      <a:pt x="11280" y="350"/>
                      <a:pt x="11188" y="441"/>
                      <a:pt x="11005" y="441"/>
                    </a:cubicBezTo>
                    <a:cubicBezTo>
                      <a:pt x="9631" y="808"/>
                      <a:pt x="8807" y="1723"/>
                      <a:pt x="7983" y="2730"/>
                    </a:cubicBezTo>
                    <a:cubicBezTo>
                      <a:pt x="7434" y="3463"/>
                      <a:pt x="6793" y="4104"/>
                      <a:pt x="6243" y="5019"/>
                    </a:cubicBezTo>
                    <a:cubicBezTo>
                      <a:pt x="5969" y="5569"/>
                      <a:pt x="5694" y="6027"/>
                      <a:pt x="5419" y="6576"/>
                    </a:cubicBezTo>
                    <a:cubicBezTo>
                      <a:pt x="4137" y="9048"/>
                      <a:pt x="3039" y="11429"/>
                      <a:pt x="2123" y="14084"/>
                    </a:cubicBezTo>
                    <a:cubicBezTo>
                      <a:pt x="1299" y="16556"/>
                      <a:pt x="841" y="19120"/>
                      <a:pt x="292" y="21592"/>
                    </a:cubicBezTo>
                    <a:cubicBezTo>
                      <a:pt x="-257" y="24430"/>
                      <a:pt x="-74" y="27727"/>
                      <a:pt x="1207" y="30291"/>
                    </a:cubicBezTo>
                    <a:cubicBezTo>
                      <a:pt x="2215" y="32213"/>
                      <a:pt x="4687" y="32854"/>
                      <a:pt x="6701" y="31481"/>
                    </a:cubicBezTo>
                    <a:cubicBezTo>
                      <a:pt x="11188" y="28368"/>
                      <a:pt x="12836" y="23332"/>
                      <a:pt x="14392" y="18754"/>
                    </a:cubicBezTo>
                    <a:cubicBezTo>
                      <a:pt x="15217" y="16373"/>
                      <a:pt x="15766" y="13901"/>
                      <a:pt x="16040" y="11429"/>
                    </a:cubicBezTo>
                    <a:cubicBezTo>
                      <a:pt x="16132" y="10330"/>
                      <a:pt x="16224" y="9323"/>
                      <a:pt x="16315" y="8224"/>
                    </a:cubicBezTo>
                    <a:cubicBezTo>
                      <a:pt x="16681" y="7308"/>
                      <a:pt x="16681" y="6393"/>
                      <a:pt x="16499" y="5569"/>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4" name="Google Shape;1074;p47"/>
              <p:cNvSpPr/>
              <p:nvPr/>
            </p:nvSpPr>
            <p:spPr>
              <a:xfrm>
                <a:off x="6022222" y="2405628"/>
                <a:ext cx="70939" cy="67223"/>
              </a:xfrm>
              <a:custGeom>
                <a:rect b="b" l="l" r="r" t="t"/>
                <a:pathLst>
                  <a:path extrusionOk="0" h="67223" w="70939">
                    <a:moveTo>
                      <a:pt x="59128" y="44115"/>
                    </a:moveTo>
                    <a:cubicBezTo>
                      <a:pt x="54000" y="38255"/>
                      <a:pt x="48415" y="32670"/>
                      <a:pt x="42646" y="27176"/>
                    </a:cubicBezTo>
                    <a:cubicBezTo>
                      <a:pt x="37153" y="21957"/>
                      <a:pt x="31384" y="17104"/>
                      <a:pt x="25250" y="12435"/>
                    </a:cubicBezTo>
                    <a:cubicBezTo>
                      <a:pt x="22045" y="9963"/>
                      <a:pt x="18474" y="7765"/>
                      <a:pt x="14995" y="5476"/>
                    </a:cubicBezTo>
                    <a:cubicBezTo>
                      <a:pt x="11698" y="3278"/>
                      <a:pt x="8494" y="898"/>
                      <a:pt x="4282" y="74"/>
                    </a:cubicBezTo>
                    <a:cubicBezTo>
                      <a:pt x="1810" y="-384"/>
                      <a:pt x="-663" y="1356"/>
                      <a:pt x="162" y="3461"/>
                    </a:cubicBezTo>
                    <a:cubicBezTo>
                      <a:pt x="1352" y="6666"/>
                      <a:pt x="4099" y="8955"/>
                      <a:pt x="6571" y="11519"/>
                    </a:cubicBezTo>
                    <a:cubicBezTo>
                      <a:pt x="9226" y="14174"/>
                      <a:pt x="11698" y="16921"/>
                      <a:pt x="14354" y="19668"/>
                    </a:cubicBezTo>
                    <a:cubicBezTo>
                      <a:pt x="19573" y="24979"/>
                      <a:pt x="24975" y="30289"/>
                      <a:pt x="30377" y="35508"/>
                    </a:cubicBezTo>
                    <a:cubicBezTo>
                      <a:pt x="35596" y="40636"/>
                      <a:pt x="40449" y="45946"/>
                      <a:pt x="45485" y="51166"/>
                    </a:cubicBezTo>
                    <a:cubicBezTo>
                      <a:pt x="48049" y="53821"/>
                      <a:pt x="50521" y="56568"/>
                      <a:pt x="53084" y="59223"/>
                    </a:cubicBezTo>
                    <a:cubicBezTo>
                      <a:pt x="55740" y="61970"/>
                      <a:pt x="58395" y="65266"/>
                      <a:pt x="62424" y="66731"/>
                    </a:cubicBezTo>
                    <a:cubicBezTo>
                      <a:pt x="66178" y="68105"/>
                      <a:pt x="70939" y="66548"/>
                      <a:pt x="70939" y="62794"/>
                    </a:cubicBezTo>
                    <a:cubicBezTo>
                      <a:pt x="70939" y="56201"/>
                      <a:pt x="63706" y="49426"/>
                      <a:pt x="59128" y="44115"/>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5" name="Google Shape;1075;p47"/>
              <p:cNvSpPr/>
              <p:nvPr/>
            </p:nvSpPr>
            <p:spPr>
              <a:xfrm>
                <a:off x="6517606" y="2322815"/>
                <a:ext cx="104636" cy="15223"/>
              </a:xfrm>
              <a:custGeom>
                <a:rect b="b" l="l" r="r" t="t"/>
                <a:pathLst>
                  <a:path extrusionOk="0" h="15223" w="104636">
                    <a:moveTo>
                      <a:pt x="100573" y="5791"/>
                    </a:moveTo>
                    <a:cubicBezTo>
                      <a:pt x="84458" y="1671"/>
                      <a:pt x="66145" y="2129"/>
                      <a:pt x="49389" y="1213"/>
                    </a:cubicBezTo>
                    <a:cubicBezTo>
                      <a:pt x="40966" y="755"/>
                      <a:pt x="32542" y="481"/>
                      <a:pt x="24118" y="389"/>
                    </a:cubicBezTo>
                    <a:cubicBezTo>
                      <a:pt x="16976" y="298"/>
                      <a:pt x="7362" y="-984"/>
                      <a:pt x="861" y="1671"/>
                    </a:cubicBezTo>
                    <a:cubicBezTo>
                      <a:pt x="-421" y="2220"/>
                      <a:pt x="-146" y="3594"/>
                      <a:pt x="861" y="4143"/>
                    </a:cubicBezTo>
                    <a:cubicBezTo>
                      <a:pt x="6722" y="7714"/>
                      <a:pt x="16702" y="7806"/>
                      <a:pt x="23752" y="8813"/>
                    </a:cubicBezTo>
                    <a:cubicBezTo>
                      <a:pt x="31992" y="9912"/>
                      <a:pt x="40233" y="10919"/>
                      <a:pt x="48565" y="11651"/>
                    </a:cubicBezTo>
                    <a:cubicBezTo>
                      <a:pt x="64955" y="13208"/>
                      <a:pt x="82626" y="16412"/>
                      <a:pt x="99199" y="14764"/>
                    </a:cubicBezTo>
                    <a:cubicBezTo>
                      <a:pt x="105151" y="14215"/>
                      <a:pt x="107073" y="7439"/>
                      <a:pt x="100573" y="5791"/>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6" name="Google Shape;1076;p47"/>
              <p:cNvSpPr/>
              <p:nvPr/>
            </p:nvSpPr>
            <p:spPr>
              <a:xfrm>
                <a:off x="6599590" y="2253342"/>
                <a:ext cx="34193" cy="9466"/>
              </a:xfrm>
              <a:custGeom>
                <a:rect b="b" l="l" r="r" t="t"/>
                <a:pathLst>
                  <a:path extrusionOk="0" h="9466" w="34193">
                    <a:moveTo>
                      <a:pt x="31407" y="3113"/>
                    </a:moveTo>
                    <a:cubicBezTo>
                      <a:pt x="29118" y="2381"/>
                      <a:pt x="26921" y="1465"/>
                      <a:pt x="24448" y="1190"/>
                    </a:cubicBezTo>
                    <a:cubicBezTo>
                      <a:pt x="21702" y="824"/>
                      <a:pt x="18863" y="275"/>
                      <a:pt x="16116" y="183"/>
                    </a:cubicBezTo>
                    <a:cubicBezTo>
                      <a:pt x="14926" y="183"/>
                      <a:pt x="13736" y="92"/>
                      <a:pt x="12454" y="92"/>
                    </a:cubicBezTo>
                    <a:cubicBezTo>
                      <a:pt x="11904" y="92"/>
                      <a:pt x="11355" y="0"/>
                      <a:pt x="10806" y="0"/>
                    </a:cubicBezTo>
                    <a:cubicBezTo>
                      <a:pt x="10073" y="0"/>
                      <a:pt x="9249" y="275"/>
                      <a:pt x="8608" y="275"/>
                    </a:cubicBezTo>
                    <a:cubicBezTo>
                      <a:pt x="7510" y="275"/>
                      <a:pt x="6319" y="183"/>
                      <a:pt x="5220" y="183"/>
                    </a:cubicBezTo>
                    <a:cubicBezTo>
                      <a:pt x="4488" y="275"/>
                      <a:pt x="4030" y="458"/>
                      <a:pt x="3389" y="549"/>
                    </a:cubicBezTo>
                    <a:cubicBezTo>
                      <a:pt x="2748" y="732"/>
                      <a:pt x="2015" y="732"/>
                      <a:pt x="1375" y="824"/>
                    </a:cubicBezTo>
                    <a:cubicBezTo>
                      <a:pt x="-274" y="1007"/>
                      <a:pt x="-456" y="3113"/>
                      <a:pt x="917" y="3662"/>
                    </a:cubicBezTo>
                    <a:cubicBezTo>
                      <a:pt x="2015" y="4120"/>
                      <a:pt x="3023" y="4761"/>
                      <a:pt x="4122" y="5219"/>
                    </a:cubicBezTo>
                    <a:cubicBezTo>
                      <a:pt x="5220" y="5677"/>
                      <a:pt x="6502" y="5768"/>
                      <a:pt x="7601" y="6135"/>
                    </a:cubicBezTo>
                    <a:cubicBezTo>
                      <a:pt x="8883" y="6592"/>
                      <a:pt x="9982" y="7050"/>
                      <a:pt x="11263" y="7325"/>
                    </a:cubicBezTo>
                    <a:cubicBezTo>
                      <a:pt x="12454" y="7600"/>
                      <a:pt x="13644" y="7874"/>
                      <a:pt x="14743" y="8149"/>
                    </a:cubicBezTo>
                    <a:cubicBezTo>
                      <a:pt x="17123" y="8698"/>
                      <a:pt x="19596" y="8882"/>
                      <a:pt x="21976" y="9248"/>
                    </a:cubicBezTo>
                    <a:cubicBezTo>
                      <a:pt x="24815" y="9614"/>
                      <a:pt x="27470" y="9431"/>
                      <a:pt x="30308" y="9339"/>
                    </a:cubicBezTo>
                    <a:cubicBezTo>
                      <a:pt x="32231" y="9248"/>
                      <a:pt x="33971" y="8149"/>
                      <a:pt x="34154" y="6592"/>
                    </a:cubicBezTo>
                    <a:cubicBezTo>
                      <a:pt x="34429" y="4944"/>
                      <a:pt x="33238" y="3754"/>
                      <a:pt x="31407" y="3113"/>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77" name="Google Shape;1077;p47"/>
            <p:cNvGrpSpPr/>
            <p:nvPr/>
          </p:nvGrpSpPr>
          <p:grpSpPr>
            <a:xfrm>
              <a:off x="8104268" y="2769986"/>
              <a:ext cx="2231920" cy="2081671"/>
              <a:chOff x="4673718" y="113811"/>
              <a:chExt cx="2231920" cy="2081671"/>
            </a:xfrm>
          </p:grpSpPr>
          <p:sp>
            <p:nvSpPr>
              <p:cNvPr id="1078" name="Google Shape;1078;p47"/>
              <p:cNvSpPr/>
              <p:nvPr/>
            </p:nvSpPr>
            <p:spPr>
              <a:xfrm>
                <a:off x="5768757" y="811972"/>
                <a:ext cx="45048" cy="149154"/>
              </a:xfrm>
              <a:custGeom>
                <a:rect b="b" l="l" r="r" t="t"/>
                <a:pathLst>
                  <a:path extrusionOk="0" h="149154" w="45048">
                    <a:moveTo>
                      <a:pt x="22524" y="0"/>
                    </a:moveTo>
                    <a:cubicBezTo>
                      <a:pt x="10072" y="0"/>
                      <a:pt x="0" y="10072"/>
                      <a:pt x="0" y="22524"/>
                    </a:cubicBezTo>
                    <a:lnTo>
                      <a:pt x="0" y="126630"/>
                    </a:lnTo>
                    <a:cubicBezTo>
                      <a:pt x="0" y="139083"/>
                      <a:pt x="10072" y="149155"/>
                      <a:pt x="22524" y="149155"/>
                    </a:cubicBezTo>
                    <a:cubicBezTo>
                      <a:pt x="34977" y="149155"/>
                      <a:pt x="45048" y="139083"/>
                      <a:pt x="45048" y="126630"/>
                    </a:cubicBezTo>
                    <a:lnTo>
                      <a:pt x="45048" y="22433"/>
                    </a:lnTo>
                    <a:cubicBezTo>
                      <a:pt x="45048" y="10072"/>
                      <a:pt x="34977" y="0"/>
                      <a:pt x="22524" y="0"/>
                    </a:cubicBezTo>
                    <a:close/>
                  </a:path>
                </a:pathLst>
              </a:custGeom>
              <a:solidFill>
                <a:srgbClr val="0128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9" name="Google Shape;1079;p47"/>
              <p:cNvSpPr/>
              <p:nvPr/>
            </p:nvSpPr>
            <p:spPr>
              <a:xfrm>
                <a:off x="5233027" y="1065141"/>
                <a:ext cx="313915" cy="534630"/>
              </a:xfrm>
              <a:custGeom>
                <a:rect b="b" l="l" r="r" t="t"/>
                <a:pathLst>
                  <a:path extrusionOk="0" h="534630" w="313915">
                    <a:moveTo>
                      <a:pt x="0" y="334659"/>
                    </a:moveTo>
                    <a:cubicBezTo>
                      <a:pt x="0" y="334659"/>
                      <a:pt x="99986" y="43309"/>
                      <a:pt x="145309" y="0"/>
                    </a:cubicBezTo>
                    <a:cubicBezTo>
                      <a:pt x="145309" y="0"/>
                      <a:pt x="267086" y="115002"/>
                      <a:pt x="308015" y="290252"/>
                    </a:cubicBezTo>
                    <a:cubicBezTo>
                      <a:pt x="348943" y="465502"/>
                      <a:pt x="163530" y="534631"/>
                      <a:pt x="163530" y="534631"/>
                    </a:cubicBezTo>
                    <a:lnTo>
                      <a:pt x="0" y="334659"/>
                    </a:ln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0" name="Google Shape;1080;p47"/>
              <p:cNvSpPr/>
              <p:nvPr/>
            </p:nvSpPr>
            <p:spPr>
              <a:xfrm>
                <a:off x="5272307" y="1290109"/>
                <a:ext cx="274631" cy="192572"/>
              </a:xfrm>
              <a:custGeom>
                <a:rect b="b" l="l" r="r" t="t"/>
                <a:pathLst>
                  <a:path extrusionOk="0" h="192572" w="274631">
                    <a:moveTo>
                      <a:pt x="265622" y="170947"/>
                    </a:moveTo>
                    <a:cubicBezTo>
                      <a:pt x="275419" y="141189"/>
                      <a:pt x="278349" y="106121"/>
                      <a:pt x="268735" y="65284"/>
                    </a:cubicBezTo>
                    <a:cubicBezTo>
                      <a:pt x="264065" y="45506"/>
                      <a:pt x="258388" y="26553"/>
                      <a:pt x="251979" y="8332"/>
                    </a:cubicBezTo>
                    <a:cubicBezTo>
                      <a:pt x="211691" y="24997"/>
                      <a:pt x="149979" y="101359"/>
                      <a:pt x="149979" y="101359"/>
                    </a:cubicBezTo>
                    <a:cubicBezTo>
                      <a:pt x="130110" y="91379"/>
                      <a:pt x="8973" y="6959"/>
                      <a:pt x="458" y="0"/>
                    </a:cubicBezTo>
                    <a:cubicBezTo>
                      <a:pt x="275" y="458"/>
                      <a:pt x="92" y="916"/>
                      <a:pt x="0" y="1282"/>
                    </a:cubicBezTo>
                    <a:lnTo>
                      <a:pt x="4945" y="128462"/>
                    </a:lnTo>
                    <a:cubicBezTo>
                      <a:pt x="9248" y="139632"/>
                      <a:pt x="32596" y="161332"/>
                      <a:pt x="50085" y="169848"/>
                    </a:cubicBezTo>
                    <a:cubicBezTo>
                      <a:pt x="67573" y="178363"/>
                      <a:pt x="118481" y="191823"/>
                      <a:pt x="158311" y="192555"/>
                    </a:cubicBezTo>
                    <a:cubicBezTo>
                      <a:pt x="192830" y="193196"/>
                      <a:pt x="251064" y="175525"/>
                      <a:pt x="265622" y="170947"/>
                    </a:cubicBezTo>
                    <a:close/>
                  </a:path>
                </a:pathLst>
              </a:custGeom>
              <a:solidFill>
                <a:srgbClr val="0128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1" name="Google Shape;1081;p47"/>
              <p:cNvSpPr/>
              <p:nvPr/>
            </p:nvSpPr>
            <p:spPr>
              <a:xfrm>
                <a:off x="6032324" y="1065141"/>
                <a:ext cx="313915" cy="534630"/>
              </a:xfrm>
              <a:custGeom>
                <a:rect b="b" l="l" r="r" t="t"/>
                <a:pathLst>
                  <a:path extrusionOk="0" h="534630" w="313915">
                    <a:moveTo>
                      <a:pt x="313915" y="334659"/>
                    </a:moveTo>
                    <a:cubicBezTo>
                      <a:pt x="313915" y="334659"/>
                      <a:pt x="213929" y="43309"/>
                      <a:pt x="168606" y="0"/>
                    </a:cubicBezTo>
                    <a:cubicBezTo>
                      <a:pt x="168606" y="0"/>
                      <a:pt x="46828" y="115002"/>
                      <a:pt x="5900" y="290252"/>
                    </a:cubicBezTo>
                    <a:cubicBezTo>
                      <a:pt x="-35028" y="465502"/>
                      <a:pt x="150385" y="534631"/>
                      <a:pt x="150385" y="534631"/>
                    </a:cubicBezTo>
                    <a:lnTo>
                      <a:pt x="313915" y="334659"/>
                    </a:ln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2" name="Google Shape;1082;p47"/>
              <p:cNvSpPr/>
              <p:nvPr/>
            </p:nvSpPr>
            <p:spPr>
              <a:xfrm>
                <a:off x="6032419" y="1290109"/>
                <a:ext cx="274630" cy="192572"/>
              </a:xfrm>
              <a:custGeom>
                <a:rect b="b" l="l" r="r" t="t"/>
                <a:pathLst>
                  <a:path extrusionOk="0" h="192572" w="274630">
                    <a:moveTo>
                      <a:pt x="9009" y="170947"/>
                    </a:moveTo>
                    <a:cubicBezTo>
                      <a:pt x="-788" y="141189"/>
                      <a:pt x="-3717" y="106121"/>
                      <a:pt x="5897" y="65284"/>
                    </a:cubicBezTo>
                    <a:cubicBezTo>
                      <a:pt x="10566" y="45506"/>
                      <a:pt x="16243" y="26553"/>
                      <a:pt x="22653" y="8332"/>
                    </a:cubicBezTo>
                    <a:cubicBezTo>
                      <a:pt x="62940" y="24997"/>
                      <a:pt x="124652" y="101359"/>
                      <a:pt x="124652" y="101359"/>
                    </a:cubicBezTo>
                    <a:cubicBezTo>
                      <a:pt x="144522" y="91379"/>
                      <a:pt x="265658" y="6959"/>
                      <a:pt x="274173" y="0"/>
                    </a:cubicBezTo>
                    <a:cubicBezTo>
                      <a:pt x="274357" y="458"/>
                      <a:pt x="274539" y="916"/>
                      <a:pt x="274631" y="1282"/>
                    </a:cubicBezTo>
                    <a:lnTo>
                      <a:pt x="269687" y="128462"/>
                    </a:lnTo>
                    <a:cubicBezTo>
                      <a:pt x="265383" y="139632"/>
                      <a:pt x="242035" y="161332"/>
                      <a:pt x="224547" y="169848"/>
                    </a:cubicBezTo>
                    <a:cubicBezTo>
                      <a:pt x="207058" y="178363"/>
                      <a:pt x="156150" y="191823"/>
                      <a:pt x="116320" y="192555"/>
                    </a:cubicBezTo>
                    <a:cubicBezTo>
                      <a:pt x="81801" y="193196"/>
                      <a:pt x="23568" y="175525"/>
                      <a:pt x="9009" y="170947"/>
                    </a:cubicBezTo>
                    <a:close/>
                  </a:path>
                </a:pathLst>
              </a:custGeom>
              <a:solidFill>
                <a:srgbClr val="0128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3" name="Google Shape;1083;p47"/>
              <p:cNvSpPr/>
              <p:nvPr/>
            </p:nvSpPr>
            <p:spPr>
              <a:xfrm>
                <a:off x="5479054" y="913148"/>
                <a:ext cx="621248" cy="859126"/>
              </a:xfrm>
              <a:custGeom>
                <a:rect b="b" l="l" r="r" t="t"/>
                <a:pathLst>
                  <a:path extrusionOk="0" h="859126" w="621248">
                    <a:moveTo>
                      <a:pt x="621249" y="859127"/>
                    </a:moveTo>
                    <a:lnTo>
                      <a:pt x="0" y="859127"/>
                    </a:lnTo>
                    <a:lnTo>
                      <a:pt x="0" y="45689"/>
                    </a:lnTo>
                    <a:cubicBezTo>
                      <a:pt x="0" y="20510"/>
                      <a:pt x="20418" y="0"/>
                      <a:pt x="45689" y="0"/>
                    </a:cubicBezTo>
                    <a:lnTo>
                      <a:pt x="575559" y="0"/>
                    </a:lnTo>
                    <a:cubicBezTo>
                      <a:pt x="600739" y="0"/>
                      <a:pt x="621249" y="20418"/>
                      <a:pt x="621249" y="45689"/>
                    </a:cubicBezTo>
                    <a:lnTo>
                      <a:pt x="621249" y="859127"/>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4" name="Google Shape;1084;p47"/>
              <p:cNvSpPr/>
              <p:nvPr/>
            </p:nvSpPr>
            <p:spPr>
              <a:xfrm>
                <a:off x="4818067" y="1098287"/>
                <a:ext cx="311044" cy="513571"/>
              </a:xfrm>
              <a:custGeom>
                <a:rect b="b" l="l" r="r" t="t"/>
                <a:pathLst>
                  <a:path extrusionOk="0" h="513571" w="311044">
                    <a:moveTo>
                      <a:pt x="0" y="360205"/>
                    </a:moveTo>
                    <a:cubicBezTo>
                      <a:pt x="0" y="360205"/>
                      <a:pt x="24814" y="53198"/>
                      <a:pt x="57959" y="0"/>
                    </a:cubicBezTo>
                    <a:cubicBezTo>
                      <a:pt x="57959" y="0"/>
                      <a:pt x="204367" y="81307"/>
                      <a:pt x="287414" y="240991"/>
                    </a:cubicBezTo>
                    <a:cubicBezTo>
                      <a:pt x="370460" y="400676"/>
                      <a:pt x="207938" y="513572"/>
                      <a:pt x="207938" y="513572"/>
                    </a:cubicBezTo>
                    <a:lnTo>
                      <a:pt x="0" y="360205"/>
                    </a:ln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5" name="Google Shape;1085;p47"/>
              <p:cNvSpPr/>
              <p:nvPr/>
            </p:nvSpPr>
            <p:spPr>
              <a:xfrm>
                <a:off x="4817976" y="1250280"/>
                <a:ext cx="308289" cy="326235"/>
              </a:xfrm>
              <a:custGeom>
                <a:rect b="b" l="l" r="r" t="t"/>
                <a:pathLst>
                  <a:path extrusionOk="0" h="326235" w="308289">
                    <a:moveTo>
                      <a:pt x="229638" y="0"/>
                    </a:moveTo>
                    <a:cubicBezTo>
                      <a:pt x="193104" y="44499"/>
                      <a:pt x="166093" y="178363"/>
                      <a:pt x="166093" y="178363"/>
                    </a:cubicBezTo>
                    <a:cubicBezTo>
                      <a:pt x="95133" y="106029"/>
                      <a:pt x="12086" y="86435"/>
                      <a:pt x="11995" y="86435"/>
                    </a:cubicBezTo>
                    <a:cubicBezTo>
                      <a:pt x="4395" y="153550"/>
                      <a:pt x="0" y="208121"/>
                      <a:pt x="0" y="208121"/>
                    </a:cubicBezTo>
                    <a:lnTo>
                      <a:pt x="160234" y="326236"/>
                    </a:lnTo>
                    <a:cubicBezTo>
                      <a:pt x="193379" y="315798"/>
                      <a:pt x="244562" y="299500"/>
                      <a:pt x="275968" y="289428"/>
                    </a:cubicBezTo>
                    <a:cubicBezTo>
                      <a:pt x="288695" y="270108"/>
                      <a:pt x="299866" y="247492"/>
                      <a:pt x="306001" y="221946"/>
                    </a:cubicBezTo>
                    <a:cubicBezTo>
                      <a:pt x="306824" y="199056"/>
                      <a:pt x="307649" y="172778"/>
                      <a:pt x="308290" y="149155"/>
                    </a:cubicBezTo>
                    <a:cubicBezTo>
                      <a:pt x="304901" y="130018"/>
                      <a:pt x="298309" y="109875"/>
                      <a:pt x="287505" y="88998"/>
                    </a:cubicBezTo>
                    <a:cubicBezTo>
                      <a:pt x="270291" y="55944"/>
                      <a:pt x="250422" y="26370"/>
                      <a:pt x="229638" y="0"/>
                    </a:cubicBezTo>
                    <a:close/>
                  </a:path>
                </a:pathLst>
              </a:custGeom>
              <a:solidFill>
                <a:srgbClr val="0128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6" name="Google Shape;1086;p47"/>
              <p:cNvSpPr/>
              <p:nvPr/>
            </p:nvSpPr>
            <p:spPr>
              <a:xfrm>
                <a:off x="4673718" y="1290750"/>
                <a:ext cx="713590" cy="863521"/>
              </a:xfrm>
              <a:custGeom>
                <a:rect b="b" l="l" r="r" t="t"/>
                <a:pathLst>
                  <a:path extrusionOk="0" h="863521" w="713590">
                    <a:moveTo>
                      <a:pt x="713591" y="863522"/>
                    </a:moveTo>
                    <a:cubicBezTo>
                      <a:pt x="358055" y="839075"/>
                      <a:pt x="-21653" y="680947"/>
                      <a:pt x="963" y="0"/>
                    </a:cubicBezTo>
                    <a:cubicBezTo>
                      <a:pt x="963" y="0"/>
                      <a:pt x="269973" y="13734"/>
                      <a:pt x="428925" y="323214"/>
                    </a:cubicBezTo>
                    <a:cubicBezTo>
                      <a:pt x="587876" y="632602"/>
                      <a:pt x="713591" y="863522"/>
                      <a:pt x="713591" y="863522"/>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7" name="Google Shape;1087;p47"/>
              <p:cNvSpPr/>
              <p:nvPr/>
            </p:nvSpPr>
            <p:spPr>
              <a:xfrm>
                <a:off x="4706144" y="1332833"/>
                <a:ext cx="618718" cy="778246"/>
              </a:xfrm>
              <a:custGeom>
                <a:rect b="b" l="l" r="r" t="t"/>
                <a:pathLst>
                  <a:path extrusionOk="0" h="778246" w="618718">
                    <a:moveTo>
                      <a:pt x="616797" y="770897"/>
                    </a:moveTo>
                    <a:cubicBezTo>
                      <a:pt x="586582" y="758079"/>
                      <a:pt x="554718" y="749930"/>
                      <a:pt x="523129" y="740957"/>
                    </a:cubicBezTo>
                    <a:cubicBezTo>
                      <a:pt x="490716" y="731709"/>
                      <a:pt x="458669" y="721454"/>
                      <a:pt x="426897" y="710192"/>
                    </a:cubicBezTo>
                    <a:cubicBezTo>
                      <a:pt x="363078" y="687484"/>
                      <a:pt x="300999" y="658001"/>
                      <a:pt x="247802" y="615516"/>
                    </a:cubicBezTo>
                    <a:cubicBezTo>
                      <a:pt x="138568" y="528349"/>
                      <a:pt x="80701" y="394119"/>
                      <a:pt x="42886" y="263002"/>
                    </a:cubicBezTo>
                    <a:cubicBezTo>
                      <a:pt x="30800" y="221067"/>
                      <a:pt x="20728" y="178216"/>
                      <a:pt x="14685" y="134907"/>
                    </a:cubicBezTo>
                    <a:cubicBezTo>
                      <a:pt x="8458" y="90133"/>
                      <a:pt x="8458" y="45359"/>
                      <a:pt x="10198" y="219"/>
                    </a:cubicBezTo>
                    <a:cubicBezTo>
                      <a:pt x="10198" y="-56"/>
                      <a:pt x="9832" y="-56"/>
                      <a:pt x="9832" y="128"/>
                    </a:cubicBezTo>
                    <a:cubicBezTo>
                      <a:pt x="-9762" y="75850"/>
                      <a:pt x="2965" y="159446"/>
                      <a:pt x="21552" y="234160"/>
                    </a:cubicBezTo>
                    <a:cubicBezTo>
                      <a:pt x="39040" y="304572"/>
                      <a:pt x="62297" y="374525"/>
                      <a:pt x="93703" y="439992"/>
                    </a:cubicBezTo>
                    <a:cubicBezTo>
                      <a:pt x="123918" y="502987"/>
                      <a:pt x="164480" y="562227"/>
                      <a:pt x="216762" y="609016"/>
                    </a:cubicBezTo>
                    <a:cubicBezTo>
                      <a:pt x="267671" y="654613"/>
                      <a:pt x="327644" y="687393"/>
                      <a:pt x="390364" y="713946"/>
                    </a:cubicBezTo>
                    <a:cubicBezTo>
                      <a:pt x="426440" y="729237"/>
                      <a:pt x="463614" y="741506"/>
                      <a:pt x="501154" y="752585"/>
                    </a:cubicBezTo>
                    <a:cubicBezTo>
                      <a:pt x="538328" y="763572"/>
                      <a:pt x="576143" y="774377"/>
                      <a:pt x="614782" y="778222"/>
                    </a:cubicBezTo>
                    <a:cubicBezTo>
                      <a:pt x="618537" y="778680"/>
                      <a:pt x="620368" y="772454"/>
                      <a:pt x="616797" y="770897"/>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8" name="Google Shape;1088;p47"/>
              <p:cNvSpPr/>
              <p:nvPr/>
            </p:nvSpPr>
            <p:spPr>
              <a:xfrm>
                <a:off x="4779972" y="1389740"/>
                <a:ext cx="397462" cy="564144"/>
              </a:xfrm>
              <a:custGeom>
                <a:rect b="b" l="l" r="r" t="t"/>
                <a:pathLst>
                  <a:path extrusionOk="0" h="564144" w="397462">
                    <a:moveTo>
                      <a:pt x="395920" y="556870"/>
                    </a:moveTo>
                    <a:cubicBezTo>
                      <a:pt x="360944" y="527662"/>
                      <a:pt x="321847" y="504130"/>
                      <a:pt x="285130" y="477211"/>
                    </a:cubicBezTo>
                    <a:cubicBezTo>
                      <a:pt x="248505" y="450383"/>
                      <a:pt x="216001" y="420076"/>
                      <a:pt x="188898" y="383543"/>
                    </a:cubicBezTo>
                    <a:cubicBezTo>
                      <a:pt x="161796" y="347009"/>
                      <a:pt x="135426" y="309561"/>
                      <a:pt x="111254" y="271013"/>
                    </a:cubicBezTo>
                    <a:cubicBezTo>
                      <a:pt x="86532" y="231550"/>
                      <a:pt x="66572" y="189706"/>
                      <a:pt x="47801" y="147130"/>
                    </a:cubicBezTo>
                    <a:cubicBezTo>
                      <a:pt x="37180" y="123049"/>
                      <a:pt x="26376" y="99059"/>
                      <a:pt x="18318" y="73880"/>
                    </a:cubicBezTo>
                    <a:cubicBezTo>
                      <a:pt x="10719" y="49982"/>
                      <a:pt x="6782" y="25169"/>
                      <a:pt x="2936" y="447"/>
                    </a:cubicBezTo>
                    <a:cubicBezTo>
                      <a:pt x="2844" y="-194"/>
                      <a:pt x="1837" y="-102"/>
                      <a:pt x="1746" y="447"/>
                    </a:cubicBezTo>
                    <a:cubicBezTo>
                      <a:pt x="-5579" y="44031"/>
                      <a:pt x="11543" y="89629"/>
                      <a:pt x="27200" y="129641"/>
                    </a:cubicBezTo>
                    <a:cubicBezTo>
                      <a:pt x="44414" y="173774"/>
                      <a:pt x="63733" y="217724"/>
                      <a:pt x="87173" y="258927"/>
                    </a:cubicBezTo>
                    <a:cubicBezTo>
                      <a:pt x="110704" y="300313"/>
                      <a:pt x="137807" y="339959"/>
                      <a:pt x="165367" y="378782"/>
                    </a:cubicBezTo>
                    <a:cubicBezTo>
                      <a:pt x="191462" y="415681"/>
                      <a:pt x="220854" y="448186"/>
                      <a:pt x="256471" y="476295"/>
                    </a:cubicBezTo>
                    <a:cubicBezTo>
                      <a:pt x="297949" y="509074"/>
                      <a:pt x="342723" y="541396"/>
                      <a:pt x="390701" y="563737"/>
                    </a:cubicBezTo>
                    <a:cubicBezTo>
                      <a:pt x="394822" y="565660"/>
                      <a:pt x="400132" y="560349"/>
                      <a:pt x="395920" y="556870"/>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9" name="Google Shape;1089;p47"/>
              <p:cNvSpPr/>
              <p:nvPr/>
            </p:nvSpPr>
            <p:spPr>
              <a:xfrm>
                <a:off x="4862640" y="1414209"/>
                <a:ext cx="251986" cy="296697"/>
              </a:xfrm>
              <a:custGeom>
                <a:rect b="b" l="l" r="r" t="t"/>
                <a:pathLst>
                  <a:path extrusionOk="0" h="296697" w="251986">
                    <a:moveTo>
                      <a:pt x="251082" y="291226"/>
                    </a:moveTo>
                    <a:cubicBezTo>
                      <a:pt x="229931" y="268427"/>
                      <a:pt x="201821" y="251579"/>
                      <a:pt x="178473" y="231070"/>
                    </a:cubicBezTo>
                    <a:cubicBezTo>
                      <a:pt x="154667" y="210102"/>
                      <a:pt x="132509" y="187120"/>
                      <a:pt x="111724" y="163131"/>
                    </a:cubicBezTo>
                    <a:cubicBezTo>
                      <a:pt x="90299" y="138409"/>
                      <a:pt x="70613" y="112405"/>
                      <a:pt x="51293" y="86035"/>
                    </a:cubicBezTo>
                    <a:cubicBezTo>
                      <a:pt x="41771" y="73033"/>
                      <a:pt x="32065" y="60032"/>
                      <a:pt x="23367" y="46480"/>
                    </a:cubicBezTo>
                    <a:cubicBezTo>
                      <a:pt x="14028" y="31922"/>
                      <a:pt x="7710" y="16265"/>
                      <a:pt x="1392" y="242"/>
                    </a:cubicBezTo>
                    <a:cubicBezTo>
                      <a:pt x="1301" y="-33"/>
                      <a:pt x="751" y="-125"/>
                      <a:pt x="751" y="242"/>
                    </a:cubicBezTo>
                    <a:cubicBezTo>
                      <a:pt x="-4743" y="31006"/>
                      <a:pt x="21169" y="61771"/>
                      <a:pt x="37101" y="85761"/>
                    </a:cubicBezTo>
                    <a:cubicBezTo>
                      <a:pt x="55688" y="113870"/>
                      <a:pt x="75741" y="141156"/>
                      <a:pt x="96983" y="167342"/>
                    </a:cubicBezTo>
                    <a:cubicBezTo>
                      <a:pt x="118592" y="193895"/>
                      <a:pt x="141757" y="219350"/>
                      <a:pt x="167028" y="242423"/>
                    </a:cubicBezTo>
                    <a:cubicBezTo>
                      <a:pt x="190101" y="263483"/>
                      <a:pt x="217204" y="288021"/>
                      <a:pt x="247969" y="296536"/>
                    </a:cubicBezTo>
                    <a:cubicBezTo>
                      <a:pt x="251173" y="297544"/>
                      <a:pt x="253280" y="293607"/>
                      <a:pt x="251082" y="291226"/>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0" name="Google Shape;1090;p47"/>
              <p:cNvSpPr/>
              <p:nvPr/>
            </p:nvSpPr>
            <p:spPr>
              <a:xfrm>
                <a:off x="4963980" y="1453181"/>
                <a:ext cx="423237" cy="701090"/>
              </a:xfrm>
              <a:custGeom>
                <a:rect b="b" l="l" r="r" t="t"/>
                <a:pathLst>
                  <a:path extrusionOk="0" h="701090" w="423237">
                    <a:moveTo>
                      <a:pt x="25126" y="0"/>
                    </a:moveTo>
                    <a:cubicBezTo>
                      <a:pt x="12490" y="39372"/>
                      <a:pt x="-35855" y="216178"/>
                      <a:pt x="49206" y="396372"/>
                    </a:cubicBezTo>
                    <a:cubicBezTo>
                      <a:pt x="122090" y="550654"/>
                      <a:pt x="253848" y="653112"/>
                      <a:pt x="372146" y="696604"/>
                    </a:cubicBezTo>
                    <a:cubicBezTo>
                      <a:pt x="389176" y="698436"/>
                      <a:pt x="406299" y="699900"/>
                      <a:pt x="423238" y="701091"/>
                    </a:cubicBezTo>
                    <a:cubicBezTo>
                      <a:pt x="423238" y="701091"/>
                      <a:pt x="297614" y="470263"/>
                      <a:pt x="138571" y="160783"/>
                    </a:cubicBezTo>
                    <a:cubicBezTo>
                      <a:pt x="104601" y="94492"/>
                      <a:pt x="65504" y="41935"/>
                      <a:pt x="25126" y="0"/>
                    </a:cubicBezTo>
                    <a:close/>
                  </a:path>
                </a:pathLst>
              </a:custGeom>
              <a:solidFill>
                <a:srgbClr val="0128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1" name="Google Shape;1091;p47"/>
              <p:cNvSpPr/>
              <p:nvPr/>
            </p:nvSpPr>
            <p:spPr>
              <a:xfrm>
                <a:off x="4988299" y="1108633"/>
                <a:ext cx="801333" cy="1086849"/>
              </a:xfrm>
              <a:custGeom>
                <a:rect b="b" l="l" r="r" t="t"/>
                <a:pathLst>
                  <a:path extrusionOk="0" h="1086849" w="801333">
                    <a:moveTo>
                      <a:pt x="801333" y="1081623"/>
                    </a:moveTo>
                    <a:cubicBezTo>
                      <a:pt x="801333" y="1081623"/>
                      <a:pt x="623245" y="1107077"/>
                      <a:pt x="398918" y="1045639"/>
                    </a:cubicBezTo>
                    <a:cubicBezTo>
                      <a:pt x="188051" y="987863"/>
                      <a:pt x="-198341" y="615023"/>
                      <a:pt x="122767" y="0"/>
                    </a:cubicBezTo>
                    <a:cubicBezTo>
                      <a:pt x="122767" y="0"/>
                      <a:pt x="271830" y="171038"/>
                      <a:pt x="333085" y="227807"/>
                    </a:cubicBezTo>
                    <a:cubicBezTo>
                      <a:pt x="394523" y="284575"/>
                      <a:pt x="801333" y="513846"/>
                      <a:pt x="801333" y="1081623"/>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2" name="Google Shape;1092;p47"/>
              <p:cNvSpPr/>
              <p:nvPr/>
            </p:nvSpPr>
            <p:spPr>
              <a:xfrm>
                <a:off x="5035383" y="1211284"/>
                <a:ext cx="596504" cy="936067"/>
              </a:xfrm>
              <a:custGeom>
                <a:rect b="b" l="l" r="r" t="t"/>
                <a:pathLst>
                  <a:path extrusionOk="0" h="936067" w="596504">
                    <a:moveTo>
                      <a:pt x="593650" y="927697"/>
                    </a:moveTo>
                    <a:cubicBezTo>
                      <a:pt x="553454" y="921288"/>
                      <a:pt x="512984" y="917259"/>
                      <a:pt x="473246" y="907828"/>
                    </a:cubicBezTo>
                    <a:cubicBezTo>
                      <a:pt x="432959" y="898305"/>
                      <a:pt x="393495" y="884754"/>
                      <a:pt x="355497" y="868273"/>
                    </a:cubicBezTo>
                    <a:cubicBezTo>
                      <a:pt x="284720" y="837417"/>
                      <a:pt x="219344" y="791727"/>
                      <a:pt x="167062" y="734775"/>
                    </a:cubicBezTo>
                    <a:cubicBezTo>
                      <a:pt x="114323" y="677366"/>
                      <a:pt x="73394" y="608969"/>
                      <a:pt x="48672" y="534987"/>
                    </a:cubicBezTo>
                    <a:cubicBezTo>
                      <a:pt x="21570" y="453772"/>
                      <a:pt x="10491" y="366971"/>
                      <a:pt x="12872" y="281543"/>
                    </a:cubicBezTo>
                    <a:cubicBezTo>
                      <a:pt x="14154" y="233198"/>
                      <a:pt x="20105" y="185037"/>
                      <a:pt x="29902" y="137699"/>
                    </a:cubicBezTo>
                    <a:cubicBezTo>
                      <a:pt x="39608" y="91094"/>
                      <a:pt x="54807" y="46229"/>
                      <a:pt x="67809" y="448"/>
                    </a:cubicBezTo>
                    <a:cubicBezTo>
                      <a:pt x="67901" y="81"/>
                      <a:pt x="67351" y="-193"/>
                      <a:pt x="67168" y="173"/>
                    </a:cubicBezTo>
                    <a:cubicBezTo>
                      <a:pt x="45926" y="37622"/>
                      <a:pt x="32649" y="79466"/>
                      <a:pt x="22394" y="121218"/>
                    </a:cubicBezTo>
                    <a:cubicBezTo>
                      <a:pt x="12139" y="162787"/>
                      <a:pt x="5547" y="205180"/>
                      <a:pt x="2342" y="247848"/>
                    </a:cubicBezTo>
                    <a:cubicBezTo>
                      <a:pt x="-4342" y="335199"/>
                      <a:pt x="3166" y="424472"/>
                      <a:pt x="26331" y="509075"/>
                    </a:cubicBezTo>
                    <a:cubicBezTo>
                      <a:pt x="68724" y="663632"/>
                      <a:pt x="178050" y="794566"/>
                      <a:pt x="320337" y="867815"/>
                    </a:cubicBezTo>
                    <a:cubicBezTo>
                      <a:pt x="361998" y="889241"/>
                      <a:pt x="405123" y="906180"/>
                      <a:pt x="450538" y="917808"/>
                    </a:cubicBezTo>
                    <a:cubicBezTo>
                      <a:pt x="496411" y="929528"/>
                      <a:pt x="545031" y="938684"/>
                      <a:pt x="592551" y="935388"/>
                    </a:cubicBezTo>
                    <a:cubicBezTo>
                      <a:pt x="596763" y="935297"/>
                      <a:pt x="598320" y="928429"/>
                      <a:pt x="593650" y="927697"/>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3" name="Google Shape;1093;p47"/>
              <p:cNvSpPr/>
              <p:nvPr/>
            </p:nvSpPr>
            <p:spPr>
              <a:xfrm>
                <a:off x="5117591" y="1226759"/>
                <a:ext cx="361462" cy="793247"/>
              </a:xfrm>
              <a:custGeom>
                <a:rect b="b" l="l" r="r" t="t"/>
                <a:pathLst>
                  <a:path extrusionOk="0" h="793247" w="361462">
                    <a:moveTo>
                      <a:pt x="360273" y="786508"/>
                    </a:moveTo>
                    <a:cubicBezTo>
                      <a:pt x="339214" y="770210"/>
                      <a:pt x="316323" y="756475"/>
                      <a:pt x="295173" y="740360"/>
                    </a:cubicBezTo>
                    <a:cubicBezTo>
                      <a:pt x="273839" y="724154"/>
                      <a:pt x="253786" y="706208"/>
                      <a:pt x="235016" y="687254"/>
                    </a:cubicBezTo>
                    <a:cubicBezTo>
                      <a:pt x="196194" y="647974"/>
                      <a:pt x="163049" y="603292"/>
                      <a:pt x="135397" y="555496"/>
                    </a:cubicBezTo>
                    <a:cubicBezTo>
                      <a:pt x="75240" y="451390"/>
                      <a:pt x="37517" y="332634"/>
                      <a:pt x="19937" y="213878"/>
                    </a:cubicBezTo>
                    <a:cubicBezTo>
                      <a:pt x="14718" y="178993"/>
                      <a:pt x="11880" y="143650"/>
                      <a:pt x="12246" y="108399"/>
                    </a:cubicBezTo>
                    <a:cubicBezTo>
                      <a:pt x="12429" y="90636"/>
                      <a:pt x="13344" y="72690"/>
                      <a:pt x="15084" y="55018"/>
                    </a:cubicBezTo>
                    <a:cubicBezTo>
                      <a:pt x="16824" y="37347"/>
                      <a:pt x="20852" y="19950"/>
                      <a:pt x="21677" y="2278"/>
                    </a:cubicBezTo>
                    <a:cubicBezTo>
                      <a:pt x="21768" y="81"/>
                      <a:pt x="18381" y="-926"/>
                      <a:pt x="17465" y="1088"/>
                    </a:cubicBezTo>
                    <a:cubicBezTo>
                      <a:pt x="5196" y="28282"/>
                      <a:pt x="2540" y="62251"/>
                      <a:pt x="892" y="91918"/>
                    </a:cubicBezTo>
                    <a:cubicBezTo>
                      <a:pt x="-939" y="123598"/>
                      <a:pt x="159" y="155370"/>
                      <a:pt x="3181" y="186867"/>
                    </a:cubicBezTo>
                    <a:cubicBezTo>
                      <a:pt x="9224" y="249771"/>
                      <a:pt x="22959" y="312033"/>
                      <a:pt x="40905" y="372555"/>
                    </a:cubicBezTo>
                    <a:cubicBezTo>
                      <a:pt x="74599" y="486550"/>
                      <a:pt x="127706" y="595234"/>
                      <a:pt x="208921" y="683042"/>
                    </a:cubicBezTo>
                    <a:cubicBezTo>
                      <a:pt x="230072" y="705841"/>
                      <a:pt x="252871" y="726901"/>
                      <a:pt x="277410" y="746037"/>
                    </a:cubicBezTo>
                    <a:cubicBezTo>
                      <a:pt x="301582" y="764807"/>
                      <a:pt x="327403" y="783211"/>
                      <a:pt x="356611" y="793100"/>
                    </a:cubicBezTo>
                    <a:cubicBezTo>
                      <a:pt x="359999" y="794199"/>
                      <a:pt x="363295" y="788888"/>
                      <a:pt x="360273" y="786508"/>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4" name="Google Shape;1094;p47"/>
              <p:cNvSpPr/>
              <p:nvPr/>
            </p:nvSpPr>
            <p:spPr>
              <a:xfrm>
                <a:off x="5222509" y="1319323"/>
                <a:ext cx="240201" cy="490056"/>
              </a:xfrm>
              <a:custGeom>
                <a:rect b="b" l="l" r="r" t="t"/>
                <a:pathLst>
                  <a:path extrusionOk="0" h="490056" w="240201">
                    <a:moveTo>
                      <a:pt x="239240" y="483442"/>
                    </a:moveTo>
                    <a:cubicBezTo>
                      <a:pt x="228710" y="470623"/>
                      <a:pt x="214976" y="460552"/>
                      <a:pt x="202981" y="449289"/>
                    </a:cubicBezTo>
                    <a:cubicBezTo>
                      <a:pt x="191261" y="438210"/>
                      <a:pt x="180091" y="426490"/>
                      <a:pt x="169561" y="414221"/>
                    </a:cubicBezTo>
                    <a:cubicBezTo>
                      <a:pt x="147678" y="388584"/>
                      <a:pt x="128816" y="360474"/>
                      <a:pt x="111511" y="331541"/>
                    </a:cubicBezTo>
                    <a:cubicBezTo>
                      <a:pt x="73879" y="268454"/>
                      <a:pt x="39268" y="201522"/>
                      <a:pt x="22512" y="129555"/>
                    </a:cubicBezTo>
                    <a:cubicBezTo>
                      <a:pt x="17751" y="108953"/>
                      <a:pt x="14272" y="87985"/>
                      <a:pt x="12807" y="66835"/>
                    </a:cubicBezTo>
                    <a:cubicBezTo>
                      <a:pt x="11342" y="45226"/>
                      <a:pt x="13448" y="23526"/>
                      <a:pt x="11983" y="2009"/>
                    </a:cubicBezTo>
                    <a:cubicBezTo>
                      <a:pt x="11800" y="-372"/>
                      <a:pt x="8778" y="-738"/>
                      <a:pt x="7954" y="1459"/>
                    </a:cubicBezTo>
                    <a:cubicBezTo>
                      <a:pt x="-4773" y="35612"/>
                      <a:pt x="263" y="77822"/>
                      <a:pt x="5940" y="112982"/>
                    </a:cubicBezTo>
                    <a:cubicBezTo>
                      <a:pt x="12257" y="152170"/>
                      <a:pt x="24893" y="190077"/>
                      <a:pt x="40367" y="226610"/>
                    </a:cubicBezTo>
                    <a:cubicBezTo>
                      <a:pt x="68568" y="293268"/>
                      <a:pt x="104552" y="359375"/>
                      <a:pt x="149967" y="416052"/>
                    </a:cubicBezTo>
                    <a:cubicBezTo>
                      <a:pt x="161961" y="430977"/>
                      <a:pt x="174689" y="445352"/>
                      <a:pt x="188789" y="458354"/>
                    </a:cubicBezTo>
                    <a:cubicBezTo>
                      <a:pt x="202432" y="470898"/>
                      <a:pt x="217540" y="484175"/>
                      <a:pt x="235486" y="489851"/>
                    </a:cubicBezTo>
                    <a:cubicBezTo>
                      <a:pt x="239515" y="491133"/>
                      <a:pt x="241529" y="486097"/>
                      <a:pt x="239240" y="483442"/>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5" name="Google Shape;1095;p47"/>
              <p:cNvSpPr/>
              <p:nvPr/>
            </p:nvSpPr>
            <p:spPr>
              <a:xfrm>
                <a:off x="5322392" y="1418605"/>
                <a:ext cx="146384" cy="265254"/>
              </a:xfrm>
              <a:custGeom>
                <a:rect b="b" l="l" r="r" t="t"/>
                <a:pathLst>
                  <a:path extrusionOk="0" h="265254" w="146384">
                    <a:moveTo>
                      <a:pt x="145309" y="258812"/>
                    </a:moveTo>
                    <a:cubicBezTo>
                      <a:pt x="129194" y="239859"/>
                      <a:pt x="109142" y="224659"/>
                      <a:pt x="92661" y="206072"/>
                    </a:cubicBezTo>
                    <a:cubicBezTo>
                      <a:pt x="76088" y="187393"/>
                      <a:pt x="61621" y="166975"/>
                      <a:pt x="49443" y="145183"/>
                    </a:cubicBezTo>
                    <a:cubicBezTo>
                      <a:pt x="37174" y="123392"/>
                      <a:pt x="27102" y="100410"/>
                      <a:pt x="19594" y="76512"/>
                    </a:cubicBezTo>
                    <a:cubicBezTo>
                      <a:pt x="11903" y="52156"/>
                      <a:pt x="4852" y="26519"/>
                      <a:pt x="2197" y="1065"/>
                    </a:cubicBezTo>
                    <a:cubicBezTo>
                      <a:pt x="2014" y="-309"/>
                      <a:pt x="0" y="-400"/>
                      <a:pt x="0" y="1065"/>
                    </a:cubicBezTo>
                    <a:cubicBezTo>
                      <a:pt x="641" y="27251"/>
                      <a:pt x="2381" y="52248"/>
                      <a:pt x="9340" y="77611"/>
                    </a:cubicBezTo>
                    <a:cubicBezTo>
                      <a:pt x="16207" y="102699"/>
                      <a:pt x="25821" y="127054"/>
                      <a:pt x="37998" y="149945"/>
                    </a:cubicBezTo>
                    <a:cubicBezTo>
                      <a:pt x="49993" y="172469"/>
                      <a:pt x="64368" y="193711"/>
                      <a:pt x="80758" y="213214"/>
                    </a:cubicBezTo>
                    <a:cubicBezTo>
                      <a:pt x="97331" y="232992"/>
                      <a:pt x="116742" y="254325"/>
                      <a:pt x="140731" y="264855"/>
                    </a:cubicBezTo>
                    <a:cubicBezTo>
                      <a:pt x="144668" y="266595"/>
                      <a:pt x="148239" y="262291"/>
                      <a:pt x="145309" y="258812"/>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6" name="Google Shape;1096;p47"/>
              <p:cNvSpPr/>
              <p:nvPr/>
            </p:nvSpPr>
            <p:spPr>
              <a:xfrm>
                <a:off x="5293060" y="1412436"/>
                <a:ext cx="496664" cy="780608"/>
              </a:xfrm>
              <a:custGeom>
                <a:rect b="b" l="l" r="r" t="t"/>
                <a:pathLst>
                  <a:path extrusionOk="0" h="780608" w="496664">
                    <a:moveTo>
                      <a:pt x="125563" y="0"/>
                    </a:moveTo>
                    <a:lnTo>
                      <a:pt x="125563" y="0"/>
                    </a:lnTo>
                    <a:cubicBezTo>
                      <a:pt x="125563" y="0"/>
                      <a:pt x="-14436" y="146133"/>
                      <a:pt x="1222" y="398845"/>
                    </a:cubicBezTo>
                    <a:cubicBezTo>
                      <a:pt x="16879" y="651556"/>
                      <a:pt x="236811" y="803366"/>
                      <a:pt x="496664" y="777820"/>
                    </a:cubicBezTo>
                    <a:cubicBezTo>
                      <a:pt x="496572" y="350042"/>
                      <a:pt x="265653" y="114453"/>
                      <a:pt x="125563" y="0"/>
                    </a:cubicBezTo>
                    <a:close/>
                  </a:path>
                </a:pathLst>
              </a:custGeom>
              <a:solidFill>
                <a:srgbClr val="0128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7" name="Google Shape;1097;p47"/>
              <p:cNvSpPr/>
              <p:nvPr/>
            </p:nvSpPr>
            <p:spPr>
              <a:xfrm>
                <a:off x="6450246" y="1098287"/>
                <a:ext cx="311043" cy="513571"/>
              </a:xfrm>
              <a:custGeom>
                <a:rect b="b" l="l" r="r" t="t"/>
                <a:pathLst>
                  <a:path extrusionOk="0" h="513571" w="311043">
                    <a:moveTo>
                      <a:pt x="311043" y="360205"/>
                    </a:moveTo>
                    <a:cubicBezTo>
                      <a:pt x="311043" y="360205"/>
                      <a:pt x="286231" y="53198"/>
                      <a:pt x="253085" y="0"/>
                    </a:cubicBezTo>
                    <a:cubicBezTo>
                      <a:pt x="253085" y="0"/>
                      <a:pt x="106677" y="81307"/>
                      <a:pt x="23631" y="240991"/>
                    </a:cubicBezTo>
                    <a:cubicBezTo>
                      <a:pt x="-59416" y="400676"/>
                      <a:pt x="103106" y="513572"/>
                      <a:pt x="103106" y="513572"/>
                    </a:cubicBezTo>
                    <a:lnTo>
                      <a:pt x="311043" y="360205"/>
                    </a:ln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8" name="Google Shape;1098;p47"/>
              <p:cNvSpPr/>
              <p:nvPr/>
            </p:nvSpPr>
            <p:spPr>
              <a:xfrm>
                <a:off x="6453000" y="1250280"/>
                <a:ext cx="308289" cy="326235"/>
              </a:xfrm>
              <a:custGeom>
                <a:rect b="b" l="l" r="r" t="t"/>
                <a:pathLst>
                  <a:path extrusionOk="0" h="326235" w="308289">
                    <a:moveTo>
                      <a:pt x="78652" y="0"/>
                    </a:moveTo>
                    <a:cubicBezTo>
                      <a:pt x="115185" y="44499"/>
                      <a:pt x="142196" y="178363"/>
                      <a:pt x="142196" y="178363"/>
                    </a:cubicBezTo>
                    <a:cubicBezTo>
                      <a:pt x="213157" y="106029"/>
                      <a:pt x="296204" y="86435"/>
                      <a:pt x="296295" y="86435"/>
                    </a:cubicBezTo>
                    <a:cubicBezTo>
                      <a:pt x="303895" y="153550"/>
                      <a:pt x="308289" y="208121"/>
                      <a:pt x="308289" y="208121"/>
                    </a:cubicBezTo>
                    <a:lnTo>
                      <a:pt x="148056" y="326236"/>
                    </a:lnTo>
                    <a:cubicBezTo>
                      <a:pt x="114910" y="315798"/>
                      <a:pt x="63727" y="299500"/>
                      <a:pt x="32322" y="289428"/>
                    </a:cubicBezTo>
                    <a:cubicBezTo>
                      <a:pt x="19594" y="270108"/>
                      <a:pt x="8424" y="247492"/>
                      <a:pt x="2289" y="221946"/>
                    </a:cubicBezTo>
                    <a:cubicBezTo>
                      <a:pt x="1465" y="199056"/>
                      <a:pt x="641" y="172778"/>
                      <a:pt x="0" y="149155"/>
                    </a:cubicBezTo>
                    <a:cubicBezTo>
                      <a:pt x="3388" y="130018"/>
                      <a:pt x="9981" y="109875"/>
                      <a:pt x="20785" y="88998"/>
                    </a:cubicBezTo>
                    <a:cubicBezTo>
                      <a:pt x="37998" y="55944"/>
                      <a:pt x="57959" y="26370"/>
                      <a:pt x="78652" y="0"/>
                    </a:cubicBezTo>
                    <a:close/>
                  </a:path>
                </a:pathLst>
              </a:custGeom>
              <a:solidFill>
                <a:srgbClr val="0128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9" name="Google Shape;1099;p47"/>
              <p:cNvSpPr/>
              <p:nvPr/>
            </p:nvSpPr>
            <p:spPr>
              <a:xfrm>
                <a:off x="6192048" y="1290750"/>
                <a:ext cx="713590" cy="863521"/>
              </a:xfrm>
              <a:custGeom>
                <a:rect b="b" l="l" r="r" t="t"/>
                <a:pathLst>
                  <a:path extrusionOk="0" h="863521" w="713590">
                    <a:moveTo>
                      <a:pt x="0" y="863522"/>
                    </a:moveTo>
                    <a:cubicBezTo>
                      <a:pt x="355536" y="839075"/>
                      <a:pt x="735243" y="680947"/>
                      <a:pt x="712628" y="0"/>
                    </a:cubicBezTo>
                    <a:cubicBezTo>
                      <a:pt x="712628" y="0"/>
                      <a:pt x="443618" y="13734"/>
                      <a:pt x="284667" y="323214"/>
                    </a:cubicBezTo>
                    <a:cubicBezTo>
                      <a:pt x="125623" y="632602"/>
                      <a:pt x="0" y="863522"/>
                      <a:pt x="0" y="863522"/>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0" name="Google Shape;1100;p47"/>
              <p:cNvSpPr/>
              <p:nvPr/>
            </p:nvSpPr>
            <p:spPr>
              <a:xfrm>
                <a:off x="6254430" y="1332833"/>
                <a:ext cx="618783" cy="778246"/>
              </a:xfrm>
              <a:custGeom>
                <a:rect b="b" l="l" r="r" t="t"/>
                <a:pathLst>
                  <a:path extrusionOk="0" h="778246" w="618783">
                    <a:moveTo>
                      <a:pt x="1986" y="770897"/>
                    </a:moveTo>
                    <a:cubicBezTo>
                      <a:pt x="32202" y="758079"/>
                      <a:pt x="64065" y="749930"/>
                      <a:pt x="95654" y="740957"/>
                    </a:cubicBezTo>
                    <a:cubicBezTo>
                      <a:pt x="128067" y="731709"/>
                      <a:pt x="160114" y="721454"/>
                      <a:pt x="191886" y="710192"/>
                    </a:cubicBezTo>
                    <a:cubicBezTo>
                      <a:pt x="255705" y="687484"/>
                      <a:pt x="317784" y="658001"/>
                      <a:pt x="370982" y="615516"/>
                    </a:cubicBezTo>
                    <a:cubicBezTo>
                      <a:pt x="480215" y="528349"/>
                      <a:pt x="538082" y="394119"/>
                      <a:pt x="575898" y="263002"/>
                    </a:cubicBezTo>
                    <a:cubicBezTo>
                      <a:pt x="587984" y="221067"/>
                      <a:pt x="598055" y="178216"/>
                      <a:pt x="604099" y="134907"/>
                    </a:cubicBezTo>
                    <a:cubicBezTo>
                      <a:pt x="610325" y="90133"/>
                      <a:pt x="610325" y="45359"/>
                      <a:pt x="608585" y="219"/>
                    </a:cubicBezTo>
                    <a:cubicBezTo>
                      <a:pt x="608585" y="-56"/>
                      <a:pt x="608951" y="-56"/>
                      <a:pt x="608951" y="128"/>
                    </a:cubicBezTo>
                    <a:cubicBezTo>
                      <a:pt x="628546" y="75850"/>
                      <a:pt x="615818" y="159446"/>
                      <a:pt x="597232" y="234160"/>
                    </a:cubicBezTo>
                    <a:cubicBezTo>
                      <a:pt x="579743" y="304572"/>
                      <a:pt x="556486" y="374525"/>
                      <a:pt x="525081" y="439992"/>
                    </a:cubicBezTo>
                    <a:cubicBezTo>
                      <a:pt x="494865" y="502987"/>
                      <a:pt x="454303" y="562227"/>
                      <a:pt x="402021" y="609016"/>
                    </a:cubicBezTo>
                    <a:cubicBezTo>
                      <a:pt x="351113" y="654613"/>
                      <a:pt x="291139" y="687393"/>
                      <a:pt x="228419" y="713946"/>
                    </a:cubicBezTo>
                    <a:cubicBezTo>
                      <a:pt x="192344" y="729237"/>
                      <a:pt x="155170" y="741506"/>
                      <a:pt x="117629" y="752585"/>
                    </a:cubicBezTo>
                    <a:cubicBezTo>
                      <a:pt x="80455" y="763572"/>
                      <a:pt x="42640" y="774377"/>
                      <a:pt x="4001" y="778222"/>
                    </a:cubicBezTo>
                    <a:cubicBezTo>
                      <a:pt x="155" y="778680"/>
                      <a:pt x="-1676" y="772454"/>
                      <a:pt x="1986" y="770897"/>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1" name="Google Shape;1101;p47"/>
              <p:cNvSpPr/>
              <p:nvPr/>
            </p:nvSpPr>
            <p:spPr>
              <a:xfrm>
                <a:off x="6401884" y="1389740"/>
                <a:ext cx="397410" cy="564144"/>
              </a:xfrm>
              <a:custGeom>
                <a:rect b="b" l="l" r="r" t="t"/>
                <a:pathLst>
                  <a:path extrusionOk="0" h="564144" w="397410">
                    <a:moveTo>
                      <a:pt x="1490" y="556870"/>
                    </a:moveTo>
                    <a:cubicBezTo>
                      <a:pt x="36467" y="527662"/>
                      <a:pt x="75563" y="504130"/>
                      <a:pt x="112280" y="477211"/>
                    </a:cubicBezTo>
                    <a:cubicBezTo>
                      <a:pt x="148905" y="450383"/>
                      <a:pt x="181409" y="420076"/>
                      <a:pt x="208512" y="383543"/>
                    </a:cubicBezTo>
                    <a:cubicBezTo>
                      <a:pt x="235614" y="347009"/>
                      <a:pt x="261984" y="309561"/>
                      <a:pt x="286156" y="271013"/>
                    </a:cubicBezTo>
                    <a:cubicBezTo>
                      <a:pt x="310878" y="231550"/>
                      <a:pt x="330930" y="189706"/>
                      <a:pt x="349609" y="147130"/>
                    </a:cubicBezTo>
                    <a:cubicBezTo>
                      <a:pt x="360230" y="123049"/>
                      <a:pt x="371034" y="99059"/>
                      <a:pt x="379092" y="73880"/>
                    </a:cubicBezTo>
                    <a:cubicBezTo>
                      <a:pt x="386692" y="49982"/>
                      <a:pt x="390629" y="25169"/>
                      <a:pt x="394474" y="447"/>
                    </a:cubicBezTo>
                    <a:cubicBezTo>
                      <a:pt x="394566" y="-194"/>
                      <a:pt x="395573" y="-102"/>
                      <a:pt x="395665" y="447"/>
                    </a:cubicBezTo>
                    <a:cubicBezTo>
                      <a:pt x="402989" y="44031"/>
                      <a:pt x="385867" y="89629"/>
                      <a:pt x="370211" y="129641"/>
                    </a:cubicBezTo>
                    <a:cubicBezTo>
                      <a:pt x="352997" y="173774"/>
                      <a:pt x="333677" y="217724"/>
                      <a:pt x="310237" y="258927"/>
                    </a:cubicBezTo>
                    <a:cubicBezTo>
                      <a:pt x="286706" y="300313"/>
                      <a:pt x="259604" y="339959"/>
                      <a:pt x="232043" y="378782"/>
                    </a:cubicBezTo>
                    <a:cubicBezTo>
                      <a:pt x="205948" y="415681"/>
                      <a:pt x="176557" y="448186"/>
                      <a:pt x="140939" y="476295"/>
                    </a:cubicBezTo>
                    <a:cubicBezTo>
                      <a:pt x="99462" y="509074"/>
                      <a:pt x="54688" y="541396"/>
                      <a:pt x="6709" y="563737"/>
                    </a:cubicBezTo>
                    <a:cubicBezTo>
                      <a:pt x="2680" y="565660"/>
                      <a:pt x="-2630" y="560349"/>
                      <a:pt x="1490" y="556870"/>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2" name="Google Shape;1102;p47"/>
              <p:cNvSpPr/>
              <p:nvPr/>
            </p:nvSpPr>
            <p:spPr>
              <a:xfrm>
                <a:off x="6464695" y="1414209"/>
                <a:ext cx="251930" cy="296697"/>
              </a:xfrm>
              <a:custGeom>
                <a:rect b="b" l="l" r="r" t="t"/>
                <a:pathLst>
                  <a:path extrusionOk="0" h="296697" w="251930">
                    <a:moveTo>
                      <a:pt x="849" y="291226"/>
                    </a:moveTo>
                    <a:cubicBezTo>
                      <a:pt x="21999" y="268427"/>
                      <a:pt x="50109" y="251579"/>
                      <a:pt x="73457" y="231070"/>
                    </a:cubicBezTo>
                    <a:cubicBezTo>
                      <a:pt x="97264" y="210102"/>
                      <a:pt x="119422" y="187120"/>
                      <a:pt x="140206" y="163131"/>
                    </a:cubicBezTo>
                    <a:cubicBezTo>
                      <a:pt x="161632" y="138409"/>
                      <a:pt x="181318" y="112405"/>
                      <a:pt x="200637" y="86035"/>
                    </a:cubicBezTo>
                    <a:cubicBezTo>
                      <a:pt x="210159" y="73033"/>
                      <a:pt x="219866" y="60032"/>
                      <a:pt x="228563" y="46480"/>
                    </a:cubicBezTo>
                    <a:cubicBezTo>
                      <a:pt x="237903" y="31922"/>
                      <a:pt x="244221" y="16265"/>
                      <a:pt x="250539" y="242"/>
                    </a:cubicBezTo>
                    <a:cubicBezTo>
                      <a:pt x="250630" y="-33"/>
                      <a:pt x="251180" y="-125"/>
                      <a:pt x="251180" y="242"/>
                    </a:cubicBezTo>
                    <a:cubicBezTo>
                      <a:pt x="256673" y="31006"/>
                      <a:pt x="230761" y="61771"/>
                      <a:pt x="214829" y="85761"/>
                    </a:cubicBezTo>
                    <a:cubicBezTo>
                      <a:pt x="196242" y="113870"/>
                      <a:pt x="176190" y="141156"/>
                      <a:pt x="154948" y="167342"/>
                    </a:cubicBezTo>
                    <a:cubicBezTo>
                      <a:pt x="133339" y="193895"/>
                      <a:pt x="110174" y="219350"/>
                      <a:pt x="84903" y="242423"/>
                    </a:cubicBezTo>
                    <a:cubicBezTo>
                      <a:pt x="61829" y="263483"/>
                      <a:pt x="34727" y="288021"/>
                      <a:pt x="3962" y="296536"/>
                    </a:cubicBezTo>
                    <a:cubicBezTo>
                      <a:pt x="849" y="297544"/>
                      <a:pt x="-1257" y="293607"/>
                      <a:pt x="849" y="291226"/>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3" name="Google Shape;1103;p47"/>
              <p:cNvSpPr/>
              <p:nvPr/>
            </p:nvSpPr>
            <p:spPr>
              <a:xfrm>
                <a:off x="6192048" y="1453181"/>
                <a:ext cx="423237" cy="701090"/>
              </a:xfrm>
              <a:custGeom>
                <a:rect b="b" l="l" r="r" t="t"/>
                <a:pathLst>
                  <a:path extrusionOk="0" h="701090" w="423237">
                    <a:moveTo>
                      <a:pt x="398112" y="0"/>
                    </a:moveTo>
                    <a:cubicBezTo>
                      <a:pt x="410747" y="39372"/>
                      <a:pt x="459092" y="216178"/>
                      <a:pt x="374031" y="396372"/>
                    </a:cubicBezTo>
                    <a:cubicBezTo>
                      <a:pt x="301148" y="550654"/>
                      <a:pt x="169390" y="653112"/>
                      <a:pt x="51092" y="696604"/>
                    </a:cubicBezTo>
                    <a:cubicBezTo>
                      <a:pt x="34061" y="698436"/>
                      <a:pt x="16939" y="699900"/>
                      <a:pt x="0" y="701091"/>
                    </a:cubicBezTo>
                    <a:cubicBezTo>
                      <a:pt x="0" y="701091"/>
                      <a:pt x="125623" y="470263"/>
                      <a:pt x="284667" y="160783"/>
                    </a:cubicBezTo>
                    <a:cubicBezTo>
                      <a:pt x="318636" y="94492"/>
                      <a:pt x="357733" y="41935"/>
                      <a:pt x="398112" y="0"/>
                    </a:cubicBezTo>
                    <a:close/>
                  </a:path>
                </a:pathLst>
              </a:custGeom>
              <a:solidFill>
                <a:srgbClr val="0128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4" name="Google Shape;1104;p47"/>
              <p:cNvSpPr/>
              <p:nvPr/>
            </p:nvSpPr>
            <p:spPr>
              <a:xfrm>
                <a:off x="5789633" y="1108633"/>
                <a:ext cx="801333" cy="1086849"/>
              </a:xfrm>
              <a:custGeom>
                <a:rect b="b" l="l" r="r" t="t"/>
                <a:pathLst>
                  <a:path extrusionOk="0" h="1086849" w="801333">
                    <a:moveTo>
                      <a:pt x="0" y="1081623"/>
                    </a:moveTo>
                    <a:cubicBezTo>
                      <a:pt x="0" y="1081623"/>
                      <a:pt x="178088" y="1107077"/>
                      <a:pt x="402415" y="1045639"/>
                    </a:cubicBezTo>
                    <a:cubicBezTo>
                      <a:pt x="613283" y="987863"/>
                      <a:pt x="999675" y="615023"/>
                      <a:pt x="678567" y="0"/>
                    </a:cubicBezTo>
                    <a:cubicBezTo>
                      <a:pt x="678567" y="0"/>
                      <a:pt x="529504" y="171038"/>
                      <a:pt x="468249" y="227807"/>
                    </a:cubicBezTo>
                    <a:cubicBezTo>
                      <a:pt x="406902" y="284575"/>
                      <a:pt x="0" y="513846"/>
                      <a:pt x="0" y="1081623"/>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5" name="Google Shape;1105;p47"/>
              <p:cNvSpPr/>
              <p:nvPr/>
            </p:nvSpPr>
            <p:spPr>
              <a:xfrm>
                <a:off x="5947432" y="1211284"/>
                <a:ext cx="596542" cy="936067"/>
              </a:xfrm>
              <a:custGeom>
                <a:rect b="b" l="l" r="r" t="t"/>
                <a:pathLst>
                  <a:path extrusionOk="0" h="936067" w="596542">
                    <a:moveTo>
                      <a:pt x="2893" y="927697"/>
                    </a:moveTo>
                    <a:cubicBezTo>
                      <a:pt x="43088" y="921288"/>
                      <a:pt x="83559" y="917259"/>
                      <a:pt x="123297" y="907828"/>
                    </a:cubicBezTo>
                    <a:cubicBezTo>
                      <a:pt x="163584" y="898305"/>
                      <a:pt x="203047" y="884754"/>
                      <a:pt x="241045" y="868273"/>
                    </a:cubicBezTo>
                    <a:cubicBezTo>
                      <a:pt x="311823" y="837417"/>
                      <a:pt x="377198" y="791727"/>
                      <a:pt x="429480" y="734775"/>
                    </a:cubicBezTo>
                    <a:cubicBezTo>
                      <a:pt x="482220" y="677366"/>
                      <a:pt x="523148" y="608969"/>
                      <a:pt x="547870" y="534987"/>
                    </a:cubicBezTo>
                    <a:cubicBezTo>
                      <a:pt x="574973" y="453772"/>
                      <a:pt x="586052" y="366971"/>
                      <a:pt x="583671" y="281543"/>
                    </a:cubicBezTo>
                    <a:cubicBezTo>
                      <a:pt x="582389" y="233198"/>
                      <a:pt x="576437" y="185037"/>
                      <a:pt x="566640" y="137699"/>
                    </a:cubicBezTo>
                    <a:cubicBezTo>
                      <a:pt x="556935" y="91094"/>
                      <a:pt x="541736" y="46229"/>
                      <a:pt x="528734" y="448"/>
                    </a:cubicBezTo>
                    <a:cubicBezTo>
                      <a:pt x="528642" y="81"/>
                      <a:pt x="529192" y="-193"/>
                      <a:pt x="529375" y="173"/>
                    </a:cubicBezTo>
                    <a:cubicBezTo>
                      <a:pt x="550617" y="37622"/>
                      <a:pt x="563893" y="79466"/>
                      <a:pt x="574148" y="121218"/>
                    </a:cubicBezTo>
                    <a:cubicBezTo>
                      <a:pt x="584403" y="162787"/>
                      <a:pt x="590996" y="205180"/>
                      <a:pt x="594200" y="247848"/>
                    </a:cubicBezTo>
                    <a:cubicBezTo>
                      <a:pt x="600885" y="335199"/>
                      <a:pt x="593377" y="424472"/>
                      <a:pt x="570211" y="509075"/>
                    </a:cubicBezTo>
                    <a:cubicBezTo>
                      <a:pt x="527818" y="663632"/>
                      <a:pt x="418493" y="794566"/>
                      <a:pt x="276205" y="867815"/>
                    </a:cubicBezTo>
                    <a:cubicBezTo>
                      <a:pt x="234545" y="889241"/>
                      <a:pt x="191419" y="906180"/>
                      <a:pt x="146004" y="917808"/>
                    </a:cubicBezTo>
                    <a:cubicBezTo>
                      <a:pt x="100132" y="929528"/>
                      <a:pt x="51512" y="938684"/>
                      <a:pt x="3992" y="935388"/>
                    </a:cubicBezTo>
                    <a:cubicBezTo>
                      <a:pt x="-220" y="935297"/>
                      <a:pt x="-1869" y="928429"/>
                      <a:pt x="2893" y="927697"/>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6" name="Google Shape;1106;p47"/>
              <p:cNvSpPr/>
              <p:nvPr/>
            </p:nvSpPr>
            <p:spPr>
              <a:xfrm>
                <a:off x="6100264" y="1226759"/>
                <a:ext cx="361501" cy="793247"/>
              </a:xfrm>
              <a:custGeom>
                <a:rect b="b" l="l" r="r" t="t"/>
                <a:pathLst>
                  <a:path extrusionOk="0" h="793247" w="361501">
                    <a:moveTo>
                      <a:pt x="1229" y="786508"/>
                    </a:moveTo>
                    <a:cubicBezTo>
                      <a:pt x="22288" y="770210"/>
                      <a:pt x="45179" y="756475"/>
                      <a:pt x="66330" y="740360"/>
                    </a:cubicBezTo>
                    <a:cubicBezTo>
                      <a:pt x="87663" y="724154"/>
                      <a:pt x="107715" y="706208"/>
                      <a:pt x="126486" y="687254"/>
                    </a:cubicBezTo>
                    <a:cubicBezTo>
                      <a:pt x="165308" y="647974"/>
                      <a:pt x="198454" y="603292"/>
                      <a:pt x="226105" y="555496"/>
                    </a:cubicBezTo>
                    <a:cubicBezTo>
                      <a:pt x="286261" y="451390"/>
                      <a:pt x="323985" y="332634"/>
                      <a:pt x="341565" y="213878"/>
                    </a:cubicBezTo>
                    <a:cubicBezTo>
                      <a:pt x="346784" y="178993"/>
                      <a:pt x="349623" y="143650"/>
                      <a:pt x="349256" y="108399"/>
                    </a:cubicBezTo>
                    <a:cubicBezTo>
                      <a:pt x="349073" y="90636"/>
                      <a:pt x="348157" y="72690"/>
                      <a:pt x="346418" y="55018"/>
                    </a:cubicBezTo>
                    <a:cubicBezTo>
                      <a:pt x="344678" y="37347"/>
                      <a:pt x="340649" y="19950"/>
                      <a:pt x="339826" y="2278"/>
                    </a:cubicBezTo>
                    <a:cubicBezTo>
                      <a:pt x="339734" y="81"/>
                      <a:pt x="343122" y="-926"/>
                      <a:pt x="344037" y="1088"/>
                    </a:cubicBezTo>
                    <a:cubicBezTo>
                      <a:pt x="356307" y="28282"/>
                      <a:pt x="358962" y="62251"/>
                      <a:pt x="360610" y="91918"/>
                    </a:cubicBezTo>
                    <a:cubicBezTo>
                      <a:pt x="362441" y="123598"/>
                      <a:pt x="361342" y="155370"/>
                      <a:pt x="358321" y="186867"/>
                    </a:cubicBezTo>
                    <a:cubicBezTo>
                      <a:pt x="352278" y="249771"/>
                      <a:pt x="338544" y="312033"/>
                      <a:pt x="320597" y="372555"/>
                    </a:cubicBezTo>
                    <a:cubicBezTo>
                      <a:pt x="286902" y="486550"/>
                      <a:pt x="233796" y="595234"/>
                      <a:pt x="152581" y="683042"/>
                    </a:cubicBezTo>
                    <a:cubicBezTo>
                      <a:pt x="131430" y="705841"/>
                      <a:pt x="108631" y="726901"/>
                      <a:pt x="84093" y="746037"/>
                    </a:cubicBezTo>
                    <a:cubicBezTo>
                      <a:pt x="59920" y="764807"/>
                      <a:pt x="34100" y="783211"/>
                      <a:pt x="4891" y="793100"/>
                    </a:cubicBezTo>
                    <a:cubicBezTo>
                      <a:pt x="1504" y="794199"/>
                      <a:pt x="-1884" y="788888"/>
                      <a:pt x="1229" y="786508"/>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7" name="Google Shape;1107;p47"/>
              <p:cNvSpPr/>
              <p:nvPr/>
            </p:nvSpPr>
            <p:spPr>
              <a:xfrm>
                <a:off x="6116611" y="1319323"/>
                <a:ext cx="240145" cy="490056"/>
              </a:xfrm>
              <a:custGeom>
                <a:rect b="b" l="l" r="r" t="t"/>
                <a:pathLst>
                  <a:path extrusionOk="0" h="490056" w="240145">
                    <a:moveTo>
                      <a:pt x="905" y="483442"/>
                    </a:moveTo>
                    <a:cubicBezTo>
                      <a:pt x="11435" y="470623"/>
                      <a:pt x="25170" y="460552"/>
                      <a:pt x="37164" y="449289"/>
                    </a:cubicBezTo>
                    <a:cubicBezTo>
                      <a:pt x="48884" y="438210"/>
                      <a:pt x="60055" y="426490"/>
                      <a:pt x="70585" y="414221"/>
                    </a:cubicBezTo>
                    <a:cubicBezTo>
                      <a:pt x="92468" y="388584"/>
                      <a:pt x="111329" y="360474"/>
                      <a:pt x="128635" y="331541"/>
                    </a:cubicBezTo>
                    <a:cubicBezTo>
                      <a:pt x="166267" y="268454"/>
                      <a:pt x="200877" y="201522"/>
                      <a:pt x="217633" y="129555"/>
                    </a:cubicBezTo>
                    <a:cubicBezTo>
                      <a:pt x="222394" y="108953"/>
                      <a:pt x="225874" y="87985"/>
                      <a:pt x="227339" y="66835"/>
                    </a:cubicBezTo>
                    <a:cubicBezTo>
                      <a:pt x="228804" y="45226"/>
                      <a:pt x="226698" y="23526"/>
                      <a:pt x="228163" y="2009"/>
                    </a:cubicBezTo>
                    <a:cubicBezTo>
                      <a:pt x="228346" y="-372"/>
                      <a:pt x="231368" y="-738"/>
                      <a:pt x="232191" y="1459"/>
                    </a:cubicBezTo>
                    <a:cubicBezTo>
                      <a:pt x="244919" y="35612"/>
                      <a:pt x="239883" y="77822"/>
                      <a:pt x="234206" y="112982"/>
                    </a:cubicBezTo>
                    <a:cubicBezTo>
                      <a:pt x="227888" y="152170"/>
                      <a:pt x="215253" y="190077"/>
                      <a:pt x="199779" y="226610"/>
                    </a:cubicBezTo>
                    <a:cubicBezTo>
                      <a:pt x="171577" y="293268"/>
                      <a:pt x="135502" y="359375"/>
                      <a:pt x="90179" y="416052"/>
                    </a:cubicBezTo>
                    <a:cubicBezTo>
                      <a:pt x="78184" y="430977"/>
                      <a:pt x="65457" y="445352"/>
                      <a:pt x="51356" y="458354"/>
                    </a:cubicBezTo>
                    <a:cubicBezTo>
                      <a:pt x="37714" y="470898"/>
                      <a:pt x="22606" y="484175"/>
                      <a:pt x="4660" y="489851"/>
                    </a:cubicBezTo>
                    <a:cubicBezTo>
                      <a:pt x="723" y="491133"/>
                      <a:pt x="-1292" y="486097"/>
                      <a:pt x="905" y="483442"/>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8" name="Google Shape;1108;p47"/>
              <p:cNvSpPr/>
              <p:nvPr/>
            </p:nvSpPr>
            <p:spPr>
              <a:xfrm>
                <a:off x="6110503" y="1418605"/>
                <a:ext cx="146370" cy="265254"/>
              </a:xfrm>
              <a:custGeom>
                <a:rect b="b" l="l" r="r" t="t"/>
                <a:pathLst>
                  <a:path extrusionOk="0" h="265254" w="146370">
                    <a:moveTo>
                      <a:pt x="1062" y="258812"/>
                    </a:moveTo>
                    <a:cubicBezTo>
                      <a:pt x="17177" y="239859"/>
                      <a:pt x="37229" y="224659"/>
                      <a:pt x="53710" y="206072"/>
                    </a:cubicBezTo>
                    <a:cubicBezTo>
                      <a:pt x="70283" y="187393"/>
                      <a:pt x="84750" y="166975"/>
                      <a:pt x="96927" y="145183"/>
                    </a:cubicBezTo>
                    <a:cubicBezTo>
                      <a:pt x="109197" y="123392"/>
                      <a:pt x="119268" y="100410"/>
                      <a:pt x="126776" y="76512"/>
                    </a:cubicBezTo>
                    <a:cubicBezTo>
                      <a:pt x="134468" y="52156"/>
                      <a:pt x="141518" y="26519"/>
                      <a:pt x="144173" y="1065"/>
                    </a:cubicBezTo>
                    <a:cubicBezTo>
                      <a:pt x="144356" y="-309"/>
                      <a:pt x="146371" y="-400"/>
                      <a:pt x="146371" y="1065"/>
                    </a:cubicBezTo>
                    <a:cubicBezTo>
                      <a:pt x="145730" y="27251"/>
                      <a:pt x="143990" y="52248"/>
                      <a:pt x="137031" y="77611"/>
                    </a:cubicBezTo>
                    <a:cubicBezTo>
                      <a:pt x="130164" y="102699"/>
                      <a:pt x="120550" y="127054"/>
                      <a:pt x="108372" y="149945"/>
                    </a:cubicBezTo>
                    <a:cubicBezTo>
                      <a:pt x="96378" y="172469"/>
                      <a:pt x="82002" y="193711"/>
                      <a:pt x="65613" y="213214"/>
                    </a:cubicBezTo>
                    <a:cubicBezTo>
                      <a:pt x="49040" y="232992"/>
                      <a:pt x="29629" y="254325"/>
                      <a:pt x="5640" y="264855"/>
                    </a:cubicBezTo>
                    <a:cubicBezTo>
                      <a:pt x="1794" y="266595"/>
                      <a:pt x="-1868" y="262291"/>
                      <a:pt x="1062" y="258812"/>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9" name="Google Shape;1109;p47"/>
              <p:cNvSpPr/>
              <p:nvPr/>
            </p:nvSpPr>
            <p:spPr>
              <a:xfrm>
                <a:off x="5789541" y="1412436"/>
                <a:ext cx="496664" cy="780608"/>
              </a:xfrm>
              <a:custGeom>
                <a:rect b="b" l="l" r="r" t="t"/>
                <a:pathLst>
                  <a:path extrusionOk="0" h="780608" w="496664">
                    <a:moveTo>
                      <a:pt x="371101" y="0"/>
                    </a:moveTo>
                    <a:lnTo>
                      <a:pt x="371101" y="0"/>
                    </a:lnTo>
                    <a:cubicBezTo>
                      <a:pt x="371101" y="0"/>
                      <a:pt x="511099" y="146133"/>
                      <a:pt x="495442" y="398845"/>
                    </a:cubicBezTo>
                    <a:cubicBezTo>
                      <a:pt x="479785" y="651556"/>
                      <a:pt x="259853" y="803366"/>
                      <a:pt x="0" y="777820"/>
                    </a:cubicBezTo>
                    <a:cubicBezTo>
                      <a:pt x="91" y="350042"/>
                      <a:pt x="231011" y="114453"/>
                      <a:pt x="371101" y="0"/>
                    </a:cubicBezTo>
                    <a:close/>
                  </a:path>
                </a:pathLst>
              </a:custGeom>
              <a:solidFill>
                <a:srgbClr val="0128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0" name="Google Shape;1110;p47"/>
              <p:cNvSpPr/>
              <p:nvPr/>
            </p:nvSpPr>
            <p:spPr>
              <a:xfrm>
                <a:off x="5314648" y="960944"/>
                <a:ext cx="949929" cy="1229312"/>
              </a:xfrm>
              <a:custGeom>
                <a:rect b="b" l="l" r="r" t="t"/>
                <a:pathLst>
                  <a:path extrusionOk="0" h="1229312" w="949929">
                    <a:moveTo>
                      <a:pt x="829879" y="437209"/>
                    </a:moveTo>
                    <a:cubicBezTo>
                      <a:pt x="599967" y="175982"/>
                      <a:pt x="543107" y="150437"/>
                      <a:pt x="474985" y="0"/>
                    </a:cubicBezTo>
                    <a:cubicBezTo>
                      <a:pt x="406863" y="150437"/>
                      <a:pt x="350094" y="175982"/>
                      <a:pt x="120091" y="437209"/>
                    </a:cubicBezTo>
                    <a:cubicBezTo>
                      <a:pt x="-109914" y="698436"/>
                      <a:pt x="-18992" y="1229313"/>
                      <a:pt x="474985" y="1229313"/>
                    </a:cubicBezTo>
                    <a:cubicBezTo>
                      <a:pt x="968962" y="1229313"/>
                      <a:pt x="1059792" y="698436"/>
                      <a:pt x="829879" y="437209"/>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11" name="Google Shape;1111;p47"/>
              <p:cNvGrpSpPr/>
              <p:nvPr/>
            </p:nvGrpSpPr>
            <p:grpSpPr>
              <a:xfrm>
                <a:off x="5393944" y="1007068"/>
                <a:ext cx="405064" cy="1183188"/>
                <a:chOff x="5393944" y="1007068"/>
                <a:chExt cx="405064" cy="1183188"/>
              </a:xfrm>
            </p:grpSpPr>
            <p:sp>
              <p:nvSpPr>
                <p:cNvPr id="1112" name="Google Shape;1112;p47"/>
                <p:cNvSpPr/>
                <p:nvPr/>
              </p:nvSpPr>
              <p:spPr>
                <a:xfrm>
                  <a:off x="5783291" y="1007068"/>
                  <a:ext cx="15717" cy="1183188"/>
                </a:xfrm>
                <a:custGeom>
                  <a:rect b="b" l="l" r="r" t="t"/>
                  <a:pathLst>
                    <a:path extrusionOk="0" h="1183188" w="15717">
                      <a:moveTo>
                        <a:pt x="14857" y="151924"/>
                      </a:moveTo>
                      <a:cubicBezTo>
                        <a:pt x="14674" y="102847"/>
                        <a:pt x="16047" y="53220"/>
                        <a:pt x="12202" y="4326"/>
                      </a:cubicBezTo>
                      <a:cubicBezTo>
                        <a:pt x="11744" y="-1442"/>
                        <a:pt x="3686" y="-1442"/>
                        <a:pt x="3229" y="4326"/>
                      </a:cubicBezTo>
                      <a:cubicBezTo>
                        <a:pt x="-159" y="48185"/>
                        <a:pt x="756" y="92592"/>
                        <a:pt x="665" y="136450"/>
                      </a:cubicBezTo>
                      <a:cubicBezTo>
                        <a:pt x="573" y="179759"/>
                        <a:pt x="390" y="223068"/>
                        <a:pt x="299" y="266377"/>
                      </a:cubicBezTo>
                      <a:cubicBezTo>
                        <a:pt x="24" y="352995"/>
                        <a:pt x="24" y="439704"/>
                        <a:pt x="24" y="526322"/>
                      </a:cubicBezTo>
                      <a:cubicBezTo>
                        <a:pt x="-67" y="700381"/>
                        <a:pt x="115" y="874349"/>
                        <a:pt x="390" y="1048409"/>
                      </a:cubicBezTo>
                      <a:cubicBezTo>
                        <a:pt x="482" y="1093274"/>
                        <a:pt x="390" y="1138231"/>
                        <a:pt x="299" y="1183097"/>
                      </a:cubicBezTo>
                      <a:cubicBezTo>
                        <a:pt x="2313" y="1183097"/>
                        <a:pt x="4327" y="1183188"/>
                        <a:pt x="6341" y="1183188"/>
                      </a:cubicBezTo>
                      <a:cubicBezTo>
                        <a:pt x="9363" y="1183188"/>
                        <a:pt x="12202" y="1183097"/>
                        <a:pt x="15223" y="1183005"/>
                      </a:cubicBezTo>
                      <a:cubicBezTo>
                        <a:pt x="15132" y="1149127"/>
                        <a:pt x="15040" y="1115249"/>
                        <a:pt x="15040" y="1081463"/>
                      </a:cubicBezTo>
                      <a:cubicBezTo>
                        <a:pt x="15223" y="994845"/>
                        <a:pt x="15315" y="908136"/>
                        <a:pt x="15498" y="821518"/>
                      </a:cubicBezTo>
                      <a:cubicBezTo>
                        <a:pt x="15864" y="647550"/>
                        <a:pt x="15773" y="473490"/>
                        <a:pt x="15223" y="299431"/>
                      </a:cubicBezTo>
                      <a:cubicBezTo>
                        <a:pt x="15132" y="250262"/>
                        <a:pt x="15040" y="201093"/>
                        <a:pt x="14857" y="151924"/>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3" name="Google Shape;1113;p47"/>
                <p:cNvSpPr/>
                <p:nvPr/>
              </p:nvSpPr>
              <p:spPr>
                <a:xfrm>
                  <a:off x="5393944" y="1490931"/>
                  <a:ext cx="152591" cy="644845"/>
                </a:xfrm>
                <a:custGeom>
                  <a:rect b="b" l="l" r="r" t="t"/>
                  <a:pathLst>
                    <a:path extrusionOk="0" h="644845" w="152591">
                      <a:moveTo>
                        <a:pt x="152592" y="644845"/>
                      </a:moveTo>
                      <a:cubicBezTo>
                        <a:pt x="147647" y="637795"/>
                        <a:pt x="142886" y="630745"/>
                        <a:pt x="138216" y="623511"/>
                      </a:cubicBezTo>
                      <a:cubicBezTo>
                        <a:pt x="63135" y="507045"/>
                        <a:pt x="23398" y="370525"/>
                        <a:pt x="12410" y="232999"/>
                      </a:cubicBezTo>
                      <a:cubicBezTo>
                        <a:pt x="9297" y="194635"/>
                        <a:pt x="8565" y="156087"/>
                        <a:pt x="9847" y="117631"/>
                      </a:cubicBezTo>
                      <a:cubicBezTo>
                        <a:pt x="11220" y="78625"/>
                        <a:pt x="16347" y="39986"/>
                        <a:pt x="18270" y="1072"/>
                      </a:cubicBezTo>
                      <a:cubicBezTo>
                        <a:pt x="18362" y="-210"/>
                        <a:pt x="16439" y="-393"/>
                        <a:pt x="16073" y="798"/>
                      </a:cubicBezTo>
                      <a:cubicBezTo>
                        <a:pt x="7283" y="34401"/>
                        <a:pt x="4261" y="69836"/>
                        <a:pt x="2063" y="104446"/>
                      </a:cubicBezTo>
                      <a:cubicBezTo>
                        <a:pt x="-226" y="140338"/>
                        <a:pt x="-592" y="176322"/>
                        <a:pt x="873" y="212306"/>
                      </a:cubicBezTo>
                      <a:cubicBezTo>
                        <a:pt x="3895" y="282534"/>
                        <a:pt x="14607" y="352396"/>
                        <a:pt x="33652" y="419969"/>
                      </a:cubicBezTo>
                      <a:cubicBezTo>
                        <a:pt x="54529" y="493951"/>
                        <a:pt x="85751" y="566285"/>
                        <a:pt x="127870" y="631111"/>
                      </a:cubicBezTo>
                      <a:cubicBezTo>
                        <a:pt x="135927" y="635964"/>
                        <a:pt x="144168" y="640450"/>
                        <a:pt x="152592" y="644845"/>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4" name="Google Shape;1114;p47"/>
                <p:cNvSpPr/>
                <p:nvPr/>
              </p:nvSpPr>
              <p:spPr>
                <a:xfrm>
                  <a:off x="5502068" y="1309537"/>
                  <a:ext cx="165238" cy="868632"/>
                </a:xfrm>
                <a:custGeom>
                  <a:rect b="b" l="l" r="r" t="t"/>
                  <a:pathLst>
                    <a:path extrusionOk="0" h="868632" w="165238">
                      <a:moveTo>
                        <a:pt x="126965" y="829993"/>
                      </a:moveTo>
                      <a:cubicBezTo>
                        <a:pt x="133283" y="841713"/>
                        <a:pt x="140058" y="853159"/>
                        <a:pt x="147109" y="864512"/>
                      </a:cubicBezTo>
                      <a:cubicBezTo>
                        <a:pt x="153060" y="865977"/>
                        <a:pt x="159104" y="867351"/>
                        <a:pt x="165238" y="868633"/>
                      </a:cubicBezTo>
                      <a:cubicBezTo>
                        <a:pt x="159927" y="860300"/>
                        <a:pt x="154709" y="851877"/>
                        <a:pt x="149672" y="843270"/>
                      </a:cubicBezTo>
                      <a:cubicBezTo>
                        <a:pt x="116710" y="786868"/>
                        <a:pt x="91439" y="726345"/>
                        <a:pt x="71936" y="664083"/>
                      </a:cubicBezTo>
                      <a:cubicBezTo>
                        <a:pt x="29910" y="530219"/>
                        <a:pt x="8392" y="386650"/>
                        <a:pt x="13154" y="246377"/>
                      </a:cubicBezTo>
                      <a:cubicBezTo>
                        <a:pt x="14527" y="205174"/>
                        <a:pt x="18281" y="163971"/>
                        <a:pt x="24782" y="123317"/>
                      </a:cubicBezTo>
                      <a:cubicBezTo>
                        <a:pt x="31374" y="82023"/>
                        <a:pt x="41721" y="41552"/>
                        <a:pt x="50877" y="807"/>
                      </a:cubicBezTo>
                      <a:cubicBezTo>
                        <a:pt x="51060" y="166"/>
                        <a:pt x="50053" y="-383"/>
                        <a:pt x="49778" y="349"/>
                      </a:cubicBezTo>
                      <a:cubicBezTo>
                        <a:pt x="19746" y="66457"/>
                        <a:pt x="7843" y="142087"/>
                        <a:pt x="2624" y="214055"/>
                      </a:cubicBezTo>
                      <a:cubicBezTo>
                        <a:pt x="-2870" y="290327"/>
                        <a:pt x="518" y="367147"/>
                        <a:pt x="10407" y="442960"/>
                      </a:cubicBezTo>
                      <a:cubicBezTo>
                        <a:pt x="27987" y="576550"/>
                        <a:pt x="62414" y="710871"/>
                        <a:pt x="126965" y="829993"/>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5" name="Google Shape;1115;p47"/>
                <p:cNvSpPr/>
                <p:nvPr/>
              </p:nvSpPr>
              <p:spPr>
                <a:xfrm>
                  <a:off x="5628127" y="1144725"/>
                  <a:ext cx="119112" cy="1044157"/>
                </a:xfrm>
                <a:custGeom>
                  <a:rect b="b" l="l" r="r" t="t"/>
                  <a:pathLst>
                    <a:path extrusionOk="0" h="1044157" w="119112">
                      <a:moveTo>
                        <a:pt x="82030" y="925951"/>
                      </a:moveTo>
                      <a:cubicBezTo>
                        <a:pt x="60605" y="852060"/>
                        <a:pt x="43116" y="777071"/>
                        <a:pt x="31671" y="700983"/>
                      </a:cubicBezTo>
                      <a:cubicBezTo>
                        <a:pt x="9055" y="551096"/>
                        <a:pt x="9879" y="397363"/>
                        <a:pt x="33594" y="247659"/>
                      </a:cubicBezTo>
                      <a:cubicBezTo>
                        <a:pt x="46779" y="164246"/>
                        <a:pt x="67380" y="82572"/>
                        <a:pt x="89538" y="1174"/>
                      </a:cubicBezTo>
                      <a:cubicBezTo>
                        <a:pt x="89904" y="-17"/>
                        <a:pt x="88165" y="-475"/>
                        <a:pt x="87707" y="624"/>
                      </a:cubicBezTo>
                      <a:cubicBezTo>
                        <a:pt x="29748" y="139799"/>
                        <a:pt x="5392" y="294996"/>
                        <a:pt x="723" y="445067"/>
                      </a:cubicBezTo>
                      <a:cubicBezTo>
                        <a:pt x="-4130" y="598982"/>
                        <a:pt x="15556" y="751708"/>
                        <a:pt x="56668" y="900039"/>
                      </a:cubicBezTo>
                      <a:cubicBezTo>
                        <a:pt x="68753" y="943531"/>
                        <a:pt x="82030" y="986748"/>
                        <a:pt x="96405" y="1029599"/>
                      </a:cubicBezTo>
                      <a:cubicBezTo>
                        <a:pt x="97871" y="1033902"/>
                        <a:pt x="99244" y="1038297"/>
                        <a:pt x="100709" y="1042692"/>
                      </a:cubicBezTo>
                      <a:cubicBezTo>
                        <a:pt x="106752" y="1043242"/>
                        <a:pt x="112886" y="1043791"/>
                        <a:pt x="119112" y="1044157"/>
                      </a:cubicBezTo>
                      <a:cubicBezTo>
                        <a:pt x="118380" y="1041777"/>
                        <a:pt x="117556" y="1039488"/>
                        <a:pt x="116732" y="1037107"/>
                      </a:cubicBezTo>
                      <a:cubicBezTo>
                        <a:pt x="104646" y="1000207"/>
                        <a:pt x="92834" y="963216"/>
                        <a:pt x="82030" y="925951"/>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16" name="Google Shape;1116;p47"/>
              <p:cNvGrpSpPr/>
              <p:nvPr/>
            </p:nvGrpSpPr>
            <p:grpSpPr>
              <a:xfrm>
                <a:off x="5783370" y="1007068"/>
                <a:ext cx="405104" cy="1183279"/>
                <a:chOff x="5783370" y="1007068"/>
                <a:chExt cx="405104" cy="1183279"/>
              </a:xfrm>
            </p:grpSpPr>
            <p:sp>
              <p:nvSpPr>
                <p:cNvPr id="1117" name="Google Shape;1117;p47"/>
                <p:cNvSpPr/>
                <p:nvPr/>
              </p:nvSpPr>
              <p:spPr>
                <a:xfrm>
                  <a:off x="5783370" y="1007068"/>
                  <a:ext cx="15844" cy="1183279"/>
                </a:xfrm>
                <a:custGeom>
                  <a:rect b="b" l="l" r="r" t="t"/>
                  <a:pathLst>
                    <a:path extrusionOk="0" h="1183279" w="15844">
                      <a:moveTo>
                        <a:pt x="15510" y="1183005"/>
                      </a:moveTo>
                      <a:cubicBezTo>
                        <a:pt x="15419" y="1138140"/>
                        <a:pt x="15328" y="1093274"/>
                        <a:pt x="15419" y="1048409"/>
                      </a:cubicBezTo>
                      <a:cubicBezTo>
                        <a:pt x="15694" y="874349"/>
                        <a:pt x="15968" y="700381"/>
                        <a:pt x="15785" y="526322"/>
                      </a:cubicBezTo>
                      <a:cubicBezTo>
                        <a:pt x="15694" y="439704"/>
                        <a:pt x="15694" y="352995"/>
                        <a:pt x="15510" y="266377"/>
                      </a:cubicBezTo>
                      <a:cubicBezTo>
                        <a:pt x="15419" y="223068"/>
                        <a:pt x="15236" y="179759"/>
                        <a:pt x="15144" y="136450"/>
                      </a:cubicBezTo>
                      <a:cubicBezTo>
                        <a:pt x="15053" y="92501"/>
                        <a:pt x="15968" y="48093"/>
                        <a:pt x="12580" y="4326"/>
                      </a:cubicBezTo>
                      <a:cubicBezTo>
                        <a:pt x="12123" y="-1442"/>
                        <a:pt x="4065" y="-1442"/>
                        <a:pt x="3608" y="4326"/>
                      </a:cubicBezTo>
                      <a:cubicBezTo>
                        <a:pt x="-146" y="53220"/>
                        <a:pt x="1135" y="102847"/>
                        <a:pt x="952" y="151924"/>
                      </a:cubicBezTo>
                      <a:cubicBezTo>
                        <a:pt x="769" y="201093"/>
                        <a:pt x="677" y="250354"/>
                        <a:pt x="494" y="299522"/>
                      </a:cubicBezTo>
                      <a:cubicBezTo>
                        <a:pt x="-55" y="473490"/>
                        <a:pt x="-146" y="647550"/>
                        <a:pt x="220" y="821609"/>
                      </a:cubicBezTo>
                      <a:cubicBezTo>
                        <a:pt x="403" y="908227"/>
                        <a:pt x="494" y="994936"/>
                        <a:pt x="677" y="1081554"/>
                      </a:cubicBezTo>
                      <a:cubicBezTo>
                        <a:pt x="769" y="1115432"/>
                        <a:pt x="586" y="1149310"/>
                        <a:pt x="586" y="1183188"/>
                      </a:cubicBezTo>
                      <a:cubicBezTo>
                        <a:pt x="2509" y="1183188"/>
                        <a:pt x="4340" y="1183280"/>
                        <a:pt x="6263" y="1183280"/>
                      </a:cubicBezTo>
                      <a:cubicBezTo>
                        <a:pt x="9376" y="1183188"/>
                        <a:pt x="12398" y="1183097"/>
                        <a:pt x="15510" y="1183005"/>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8" name="Google Shape;1118;p47"/>
                <p:cNvSpPr/>
                <p:nvPr/>
              </p:nvSpPr>
              <p:spPr>
                <a:xfrm>
                  <a:off x="5915805" y="1309486"/>
                  <a:ext cx="164691" cy="867859"/>
                </a:xfrm>
                <a:custGeom>
                  <a:rect b="b" l="l" r="r" t="t"/>
                  <a:pathLst>
                    <a:path extrusionOk="0" h="867859" w="164691">
                      <a:moveTo>
                        <a:pt x="162065" y="214015"/>
                      </a:moveTo>
                      <a:cubicBezTo>
                        <a:pt x="156846" y="142047"/>
                        <a:pt x="144943" y="66417"/>
                        <a:pt x="114910" y="309"/>
                      </a:cubicBezTo>
                      <a:cubicBezTo>
                        <a:pt x="114636" y="-332"/>
                        <a:pt x="113628" y="126"/>
                        <a:pt x="113812" y="767"/>
                      </a:cubicBezTo>
                      <a:cubicBezTo>
                        <a:pt x="122968" y="41512"/>
                        <a:pt x="133223" y="81982"/>
                        <a:pt x="139907" y="123277"/>
                      </a:cubicBezTo>
                      <a:cubicBezTo>
                        <a:pt x="146408" y="163930"/>
                        <a:pt x="150070" y="205225"/>
                        <a:pt x="151535" y="246336"/>
                      </a:cubicBezTo>
                      <a:cubicBezTo>
                        <a:pt x="156297" y="386701"/>
                        <a:pt x="134779" y="530178"/>
                        <a:pt x="92752" y="664042"/>
                      </a:cubicBezTo>
                      <a:cubicBezTo>
                        <a:pt x="73158" y="726304"/>
                        <a:pt x="47887" y="786827"/>
                        <a:pt x="15016" y="843229"/>
                      </a:cubicBezTo>
                      <a:cubicBezTo>
                        <a:pt x="10163" y="851561"/>
                        <a:pt x="5127" y="859710"/>
                        <a:pt x="0" y="867859"/>
                      </a:cubicBezTo>
                      <a:cubicBezTo>
                        <a:pt x="6135" y="866486"/>
                        <a:pt x="12269" y="865113"/>
                        <a:pt x="18221" y="863556"/>
                      </a:cubicBezTo>
                      <a:cubicBezTo>
                        <a:pt x="24996" y="852569"/>
                        <a:pt x="31589" y="841398"/>
                        <a:pt x="37815" y="829953"/>
                      </a:cubicBezTo>
                      <a:cubicBezTo>
                        <a:pt x="102366" y="710830"/>
                        <a:pt x="136885" y="576509"/>
                        <a:pt x="154374" y="442828"/>
                      </a:cubicBezTo>
                      <a:cubicBezTo>
                        <a:pt x="164171" y="367106"/>
                        <a:pt x="167559" y="290377"/>
                        <a:pt x="162065" y="214015"/>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9" name="Google Shape;1119;p47"/>
                <p:cNvSpPr/>
                <p:nvPr/>
              </p:nvSpPr>
              <p:spPr>
                <a:xfrm>
                  <a:off x="6037766" y="1490962"/>
                  <a:ext cx="150708" cy="642159"/>
                </a:xfrm>
                <a:custGeom>
                  <a:rect b="b" l="l" r="r" t="t"/>
                  <a:pathLst>
                    <a:path extrusionOk="0" h="642159" w="150708">
                      <a:moveTo>
                        <a:pt x="117016" y="419938"/>
                      </a:moveTo>
                      <a:cubicBezTo>
                        <a:pt x="136061" y="352274"/>
                        <a:pt x="146774" y="282412"/>
                        <a:pt x="149795" y="212276"/>
                      </a:cubicBezTo>
                      <a:cubicBezTo>
                        <a:pt x="151352" y="176383"/>
                        <a:pt x="150894" y="140308"/>
                        <a:pt x="148605" y="104416"/>
                      </a:cubicBezTo>
                      <a:cubicBezTo>
                        <a:pt x="146408" y="69805"/>
                        <a:pt x="143478" y="34370"/>
                        <a:pt x="134596" y="767"/>
                      </a:cubicBezTo>
                      <a:cubicBezTo>
                        <a:pt x="134321" y="-423"/>
                        <a:pt x="132398" y="-148"/>
                        <a:pt x="132398" y="1042"/>
                      </a:cubicBezTo>
                      <a:cubicBezTo>
                        <a:pt x="134321" y="39956"/>
                        <a:pt x="139449" y="78595"/>
                        <a:pt x="140823" y="117600"/>
                      </a:cubicBezTo>
                      <a:cubicBezTo>
                        <a:pt x="142196" y="156057"/>
                        <a:pt x="141372" y="194604"/>
                        <a:pt x="138259" y="232969"/>
                      </a:cubicBezTo>
                      <a:cubicBezTo>
                        <a:pt x="127271" y="370495"/>
                        <a:pt x="87533" y="507014"/>
                        <a:pt x="12452" y="623481"/>
                      </a:cubicBezTo>
                      <a:cubicBezTo>
                        <a:pt x="8424" y="629799"/>
                        <a:pt x="4211" y="636025"/>
                        <a:pt x="0" y="642160"/>
                      </a:cubicBezTo>
                      <a:cubicBezTo>
                        <a:pt x="8607" y="637582"/>
                        <a:pt x="16939" y="632729"/>
                        <a:pt x="25088" y="627601"/>
                      </a:cubicBezTo>
                      <a:cubicBezTo>
                        <a:pt x="66108" y="563599"/>
                        <a:pt x="96506" y="492547"/>
                        <a:pt x="117016" y="419938"/>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0" name="Google Shape;1120;p47"/>
                <p:cNvSpPr/>
                <p:nvPr/>
              </p:nvSpPr>
              <p:spPr>
                <a:xfrm>
                  <a:off x="5835414" y="1144699"/>
                  <a:ext cx="119112" cy="1044000"/>
                </a:xfrm>
                <a:custGeom>
                  <a:rect b="b" l="l" r="r" t="t"/>
                  <a:pathLst>
                    <a:path extrusionOk="0" h="1044000" w="119112">
                      <a:moveTo>
                        <a:pt x="36900" y="925977"/>
                      </a:moveTo>
                      <a:cubicBezTo>
                        <a:pt x="26096" y="963243"/>
                        <a:pt x="14284" y="1000234"/>
                        <a:pt x="2289" y="1037133"/>
                      </a:cubicBezTo>
                      <a:cubicBezTo>
                        <a:pt x="1557" y="1039422"/>
                        <a:pt x="733" y="1041711"/>
                        <a:pt x="0" y="1044000"/>
                      </a:cubicBezTo>
                      <a:cubicBezTo>
                        <a:pt x="6226" y="1043543"/>
                        <a:pt x="12361" y="1042993"/>
                        <a:pt x="18496" y="1042352"/>
                      </a:cubicBezTo>
                      <a:cubicBezTo>
                        <a:pt x="19869" y="1038049"/>
                        <a:pt x="21334" y="1033837"/>
                        <a:pt x="22708" y="1029625"/>
                      </a:cubicBezTo>
                      <a:cubicBezTo>
                        <a:pt x="37083" y="986774"/>
                        <a:pt x="50359" y="943649"/>
                        <a:pt x="62445" y="900065"/>
                      </a:cubicBezTo>
                      <a:cubicBezTo>
                        <a:pt x="103557" y="751734"/>
                        <a:pt x="123243" y="599009"/>
                        <a:pt x="118390" y="445093"/>
                      </a:cubicBezTo>
                      <a:cubicBezTo>
                        <a:pt x="113629" y="294931"/>
                        <a:pt x="89273" y="139825"/>
                        <a:pt x="31406" y="651"/>
                      </a:cubicBezTo>
                      <a:cubicBezTo>
                        <a:pt x="30948" y="-448"/>
                        <a:pt x="29208" y="-82"/>
                        <a:pt x="29575" y="1200"/>
                      </a:cubicBezTo>
                      <a:cubicBezTo>
                        <a:pt x="51733" y="82599"/>
                        <a:pt x="72426" y="164272"/>
                        <a:pt x="85519" y="247685"/>
                      </a:cubicBezTo>
                      <a:cubicBezTo>
                        <a:pt x="109142" y="397389"/>
                        <a:pt x="109966" y="551122"/>
                        <a:pt x="87442" y="701009"/>
                      </a:cubicBezTo>
                      <a:cubicBezTo>
                        <a:pt x="75814" y="777097"/>
                        <a:pt x="58417" y="851995"/>
                        <a:pt x="36900" y="925977"/>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21" name="Google Shape;1121;p47"/>
              <p:cNvSpPr/>
              <p:nvPr/>
            </p:nvSpPr>
            <p:spPr>
              <a:xfrm>
                <a:off x="5532868" y="113811"/>
                <a:ext cx="509169" cy="763444"/>
              </a:xfrm>
              <a:custGeom>
                <a:rect b="b" l="l" r="r" t="t"/>
                <a:pathLst>
                  <a:path extrusionOk="0" h="763444" w="509169">
                    <a:moveTo>
                      <a:pt x="258322" y="763445"/>
                    </a:moveTo>
                    <a:cubicBezTo>
                      <a:pt x="-86684" y="763445"/>
                      <a:pt x="-82930" y="326694"/>
                      <a:pt x="250539" y="0"/>
                    </a:cubicBezTo>
                    <a:cubicBezTo>
                      <a:pt x="250539" y="0"/>
                      <a:pt x="435769" y="185963"/>
                      <a:pt x="492904" y="395090"/>
                    </a:cubicBezTo>
                    <a:cubicBezTo>
                      <a:pt x="538868" y="563107"/>
                      <a:pt x="495467" y="763445"/>
                      <a:pt x="258322" y="763445"/>
                    </a:cubicBezTo>
                    <a:close/>
                  </a:path>
                </a:pathLst>
              </a:custGeom>
              <a:solidFill>
                <a:srgbClr val="E5C698">
                  <a:alpha val="60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2" name="Google Shape;1122;p47"/>
              <p:cNvSpPr/>
              <p:nvPr/>
            </p:nvSpPr>
            <p:spPr>
              <a:xfrm>
                <a:off x="5581934" y="260951"/>
                <a:ext cx="411036" cy="616304"/>
              </a:xfrm>
              <a:custGeom>
                <a:rect b="b" l="l" r="r" t="t"/>
                <a:pathLst>
                  <a:path extrusionOk="0" h="616304" w="411036">
                    <a:moveTo>
                      <a:pt x="208523" y="616304"/>
                    </a:moveTo>
                    <a:cubicBezTo>
                      <a:pt x="-70009" y="616304"/>
                      <a:pt x="-66896" y="263790"/>
                      <a:pt x="202205" y="0"/>
                    </a:cubicBezTo>
                    <a:cubicBezTo>
                      <a:pt x="202205" y="0"/>
                      <a:pt x="351726" y="150070"/>
                      <a:pt x="397873" y="318911"/>
                    </a:cubicBezTo>
                    <a:cubicBezTo>
                      <a:pt x="435047" y="454606"/>
                      <a:pt x="399979" y="616304"/>
                      <a:pt x="208523" y="616304"/>
                    </a:cubicBezTo>
                    <a:close/>
                  </a:path>
                </a:pathLst>
              </a:custGeom>
              <a:solidFill>
                <a:srgbClr val="E5C698">
                  <a:alpha val="6013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3" name="Google Shape;1123;p47"/>
              <p:cNvSpPr/>
              <p:nvPr/>
            </p:nvSpPr>
            <p:spPr>
              <a:xfrm>
                <a:off x="5641690" y="442702"/>
                <a:ext cx="290419" cy="435377"/>
              </a:xfrm>
              <a:custGeom>
                <a:rect b="b" l="l" r="r" t="t"/>
                <a:pathLst>
                  <a:path extrusionOk="0" h="435377" w="290419">
                    <a:moveTo>
                      <a:pt x="147302" y="435378"/>
                    </a:moveTo>
                    <a:cubicBezTo>
                      <a:pt x="-49465" y="435378"/>
                      <a:pt x="-47268" y="186329"/>
                      <a:pt x="142907" y="0"/>
                    </a:cubicBezTo>
                    <a:cubicBezTo>
                      <a:pt x="142907" y="0"/>
                      <a:pt x="248478" y="106029"/>
                      <a:pt x="281166" y="225334"/>
                    </a:cubicBezTo>
                    <a:cubicBezTo>
                      <a:pt x="307353" y="321200"/>
                      <a:pt x="282539" y="435378"/>
                      <a:pt x="147302" y="43537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4" name="Google Shape;1124;p47"/>
              <p:cNvSpPr/>
              <p:nvPr/>
            </p:nvSpPr>
            <p:spPr>
              <a:xfrm>
                <a:off x="5768757" y="811972"/>
                <a:ext cx="44957" cy="66199"/>
              </a:xfrm>
              <a:custGeom>
                <a:rect b="b" l="l" r="r" t="t"/>
                <a:pathLst>
                  <a:path extrusionOk="0" h="66199" w="44957">
                    <a:moveTo>
                      <a:pt x="22524" y="0"/>
                    </a:moveTo>
                    <a:cubicBezTo>
                      <a:pt x="10072" y="0"/>
                      <a:pt x="0" y="10072"/>
                      <a:pt x="0" y="22524"/>
                    </a:cubicBezTo>
                    <a:lnTo>
                      <a:pt x="0" y="65192"/>
                    </a:lnTo>
                    <a:cubicBezTo>
                      <a:pt x="6501" y="65833"/>
                      <a:pt x="13185" y="66199"/>
                      <a:pt x="20144" y="66199"/>
                    </a:cubicBezTo>
                    <a:cubicBezTo>
                      <a:pt x="28842" y="66199"/>
                      <a:pt x="37083" y="65742"/>
                      <a:pt x="44957" y="64826"/>
                    </a:cubicBezTo>
                    <a:lnTo>
                      <a:pt x="44957" y="22524"/>
                    </a:lnTo>
                    <a:cubicBezTo>
                      <a:pt x="45048" y="10072"/>
                      <a:pt x="34977" y="0"/>
                      <a:pt x="22524" y="0"/>
                    </a:cubicBezTo>
                    <a:close/>
                  </a:path>
                </a:pathLst>
              </a:custGeom>
              <a:solidFill>
                <a:srgbClr val="27466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25" name="Google Shape;1125;p47"/>
          <p:cNvGrpSpPr/>
          <p:nvPr/>
        </p:nvGrpSpPr>
        <p:grpSpPr>
          <a:xfrm rot="4362286">
            <a:off x="355101" y="3514894"/>
            <a:ext cx="1185976" cy="489827"/>
            <a:chOff x="494520" y="1519639"/>
            <a:chExt cx="1185958" cy="489820"/>
          </a:xfrm>
        </p:grpSpPr>
        <p:sp>
          <p:nvSpPr>
            <p:cNvPr id="1126" name="Google Shape;1126;p47"/>
            <p:cNvSpPr/>
            <p:nvPr/>
          </p:nvSpPr>
          <p:spPr>
            <a:xfrm>
              <a:off x="494520" y="1519639"/>
              <a:ext cx="1185958" cy="489820"/>
            </a:xfrm>
            <a:custGeom>
              <a:rect b="b" l="l" r="r" t="t"/>
              <a:pathLst>
                <a:path extrusionOk="0" h="489820" w="1185958">
                  <a:moveTo>
                    <a:pt x="298746" y="223102"/>
                  </a:moveTo>
                  <a:cubicBezTo>
                    <a:pt x="279057" y="208364"/>
                    <a:pt x="257504" y="196597"/>
                    <a:pt x="237990" y="181510"/>
                  </a:cubicBezTo>
                  <a:cubicBezTo>
                    <a:pt x="218242" y="166248"/>
                    <a:pt x="199660" y="149647"/>
                    <a:pt x="179971" y="134327"/>
                  </a:cubicBezTo>
                  <a:cubicBezTo>
                    <a:pt x="144787" y="106890"/>
                    <a:pt x="103079" y="78405"/>
                    <a:pt x="57236" y="74619"/>
                  </a:cubicBezTo>
                  <a:cubicBezTo>
                    <a:pt x="36673" y="72930"/>
                    <a:pt x="12324" y="78289"/>
                    <a:pt x="3295" y="99143"/>
                  </a:cubicBezTo>
                  <a:cubicBezTo>
                    <a:pt x="-4511" y="117201"/>
                    <a:pt x="2829" y="137938"/>
                    <a:pt x="12033" y="153899"/>
                  </a:cubicBezTo>
                  <a:cubicBezTo>
                    <a:pt x="38071" y="198927"/>
                    <a:pt x="85196" y="228461"/>
                    <a:pt x="134885" y="240810"/>
                  </a:cubicBezTo>
                  <a:cubicBezTo>
                    <a:pt x="163311" y="247917"/>
                    <a:pt x="193194" y="250771"/>
                    <a:pt x="222436" y="249839"/>
                  </a:cubicBezTo>
                  <a:cubicBezTo>
                    <a:pt x="246086" y="249082"/>
                    <a:pt x="273406" y="248907"/>
                    <a:pt x="297289" y="242965"/>
                  </a:cubicBezTo>
                  <a:cubicBezTo>
                    <a:pt x="326007" y="249548"/>
                    <a:pt x="355075" y="254790"/>
                    <a:pt x="384259" y="259101"/>
                  </a:cubicBezTo>
                  <a:cubicBezTo>
                    <a:pt x="371269" y="261082"/>
                    <a:pt x="358395" y="263412"/>
                    <a:pt x="345987" y="265800"/>
                  </a:cubicBezTo>
                  <a:cubicBezTo>
                    <a:pt x="323502" y="270169"/>
                    <a:pt x="301250" y="275761"/>
                    <a:pt x="279348" y="282402"/>
                  </a:cubicBezTo>
                  <a:cubicBezTo>
                    <a:pt x="259892" y="288285"/>
                    <a:pt x="237815" y="293586"/>
                    <a:pt x="220922" y="305294"/>
                  </a:cubicBezTo>
                  <a:cubicBezTo>
                    <a:pt x="207699" y="314440"/>
                    <a:pt x="197447" y="330109"/>
                    <a:pt x="201233" y="346769"/>
                  </a:cubicBezTo>
                  <a:cubicBezTo>
                    <a:pt x="205427" y="365410"/>
                    <a:pt x="224533" y="372516"/>
                    <a:pt x="241543" y="374788"/>
                  </a:cubicBezTo>
                  <a:cubicBezTo>
                    <a:pt x="282610" y="380264"/>
                    <a:pt x="325134" y="370128"/>
                    <a:pt x="362647" y="353876"/>
                  </a:cubicBezTo>
                  <a:cubicBezTo>
                    <a:pt x="387113" y="343274"/>
                    <a:pt x="410646" y="329818"/>
                    <a:pt x="432549" y="314673"/>
                  </a:cubicBezTo>
                  <a:cubicBezTo>
                    <a:pt x="444141" y="306692"/>
                    <a:pt x="455558" y="298304"/>
                    <a:pt x="466684" y="289683"/>
                  </a:cubicBezTo>
                  <a:cubicBezTo>
                    <a:pt x="474606" y="283567"/>
                    <a:pt x="483286" y="277275"/>
                    <a:pt x="490334" y="269819"/>
                  </a:cubicBezTo>
                  <a:cubicBezTo>
                    <a:pt x="522314" y="271683"/>
                    <a:pt x="554236" y="272382"/>
                    <a:pt x="585925" y="271916"/>
                  </a:cubicBezTo>
                  <a:cubicBezTo>
                    <a:pt x="612138" y="271509"/>
                    <a:pt x="638351" y="270169"/>
                    <a:pt x="664506" y="268363"/>
                  </a:cubicBezTo>
                  <a:cubicBezTo>
                    <a:pt x="619011" y="276809"/>
                    <a:pt x="572527" y="296731"/>
                    <a:pt x="533557" y="318110"/>
                  </a:cubicBezTo>
                  <a:cubicBezTo>
                    <a:pt x="486606" y="343857"/>
                    <a:pt x="439248" y="376477"/>
                    <a:pt x="408083" y="420807"/>
                  </a:cubicBezTo>
                  <a:cubicBezTo>
                    <a:pt x="397249" y="436185"/>
                    <a:pt x="387346" y="455000"/>
                    <a:pt x="401734" y="471602"/>
                  </a:cubicBezTo>
                  <a:cubicBezTo>
                    <a:pt x="415598" y="487563"/>
                    <a:pt x="437908" y="485466"/>
                    <a:pt x="456082" y="479757"/>
                  </a:cubicBezTo>
                  <a:cubicBezTo>
                    <a:pt x="505305" y="464262"/>
                    <a:pt x="552547" y="437175"/>
                    <a:pt x="592216" y="404322"/>
                  </a:cubicBezTo>
                  <a:cubicBezTo>
                    <a:pt x="614817" y="385623"/>
                    <a:pt x="635555" y="364711"/>
                    <a:pt x="654137" y="341993"/>
                  </a:cubicBezTo>
                  <a:cubicBezTo>
                    <a:pt x="672836" y="319158"/>
                    <a:pt x="692000" y="293819"/>
                    <a:pt x="700738" y="265276"/>
                  </a:cubicBezTo>
                  <a:cubicBezTo>
                    <a:pt x="771746" y="258519"/>
                    <a:pt x="842230" y="246519"/>
                    <a:pt x="911375" y="229102"/>
                  </a:cubicBezTo>
                  <a:cubicBezTo>
                    <a:pt x="862444" y="252577"/>
                    <a:pt x="815493" y="280654"/>
                    <a:pt x="771746" y="312517"/>
                  </a:cubicBezTo>
                  <a:cubicBezTo>
                    <a:pt x="732135" y="341352"/>
                    <a:pt x="679301" y="375312"/>
                    <a:pt x="659380" y="422379"/>
                  </a:cubicBezTo>
                  <a:cubicBezTo>
                    <a:pt x="652506" y="438573"/>
                    <a:pt x="649069" y="461874"/>
                    <a:pt x="659205" y="477543"/>
                  </a:cubicBezTo>
                  <a:cubicBezTo>
                    <a:pt x="671205" y="496067"/>
                    <a:pt x="697243" y="489776"/>
                    <a:pt x="714544" y="483485"/>
                  </a:cubicBezTo>
                  <a:cubicBezTo>
                    <a:pt x="768368" y="463913"/>
                    <a:pt x="818056" y="419059"/>
                    <a:pt x="856968" y="378341"/>
                  </a:cubicBezTo>
                  <a:cubicBezTo>
                    <a:pt x="880676" y="353526"/>
                    <a:pt x="902462" y="326789"/>
                    <a:pt x="921044" y="297896"/>
                  </a:cubicBezTo>
                  <a:cubicBezTo>
                    <a:pt x="936889" y="273256"/>
                    <a:pt x="955180" y="245587"/>
                    <a:pt x="959723" y="215937"/>
                  </a:cubicBezTo>
                  <a:cubicBezTo>
                    <a:pt x="966888" y="213840"/>
                    <a:pt x="974053" y="211801"/>
                    <a:pt x="981160" y="209587"/>
                  </a:cubicBezTo>
                  <a:cubicBezTo>
                    <a:pt x="1016693" y="198578"/>
                    <a:pt x="1051760" y="186054"/>
                    <a:pt x="1086303" y="172074"/>
                  </a:cubicBezTo>
                  <a:cubicBezTo>
                    <a:pt x="1120322" y="158326"/>
                    <a:pt x="1155623" y="143705"/>
                    <a:pt x="1185680" y="122443"/>
                  </a:cubicBezTo>
                  <a:cubicBezTo>
                    <a:pt x="1186379" y="121977"/>
                    <a:pt x="1185622" y="121104"/>
                    <a:pt x="1184923" y="121278"/>
                  </a:cubicBezTo>
                  <a:cubicBezTo>
                    <a:pt x="1153526" y="131065"/>
                    <a:pt x="1123410" y="145394"/>
                    <a:pt x="1092769" y="157336"/>
                  </a:cubicBezTo>
                  <a:cubicBezTo>
                    <a:pt x="1066090" y="118249"/>
                    <a:pt x="1033528" y="83415"/>
                    <a:pt x="995548" y="54988"/>
                  </a:cubicBezTo>
                  <a:cubicBezTo>
                    <a:pt x="964092" y="31455"/>
                    <a:pt x="927976" y="8213"/>
                    <a:pt x="888424" y="1922"/>
                  </a:cubicBezTo>
                  <a:cubicBezTo>
                    <a:pt x="874094" y="-350"/>
                    <a:pt x="851667" y="-2389"/>
                    <a:pt x="839260" y="6873"/>
                  </a:cubicBezTo>
                  <a:cubicBezTo>
                    <a:pt x="826153" y="16659"/>
                    <a:pt x="832735" y="33494"/>
                    <a:pt x="839784" y="44853"/>
                  </a:cubicBezTo>
                  <a:cubicBezTo>
                    <a:pt x="862560" y="81551"/>
                    <a:pt x="899724" y="107531"/>
                    <a:pt x="938229" y="125647"/>
                  </a:cubicBezTo>
                  <a:cubicBezTo>
                    <a:pt x="961995" y="136832"/>
                    <a:pt x="987101" y="144987"/>
                    <a:pt x="1012441" y="151627"/>
                  </a:cubicBezTo>
                  <a:cubicBezTo>
                    <a:pt x="1024848" y="154889"/>
                    <a:pt x="1037314" y="157802"/>
                    <a:pt x="1049780" y="160482"/>
                  </a:cubicBezTo>
                  <a:cubicBezTo>
                    <a:pt x="1056945" y="162054"/>
                    <a:pt x="1064867" y="163977"/>
                    <a:pt x="1072614" y="164792"/>
                  </a:cubicBezTo>
                  <a:cubicBezTo>
                    <a:pt x="1048265" y="173938"/>
                    <a:pt x="1023800" y="182617"/>
                    <a:pt x="998985" y="190365"/>
                  </a:cubicBezTo>
                  <a:cubicBezTo>
                    <a:pt x="958733" y="202889"/>
                    <a:pt x="918074" y="213374"/>
                    <a:pt x="876948" y="222111"/>
                  </a:cubicBezTo>
                  <a:cubicBezTo>
                    <a:pt x="865181" y="180928"/>
                    <a:pt x="832502" y="141899"/>
                    <a:pt x="802154" y="113182"/>
                  </a:cubicBezTo>
                  <a:cubicBezTo>
                    <a:pt x="768892" y="81668"/>
                    <a:pt x="728873" y="56969"/>
                    <a:pt x="685826" y="41241"/>
                  </a:cubicBezTo>
                  <a:cubicBezTo>
                    <a:pt x="668467" y="34892"/>
                    <a:pt x="647147" y="26562"/>
                    <a:pt x="628623" y="32562"/>
                  </a:cubicBezTo>
                  <a:cubicBezTo>
                    <a:pt x="611905" y="37979"/>
                    <a:pt x="601245" y="53183"/>
                    <a:pt x="605089" y="70775"/>
                  </a:cubicBezTo>
                  <a:cubicBezTo>
                    <a:pt x="609633" y="91570"/>
                    <a:pt x="628040" y="110152"/>
                    <a:pt x="643127" y="123900"/>
                  </a:cubicBezTo>
                  <a:cubicBezTo>
                    <a:pt x="662350" y="141433"/>
                    <a:pt x="684253" y="155472"/>
                    <a:pt x="707146" y="167705"/>
                  </a:cubicBezTo>
                  <a:cubicBezTo>
                    <a:pt x="732718" y="181394"/>
                    <a:pt x="759164" y="193510"/>
                    <a:pt x="785960" y="204578"/>
                  </a:cubicBezTo>
                  <a:cubicBezTo>
                    <a:pt x="799532" y="210170"/>
                    <a:pt x="813163" y="215529"/>
                    <a:pt x="827027" y="220364"/>
                  </a:cubicBezTo>
                  <a:cubicBezTo>
                    <a:pt x="834075" y="222869"/>
                    <a:pt x="841648" y="225956"/>
                    <a:pt x="849337" y="227820"/>
                  </a:cubicBezTo>
                  <a:cubicBezTo>
                    <a:pt x="835007" y="230558"/>
                    <a:pt x="820677" y="233179"/>
                    <a:pt x="806289" y="235451"/>
                  </a:cubicBezTo>
                  <a:cubicBezTo>
                    <a:pt x="748737" y="244538"/>
                    <a:pt x="690427" y="249956"/>
                    <a:pt x="632060" y="251936"/>
                  </a:cubicBezTo>
                  <a:cubicBezTo>
                    <a:pt x="622798" y="228985"/>
                    <a:pt x="609167" y="207374"/>
                    <a:pt x="596119" y="186578"/>
                  </a:cubicBezTo>
                  <a:cubicBezTo>
                    <a:pt x="583420" y="166365"/>
                    <a:pt x="570313" y="146443"/>
                    <a:pt x="556100" y="127337"/>
                  </a:cubicBezTo>
                  <a:cubicBezTo>
                    <a:pt x="528372" y="89997"/>
                    <a:pt x="494237" y="55862"/>
                    <a:pt x="452005" y="35474"/>
                  </a:cubicBezTo>
                  <a:cubicBezTo>
                    <a:pt x="436859" y="28135"/>
                    <a:pt x="416122" y="17533"/>
                    <a:pt x="399520" y="26154"/>
                  </a:cubicBezTo>
                  <a:cubicBezTo>
                    <a:pt x="385307" y="33552"/>
                    <a:pt x="379424" y="50969"/>
                    <a:pt x="382103" y="66114"/>
                  </a:cubicBezTo>
                  <a:cubicBezTo>
                    <a:pt x="385715" y="86561"/>
                    <a:pt x="401734" y="104386"/>
                    <a:pt x="414549" y="119822"/>
                  </a:cubicBezTo>
                  <a:cubicBezTo>
                    <a:pt x="429928" y="138288"/>
                    <a:pt x="447112" y="155239"/>
                    <a:pt x="465752" y="170384"/>
                  </a:cubicBezTo>
                  <a:cubicBezTo>
                    <a:pt x="488645" y="188908"/>
                    <a:pt x="513227" y="205219"/>
                    <a:pt x="538450" y="220364"/>
                  </a:cubicBezTo>
                  <a:cubicBezTo>
                    <a:pt x="556799" y="231373"/>
                    <a:pt x="575614" y="243198"/>
                    <a:pt x="595187" y="252752"/>
                  </a:cubicBezTo>
                  <a:cubicBezTo>
                    <a:pt x="538333" y="253159"/>
                    <a:pt x="481422" y="250363"/>
                    <a:pt x="425034" y="243723"/>
                  </a:cubicBezTo>
                  <a:cubicBezTo>
                    <a:pt x="417345" y="226014"/>
                    <a:pt x="405346" y="209471"/>
                    <a:pt x="394686" y="193860"/>
                  </a:cubicBezTo>
                  <a:cubicBezTo>
                    <a:pt x="379074" y="171025"/>
                    <a:pt x="362298" y="149123"/>
                    <a:pt x="345055" y="127511"/>
                  </a:cubicBezTo>
                  <a:cubicBezTo>
                    <a:pt x="315930" y="91163"/>
                    <a:pt x="286688" y="47882"/>
                    <a:pt x="244747" y="25222"/>
                  </a:cubicBezTo>
                  <a:cubicBezTo>
                    <a:pt x="229893" y="17183"/>
                    <a:pt x="209912" y="8737"/>
                    <a:pt x="193893" y="18523"/>
                  </a:cubicBezTo>
                  <a:cubicBezTo>
                    <a:pt x="178690" y="27785"/>
                    <a:pt x="175661" y="47299"/>
                    <a:pt x="180495" y="63144"/>
                  </a:cubicBezTo>
                  <a:cubicBezTo>
                    <a:pt x="187020" y="84522"/>
                    <a:pt x="203912" y="101240"/>
                    <a:pt x="219000" y="116968"/>
                  </a:cubicBezTo>
                  <a:cubicBezTo>
                    <a:pt x="236883" y="135608"/>
                    <a:pt x="254824" y="154190"/>
                    <a:pt x="273814" y="171724"/>
                  </a:cubicBezTo>
                  <a:cubicBezTo>
                    <a:pt x="298338" y="194384"/>
                    <a:pt x="325075" y="215937"/>
                    <a:pt x="353910" y="233703"/>
                  </a:cubicBezTo>
                  <a:cubicBezTo>
                    <a:pt x="335793" y="230674"/>
                    <a:pt x="317677" y="227412"/>
                    <a:pt x="299678" y="223801"/>
                  </a:cubicBezTo>
                  <a:cubicBezTo>
                    <a:pt x="299153" y="223801"/>
                    <a:pt x="299095" y="223393"/>
                    <a:pt x="298746" y="223102"/>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27" name="Google Shape;1127;p47"/>
            <p:cNvGrpSpPr/>
            <p:nvPr/>
          </p:nvGrpSpPr>
          <p:grpSpPr>
            <a:xfrm>
              <a:off x="499912" y="1529716"/>
              <a:ext cx="1076436" cy="467233"/>
              <a:chOff x="499912" y="1529716"/>
              <a:chExt cx="1076436" cy="467233"/>
            </a:xfrm>
          </p:grpSpPr>
          <p:sp>
            <p:nvSpPr>
              <p:cNvPr id="1128" name="Google Shape;1128;p47"/>
              <p:cNvSpPr/>
              <p:nvPr/>
            </p:nvSpPr>
            <p:spPr>
              <a:xfrm>
                <a:off x="1147783" y="1765316"/>
                <a:ext cx="287708" cy="224817"/>
              </a:xfrm>
              <a:custGeom>
                <a:rect b="b" l="l" r="r" t="t"/>
                <a:pathLst>
                  <a:path extrusionOk="0" h="224817" w="287708">
                    <a:moveTo>
                      <a:pt x="286946" y="26"/>
                    </a:moveTo>
                    <a:cubicBezTo>
                      <a:pt x="230442" y="23210"/>
                      <a:pt x="177783" y="58743"/>
                      <a:pt x="129551" y="95849"/>
                    </a:cubicBezTo>
                    <a:cubicBezTo>
                      <a:pt x="83183" y="131441"/>
                      <a:pt x="39669" y="170994"/>
                      <a:pt x="0" y="214041"/>
                    </a:cubicBezTo>
                    <a:cubicBezTo>
                      <a:pt x="408" y="217769"/>
                      <a:pt x="1165" y="221439"/>
                      <a:pt x="2447" y="224818"/>
                    </a:cubicBezTo>
                    <a:cubicBezTo>
                      <a:pt x="20097" y="205536"/>
                      <a:pt x="38329" y="186838"/>
                      <a:pt x="57436" y="168896"/>
                    </a:cubicBezTo>
                    <a:cubicBezTo>
                      <a:pt x="101649" y="127363"/>
                      <a:pt x="149531" y="89675"/>
                      <a:pt x="199977" y="56064"/>
                    </a:cubicBezTo>
                    <a:cubicBezTo>
                      <a:pt x="228695" y="36899"/>
                      <a:pt x="258519" y="19598"/>
                      <a:pt x="287529" y="900"/>
                    </a:cubicBezTo>
                    <a:cubicBezTo>
                      <a:pt x="287995" y="608"/>
                      <a:pt x="287470" y="-149"/>
                      <a:pt x="286946" y="26"/>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9" name="Google Shape;1129;p47"/>
              <p:cNvSpPr/>
              <p:nvPr/>
            </p:nvSpPr>
            <p:spPr>
              <a:xfrm>
                <a:off x="879594" y="1554298"/>
                <a:ext cx="220620" cy="195666"/>
              </a:xfrm>
              <a:custGeom>
                <a:rect b="b" l="l" r="r" t="t"/>
                <a:pathLst>
                  <a:path extrusionOk="0" h="195666" w="220620">
                    <a:moveTo>
                      <a:pt x="74387" y="83125"/>
                    </a:moveTo>
                    <a:cubicBezTo>
                      <a:pt x="119532" y="125182"/>
                      <a:pt x="167706" y="162172"/>
                      <a:pt x="219549" y="195550"/>
                    </a:cubicBezTo>
                    <a:cubicBezTo>
                      <a:pt x="220307" y="196016"/>
                      <a:pt x="221064" y="194967"/>
                      <a:pt x="220307" y="194443"/>
                    </a:cubicBezTo>
                    <a:cubicBezTo>
                      <a:pt x="170793" y="157803"/>
                      <a:pt x="122910" y="117668"/>
                      <a:pt x="78057" y="75494"/>
                    </a:cubicBezTo>
                    <a:cubicBezTo>
                      <a:pt x="52426" y="51378"/>
                      <a:pt x="28252" y="25864"/>
                      <a:pt x="4485" y="0"/>
                    </a:cubicBezTo>
                    <a:cubicBezTo>
                      <a:pt x="2680" y="2272"/>
                      <a:pt x="1223" y="4718"/>
                      <a:pt x="0" y="7340"/>
                    </a:cubicBezTo>
                    <a:cubicBezTo>
                      <a:pt x="23417" y="33844"/>
                      <a:pt x="48523" y="59067"/>
                      <a:pt x="74387" y="83125"/>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0" name="Google Shape;1130;p47"/>
              <p:cNvSpPr/>
              <p:nvPr/>
            </p:nvSpPr>
            <p:spPr>
              <a:xfrm>
                <a:off x="678569" y="1541133"/>
                <a:ext cx="201850" cy="201447"/>
              </a:xfrm>
              <a:custGeom>
                <a:rect b="b" l="l" r="r" t="t"/>
                <a:pathLst>
                  <a:path extrusionOk="0" h="201447" w="201850">
                    <a:moveTo>
                      <a:pt x="62911" y="84115"/>
                    </a:moveTo>
                    <a:cubicBezTo>
                      <a:pt x="83416" y="106600"/>
                      <a:pt x="105085" y="128036"/>
                      <a:pt x="128036" y="147958"/>
                    </a:cubicBezTo>
                    <a:cubicBezTo>
                      <a:pt x="139395" y="157803"/>
                      <a:pt x="150987" y="167356"/>
                      <a:pt x="162812" y="176560"/>
                    </a:cubicBezTo>
                    <a:cubicBezTo>
                      <a:pt x="169220" y="181511"/>
                      <a:pt x="175628" y="186404"/>
                      <a:pt x="182210" y="191123"/>
                    </a:cubicBezTo>
                    <a:cubicBezTo>
                      <a:pt x="187919" y="195142"/>
                      <a:pt x="193686" y="199918"/>
                      <a:pt x="200618" y="201433"/>
                    </a:cubicBezTo>
                    <a:cubicBezTo>
                      <a:pt x="201258" y="201549"/>
                      <a:pt x="202190" y="200967"/>
                      <a:pt x="201724" y="200210"/>
                    </a:cubicBezTo>
                    <a:cubicBezTo>
                      <a:pt x="195084" y="189317"/>
                      <a:pt x="180812" y="181628"/>
                      <a:pt x="170968" y="173764"/>
                    </a:cubicBezTo>
                    <a:cubicBezTo>
                      <a:pt x="158735" y="164036"/>
                      <a:pt x="146852" y="153958"/>
                      <a:pt x="135201" y="143531"/>
                    </a:cubicBezTo>
                    <a:cubicBezTo>
                      <a:pt x="112250" y="122968"/>
                      <a:pt x="90173" y="101357"/>
                      <a:pt x="69436" y="78581"/>
                    </a:cubicBezTo>
                    <a:cubicBezTo>
                      <a:pt x="49222" y="56387"/>
                      <a:pt x="30174" y="33028"/>
                      <a:pt x="12349" y="8912"/>
                    </a:cubicBezTo>
                    <a:cubicBezTo>
                      <a:pt x="10194" y="6000"/>
                      <a:pt x="8155" y="2971"/>
                      <a:pt x="6058" y="0"/>
                    </a:cubicBezTo>
                    <a:cubicBezTo>
                      <a:pt x="3670" y="1981"/>
                      <a:pt x="1631" y="4194"/>
                      <a:pt x="0" y="6641"/>
                    </a:cubicBezTo>
                    <a:cubicBezTo>
                      <a:pt x="19398" y="33960"/>
                      <a:pt x="40776" y="59941"/>
                      <a:pt x="62911" y="84115"/>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1" name="Google Shape;1131;p47"/>
              <p:cNvSpPr/>
              <p:nvPr/>
            </p:nvSpPr>
            <p:spPr>
              <a:xfrm>
                <a:off x="1326964" y="1529716"/>
                <a:ext cx="249384" cy="151355"/>
              </a:xfrm>
              <a:custGeom>
                <a:rect b="b" l="l" r="r" t="t"/>
                <a:pathLst>
                  <a:path extrusionOk="0" h="151355" w="249384">
                    <a:moveTo>
                      <a:pt x="3845" y="0"/>
                    </a:moveTo>
                    <a:cubicBezTo>
                      <a:pt x="1922" y="2214"/>
                      <a:pt x="641" y="4602"/>
                      <a:pt x="0" y="7165"/>
                    </a:cubicBezTo>
                    <a:cubicBezTo>
                      <a:pt x="6175" y="9495"/>
                      <a:pt x="12349" y="11709"/>
                      <a:pt x="18466" y="14213"/>
                    </a:cubicBezTo>
                    <a:cubicBezTo>
                      <a:pt x="46951" y="25747"/>
                      <a:pt x="74736" y="38854"/>
                      <a:pt x="101765" y="53475"/>
                    </a:cubicBezTo>
                    <a:cubicBezTo>
                      <a:pt x="128095" y="67746"/>
                      <a:pt x="153783" y="83358"/>
                      <a:pt x="178482" y="100192"/>
                    </a:cubicBezTo>
                    <a:cubicBezTo>
                      <a:pt x="190831" y="108639"/>
                      <a:pt x="203006" y="117376"/>
                      <a:pt x="214889" y="126522"/>
                    </a:cubicBezTo>
                    <a:cubicBezTo>
                      <a:pt x="225491" y="134619"/>
                      <a:pt x="236384" y="145628"/>
                      <a:pt x="248500" y="151279"/>
                    </a:cubicBezTo>
                    <a:cubicBezTo>
                      <a:pt x="249199" y="151628"/>
                      <a:pt x="249607" y="150696"/>
                      <a:pt x="249257" y="150172"/>
                    </a:cubicBezTo>
                    <a:cubicBezTo>
                      <a:pt x="241277" y="138230"/>
                      <a:pt x="226656" y="128619"/>
                      <a:pt x="215530" y="119881"/>
                    </a:cubicBezTo>
                    <a:cubicBezTo>
                      <a:pt x="203763" y="110619"/>
                      <a:pt x="191705" y="101707"/>
                      <a:pt x="179414" y="93144"/>
                    </a:cubicBezTo>
                    <a:cubicBezTo>
                      <a:pt x="154424" y="75668"/>
                      <a:pt x="128444" y="59649"/>
                      <a:pt x="101590" y="45203"/>
                    </a:cubicBezTo>
                    <a:cubicBezTo>
                      <a:pt x="70426" y="28485"/>
                      <a:pt x="37630" y="12641"/>
                      <a:pt x="3845" y="0"/>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2" name="Google Shape;1132;p47"/>
              <p:cNvSpPr/>
              <p:nvPr/>
            </p:nvSpPr>
            <p:spPr>
              <a:xfrm>
                <a:off x="1098836" y="1577540"/>
                <a:ext cx="258423" cy="164394"/>
              </a:xfrm>
              <a:custGeom>
                <a:rect b="b" l="l" r="r" t="t"/>
                <a:pathLst>
                  <a:path extrusionOk="0" h="164394" w="258423">
                    <a:moveTo>
                      <a:pt x="191" y="9437"/>
                    </a:moveTo>
                    <a:cubicBezTo>
                      <a:pt x="32171" y="27553"/>
                      <a:pt x="66248" y="42582"/>
                      <a:pt x="98520" y="58484"/>
                    </a:cubicBezTo>
                    <a:cubicBezTo>
                      <a:pt x="127296" y="72639"/>
                      <a:pt x="155664" y="87552"/>
                      <a:pt x="182751" y="104852"/>
                    </a:cubicBezTo>
                    <a:cubicBezTo>
                      <a:pt x="195974" y="113299"/>
                      <a:pt x="208789" y="122444"/>
                      <a:pt x="220964" y="132405"/>
                    </a:cubicBezTo>
                    <a:cubicBezTo>
                      <a:pt x="233080" y="142366"/>
                      <a:pt x="243973" y="153725"/>
                      <a:pt x="255856" y="163977"/>
                    </a:cubicBezTo>
                    <a:cubicBezTo>
                      <a:pt x="257429" y="165375"/>
                      <a:pt x="259118" y="162929"/>
                      <a:pt x="258128" y="161473"/>
                    </a:cubicBezTo>
                    <a:cubicBezTo>
                      <a:pt x="241468" y="136366"/>
                      <a:pt x="214265" y="116736"/>
                      <a:pt x="189566" y="100134"/>
                    </a:cubicBezTo>
                    <a:cubicBezTo>
                      <a:pt x="164052" y="83008"/>
                      <a:pt x="136674" y="68853"/>
                      <a:pt x="109238" y="55222"/>
                    </a:cubicBezTo>
                    <a:cubicBezTo>
                      <a:pt x="80170" y="40776"/>
                      <a:pt x="50754" y="27145"/>
                      <a:pt x="22036" y="12000"/>
                    </a:cubicBezTo>
                    <a:cubicBezTo>
                      <a:pt x="14754" y="8155"/>
                      <a:pt x="7589" y="4136"/>
                      <a:pt x="483" y="0"/>
                    </a:cubicBezTo>
                    <a:cubicBezTo>
                      <a:pt x="-100" y="3029"/>
                      <a:pt x="-100" y="6233"/>
                      <a:pt x="191" y="9437"/>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3" name="Google Shape;1133;p47"/>
              <p:cNvSpPr/>
              <p:nvPr/>
            </p:nvSpPr>
            <p:spPr>
              <a:xfrm>
                <a:off x="895264" y="1799940"/>
                <a:ext cx="279663" cy="197009"/>
              </a:xfrm>
              <a:custGeom>
                <a:rect b="b" l="l" r="r" t="t"/>
                <a:pathLst>
                  <a:path extrusionOk="0" h="197009" w="279663">
                    <a:moveTo>
                      <a:pt x="21669" y="184951"/>
                    </a:moveTo>
                    <a:cubicBezTo>
                      <a:pt x="48815" y="162816"/>
                      <a:pt x="76251" y="141030"/>
                      <a:pt x="104445" y="120234"/>
                    </a:cubicBezTo>
                    <a:cubicBezTo>
                      <a:pt x="132580" y="99438"/>
                      <a:pt x="161356" y="79458"/>
                      <a:pt x="190540" y="60119"/>
                    </a:cubicBezTo>
                    <a:cubicBezTo>
                      <a:pt x="219957" y="40663"/>
                      <a:pt x="251587" y="23420"/>
                      <a:pt x="279315" y="1576"/>
                    </a:cubicBezTo>
                    <a:cubicBezTo>
                      <a:pt x="280189" y="935"/>
                      <a:pt x="279257" y="-288"/>
                      <a:pt x="278325" y="62"/>
                    </a:cubicBezTo>
                    <a:cubicBezTo>
                      <a:pt x="245471" y="12819"/>
                      <a:pt x="215064" y="33323"/>
                      <a:pt x="185530" y="52197"/>
                    </a:cubicBezTo>
                    <a:cubicBezTo>
                      <a:pt x="155648" y="71245"/>
                      <a:pt x="126464" y="91400"/>
                      <a:pt x="97804" y="112370"/>
                    </a:cubicBezTo>
                    <a:cubicBezTo>
                      <a:pt x="69086" y="133399"/>
                      <a:pt x="40834" y="155185"/>
                      <a:pt x="13631" y="178194"/>
                    </a:cubicBezTo>
                    <a:cubicBezTo>
                      <a:pt x="9087" y="182039"/>
                      <a:pt x="4544" y="185941"/>
                      <a:pt x="0" y="189844"/>
                    </a:cubicBezTo>
                    <a:cubicBezTo>
                      <a:pt x="408" y="190369"/>
                      <a:pt x="641" y="190893"/>
                      <a:pt x="1048" y="191417"/>
                    </a:cubicBezTo>
                    <a:cubicBezTo>
                      <a:pt x="2971" y="193631"/>
                      <a:pt x="5126" y="195436"/>
                      <a:pt x="7340" y="197009"/>
                    </a:cubicBezTo>
                    <a:cubicBezTo>
                      <a:pt x="12116" y="192932"/>
                      <a:pt x="16835" y="188912"/>
                      <a:pt x="21669" y="184951"/>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4" name="Google Shape;1134;p47"/>
              <p:cNvSpPr/>
              <p:nvPr/>
            </p:nvSpPr>
            <p:spPr>
              <a:xfrm>
                <a:off x="499912" y="1608879"/>
                <a:ext cx="267820" cy="138638"/>
              </a:xfrm>
              <a:custGeom>
                <a:rect b="b" l="l" r="r" t="t"/>
                <a:pathLst>
                  <a:path extrusionOk="0" h="138638" w="267820">
                    <a:moveTo>
                      <a:pt x="113415" y="86212"/>
                    </a:moveTo>
                    <a:cubicBezTo>
                      <a:pt x="137124" y="98678"/>
                      <a:pt x="161589" y="109454"/>
                      <a:pt x="186870" y="118308"/>
                    </a:cubicBezTo>
                    <a:cubicBezTo>
                      <a:pt x="199569" y="122794"/>
                      <a:pt x="212443" y="126813"/>
                      <a:pt x="225433" y="130308"/>
                    </a:cubicBezTo>
                    <a:cubicBezTo>
                      <a:pt x="238015" y="133687"/>
                      <a:pt x="252519" y="138405"/>
                      <a:pt x="265626" y="138638"/>
                    </a:cubicBezTo>
                    <a:cubicBezTo>
                      <a:pt x="267956" y="138696"/>
                      <a:pt x="268713" y="135551"/>
                      <a:pt x="266500" y="134677"/>
                    </a:cubicBezTo>
                    <a:cubicBezTo>
                      <a:pt x="254325" y="129726"/>
                      <a:pt x="240345" y="127745"/>
                      <a:pt x="227704" y="124075"/>
                    </a:cubicBezTo>
                    <a:cubicBezTo>
                      <a:pt x="214773" y="120289"/>
                      <a:pt x="202016" y="116153"/>
                      <a:pt x="189375" y="111493"/>
                    </a:cubicBezTo>
                    <a:cubicBezTo>
                      <a:pt x="163977" y="102115"/>
                      <a:pt x="139162" y="90989"/>
                      <a:pt x="115338" y="78173"/>
                    </a:cubicBezTo>
                    <a:cubicBezTo>
                      <a:pt x="75086" y="56504"/>
                      <a:pt x="39378" y="29300"/>
                      <a:pt x="4777" y="0"/>
                    </a:cubicBezTo>
                    <a:cubicBezTo>
                      <a:pt x="2971" y="1981"/>
                      <a:pt x="1398" y="4194"/>
                      <a:pt x="0" y="6641"/>
                    </a:cubicBezTo>
                    <a:cubicBezTo>
                      <a:pt x="33145" y="38621"/>
                      <a:pt x="72872" y="64892"/>
                      <a:pt x="113415" y="86212"/>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5" name="Google Shape;1135;p47"/>
              <p:cNvSpPr/>
              <p:nvPr/>
            </p:nvSpPr>
            <p:spPr>
              <a:xfrm>
                <a:off x="695404" y="1788692"/>
                <a:ext cx="268317" cy="83424"/>
              </a:xfrm>
              <a:custGeom>
                <a:rect b="b" l="l" r="r" t="t"/>
                <a:pathLst>
                  <a:path extrusionOk="0" h="83424" w="268317">
                    <a:moveTo>
                      <a:pt x="2330" y="83425"/>
                    </a:moveTo>
                    <a:cubicBezTo>
                      <a:pt x="8854" y="80978"/>
                      <a:pt x="15378" y="78531"/>
                      <a:pt x="21844" y="76260"/>
                    </a:cubicBezTo>
                    <a:cubicBezTo>
                      <a:pt x="49339" y="66765"/>
                      <a:pt x="77008" y="57736"/>
                      <a:pt x="104852" y="49231"/>
                    </a:cubicBezTo>
                    <a:cubicBezTo>
                      <a:pt x="131939" y="40901"/>
                      <a:pt x="159201" y="33095"/>
                      <a:pt x="186579" y="25756"/>
                    </a:cubicBezTo>
                    <a:cubicBezTo>
                      <a:pt x="213549" y="18533"/>
                      <a:pt x="241219" y="12882"/>
                      <a:pt x="267374" y="3038"/>
                    </a:cubicBezTo>
                    <a:cubicBezTo>
                      <a:pt x="269179" y="2339"/>
                      <a:pt x="268131" y="-166"/>
                      <a:pt x="266442" y="9"/>
                    </a:cubicBezTo>
                    <a:cubicBezTo>
                      <a:pt x="237724" y="2630"/>
                      <a:pt x="209646" y="10902"/>
                      <a:pt x="181802" y="18241"/>
                    </a:cubicBezTo>
                    <a:cubicBezTo>
                      <a:pt x="154424" y="25465"/>
                      <a:pt x="127163" y="33212"/>
                      <a:pt x="100076" y="41425"/>
                    </a:cubicBezTo>
                    <a:cubicBezTo>
                      <a:pt x="73688" y="49406"/>
                      <a:pt x="47475" y="57911"/>
                      <a:pt x="21378" y="66823"/>
                    </a:cubicBezTo>
                    <a:cubicBezTo>
                      <a:pt x="14388" y="69211"/>
                      <a:pt x="7223" y="71541"/>
                      <a:pt x="0" y="73988"/>
                    </a:cubicBezTo>
                    <a:cubicBezTo>
                      <a:pt x="117" y="75269"/>
                      <a:pt x="175" y="76493"/>
                      <a:pt x="466" y="77774"/>
                    </a:cubicBezTo>
                    <a:cubicBezTo>
                      <a:pt x="816" y="79813"/>
                      <a:pt x="1515" y="81677"/>
                      <a:pt x="2330" y="83425"/>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9" name="Shape 1139"/>
        <p:cNvGrpSpPr/>
        <p:nvPr/>
      </p:nvGrpSpPr>
      <p:grpSpPr>
        <a:xfrm>
          <a:off x="0" y="0"/>
          <a:ext cx="0" cy="0"/>
          <a:chOff x="0" y="0"/>
          <a:chExt cx="0" cy="0"/>
        </a:xfrm>
      </p:grpSpPr>
      <p:sp>
        <p:nvSpPr>
          <p:cNvPr id="1140" name="Google Shape;1140;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t>
            </a:r>
            <a:r>
              <a:rPr lang="en"/>
              <a:t>aybe you need to divide the content</a:t>
            </a:r>
            <a:endParaRPr/>
          </a:p>
        </p:txBody>
      </p:sp>
      <p:sp>
        <p:nvSpPr>
          <p:cNvPr id="1141" name="Google Shape;1141;p48"/>
          <p:cNvSpPr txBox="1"/>
          <p:nvPr>
            <p:ph idx="2" type="subTitle"/>
          </p:nvPr>
        </p:nvSpPr>
        <p:spPr>
          <a:xfrm>
            <a:off x="1118275" y="2660425"/>
            <a:ext cx="26127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t>
            </a:r>
            <a:r>
              <a:rPr lang="en"/>
              <a:t>ercury</a:t>
            </a:r>
            <a:endParaRPr/>
          </a:p>
        </p:txBody>
      </p:sp>
      <p:sp>
        <p:nvSpPr>
          <p:cNvPr id="1142" name="Google Shape;1142;p48"/>
          <p:cNvSpPr txBox="1"/>
          <p:nvPr>
            <p:ph idx="3" type="subTitle"/>
          </p:nvPr>
        </p:nvSpPr>
        <p:spPr>
          <a:xfrm>
            <a:off x="5413022" y="3040976"/>
            <a:ext cx="2612700" cy="102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sp>
        <p:nvSpPr>
          <p:cNvPr id="1143" name="Google Shape;1143;p48"/>
          <p:cNvSpPr txBox="1"/>
          <p:nvPr>
            <p:ph idx="1" type="subTitle"/>
          </p:nvPr>
        </p:nvSpPr>
        <p:spPr>
          <a:xfrm>
            <a:off x="1118275" y="3040976"/>
            <a:ext cx="2612700" cy="102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1144" name="Google Shape;1144;p48"/>
          <p:cNvSpPr txBox="1"/>
          <p:nvPr>
            <p:ph idx="4" type="subTitle"/>
          </p:nvPr>
        </p:nvSpPr>
        <p:spPr>
          <a:xfrm>
            <a:off x="5413018" y="2660425"/>
            <a:ext cx="26127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145" name="Google Shape;1145;p48"/>
          <p:cNvSpPr/>
          <p:nvPr/>
        </p:nvSpPr>
        <p:spPr>
          <a:xfrm>
            <a:off x="2075438" y="1773150"/>
            <a:ext cx="698400" cy="698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146" name="Google Shape;1146;p48"/>
          <p:cNvSpPr/>
          <p:nvPr/>
        </p:nvSpPr>
        <p:spPr>
          <a:xfrm>
            <a:off x="6370154" y="1773150"/>
            <a:ext cx="698400" cy="698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nvGrpSpPr>
          <p:cNvPr id="1147" name="Google Shape;1147;p48"/>
          <p:cNvGrpSpPr/>
          <p:nvPr/>
        </p:nvGrpSpPr>
        <p:grpSpPr>
          <a:xfrm rot="1362856">
            <a:off x="3951561" y="3306252"/>
            <a:ext cx="1444865" cy="1913816"/>
            <a:chOff x="3823357" y="3932842"/>
            <a:chExt cx="1778495" cy="2355730"/>
          </a:xfrm>
        </p:grpSpPr>
        <p:sp>
          <p:nvSpPr>
            <p:cNvPr id="1148" name="Google Shape;1148;p48"/>
            <p:cNvSpPr/>
            <p:nvPr/>
          </p:nvSpPr>
          <p:spPr>
            <a:xfrm rot="8296276">
              <a:off x="4561937" y="4481098"/>
              <a:ext cx="482862" cy="444277"/>
            </a:xfrm>
            <a:custGeom>
              <a:rect b="b" l="l" r="r" t="t"/>
              <a:pathLst>
                <a:path extrusionOk="0" h="600554" w="652712">
                  <a:moveTo>
                    <a:pt x="522631" y="216038"/>
                  </a:moveTo>
                  <a:cubicBezTo>
                    <a:pt x="522631" y="216038"/>
                    <a:pt x="712180" y="216038"/>
                    <a:pt x="633658" y="411005"/>
                  </a:cubicBezTo>
                  <a:cubicBezTo>
                    <a:pt x="555135" y="605972"/>
                    <a:pt x="192229" y="500362"/>
                    <a:pt x="0" y="600555"/>
                  </a:cubicBezTo>
                  <a:cubicBezTo>
                    <a:pt x="0" y="600555"/>
                    <a:pt x="10835" y="129360"/>
                    <a:pt x="249141" y="29167"/>
                  </a:cubicBezTo>
                  <a:cubicBezTo>
                    <a:pt x="487447" y="-70967"/>
                    <a:pt x="576804" y="110428"/>
                    <a:pt x="522631" y="216038"/>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9" name="Google Shape;1149;p48"/>
            <p:cNvSpPr/>
            <p:nvPr/>
          </p:nvSpPr>
          <p:spPr>
            <a:xfrm rot="8296276">
              <a:off x="4501835" y="4569233"/>
              <a:ext cx="589739" cy="519384"/>
            </a:xfrm>
            <a:custGeom>
              <a:rect b="b" l="l" r="r" t="t"/>
              <a:pathLst>
                <a:path extrusionOk="0" h="702081" w="797183">
                  <a:moveTo>
                    <a:pt x="1299" y="645599"/>
                  </a:moveTo>
                  <a:cubicBezTo>
                    <a:pt x="2872" y="645367"/>
                    <a:pt x="4911" y="646182"/>
                    <a:pt x="6600" y="646182"/>
                  </a:cubicBezTo>
                  <a:cubicBezTo>
                    <a:pt x="8464" y="646124"/>
                    <a:pt x="10387" y="645949"/>
                    <a:pt x="12251" y="645891"/>
                  </a:cubicBezTo>
                  <a:cubicBezTo>
                    <a:pt x="16270" y="645774"/>
                    <a:pt x="19998" y="645367"/>
                    <a:pt x="24017" y="644668"/>
                  </a:cubicBezTo>
                  <a:cubicBezTo>
                    <a:pt x="31648" y="643328"/>
                    <a:pt x="39337" y="642804"/>
                    <a:pt x="47143" y="642570"/>
                  </a:cubicBezTo>
                  <a:cubicBezTo>
                    <a:pt x="52444" y="642396"/>
                    <a:pt x="57803" y="642512"/>
                    <a:pt x="63104" y="642804"/>
                  </a:cubicBezTo>
                  <a:cubicBezTo>
                    <a:pt x="45803" y="659754"/>
                    <a:pt x="30017" y="678395"/>
                    <a:pt x="20522" y="700239"/>
                  </a:cubicBezTo>
                  <a:cubicBezTo>
                    <a:pt x="20114" y="701171"/>
                    <a:pt x="21046" y="702627"/>
                    <a:pt x="22153" y="701870"/>
                  </a:cubicBezTo>
                  <a:cubicBezTo>
                    <a:pt x="48832" y="682181"/>
                    <a:pt x="69861" y="656026"/>
                    <a:pt x="94676" y="634008"/>
                  </a:cubicBezTo>
                  <a:cubicBezTo>
                    <a:pt x="115472" y="615600"/>
                    <a:pt x="137607" y="598882"/>
                    <a:pt x="160267" y="582863"/>
                  </a:cubicBezTo>
                  <a:cubicBezTo>
                    <a:pt x="159918" y="585426"/>
                    <a:pt x="159568" y="588047"/>
                    <a:pt x="159160" y="590610"/>
                  </a:cubicBezTo>
                  <a:cubicBezTo>
                    <a:pt x="157413" y="601794"/>
                    <a:pt x="155374" y="612921"/>
                    <a:pt x="153743" y="624105"/>
                  </a:cubicBezTo>
                  <a:cubicBezTo>
                    <a:pt x="150481" y="646473"/>
                    <a:pt x="146170" y="668783"/>
                    <a:pt x="141510" y="690861"/>
                  </a:cubicBezTo>
                  <a:cubicBezTo>
                    <a:pt x="141335" y="691676"/>
                    <a:pt x="142559" y="692317"/>
                    <a:pt x="142967" y="691443"/>
                  </a:cubicBezTo>
                  <a:cubicBezTo>
                    <a:pt x="151996" y="670589"/>
                    <a:pt x="159568" y="649269"/>
                    <a:pt x="165976" y="627425"/>
                  </a:cubicBezTo>
                  <a:cubicBezTo>
                    <a:pt x="169180" y="616590"/>
                    <a:pt x="171393" y="605581"/>
                    <a:pt x="173432" y="594513"/>
                  </a:cubicBezTo>
                  <a:cubicBezTo>
                    <a:pt x="174422" y="588979"/>
                    <a:pt x="175412" y="583445"/>
                    <a:pt x="176286" y="577853"/>
                  </a:cubicBezTo>
                  <a:cubicBezTo>
                    <a:pt x="176694" y="575465"/>
                    <a:pt x="177218" y="572960"/>
                    <a:pt x="177510" y="570513"/>
                  </a:cubicBezTo>
                  <a:cubicBezTo>
                    <a:pt x="178325" y="569931"/>
                    <a:pt x="179140" y="569290"/>
                    <a:pt x="179956" y="568766"/>
                  </a:cubicBezTo>
                  <a:cubicBezTo>
                    <a:pt x="238499" y="529563"/>
                    <a:pt x="300304" y="495486"/>
                    <a:pt x="362050" y="461758"/>
                  </a:cubicBezTo>
                  <a:cubicBezTo>
                    <a:pt x="373700" y="455409"/>
                    <a:pt x="385350" y="449001"/>
                    <a:pt x="397059" y="442594"/>
                  </a:cubicBezTo>
                  <a:cubicBezTo>
                    <a:pt x="395893" y="456923"/>
                    <a:pt x="394263" y="471020"/>
                    <a:pt x="391234" y="485467"/>
                  </a:cubicBezTo>
                  <a:cubicBezTo>
                    <a:pt x="386923" y="505913"/>
                    <a:pt x="381564" y="526126"/>
                    <a:pt x="375797" y="546223"/>
                  </a:cubicBezTo>
                  <a:cubicBezTo>
                    <a:pt x="370263" y="565621"/>
                    <a:pt x="363855" y="584727"/>
                    <a:pt x="356632" y="603542"/>
                  </a:cubicBezTo>
                  <a:cubicBezTo>
                    <a:pt x="349176" y="622940"/>
                    <a:pt x="340264" y="641580"/>
                    <a:pt x="334846" y="661677"/>
                  </a:cubicBezTo>
                  <a:cubicBezTo>
                    <a:pt x="334614" y="662609"/>
                    <a:pt x="335895" y="663541"/>
                    <a:pt x="336594" y="662725"/>
                  </a:cubicBezTo>
                  <a:cubicBezTo>
                    <a:pt x="363273" y="630338"/>
                    <a:pt x="377952" y="585368"/>
                    <a:pt x="390710" y="545873"/>
                  </a:cubicBezTo>
                  <a:cubicBezTo>
                    <a:pt x="397583" y="524611"/>
                    <a:pt x="402709" y="502767"/>
                    <a:pt x="406961" y="480865"/>
                  </a:cubicBezTo>
                  <a:cubicBezTo>
                    <a:pt x="409816" y="466244"/>
                    <a:pt x="413777" y="449933"/>
                    <a:pt x="410515" y="435137"/>
                  </a:cubicBezTo>
                  <a:cubicBezTo>
                    <a:pt x="512688" y="378634"/>
                    <a:pt x="614511" y="317237"/>
                    <a:pt x="690762" y="227763"/>
                  </a:cubicBezTo>
                  <a:cubicBezTo>
                    <a:pt x="743887" y="165434"/>
                    <a:pt x="781576" y="95066"/>
                    <a:pt x="796954" y="14155"/>
                  </a:cubicBezTo>
                  <a:cubicBezTo>
                    <a:pt x="799634" y="0"/>
                    <a:pt x="778023" y="-6174"/>
                    <a:pt x="775168" y="8155"/>
                  </a:cubicBezTo>
                  <a:cubicBezTo>
                    <a:pt x="760606" y="81086"/>
                    <a:pt x="729324" y="151920"/>
                    <a:pt x="681675" y="209355"/>
                  </a:cubicBezTo>
                  <a:cubicBezTo>
                    <a:pt x="638802" y="260908"/>
                    <a:pt x="586551" y="303955"/>
                    <a:pt x="531269" y="341528"/>
                  </a:cubicBezTo>
                  <a:cubicBezTo>
                    <a:pt x="468358" y="384284"/>
                    <a:pt x="401136" y="419759"/>
                    <a:pt x="334380" y="456050"/>
                  </a:cubicBezTo>
                  <a:cubicBezTo>
                    <a:pt x="313584" y="432458"/>
                    <a:pt x="280323" y="423604"/>
                    <a:pt x="250032" y="418128"/>
                  </a:cubicBezTo>
                  <a:cubicBezTo>
                    <a:pt x="227838" y="414109"/>
                    <a:pt x="205470" y="411021"/>
                    <a:pt x="183160" y="407992"/>
                  </a:cubicBezTo>
                  <a:cubicBezTo>
                    <a:pt x="160558" y="404905"/>
                    <a:pt x="137549" y="400303"/>
                    <a:pt x="114831" y="403915"/>
                  </a:cubicBezTo>
                  <a:cubicBezTo>
                    <a:pt x="114423" y="403973"/>
                    <a:pt x="114307" y="404730"/>
                    <a:pt x="114715" y="404847"/>
                  </a:cubicBezTo>
                  <a:cubicBezTo>
                    <a:pt x="134811" y="413410"/>
                    <a:pt x="156597" y="415216"/>
                    <a:pt x="177975" y="418769"/>
                  </a:cubicBezTo>
                  <a:cubicBezTo>
                    <a:pt x="198655" y="422264"/>
                    <a:pt x="219334" y="425876"/>
                    <a:pt x="239897" y="430011"/>
                  </a:cubicBezTo>
                  <a:cubicBezTo>
                    <a:pt x="269605" y="436011"/>
                    <a:pt x="298381" y="444574"/>
                    <a:pt x="322555" y="462516"/>
                  </a:cubicBezTo>
                  <a:cubicBezTo>
                    <a:pt x="273857" y="489195"/>
                    <a:pt x="225625" y="516515"/>
                    <a:pt x="179781" y="547970"/>
                  </a:cubicBezTo>
                  <a:cubicBezTo>
                    <a:pt x="149083" y="568999"/>
                    <a:pt x="119375" y="591600"/>
                    <a:pt x="91589" y="616415"/>
                  </a:cubicBezTo>
                  <a:cubicBezTo>
                    <a:pt x="87162" y="620377"/>
                    <a:pt x="82618" y="624454"/>
                    <a:pt x="78133" y="628532"/>
                  </a:cubicBezTo>
                  <a:cubicBezTo>
                    <a:pt x="73997" y="627658"/>
                    <a:pt x="69395" y="627658"/>
                    <a:pt x="66308" y="627483"/>
                  </a:cubicBezTo>
                  <a:cubicBezTo>
                    <a:pt x="58502" y="627017"/>
                    <a:pt x="50521" y="627017"/>
                    <a:pt x="42716" y="627949"/>
                  </a:cubicBezTo>
                  <a:cubicBezTo>
                    <a:pt x="34794" y="628940"/>
                    <a:pt x="26871" y="630338"/>
                    <a:pt x="19124" y="632435"/>
                  </a:cubicBezTo>
                  <a:cubicBezTo>
                    <a:pt x="15280" y="633483"/>
                    <a:pt x="11959" y="635231"/>
                    <a:pt x="8523" y="637270"/>
                  </a:cubicBezTo>
                  <a:cubicBezTo>
                    <a:pt x="6950" y="638201"/>
                    <a:pt x="5027" y="639075"/>
                    <a:pt x="3629" y="640299"/>
                  </a:cubicBezTo>
                  <a:cubicBezTo>
                    <a:pt x="2522" y="641289"/>
                    <a:pt x="1823" y="642804"/>
                    <a:pt x="542" y="643619"/>
                  </a:cubicBezTo>
                  <a:cubicBezTo>
                    <a:pt x="-565" y="644318"/>
                    <a:pt x="193" y="645716"/>
                    <a:pt x="1299" y="645599"/>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0" name="Google Shape;1150;p48"/>
            <p:cNvSpPr/>
            <p:nvPr/>
          </p:nvSpPr>
          <p:spPr>
            <a:xfrm rot="8296276">
              <a:off x="4214964" y="5112952"/>
              <a:ext cx="398217" cy="366399"/>
            </a:xfrm>
            <a:custGeom>
              <a:rect b="b" l="l" r="r" t="t"/>
              <a:pathLst>
                <a:path extrusionOk="0" h="495282" w="538292">
                  <a:moveTo>
                    <a:pt x="107291" y="178162"/>
                  </a:moveTo>
                  <a:cubicBezTo>
                    <a:pt x="107291" y="178162"/>
                    <a:pt x="-49056" y="178162"/>
                    <a:pt x="15720" y="338936"/>
                  </a:cubicBezTo>
                  <a:cubicBezTo>
                    <a:pt x="80495" y="499710"/>
                    <a:pt x="379732" y="412624"/>
                    <a:pt x="538293" y="495282"/>
                  </a:cubicBezTo>
                  <a:cubicBezTo>
                    <a:pt x="538293" y="495282"/>
                    <a:pt x="529380" y="106688"/>
                    <a:pt x="332840" y="24087"/>
                  </a:cubicBezTo>
                  <a:cubicBezTo>
                    <a:pt x="136301" y="-58571"/>
                    <a:pt x="62612" y="91076"/>
                    <a:pt x="107291" y="178162"/>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1" name="Google Shape;1151;p48"/>
            <p:cNvSpPr/>
            <p:nvPr/>
          </p:nvSpPr>
          <p:spPr>
            <a:xfrm rot="8296276">
              <a:off x="4274541" y="5088475"/>
              <a:ext cx="486216" cy="428229"/>
            </a:xfrm>
            <a:custGeom>
              <a:rect b="b" l="l" r="r" t="t"/>
              <a:pathLst>
                <a:path extrusionOk="0" h="578861" w="657245">
                  <a:moveTo>
                    <a:pt x="656158" y="532314"/>
                  </a:moveTo>
                  <a:cubicBezTo>
                    <a:pt x="654818" y="532139"/>
                    <a:pt x="653187" y="532780"/>
                    <a:pt x="651789" y="532780"/>
                  </a:cubicBezTo>
                  <a:cubicBezTo>
                    <a:pt x="650216" y="532722"/>
                    <a:pt x="648702" y="532605"/>
                    <a:pt x="647129" y="532547"/>
                  </a:cubicBezTo>
                  <a:cubicBezTo>
                    <a:pt x="643809" y="532431"/>
                    <a:pt x="640721" y="532139"/>
                    <a:pt x="637459" y="531557"/>
                  </a:cubicBezTo>
                  <a:cubicBezTo>
                    <a:pt x="631168" y="530450"/>
                    <a:pt x="624819" y="530042"/>
                    <a:pt x="618411" y="529809"/>
                  </a:cubicBezTo>
                  <a:cubicBezTo>
                    <a:pt x="614042" y="529634"/>
                    <a:pt x="609615" y="529751"/>
                    <a:pt x="605246" y="529984"/>
                  </a:cubicBezTo>
                  <a:cubicBezTo>
                    <a:pt x="619518" y="543964"/>
                    <a:pt x="632507" y="559343"/>
                    <a:pt x="640372" y="577342"/>
                  </a:cubicBezTo>
                  <a:cubicBezTo>
                    <a:pt x="640721" y="578100"/>
                    <a:pt x="639906" y="579323"/>
                    <a:pt x="639032" y="578682"/>
                  </a:cubicBezTo>
                  <a:cubicBezTo>
                    <a:pt x="617071" y="562430"/>
                    <a:pt x="599712" y="540877"/>
                    <a:pt x="579208" y="522761"/>
                  </a:cubicBezTo>
                  <a:cubicBezTo>
                    <a:pt x="562082" y="507557"/>
                    <a:pt x="543791" y="493810"/>
                    <a:pt x="525092" y="480587"/>
                  </a:cubicBezTo>
                  <a:cubicBezTo>
                    <a:pt x="525384" y="482742"/>
                    <a:pt x="525675" y="484839"/>
                    <a:pt x="526025" y="486994"/>
                  </a:cubicBezTo>
                  <a:cubicBezTo>
                    <a:pt x="527481" y="496198"/>
                    <a:pt x="529111" y="505402"/>
                    <a:pt x="530510" y="514606"/>
                  </a:cubicBezTo>
                  <a:cubicBezTo>
                    <a:pt x="533189" y="533071"/>
                    <a:pt x="536743" y="551420"/>
                    <a:pt x="540587" y="569653"/>
                  </a:cubicBezTo>
                  <a:cubicBezTo>
                    <a:pt x="540704" y="570352"/>
                    <a:pt x="539714" y="570876"/>
                    <a:pt x="539422" y="570178"/>
                  </a:cubicBezTo>
                  <a:cubicBezTo>
                    <a:pt x="531966" y="552935"/>
                    <a:pt x="525733" y="535401"/>
                    <a:pt x="520432" y="517402"/>
                  </a:cubicBezTo>
                  <a:cubicBezTo>
                    <a:pt x="517811" y="508489"/>
                    <a:pt x="515947" y="499402"/>
                    <a:pt x="514258" y="490257"/>
                  </a:cubicBezTo>
                  <a:cubicBezTo>
                    <a:pt x="513442" y="485713"/>
                    <a:pt x="512627" y="481111"/>
                    <a:pt x="511928" y="476509"/>
                  </a:cubicBezTo>
                  <a:cubicBezTo>
                    <a:pt x="511636" y="474529"/>
                    <a:pt x="511170" y="472490"/>
                    <a:pt x="510937" y="470451"/>
                  </a:cubicBezTo>
                  <a:cubicBezTo>
                    <a:pt x="510238" y="469985"/>
                    <a:pt x="509597" y="469461"/>
                    <a:pt x="508898" y="468995"/>
                  </a:cubicBezTo>
                  <a:cubicBezTo>
                    <a:pt x="460609" y="436665"/>
                    <a:pt x="409639" y="408530"/>
                    <a:pt x="358726" y="380744"/>
                  </a:cubicBezTo>
                  <a:cubicBezTo>
                    <a:pt x="349115" y="375502"/>
                    <a:pt x="339504" y="370259"/>
                    <a:pt x="329892" y="364958"/>
                  </a:cubicBezTo>
                  <a:cubicBezTo>
                    <a:pt x="330824" y="376783"/>
                    <a:pt x="332164" y="388375"/>
                    <a:pt x="334668" y="400317"/>
                  </a:cubicBezTo>
                  <a:cubicBezTo>
                    <a:pt x="338222" y="417151"/>
                    <a:pt x="342650" y="433869"/>
                    <a:pt x="347368" y="450413"/>
                  </a:cubicBezTo>
                  <a:cubicBezTo>
                    <a:pt x="351911" y="466374"/>
                    <a:pt x="357212" y="482160"/>
                    <a:pt x="363212" y="497713"/>
                  </a:cubicBezTo>
                  <a:cubicBezTo>
                    <a:pt x="369387" y="513732"/>
                    <a:pt x="376668" y="529110"/>
                    <a:pt x="381212" y="545654"/>
                  </a:cubicBezTo>
                  <a:cubicBezTo>
                    <a:pt x="381444" y="546411"/>
                    <a:pt x="380338" y="547168"/>
                    <a:pt x="379756" y="546469"/>
                  </a:cubicBezTo>
                  <a:cubicBezTo>
                    <a:pt x="357736" y="519732"/>
                    <a:pt x="345678" y="482684"/>
                    <a:pt x="335135" y="450121"/>
                  </a:cubicBezTo>
                  <a:cubicBezTo>
                    <a:pt x="329485" y="432588"/>
                    <a:pt x="325232" y="414588"/>
                    <a:pt x="321737" y="396530"/>
                  </a:cubicBezTo>
                  <a:cubicBezTo>
                    <a:pt x="319407" y="384472"/>
                    <a:pt x="316087" y="371016"/>
                    <a:pt x="318824" y="358842"/>
                  </a:cubicBezTo>
                  <a:cubicBezTo>
                    <a:pt x="234593" y="312241"/>
                    <a:pt x="150594" y="261620"/>
                    <a:pt x="87742" y="187816"/>
                  </a:cubicBezTo>
                  <a:cubicBezTo>
                    <a:pt x="43937" y="136380"/>
                    <a:pt x="12888" y="78362"/>
                    <a:pt x="190" y="11664"/>
                  </a:cubicBezTo>
                  <a:cubicBezTo>
                    <a:pt x="-2024" y="-45"/>
                    <a:pt x="15801" y="-5054"/>
                    <a:pt x="18131" y="6712"/>
                  </a:cubicBezTo>
                  <a:cubicBezTo>
                    <a:pt x="30131" y="66828"/>
                    <a:pt x="55936" y="125312"/>
                    <a:pt x="95256" y="172612"/>
                  </a:cubicBezTo>
                  <a:cubicBezTo>
                    <a:pt x="130615" y="215136"/>
                    <a:pt x="173662" y="250611"/>
                    <a:pt x="219273" y="281659"/>
                  </a:cubicBezTo>
                  <a:cubicBezTo>
                    <a:pt x="271175" y="316959"/>
                    <a:pt x="326630" y="346143"/>
                    <a:pt x="381619" y="376142"/>
                  </a:cubicBezTo>
                  <a:cubicBezTo>
                    <a:pt x="398803" y="356686"/>
                    <a:pt x="426182" y="349347"/>
                    <a:pt x="451171" y="344861"/>
                  </a:cubicBezTo>
                  <a:cubicBezTo>
                    <a:pt x="469462" y="341541"/>
                    <a:pt x="487928" y="338978"/>
                    <a:pt x="506336" y="336531"/>
                  </a:cubicBezTo>
                  <a:cubicBezTo>
                    <a:pt x="524976" y="334027"/>
                    <a:pt x="543907" y="330182"/>
                    <a:pt x="562723" y="333153"/>
                  </a:cubicBezTo>
                  <a:cubicBezTo>
                    <a:pt x="563072" y="333211"/>
                    <a:pt x="563189" y="333794"/>
                    <a:pt x="562839" y="333968"/>
                  </a:cubicBezTo>
                  <a:cubicBezTo>
                    <a:pt x="546238" y="341017"/>
                    <a:pt x="528297" y="342531"/>
                    <a:pt x="510646" y="345444"/>
                  </a:cubicBezTo>
                  <a:cubicBezTo>
                    <a:pt x="493578" y="348298"/>
                    <a:pt x="476511" y="351327"/>
                    <a:pt x="459560" y="354706"/>
                  </a:cubicBezTo>
                  <a:cubicBezTo>
                    <a:pt x="435036" y="359657"/>
                    <a:pt x="411327" y="366764"/>
                    <a:pt x="391406" y="381501"/>
                  </a:cubicBezTo>
                  <a:cubicBezTo>
                    <a:pt x="431540" y="403462"/>
                    <a:pt x="471327" y="426064"/>
                    <a:pt x="509132" y="451986"/>
                  </a:cubicBezTo>
                  <a:cubicBezTo>
                    <a:pt x="534471" y="469344"/>
                    <a:pt x="558936" y="487985"/>
                    <a:pt x="581829" y="508431"/>
                  </a:cubicBezTo>
                  <a:cubicBezTo>
                    <a:pt x="585499" y="511693"/>
                    <a:pt x="589227" y="515072"/>
                    <a:pt x="592897" y="518450"/>
                  </a:cubicBezTo>
                  <a:cubicBezTo>
                    <a:pt x="596334" y="517751"/>
                    <a:pt x="600120" y="517751"/>
                    <a:pt x="602625" y="517576"/>
                  </a:cubicBezTo>
                  <a:cubicBezTo>
                    <a:pt x="609091" y="517169"/>
                    <a:pt x="615615" y="517169"/>
                    <a:pt x="622081" y="517984"/>
                  </a:cubicBezTo>
                  <a:cubicBezTo>
                    <a:pt x="628663" y="518800"/>
                    <a:pt x="635129" y="519965"/>
                    <a:pt x="641537" y="521712"/>
                  </a:cubicBezTo>
                  <a:cubicBezTo>
                    <a:pt x="644741" y="522586"/>
                    <a:pt x="647420" y="524043"/>
                    <a:pt x="650274" y="525732"/>
                  </a:cubicBezTo>
                  <a:cubicBezTo>
                    <a:pt x="651556" y="526489"/>
                    <a:pt x="653129" y="527246"/>
                    <a:pt x="654294" y="528236"/>
                  </a:cubicBezTo>
                  <a:cubicBezTo>
                    <a:pt x="655226" y="529052"/>
                    <a:pt x="655808" y="530275"/>
                    <a:pt x="656857" y="530974"/>
                  </a:cubicBezTo>
                  <a:cubicBezTo>
                    <a:pt x="657672" y="531324"/>
                    <a:pt x="657090" y="532489"/>
                    <a:pt x="656158" y="532314"/>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2" name="Google Shape;1152;p48"/>
            <p:cNvSpPr/>
            <p:nvPr/>
          </p:nvSpPr>
          <p:spPr>
            <a:xfrm rot="8296276">
              <a:off x="4165506" y="4459614"/>
              <a:ext cx="380554" cy="206968"/>
            </a:xfrm>
            <a:custGeom>
              <a:rect b="b" l="l" r="r" t="t"/>
              <a:pathLst>
                <a:path extrusionOk="0" h="279770" w="514416">
                  <a:moveTo>
                    <a:pt x="514417" y="199161"/>
                  </a:moveTo>
                  <a:cubicBezTo>
                    <a:pt x="486573" y="170851"/>
                    <a:pt x="446729" y="156871"/>
                    <a:pt x="407176" y="153026"/>
                  </a:cubicBezTo>
                  <a:cubicBezTo>
                    <a:pt x="367624" y="149182"/>
                    <a:pt x="327896" y="154541"/>
                    <a:pt x="288518" y="159958"/>
                  </a:cubicBezTo>
                  <a:cubicBezTo>
                    <a:pt x="316945" y="112483"/>
                    <a:pt x="327080" y="54290"/>
                    <a:pt x="316304" y="0"/>
                  </a:cubicBezTo>
                  <a:cubicBezTo>
                    <a:pt x="254965" y="23009"/>
                    <a:pt x="201374" y="66173"/>
                    <a:pt x="165841" y="121221"/>
                  </a:cubicBezTo>
                  <a:cubicBezTo>
                    <a:pt x="123376" y="75552"/>
                    <a:pt x="65474" y="44562"/>
                    <a:pt x="3902" y="34485"/>
                  </a:cubicBezTo>
                  <a:cubicBezTo>
                    <a:pt x="-5360" y="32970"/>
                    <a:pt x="4543" y="112017"/>
                    <a:pt x="6291" y="118250"/>
                  </a:cubicBezTo>
                  <a:cubicBezTo>
                    <a:pt x="14795" y="148308"/>
                    <a:pt x="31106" y="175511"/>
                    <a:pt x="52775" y="197938"/>
                  </a:cubicBezTo>
                  <a:cubicBezTo>
                    <a:pt x="85105" y="231432"/>
                    <a:pt x="135842" y="263937"/>
                    <a:pt x="182035" y="273956"/>
                  </a:cubicBezTo>
                  <a:cubicBezTo>
                    <a:pt x="285839" y="296324"/>
                    <a:pt x="426341" y="250481"/>
                    <a:pt x="514417" y="199161"/>
                  </a:cubicBezTo>
                  <a:close/>
                </a:path>
              </a:pathLst>
            </a:custGeom>
            <a:solidFill>
              <a:srgbClr val="AC834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3" name="Google Shape;1153;p48"/>
            <p:cNvSpPr/>
            <p:nvPr/>
          </p:nvSpPr>
          <p:spPr>
            <a:xfrm rot="8296276">
              <a:off x="4210373" y="4459742"/>
              <a:ext cx="279860" cy="152255"/>
            </a:xfrm>
            <a:custGeom>
              <a:rect b="b" l="l" r="r" t="t"/>
              <a:pathLst>
                <a:path extrusionOk="0" h="205812" w="378302">
                  <a:moveTo>
                    <a:pt x="378303" y="146560"/>
                  </a:moveTo>
                  <a:cubicBezTo>
                    <a:pt x="357857" y="125706"/>
                    <a:pt x="328498" y="115454"/>
                    <a:pt x="299430" y="112600"/>
                  </a:cubicBezTo>
                  <a:cubicBezTo>
                    <a:pt x="270363" y="109804"/>
                    <a:pt x="241121" y="113706"/>
                    <a:pt x="212170" y="117667"/>
                  </a:cubicBezTo>
                  <a:cubicBezTo>
                    <a:pt x="233082" y="82717"/>
                    <a:pt x="240538" y="39960"/>
                    <a:pt x="232616" y="0"/>
                  </a:cubicBezTo>
                  <a:cubicBezTo>
                    <a:pt x="187471" y="16893"/>
                    <a:pt x="148093" y="48698"/>
                    <a:pt x="121939" y="89183"/>
                  </a:cubicBezTo>
                  <a:cubicBezTo>
                    <a:pt x="90716" y="55630"/>
                    <a:pt x="48134" y="32795"/>
                    <a:pt x="2873" y="25397"/>
                  </a:cubicBezTo>
                  <a:cubicBezTo>
                    <a:pt x="-3942" y="24291"/>
                    <a:pt x="3339" y="82425"/>
                    <a:pt x="4620" y="86969"/>
                  </a:cubicBezTo>
                  <a:cubicBezTo>
                    <a:pt x="10911" y="109046"/>
                    <a:pt x="22911" y="129085"/>
                    <a:pt x="38814" y="145570"/>
                  </a:cubicBezTo>
                  <a:cubicBezTo>
                    <a:pt x="62580" y="170210"/>
                    <a:pt x="99920" y="194093"/>
                    <a:pt x="133880" y="201491"/>
                  </a:cubicBezTo>
                  <a:cubicBezTo>
                    <a:pt x="210189" y="218035"/>
                    <a:pt x="313527" y="184365"/>
                    <a:pt x="378303" y="146560"/>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4" name="Google Shape;1154;p48"/>
            <p:cNvSpPr/>
            <p:nvPr/>
          </p:nvSpPr>
          <p:spPr>
            <a:xfrm rot="8296276">
              <a:off x="3968725" y="4299230"/>
              <a:ext cx="313465" cy="381637"/>
            </a:xfrm>
            <a:custGeom>
              <a:rect b="b" l="l" r="r" t="t"/>
              <a:pathLst>
                <a:path extrusionOk="0" h="515880" w="423728">
                  <a:moveTo>
                    <a:pt x="0" y="0"/>
                  </a:moveTo>
                  <a:cubicBezTo>
                    <a:pt x="0" y="0"/>
                    <a:pt x="450865" y="129959"/>
                    <a:pt x="422439" y="515874"/>
                  </a:cubicBezTo>
                  <a:cubicBezTo>
                    <a:pt x="422439" y="515874"/>
                    <a:pt x="65009" y="523971"/>
                    <a:pt x="0" y="0"/>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5" name="Google Shape;1155;p48"/>
            <p:cNvSpPr/>
            <p:nvPr/>
          </p:nvSpPr>
          <p:spPr>
            <a:xfrm rot="8296276">
              <a:off x="4038735" y="4090376"/>
              <a:ext cx="223937" cy="540904"/>
            </a:xfrm>
            <a:custGeom>
              <a:rect b="b" l="l" r="r" t="t"/>
              <a:pathLst>
                <a:path extrusionOk="0" h="731170" w="302708">
                  <a:moveTo>
                    <a:pt x="81223" y="0"/>
                  </a:moveTo>
                  <a:cubicBezTo>
                    <a:pt x="81223" y="0"/>
                    <a:pt x="454905" y="357430"/>
                    <a:pt x="231511" y="731170"/>
                  </a:cubicBezTo>
                  <a:cubicBezTo>
                    <a:pt x="231511" y="731170"/>
                    <a:pt x="-166520" y="621483"/>
                    <a:pt x="81223" y="0"/>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6" name="Google Shape;1156;p48"/>
            <p:cNvSpPr/>
            <p:nvPr/>
          </p:nvSpPr>
          <p:spPr>
            <a:xfrm rot="8296276">
              <a:off x="4266817" y="4224268"/>
              <a:ext cx="480875" cy="194326"/>
            </a:xfrm>
            <a:custGeom>
              <a:rect b="b" l="l" r="r" t="t"/>
              <a:pathLst>
                <a:path extrusionOk="0" h="262682" w="650026">
                  <a:moveTo>
                    <a:pt x="650026" y="46813"/>
                  </a:moveTo>
                  <a:cubicBezTo>
                    <a:pt x="650026" y="46813"/>
                    <a:pt x="214190" y="-127009"/>
                    <a:pt x="0" y="195237"/>
                  </a:cubicBezTo>
                  <a:cubicBezTo>
                    <a:pt x="0" y="195237"/>
                    <a:pt x="277334" y="420845"/>
                    <a:pt x="650026" y="46813"/>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7" name="Google Shape;1157;p48"/>
            <p:cNvSpPr/>
            <p:nvPr/>
          </p:nvSpPr>
          <p:spPr>
            <a:xfrm rot="8296276">
              <a:off x="4192530" y="4063996"/>
              <a:ext cx="419554" cy="371654"/>
            </a:xfrm>
            <a:custGeom>
              <a:rect b="b" l="l" r="r" t="t"/>
              <a:pathLst>
                <a:path extrusionOk="0" h="502386" w="567134">
                  <a:moveTo>
                    <a:pt x="567134" y="0"/>
                  </a:moveTo>
                  <a:cubicBezTo>
                    <a:pt x="567134" y="0"/>
                    <a:pt x="52717" y="53183"/>
                    <a:pt x="0" y="485350"/>
                  </a:cubicBezTo>
                  <a:cubicBezTo>
                    <a:pt x="58" y="485350"/>
                    <a:pt x="381721" y="642861"/>
                    <a:pt x="567134" y="0"/>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8" name="Google Shape;1158;p48"/>
            <p:cNvSpPr/>
            <p:nvPr/>
          </p:nvSpPr>
          <p:spPr>
            <a:xfrm rot="8296276">
              <a:off x="4103549" y="3947880"/>
              <a:ext cx="271965" cy="594985"/>
            </a:xfrm>
            <a:custGeom>
              <a:rect b="b" l="l" r="r" t="t"/>
              <a:pathLst>
                <a:path extrusionOk="0" h="804275" w="367631">
                  <a:moveTo>
                    <a:pt x="307176" y="0"/>
                  </a:moveTo>
                  <a:cubicBezTo>
                    <a:pt x="307176" y="0"/>
                    <a:pt x="554977" y="459020"/>
                    <a:pt x="47200" y="804276"/>
                  </a:cubicBezTo>
                  <a:cubicBezTo>
                    <a:pt x="47200" y="804276"/>
                    <a:pt x="-164019" y="182793"/>
                    <a:pt x="307176" y="0"/>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9" name="Google Shape;1159;p48"/>
            <p:cNvSpPr/>
            <p:nvPr/>
          </p:nvSpPr>
          <p:spPr>
            <a:xfrm rot="8296276">
              <a:off x="4139141" y="4016927"/>
              <a:ext cx="168215" cy="482631"/>
            </a:xfrm>
            <a:custGeom>
              <a:rect b="b" l="l" r="r" t="t"/>
              <a:pathLst>
                <a:path extrusionOk="0" h="652400" w="227386">
                  <a:moveTo>
                    <a:pt x="566" y="652343"/>
                  </a:moveTo>
                  <a:cubicBezTo>
                    <a:pt x="46700" y="627120"/>
                    <a:pt x="78738" y="581859"/>
                    <a:pt x="103612" y="536772"/>
                  </a:cubicBezTo>
                  <a:cubicBezTo>
                    <a:pt x="132621" y="484230"/>
                    <a:pt x="155397" y="427668"/>
                    <a:pt x="174679" y="370931"/>
                  </a:cubicBezTo>
                  <a:cubicBezTo>
                    <a:pt x="195125" y="310990"/>
                    <a:pt x="210212" y="249535"/>
                    <a:pt x="218717" y="186741"/>
                  </a:cubicBezTo>
                  <a:cubicBezTo>
                    <a:pt x="226872" y="126392"/>
                    <a:pt x="232755" y="61675"/>
                    <a:pt x="219824" y="1618"/>
                  </a:cubicBezTo>
                  <a:cubicBezTo>
                    <a:pt x="219299" y="-945"/>
                    <a:pt x="215571" y="-246"/>
                    <a:pt x="215455" y="2200"/>
                  </a:cubicBezTo>
                  <a:cubicBezTo>
                    <a:pt x="212542" y="63131"/>
                    <a:pt x="214348" y="123363"/>
                    <a:pt x="205319" y="183944"/>
                  </a:cubicBezTo>
                  <a:cubicBezTo>
                    <a:pt x="196407" y="243536"/>
                    <a:pt x="181610" y="302428"/>
                    <a:pt x="162854" y="359630"/>
                  </a:cubicBezTo>
                  <a:cubicBezTo>
                    <a:pt x="144796" y="414678"/>
                    <a:pt x="123301" y="469259"/>
                    <a:pt x="96330" y="520637"/>
                  </a:cubicBezTo>
                  <a:cubicBezTo>
                    <a:pt x="70641" y="569568"/>
                    <a:pt x="37904" y="611626"/>
                    <a:pt x="99" y="651703"/>
                  </a:cubicBezTo>
                  <a:cubicBezTo>
                    <a:pt x="-192" y="652052"/>
                    <a:pt x="216" y="652576"/>
                    <a:pt x="566" y="652343"/>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0" name="Google Shape;1160;p48"/>
            <p:cNvSpPr/>
            <p:nvPr/>
          </p:nvSpPr>
          <p:spPr>
            <a:xfrm rot="8296276">
              <a:off x="4171628" y="3998738"/>
              <a:ext cx="152428" cy="504075"/>
            </a:xfrm>
            <a:custGeom>
              <a:rect b="b" l="l" r="r" t="t"/>
              <a:pathLst>
                <a:path extrusionOk="0" h="681387" w="206046">
                  <a:moveTo>
                    <a:pt x="3658" y="680384"/>
                  </a:moveTo>
                  <a:cubicBezTo>
                    <a:pt x="27774" y="629181"/>
                    <a:pt x="43910" y="572444"/>
                    <a:pt x="61560" y="518737"/>
                  </a:cubicBezTo>
                  <a:cubicBezTo>
                    <a:pt x="80201" y="462000"/>
                    <a:pt x="98083" y="404972"/>
                    <a:pt x="115210" y="347769"/>
                  </a:cubicBezTo>
                  <a:cubicBezTo>
                    <a:pt x="132335" y="290566"/>
                    <a:pt x="149578" y="233305"/>
                    <a:pt x="164840" y="175578"/>
                  </a:cubicBezTo>
                  <a:cubicBezTo>
                    <a:pt x="180160" y="117676"/>
                    <a:pt x="192276" y="59250"/>
                    <a:pt x="206023" y="1057"/>
                  </a:cubicBezTo>
                  <a:cubicBezTo>
                    <a:pt x="206257" y="8"/>
                    <a:pt x="204684" y="-457"/>
                    <a:pt x="204392" y="591"/>
                  </a:cubicBezTo>
                  <a:cubicBezTo>
                    <a:pt x="189772" y="58318"/>
                    <a:pt x="172005" y="115696"/>
                    <a:pt x="155986" y="173073"/>
                  </a:cubicBezTo>
                  <a:cubicBezTo>
                    <a:pt x="140258" y="229286"/>
                    <a:pt x="124996" y="285615"/>
                    <a:pt x="108220" y="341536"/>
                  </a:cubicBezTo>
                  <a:cubicBezTo>
                    <a:pt x="91443" y="397457"/>
                    <a:pt x="73910" y="453146"/>
                    <a:pt x="55735" y="508601"/>
                  </a:cubicBezTo>
                  <a:cubicBezTo>
                    <a:pt x="37328" y="564872"/>
                    <a:pt x="14318" y="621317"/>
                    <a:pt x="47" y="678811"/>
                  </a:cubicBezTo>
                  <a:cubicBezTo>
                    <a:pt x="-419" y="680966"/>
                    <a:pt x="2726" y="682481"/>
                    <a:pt x="3658" y="680384"/>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1" name="Google Shape;1161;p48"/>
            <p:cNvSpPr/>
            <p:nvPr/>
          </p:nvSpPr>
          <p:spPr>
            <a:xfrm rot="8296276">
              <a:off x="4203981" y="4029877"/>
              <a:ext cx="161490" cy="442615"/>
            </a:xfrm>
            <a:custGeom>
              <a:rect b="b" l="l" r="r" t="t"/>
              <a:pathLst>
                <a:path extrusionOk="0" h="598308" w="218295">
                  <a:moveTo>
                    <a:pt x="14295" y="596016"/>
                  </a:moveTo>
                  <a:cubicBezTo>
                    <a:pt x="15576" y="599394"/>
                    <a:pt x="20586" y="598986"/>
                    <a:pt x="20761" y="595142"/>
                  </a:cubicBezTo>
                  <a:cubicBezTo>
                    <a:pt x="21984" y="567764"/>
                    <a:pt x="17265" y="540153"/>
                    <a:pt x="16275" y="512774"/>
                  </a:cubicBezTo>
                  <a:cubicBezTo>
                    <a:pt x="15401" y="487260"/>
                    <a:pt x="15925" y="461688"/>
                    <a:pt x="17906" y="436232"/>
                  </a:cubicBezTo>
                  <a:cubicBezTo>
                    <a:pt x="22159" y="380719"/>
                    <a:pt x="32353" y="325671"/>
                    <a:pt x="49362" y="272663"/>
                  </a:cubicBezTo>
                  <a:cubicBezTo>
                    <a:pt x="66021" y="220702"/>
                    <a:pt x="89439" y="171596"/>
                    <a:pt x="117633" y="124995"/>
                  </a:cubicBezTo>
                  <a:cubicBezTo>
                    <a:pt x="132195" y="100938"/>
                    <a:pt x="148447" y="78103"/>
                    <a:pt x="166622" y="56608"/>
                  </a:cubicBezTo>
                  <a:cubicBezTo>
                    <a:pt x="182816" y="37444"/>
                    <a:pt x="203786" y="20900"/>
                    <a:pt x="218232" y="571"/>
                  </a:cubicBezTo>
                  <a:cubicBezTo>
                    <a:pt x="218465" y="221"/>
                    <a:pt x="218000" y="-128"/>
                    <a:pt x="217708" y="47"/>
                  </a:cubicBezTo>
                  <a:cubicBezTo>
                    <a:pt x="194524" y="12570"/>
                    <a:pt x="174835" y="36919"/>
                    <a:pt x="157651" y="56492"/>
                  </a:cubicBezTo>
                  <a:cubicBezTo>
                    <a:pt x="140758" y="75715"/>
                    <a:pt x="124914" y="96045"/>
                    <a:pt x="110351" y="117073"/>
                  </a:cubicBezTo>
                  <a:cubicBezTo>
                    <a:pt x="78779" y="162568"/>
                    <a:pt x="54954" y="213654"/>
                    <a:pt x="37187" y="266022"/>
                  </a:cubicBezTo>
                  <a:cubicBezTo>
                    <a:pt x="19188" y="318914"/>
                    <a:pt x="7538" y="374136"/>
                    <a:pt x="3285" y="429883"/>
                  </a:cubicBezTo>
                  <a:cubicBezTo>
                    <a:pt x="-734" y="482251"/>
                    <a:pt x="-4521" y="546036"/>
                    <a:pt x="14295" y="596016"/>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2" name="Google Shape;1162;p48"/>
            <p:cNvSpPr/>
            <p:nvPr/>
          </p:nvSpPr>
          <p:spPr>
            <a:xfrm rot="8296276">
              <a:off x="4065803" y="4160856"/>
              <a:ext cx="64313" cy="376016"/>
            </a:xfrm>
            <a:custGeom>
              <a:rect b="b" l="l" r="r" t="t"/>
              <a:pathLst>
                <a:path extrusionOk="0" h="508282" w="86935">
                  <a:moveTo>
                    <a:pt x="21764" y="63200"/>
                  </a:moveTo>
                  <a:cubicBezTo>
                    <a:pt x="29278" y="83064"/>
                    <a:pt x="36036" y="103161"/>
                    <a:pt x="42036" y="123490"/>
                  </a:cubicBezTo>
                  <a:cubicBezTo>
                    <a:pt x="53977" y="164150"/>
                    <a:pt x="63355" y="205683"/>
                    <a:pt x="69588" y="247624"/>
                  </a:cubicBezTo>
                  <a:cubicBezTo>
                    <a:pt x="82287" y="333428"/>
                    <a:pt x="80715" y="421271"/>
                    <a:pt x="69588" y="507250"/>
                  </a:cubicBezTo>
                  <a:cubicBezTo>
                    <a:pt x="69413" y="508415"/>
                    <a:pt x="71394" y="508706"/>
                    <a:pt x="71627" y="507541"/>
                  </a:cubicBezTo>
                  <a:cubicBezTo>
                    <a:pt x="89743" y="420164"/>
                    <a:pt x="91083" y="330981"/>
                    <a:pt x="79317" y="242556"/>
                  </a:cubicBezTo>
                  <a:cubicBezTo>
                    <a:pt x="73666" y="199974"/>
                    <a:pt x="64928" y="157917"/>
                    <a:pt x="52579" y="116733"/>
                  </a:cubicBezTo>
                  <a:cubicBezTo>
                    <a:pt x="46171" y="95239"/>
                    <a:pt x="38832" y="73977"/>
                    <a:pt x="30735" y="53006"/>
                  </a:cubicBezTo>
                  <a:cubicBezTo>
                    <a:pt x="23861" y="35356"/>
                    <a:pt x="17454" y="15376"/>
                    <a:pt x="4871" y="930"/>
                  </a:cubicBezTo>
                  <a:cubicBezTo>
                    <a:pt x="2774" y="-1459"/>
                    <a:pt x="-371" y="1221"/>
                    <a:pt x="36" y="3726"/>
                  </a:cubicBezTo>
                  <a:cubicBezTo>
                    <a:pt x="3182" y="24230"/>
                    <a:pt x="14483" y="43861"/>
                    <a:pt x="21764" y="63200"/>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3" name="Google Shape;1163;p48"/>
            <p:cNvSpPr/>
            <p:nvPr/>
          </p:nvSpPr>
          <p:spPr>
            <a:xfrm rot="8296276">
              <a:off x="4020062" y="4179215"/>
              <a:ext cx="33149" cy="147635"/>
            </a:xfrm>
            <a:custGeom>
              <a:rect b="b" l="l" r="r" t="t"/>
              <a:pathLst>
                <a:path extrusionOk="0" h="199566" w="44809">
                  <a:moveTo>
                    <a:pt x="9973" y="51976"/>
                  </a:moveTo>
                  <a:cubicBezTo>
                    <a:pt x="13760" y="68461"/>
                    <a:pt x="17313" y="85004"/>
                    <a:pt x="20634" y="101606"/>
                  </a:cubicBezTo>
                  <a:cubicBezTo>
                    <a:pt x="23954" y="118207"/>
                    <a:pt x="27565" y="134692"/>
                    <a:pt x="30769" y="151294"/>
                  </a:cubicBezTo>
                  <a:cubicBezTo>
                    <a:pt x="33740" y="166672"/>
                    <a:pt x="34439" y="184963"/>
                    <a:pt x="41779" y="199002"/>
                  </a:cubicBezTo>
                  <a:cubicBezTo>
                    <a:pt x="42245" y="199876"/>
                    <a:pt x="43759" y="199701"/>
                    <a:pt x="43934" y="198711"/>
                  </a:cubicBezTo>
                  <a:cubicBezTo>
                    <a:pt x="46730" y="184032"/>
                    <a:pt x="42128" y="167255"/>
                    <a:pt x="39915" y="152634"/>
                  </a:cubicBezTo>
                  <a:cubicBezTo>
                    <a:pt x="37293" y="135275"/>
                    <a:pt x="34556" y="117858"/>
                    <a:pt x="31060" y="100674"/>
                  </a:cubicBezTo>
                  <a:cubicBezTo>
                    <a:pt x="27507" y="83490"/>
                    <a:pt x="23779" y="66364"/>
                    <a:pt x="19760" y="49238"/>
                  </a:cubicBezTo>
                  <a:cubicBezTo>
                    <a:pt x="15973" y="33102"/>
                    <a:pt x="12653" y="16734"/>
                    <a:pt x="5896" y="1530"/>
                  </a:cubicBezTo>
                  <a:cubicBezTo>
                    <a:pt x="4615" y="-1266"/>
                    <a:pt x="-279" y="74"/>
                    <a:pt x="12" y="3103"/>
                  </a:cubicBezTo>
                  <a:cubicBezTo>
                    <a:pt x="1469" y="19704"/>
                    <a:pt x="6245" y="35840"/>
                    <a:pt x="9973" y="51976"/>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4" name="Google Shape;1164;p48"/>
            <p:cNvSpPr/>
            <p:nvPr/>
          </p:nvSpPr>
          <p:spPr>
            <a:xfrm rot="8296276">
              <a:off x="4048533" y="4198768"/>
              <a:ext cx="23048" cy="52381"/>
            </a:xfrm>
            <a:custGeom>
              <a:rect b="b" l="l" r="r" t="t"/>
              <a:pathLst>
                <a:path extrusionOk="0" h="70806" w="31155">
                  <a:moveTo>
                    <a:pt x="13121" y="36734"/>
                  </a:moveTo>
                  <a:cubicBezTo>
                    <a:pt x="15625" y="42093"/>
                    <a:pt x="18072" y="47510"/>
                    <a:pt x="20926" y="52695"/>
                  </a:cubicBezTo>
                  <a:cubicBezTo>
                    <a:pt x="22382" y="55374"/>
                    <a:pt x="23839" y="58112"/>
                    <a:pt x="25295" y="60791"/>
                  </a:cubicBezTo>
                  <a:cubicBezTo>
                    <a:pt x="26518" y="63063"/>
                    <a:pt x="29897" y="67199"/>
                    <a:pt x="29489" y="69821"/>
                  </a:cubicBezTo>
                  <a:cubicBezTo>
                    <a:pt x="29140" y="71743"/>
                    <a:pt x="32285" y="70461"/>
                    <a:pt x="30713" y="69296"/>
                  </a:cubicBezTo>
                  <a:cubicBezTo>
                    <a:pt x="28557" y="67723"/>
                    <a:pt x="28032" y="62423"/>
                    <a:pt x="27333" y="59918"/>
                  </a:cubicBezTo>
                  <a:cubicBezTo>
                    <a:pt x="26460" y="56947"/>
                    <a:pt x="25586" y="54034"/>
                    <a:pt x="24712" y="51064"/>
                  </a:cubicBezTo>
                  <a:cubicBezTo>
                    <a:pt x="23023" y="45355"/>
                    <a:pt x="20984" y="39821"/>
                    <a:pt x="19004" y="34229"/>
                  </a:cubicBezTo>
                  <a:cubicBezTo>
                    <a:pt x="14984" y="22870"/>
                    <a:pt x="11373" y="11453"/>
                    <a:pt x="4849" y="1259"/>
                  </a:cubicBezTo>
                  <a:cubicBezTo>
                    <a:pt x="3217" y="-1304"/>
                    <a:pt x="-568" y="385"/>
                    <a:pt x="72" y="3297"/>
                  </a:cubicBezTo>
                  <a:cubicBezTo>
                    <a:pt x="2518" y="15181"/>
                    <a:pt x="7936" y="25783"/>
                    <a:pt x="13121" y="36734"/>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5" name="Google Shape;1165;p48"/>
            <p:cNvSpPr/>
            <p:nvPr/>
          </p:nvSpPr>
          <p:spPr>
            <a:xfrm rot="8296276">
              <a:off x="4324442" y="4080922"/>
              <a:ext cx="71905" cy="38385"/>
            </a:xfrm>
            <a:custGeom>
              <a:rect b="b" l="l" r="r" t="t"/>
              <a:pathLst>
                <a:path extrusionOk="0" h="51887" w="97198">
                  <a:moveTo>
                    <a:pt x="1853" y="51322"/>
                  </a:moveTo>
                  <a:cubicBezTo>
                    <a:pt x="5348" y="52720"/>
                    <a:pt x="9600" y="51205"/>
                    <a:pt x="13095" y="50215"/>
                  </a:cubicBezTo>
                  <a:cubicBezTo>
                    <a:pt x="17581" y="48934"/>
                    <a:pt x="21891" y="46953"/>
                    <a:pt x="26143" y="45205"/>
                  </a:cubicBezTo>
                  <a:cubicBezTo>
                    <a:pt x="34357" y="41769"/>
                    <a:pt x="42454" y="38099"/>
                    <a:pt x="50434" y="34080"/>
                  </a:cubicBezTo>
                  <a:cubicBezTo>
                    <a:pt x="66453" y="26041"/>
                    <a:pt x="81890" y="17012"/>
                    <a:pt x="96045" y="6061"/>
                  </a:cubicBezTo>
                  <a:cubicBezTo>
                    <a:pt x="99249" y="3556"/>
                    <a:pt x="95113" y="-1570"/>
                    <a:pt x="91734" y="468"/>
                  </a:cubicBezTo>
                  <a:cubicBezTo>
                    <a:pt x="76706" y="9556"/>
                    <a:pt x="61619" y="18585"/>
                    <a:pt x="45832" y="26216"/>
                  </a:cubicBezTo>
                  <a:cubicBezTo>
                    <a:pt x="37794" y="30118"/>
                    <a:pt x="29639" y="33672"/>
                    <a:pt x="21308" y="36934"/>
                  </a:cubicBezTo>
                  <a:cubicBezTo>
                    <a:pt x="17347" y="38507"/>
                    <a:pt x="13270" y="39788"/>
                    <a:pt x="9425" y="41594"/>
                  </a:cubicBezTo>
                  <a:cubicBezTo>
                    <a:pt x="6047" y="43108"/>
                    <a:pt x="2261" y="44390"/>
                    <a:pt x="338" y="47652"/>
                  </a:cubicBezTo>
                  <a:cubicBezTo>
                    <a:pt x="-536" y="49167"/>
                    <a:pt x="396" y="50739"/>
                    <a:pt x="1853" y="51322"/>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6" name="Google Shape;1166;p48"/>
            <p:cNvSpPr/>
            <p:nvPr/>
          </p:nvSpPr>
          <p:spPr>
            <a:xfrm rot="8296276">
              <a:off x="4334708" y="4063774"/>
              <a:ext cx="144437" cy="97498"/>
            </a:xfrm>
            <a:custGeom>
              <a:rect b="b" l="l" r="r" t="t"/>
              <a:pathLst>
                <a:path extrusionOk="0" h="131794" w="195243">
                  <a:moveTo>
                    <a:pt x="3937" y="131738"/>
                  </a:moveTo>
                  <a:cubicBezTo>
                    <a:pt x="12733" y="130340"/>
                    <a:pt x="21295" y="125331"/>
                    <a:pt x="29101" y="121253"/>
                  </a:cubicBezTo>
                  <a:cubicBezTo>
                    <a:pt x="37955" y="116709"/>
                    <a:pt x="46518" y="111874"/>
                    <a:pt x="55081" y="106748"/>
                  </a:cubicBezTo>
                  <a:cubicBezTo>
                    <a:pt x="72557" y="96263"/>
                    <a:pt x="89974" y="85487"/>
                    <a:pt x="106692" y="73836"/>
                  </a:cubicBezTo>
                  <a:cubicBezTo>
                    <a:pt x="123002" y="62536"/>
                    <a:pt x="139021" y="50827"/>
                    <a:pt x="154808" y="38711"/>
                  </a:cubicBezTo>
                  <a:cubicBezTo>
                    <a:pt x="169079" y="27818"/>
                    <a:pt x="185506" y="16109"/>
                    <a:pt x="195176" y="789"/>
                  </a:cubicBezTo>
                  <a:cubicBezTo>
                    <a:pt x="195409" y="440"/>
                    <a:pt x="195001" y="-143"/>
                    <a:pt x="194593" y="32"/>
                  </a:cubicBezTo>
                  <a:cubicBezTo>
                    <a:pt x="177525" y="6265"/>
                    <a:pt x="162205" y="19197"/>
                    <a:pt x="147526" y="29682"/>
                  </a:cubicBezTo>
                  <a:cubicBezTo>
                    <a:pt x="131390" y="41157"/>
                    <a:pt x="115022" y="52283"/>
                    <a:pt x="98362" y="63002"/>
                  </a:cubicBezTo>
                  <a:cubicBezTo>
                    <a:pt x="82168" y="73429"/>
                    <a:pt x="66091" y="83972"/>
                    <a:pt x="49664" y="93991"/>
                  </a:cubicBezTo>
                  <a:cubicBezTo>
                    <a:pt x="41159" y="99118"/>
                    <a:pt x="32771" y="104302"/>
                    <a:pt x="24383" y="109603"/>
                  </a:cubicBezTo>
                  <a:cubicBezTo>
                    <a:pt x="16402" y="114612"/>
                    <a:pt x="7199" y="119331"/>
                    <a:pt x="907" y="126437"/>
                  </a:cubicBezTo>
                  <a:cubicBezTo>
                    <a:pt x="-1306" y="129000"/>
                    <a:pt x="849" y="132262"/>
                    <a:pt x="3937" y="131738"/>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7" name="Google Shape;1167;p48"/>
            <p:cNvSpPr/>
            <p:nvPr/>
          </p:nvSpPr>
          <p:spPr>
            <a:xfrm rot="8296276">
              <a:off x="4324320" y="4098585"/>
              <a:ext cx="245572" cy="220458"/>
            </a:xfrm>
            <a:custGeom>
              <a:rect b="b" l="l" r="r" t="t"/>
              <a:pathLst>
                <a:path extrusionOk="0" h="298006" w="331953">
                  <a:moveTo>
                    <a:pt x="8538" y="296234"/>
                  </a:moveTo>
                  <a:cubicBezTo>
                    <a:pt x="31664" y="268158"/>
                    <a:pt x="51120" y="237168"/>
                    <a:pt x="74071" y="208857"/>
                  </a:cubicBezTo>
                  <a:cubicBezTo>
                    <a:pt x="96556" y="181188"/>
                    <a:pt x="120846" y="154859"/>
                    <a:pt x="147351" y="130917"/>
                  </a:cubicBezTo>
                  <a:cubicBezTo>
                    <a:pt x="174729" y="106219"/>
                    <a:pt x="203855" y="83268"/>
                    <a:pt x="234320" y="62530"/>
                  </a:cubicBezTo>
                  <a:cubicBezTo>
                    <a:pt x="248708" y="52744"/>
                    <a:pt x="263038" y="42783"/>
                    <a:pt x="277776" y="33521"/>
                  </a:cubicBezTo>
                  <a:cubicBezTo>
                    <a:pt x="294610" y="22919"/>
                    <a:pt x="312785" y="8881"/>
                    <a:pt x="331366" y="1658"/>
                  </a:cubicBezTo>
                  <a:cubicBezTo>
                    <a:pt x="332532" y="1192"/>
                    <a:pt x="331775" y="-497"/>
                    <a:pt x="330726" y="143"/>
                  </a:cubicBezTo>
                  <a:cubicBezTo>
                    <a:pt x="314183" y="9522"/>
                    <a:pt x="295134" y="15056"/>
                    <a:pt x="278125" y="23852"/>
                  </a:cubicBezTo>
                  <a:cubicBezTo>
                    <a:pt x="261116" y="32647"/>
                    <a:pt x="244339" y="41909"/>
                    <a:pt x="228379" y="52453"/>
                  </a:cubicBezTo>
                  <a:cubicBezTo>
                    <a:pt x="198204" y="72491"/>
                    <a:pt x="169544" y="94627"/>
                    <a:pt x="142574" y="118859"/>
                  </a:cubicBezTo>
                  <a:cubicBezTo>
                    <a:pt x="114730" y="143849"/>
                    <a:pt x="88168" y="170295"/>
                    <a:pt x="63760" y="198663"/>
                  </a:cubicBezTo>
                  <a:cubicBezTo>
                    <a:pt x="39994" y="226217"/>
                    <a:pt x="15412" y="256740"/>
                    <a:pt x="441" y="290060"/>
                  </a:cubicBezTo>
                  <a:cubicBezTo>
                    <a:pt x="-1714" y="294836"/>
                    <a:pt x="4519" y="301128"/>
                    <a:pt x="8538" y="296234"/>
                  </a:cubicBezTo>
                  <a:close/>
                </a:path>
              </a:pathLst>
            </a:custGeom>
            <a:solidFill>
              <a:srgbClr val="11718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8" name="Google Shape;1168;p48"/>
            <p:cNvSpPr/>
            <p:nvPr/>
          </p:nvSpPr>
          <p:spPr>
            <a:xfrm rot="8297166">
              <a:off x="4325636" y="4455274"/>
              <a:ext cx="773936" cy="1804552"/>
            </a:xfrm>
            <a:custGeom>
              <a:rect b="b" l="l" r="r" t="t"/>
              <a:pathLst>
                <a:path extrusionOk="0" h="2438111" w="1045657">
                  <a:moveTo>
                    <a:pt x="11976" y="2436584"/>
                  </a:moveTo>
                  <a:cubicBezTo>
                    <a:pt x="139663" y="2345945"/>
                    <a:pt x="220982" y="2201248"/>
                    <a:pt x="273292" y="2056552"/>
                  </a:cubicBezTo>
                  <a:cubicBezTo>
                    <a:pt x="332708" y="1892225"/>
                    <a:pt x="357407" y="1716190"/>
                    <a:pt x="367951" y="1542485"/>
                  </a:cubicBezTo>
                  <a:cubicBezTo>
                    <a:pt x="380008" y="1343906"/>
                    <a:pt x="355077" y="1141191"/>
                    <a:pt x="413095" y="947855"/>
                  </a:cubicBezTo>
                  <a:cubicBezTo>
                    <a:pt x="463774" y="779043"/>
                    <a:pt x="550685" y="617162"/>
                    <a:pt x="649246" y="471651"/>
                  </a:cubicBezTo>
                  <a:cubicBezTo>
                    <a:pt x="757651" y="311576"/>
                    <a:pt x="888484" y="167521"/>
                    <a:pt x="1036908" y="43620"/>
                  </a:cubicBezTo>
                  <a:cubicBezTo>
                    <a:pt x="1062014" y="22708"/>
                    <a:pt x="1027588" y="-14864"/>
                    <a:pt x="1002715" y="6223"/>
                  </a:cubicBezTo>
                  <a:cubicBezTo>
                    <a:pt x="740234" y="228160"/>
                    <a:pt x="528957" y="517028"/>
                    <a:pt x="405347" y="838401"/>
                  </a:cubicBezTo>
                  <a:cubicBezTo>
                    <a:pt x="370863" y="928108"/>
                    <a:pt x="346397" y="1020436"/>
                    <a:pt x="337776" y="1116318"/>
                  </a:cubicBezTo>
                  <a:cubicBezTo>
                    <a:pt x="328805" y="1216102"/>
                    <a:pt x="335155" y="1316469"/>
                    <a:pt x="335097" y="1416487"/>
                  </a:cubicBezTo>
                  <a:cubicBezTo>
                    <a:pt x="335038" y="1600503"/>
                    <a:pt x="316339" y="1786557"/>
                    <a:pt x="267933" y="1964457"/>
                  </a:cubicBezTo>
                  <a:cubicBezTo>
                    <a:pt x="244225" y="2051717"/>
                    <a:pt x="212244" y="2137230"/>
                    <a:pt x="167798" y="2216161"/>
                  </a:cubicBezTo>
                  <a:cubicBezTo>
                    <a:pt x="123702" y="2294451"/>
                    <a:pt x="67315" y="2364061"/>
                    <a:pt x="2365" y="2426040"/>
                  </a:cubicBezTo>
                  <a:cubicBezTo>
                    <a:pt x="-4392" y="2432623"/>
                    <a:pt x="4753" y="2441768"/>
                    <a:pt x="11976" y="2436584"/>
                  </a:cubicBezTo>
                  <a:close/>
                </a:path>
              </a:pathLst>
            </a:custGeom>
            <a:solidFill>
              <a:srgbClr val="072A4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9" name="Google Shape;1169;p48"/>
            <p:cNvSpPr/>
            <p:nvPr/>
          </p:nvSpPr>
          <p:spPr>
            <a:xfrm rot="8296276">
              <a:off x="3978202" y="4362480"/>
              <a:ext cx="212350" cy="273253"/>
            </a:xfrm>
            <a:custGeom>
              <a:rect b="b" l="l" r="r" t="t"/>
              <a:pathLst>
                <a:path extrusionOk="0" h="369372" w="287046">
                  <a:moveTo>
                    <a:pt x="1016" y="5056"/>
                  </a:moveTo>
                  <a:cubicBezTo>
                    <a:pt x="30200" y="29697"/>
                    <a:pt x="62064" y="50609"/>
                    <a:pt x="90432" y="76298"/>
                  </a:cubicBezTo>
                  <a:cubicBezTo>
                    <a:pt x="119441" y="102627"/>
                    <a:pt x="146353" y="131403"/>
                    <a:pt x="170527" y="162218"/>
                  </a:cubicBezTo>
                  <a:cubicBezTo>
                    <a:pt x="195052" y="193557"/>
                    <a:pt x="216954" y="226936"/>
                    <a:pt x="235828" y="261945"/>
                  </a:cubicBezTo>
                  <a:cubicBezTo>
                    <a:pt x="244914" y="278779"/>
                    <a:pt x="253186" y="295963"/>
                    <a:pt x="261050" y="313380"/>
                  </a:cubicBezTo>
                  <a:cubicBezTo>
                    <a:pt x="269089" y="331264"/>
                    <a:pt x="274215" y="351826"/>
                    <a:pt x="284118" y="368661"/>
                  </a:cubicBezTo>
                  <a:cubicBezTo>
                    <a:pt x="284875" y="369884"/>
                    <a:pt x="287263" y="369476"/>
                    <a:pt x="287030" y="367845"/>
                  </a:cubicBezTo>
                  <a:cubicBezTo>
                    <a:pt x="284933" y="349322"/>
                    <a:pt x="275671" y="330448"/>
                    <a:pt x="268681" y="313264"/>
                  </a:cubicBezTo>
                  <a:cubicBezTo>
                    <a:pt x="261691" y="296138"/>
                    <a:pt x="253885" y="279420"/>
                    <a:pt x="245380" y="262993"/>
                  </a:cubicBezTo>
                  <a:cubicBezTo>
                    <a:pt x="226449" y="226469"/>
                    <a:pt x="204313" y="191694"/>
                    <a:pt x="179265" y="159073"/>
                  </a:cubicBezTo>
                  <a:cubicBezTo>
                    <a:pt x="155790" y="128432"/>
                    <a:pt x="129810" y="99656"/>
                    <a:pt x="101616" y="73210"/>
                  </a:cubicBezTo>
                  <a:cubicBezTo>
                    <a:pt x="72607" y="46065"/>
                    <a:pt x="40743" y="17639"/>
                    <a:pt x="4686" y="280"/>
                  </a:cubicBezTo>
                  <a:cubicBezTo>
                    <a:pt x="1774" y="-1060"/>
                    <a:pt x="-1780" y="2726"/>
                    <a:pt x="1016" y="5056"/>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0" name="Google Shape;1170;p48"/>
            <p:cNvSpPr/>
            <p:nvPr/>
          </p:nvSpPr>
          <p:spPr>
            <a:xfrm rot="8296276">
              <a:off x="3987564" y="4400594"/>
              <a:ext cx="109357" cy="143535"/>
            </a:xfrm>
            <a:custGeom>
              <a:rect b="b" l="l" r="r" t="t"/>
              <a:pathLst>
                <a:path extrusionOk="0" h="194024" w="147824">
                  <a:moveTo>
                    <a:pt x="223" y="3654"/>
                  </a:moveTo>
                  <a:cubicBezTo>
                    <a:pt x="8961" y="20547"/>
                    <a:pt x="22767" y="34702"/>
                    <a:pt x="34650" y="49439"/>
                  </a:cubicBezTo>
                  <a:cubicBezTo>
                    <a:pt x="47174" y="65050"/>
                    <a:pt x="59290" y="80953"/>
                    <a:pt x="71814" y="96564"/>
                  </a:cubicBezTo>
                  <a:cubicBezTo>
                    <a:pt x="97387" y="128544"/>
                    <a:pt x="122609" y="160932"/>
                    <a:pt x="147075" y="193844"/>
                  </a:cubicBezTo>
                  <a:cubicBezTo>
                    <a:pt x="147366" y="194252"/>
                    <a:pt x="148007" y="193902"/>
                    <a:pt x="147774" y="193436"/>
                  </a:cubicBezTo>
                  <a:cubicBezTo>
                    <a:pt x="125872" y="158602"/>
                    <a:pt x="103095" y="124408"/>
                    <a:pt x="78979" y="91089"/>
                  </a:cubicBezTo>
                  <a:cubicBezTo>
                    <a:pt x="67736" y="75536"/>
                    <a:pt x="55737" y="60507"/>
                    <a:pt x="43795" y="45536"/>
                  </a:cubicBezTo>
                  <a:cubicBezTo>
                    <a:pt x="31388" y="29925"/>
                    <a:pt x="19505" y="12682"/>
                    <a:pt x="3544" y="450"/>
                  </a:cubicBezTo>
                  <a:cubicBezTo>
                    <a:pt x="1447" y="-1123"/>
                    <a:pt x="-709" y="1789"/>
                    <a:pt x="223" y="3654"/>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1" name="Google Shape;1171;p48"/>
            <p:cNvSpPr/>
            <p:nvPr/>
          </p:nvSpPr>
          <p:spPr>
            <a:xfrm rot="8296276">
              <a:off x="4013464" y="4422438"/>
              <a:ext cx="29679" cy="28587"/>
            </a:xfrm>
            <a:custGeom>
              <a:rect b="b" l="l" r="r" t="t"/>
              <a:pathLst>
                <a:path extrusionOk="0" h="38643" w="40119">
                  <a:moveTo>
                    <a:pt x="8462" y="12679"/>
                  </a:moveTo>
                  <a:cubicBezTo>
                    <a:pt x="11607" y="15941"/>
                    <a:pt x="14811" y="19145"/>
                    <a:pt x="18131" y="22232"/>
                  </a:cubicBezTo>
                  <a:cubicBezTo>
                    <a:pt x="21394" y="25261"/>
                    <a:pt x="24655" y="28290"/>
                    <a:pt x="28267" y="30912"/>
                  </a:cubicBezTo>
                  <a:cubicBezTo>
                    <a:pt x="31995" y="33591"/>
                    <a:pt x="35840" y="36154"/>
                    <a:pt x="39743" y="38600"/>
                  </a:cubicBezTo>
                  <a:cubicBezTo>
                    <a:pt x="39975" y="38775"/>
                    <a:pt x="40267" y="38368"/>
                    <a:pt x="40034" y="38193"/>
                  </a:cubicBezTo>
                  <a:cubicBezTo>
                    <a:pt x="36830" y="35164"/>
                    <a:pt x="33684" y="32076"/>
                    <a:pt x="30655" y="28931"/>
                  </a:cubicBezTo>
                  <a:cubicBezTo>
                    <a:pt x="27509" y="25669"/>
                    <a:pt x="24131" y="22640"/>
                    <a:pt x="20928" y="19436"/>
                  </a:cubicBezTo>
                  <a:cubicBezTo>
                    <a:pt x="17782" y="16290"/>
                    <a:pt x="14753" y="13087"/>
                    <a:pt x="11782" y="9825"/>
                  </a:cubicBezTo>
                  <a:cubicBezTo>
                    <a:pt x="8753" y="6446"/>
                    <a:pt x="5258" y="3533"/>
                    <a:pt x="2054" y="330"/>
                  </a:cubicBezTo>
                  <a:cubicBezTo>
                    <a:pt x="1122" y="-603"/>
                    <a:pt x="-567" y="621"/>
                    <a:pt x="190" y="1786"/>
                  </a:cubicBezTo>
                  <a:cubicBezTo>
                    <a:pt x="2811" y="5514"/>
                    <a:pt x="5316" y="9417"/>
                    <a:pt x="8462" y="12679"/>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2" name="Google Shape;1172;p48"/>
            <p:cNvSpPr/>
            <p:nvPr/>
          </p:nvSpPr>
          <p:spPr>
            <a:xfrm rot="8296276">
              <a:off x="4515585" y="4204827"/>
              <a:ext cx="47517" cy="10867"/>
            </a:xfrm>
            <a:custGeom>
              <a:rect b="b" l="l" r="r" t="t"/>
              <a:pathLst>
                <a:path extrusionOk="0" h="14689" w="64232">
                  <a:moveTo>
                    <a:pt x="3535" y="13476"/>
                  </a:moveTo>
                  <a:cubicBezTo>
                    <a:pt x="23282" y="16854"/>
                    <a:pt x="44660" y="12893"/>
                    <a:pt x="62893" y="5146"/>
                  </a:cubicBezTo>
                  <a:cubicBezTo>
                    <a:pt x="65339" y="4097"/>
                    <a:pt x="64174" y="-330"/>
                    <a:pt x="61494" y="20"/>
                  </a:cubicBezTo>
                  <a:cubicBezTo>
                    <a:pt x="52174" y="1243"/>
                    <a:pt x="42738" y="2408"/>
                    <a:pt x="33418" y="2932"/>
                  </a:cubicBezTo>
                  <a:cubicBezTo>
                    <a:pt x="23923" y="3457"/>
                    <a:pt x="14311" y="3398"/>
                    <a:pt x="4816" y="3981"/>
                  </a:cubicBezTo>
                  <a:cubicBezTo>
                    <a:pt x="2428" y="4097"/>
                    <a:pt x="331" y="5728"/>
                    <a:pt x="39" y="8175"/>
                  </a:cubicBezTo>
                  <a:cubicBezTo>
                    <a:pt x="-252" y="10330"/>
                    <a:pt x="1088" y="13068"/>
                    <a:pt x="3535" y="13476"/>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3" name="Google Shape;1173;p48"/>
            <p:cNvSpPr/>
            <p:nvPr/>
          </p:nvSpPr>
          <p:spPr>
            <a:xfrm rot="8296276">
              <a:off x="4454171" y="4227612"/>
              <a:ext cx="207201" cy="52249"/>
            </a:xfrm>
            <a:custGeom>
              <a:rect b="b" l="l" r="r" t="t"/>
              <a:pathLst>
                <a:path extrusionOk="0" h="70628" w="280085">
                  <a:moveTo>
                    <a:pt x="1344" y="67341"/>
                  </a:moveTo>
                  <a:cubicBezTo>
                    <a:pt x="8218" y="71885"/>
                    <a:pt x="14043" y="71128"/>
                    <a:pt x="21674" y="68623"/>
                  </a:cubicBezTo>
                  <a:cubicBezTo>
                    <a:pt x="33848" y="64603"/>
                    <a:pt x="45615" y="59477"/>
                    <a:pt x="57964" y="55750"/>
                  </a:cubicBezTo>
                  <a:cubicBezTo>
                    <a:pt x="82547" y="48351"/>
                    <a:pt x="107769" y="43225"/>
                    <a:pt x="132992" y="38565"/>
                  </a:cubicBezTo>
                  <a:cubicBezTo>
                    <a:pt x="158332" y="33905"/>
                    <a:pt x="183729" y="29653"/>
                    <a:pt x="208894" y="24061"/>
                  </a:cubicBezTo>
                  <a:cubicBezTo>
                    <a:pt x="232019" y="18935"/>
                    <a:pt x="259864" y="14391"/>
                    <a:pt x="279844" y="993"/>
                  </a:cubicBezTo>
                  <a:cubicBezTo>
                    <a:pt x="280252" y="760"/>
                    <a:pt x="280135" y="-55"/>
                    <a:pt x="279553" y="3"/>
                  </a:cubicBezTo>
                  <a:cubicBezTo>
                    <a:pt x="256951" y="2974"/>
                    <a:pt x="234466" y="12119"/>
                    <a:pt x="212039" y="16779"/>
                  </a:cubicBezTo>
                  <a:cubicBezTo>
                    <a:pt x="189263" y="21498"/>
                    <a:pt x="166254" y="25168"/>
                    <a:pt x="143303" y="29129"/>
                  </a:cubicBezTo>
                  <a:cubicBezTo>
                    <a:pt x="120410" y="33148"/>
                    <a:pt x="97575" y="37284"/>
                    <a:pt x="75032" y="42934"/>
                  </a:cubicBezTo>
                  <a:cubicBezTo>
                    <a:pt x="63848" y="45730"/>
                    <a:pt x="52664" y="48876"/>
                    <a:pt x="41712" y="52604"/>
                  </a:cubicBezTo>
                  <a:cubicBezTo>
                    <a:pt x="30586" y="56332"/>
                    <a:pt x="15499" y="65827"/>
                    <a:pt x="3558" y="62099"/>
                  </a:cubicBezTo>
                  <a:cubicBezTo>
                    <a:pt x="296" y="61050"/>
                    <a:pt x="-1335" y="65594"/>
                    <a:pt x="1344" y="67341"/>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4" name="Google Shape;1174;p48"/>
            <p:cNvSpPr/>
            <p:nvPr/>
          </p:nvSpPr>
          <p:spPr>
            <a:xfrm rot="8296276">
              <a:off x="4394360" y="4288753"/>
              <a:ext cx="301596" cy="72792"/>
            </a:xfrm>
            <a:custGeom>
              <a:rect b="b" l="l" r="r" t="t"/>
              <a:pathLst>
                <a:path extrusionOk="0" h="98397" w="407684">
                  <a:moveTo>
                    <a:pt x="4943" y="98289"/>
                  </a:moveTo>
                  <a:cubicBezTo>
                    <a:pt x="21195" y="94444"/>
                    <a:pt x="35583" y="84833"/>
                    <a:pt x="50495" y="77493"/>
                  </a:cubicBezTo>
                  <a:cubicBezTo>
                    <a:pt x="66689" y="69571"/>
                    <a:pt x="83232" y="62290"/>
                    <a:pt x="100067" y="55707"/>
                  </a:cubicBezTo>
                  <a:cubicBezTo>
                    <a:pt x="131523" y="43416"/>
                    <a:pt x="163852" y="33513"/>
                    <a:pt x="196764" y="26057"/>
                  </a:cubicBezTo>
                  <a:cubicBezTo>
                    <a:pt x="263520" y="10854"/>
                    <a:pt x="338315" y="2058"/>
                    <a:pt x="406877" y="7999"/>
                  </a:cubicBezTo>
                  <a:cubicBezTo>
                    <a:pt x="407983" y="8116"/>
                    <a:pt x="407925" y="6426"/>
                    <a:pt x="406877" y="6310"/>
                  </a:cubicBezTo>
                  <a:cubicBezTo>
                    <a:pt x="369188" y="2640"/>
                    <a:pt x="333422" y="-1671"/>
                    <a:pt x="295325" y="660"/>
                  </a:cubicBezTo>
                  <a:cubicBezTo>
                    <a:pt x="261190" y="2757"/>
                    <a:pt x="227113" y="7358"/>
                    <a:pt x="193618" y="14582"/>
                  </a:cubicBezTo>
                  <a:cubicBezTo>
                    <a:pt x="158376" y="22213"/>
                    <a:pt x="123717" y="32640"/>
                    <a:pt x="90106" y="45746"/>
                  </a:cubicBezTo>
                  <a:cubicBezTo>
                    <a:pt x="61039" y="57105"/>
                    <a:pt x="23059" y="68930"/>
                    <a:pt x="1098" y="91706"/>
                  </a:cubicBezTo>
                  <a:cubicBezTo>
                    <a:pt x="-1640" y="94561"/>
                    <a:pt x="1156" y="99162"/>
                    <a:pt x="4943" y="98289"/>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75" name="Google Shape;1175;p48"/>
          <p:cNvSpPr/>
          <p:nvPr/>
        </p:nvSpPr>
        <p:spPr>
          <a:xfrm>
            <a:off x="2304348" y="1947056"/>
            <a:ext cx="240607" cy="350593"/>
          </a:xfrm>
          <a:custGeom>
            <a:rect b="b" l="l" r="r" t="t"/>
            <a:pathLst>
              <a:path extrusionOk="0" h="589232" w="404382">
                <a:moveTo>
                  <a:pt x="275314" y="74922"/>
                </a:moveTo>
                <a:lnTo>
                  <a:pt x="275314" y="54801"/>
                </a:lnTo>
                <a:cubicBezTo>
                  <a:pt x="275314" y="44986"/>
                  <a:pt x="267298" y="36970"/>
                  <a:pt x="257483" y="36970"/>
                </a:cubicBezTo>
                <a:lnTo>
                  <a:pt x="210861" y="36970"/>
                </a:lnTo>
                <a:lnTo>
                  <a:pt x="210861" y="8670"/>
                </a:lnTo>
                <a:cubicBezTo>
                  <a:pt x="210861" y="3926"/>
                  <a:pt x="206935" y="0"/>
                  <a:pt x="202191" y="0"/>
                </a:cubicBezTo>
                <a:cubicBezTo>
                  <a:pt x="197447" y="0"/>
                  <a:pt x="193521" y="3926"/>
                  <a:pt x="193521" y="8670"/>
                </a:cubicBezTo>
                <a:lnTo>
                  <a:pt x="193521" y="36970"/>
                </a:lnTo>
                <a:lnTo>
                  <a:pt x="146900" y="36970"/>
                </a:lnTo>
                <a:cubicBezTo>
                  <a:pt x="137084" y="36970"/>
                  <a:pt x="129069" y="44986"/>
                  <a:pt x="129069" y="54801"/>
                </a:cubicBezTo>
                <a:lnTo>
                  <a:pt x="129069" y="74922"/>
                </a:lnTo>
                <a:cubicBezTo>
                  <a:pt x="56437" y="83755"/>
                  <a:pt x="0" y="145754"/>
                  <a:pt x="0" y="220840"/>
                </a:cubicBezTo>
                <a:cubicBezTo>
                  <a:pt x="0" y="295762"/>
                  <a:pt x="56437" y="357924"/>
                  <a:pt x="129069" y="366757"/>
                </a:cubicBezTo>
                <a:lnTo>
                  <a:pt x="129069" y="423685"/>
                </a:lnTo>
                <a:cubicBezTo>
                  <a:pt x="129069" y="430228"/>
                  <a:pt x="132668" y="436118"/>
                  <a:pt x="138066" y="439062"/>
                </a:cubicBezTo>
                <a:cubicBezTo>
                  <a:pt x="137412" y="445769"/>
                  <a:pt x="135939" y="449859"/>
                  <a:pt x="134304" y="454439"/>
                </a:cubicBezTo>
                <a:cubicBezTo>
                  <a:pt x="131849" y="460819"/>
                  <a:pt x="129069" y="468180"/>
                  <a:pt x="129069" y="482085"/>
                </a:cubicBezTo>
                <a:cubicBezTo>
                  <a:pt x="129069" y="495990"/>
                  <a:pt x="131849" y="503187"/>
                  <a:pt x="134304" y="509731"/>
                </a:cubicBezTo>
                <a:cubicBezTo>
                  <a:pt x="136430" y="515620"/>
                  <a:pt x="138393" y="520527"/>
                  <a:pt x="138393" y="531324"/>
                </a:cubicBezTo>
                <a:cubicBezTo>
                  <a:pt x="138393" y="542121"/>
                  <a:pt x="136430" y="547028"/>
                  <a:pt x="134304" y="552917"/>
                </a:cubicBezTo>
                <a:cubicBezTo>
                  <a:pt x="131849" y="559297"/>
                  <a:pt x="129069" y="566658"/>
                  <a:pt x="129069" y="580563"/>
                </a:cubicBezTo>
                <a:cubicBezTo>
                  <a:pt x="129069" y="585307"/>
                  <a:pt x="132995" y="589233"/>
                  <a:pt x="137739" y="589233"/>
                </a:cubicBezTo>
                <a:cubicBezTo>
                  <a:pt x="142483" y="589233"/>
                  <a:pt x="146409" y="585307"/>
                  <a:pt x="146409" y="580563"/>
                </a:cubicBezTo>
                <a:cubicBezTo>
                  <a:pt x="146409" y="569766"/>
                  <a:pt x="148372" y="564859"/>
                  <a:pt x="150498" y="558970"/>
                </a:cubicBezTo>
                <a:cubicBezTo>
                  <a:pt x="152952" y="552590"/>
                  <a:pt x="155733" y="545229"/>
                  <a:pt x="155733" y="531324"/>
                </a:cubicBezTo>
                <a:cubicBezTo>
                  <a:pt x="155733" y="517419"/>
                  <a:pt x="152952" y="510221"/>
                  <a:pt x="150498" y="503678"/>
                </a:cubicBezTo>
                <a:cubicBezTo>
                  <a:pt x="148372" y="497789"/>
                  <a:pt x="146409" y="492881"/>
                  <a:pt x="146409" y="482085"/>
                </a:cubicBezTo>
                <a:cubicBezTo>
                  <a:pt x="146409" y="471288"/>
                  <a:pt x="148372" y="466381"/>
                  <a:pt x="150498" y="460492"/>
                </a:cubicBezTo>
                <a:cubicBezTo>
                  <a:pt x="152298" y="455584"/>
                  <a:pt x="154424" y="450022"/>
                  <a:pt x="155243" y="441516"/>
                </a:cubicBezTo>
                <a:lnTo>
                  <a:pt x="174709" y="441516"/>
                </a:lnTo>
                <a:cubicBezTo>
                  <a:pt x="174055" y="446914"/>
                  <a:pt x="172582" y="450513"/>
                  <a:pt x="171110" y="454439"/>
                </a:cubicBezTo>
                <a:cubicBezTo>
                  <a:pt x="168656" y="460819"/>
                  <a:pt x="165875" y="468180"/>
                  <a:pt x="165875" y="482085"/>
                </a:cubicBezTo>
                <a:cubicBezTo>
                  <a:pt x="165875" y="495990"/>
                  <a:pt x="168656" y="503187"/>
                  <a:pt x="171110" y="509731"/>
                </a:cubicBezTo>
                <a:cubicBezTo>
                  <a:pt x="173236" y="515620"/>
                  <a:pt x="175200" y="520527"/>
                  <a:pt x="175200" y="531324"/>
                </a:cubicBezTo>
                <a:cubicBezTo>
                  <a:pt x="175200" y="542121"/>
                  <a:pt x="173236" y="547028"/>
                  <a:pt x="171110" y="552917"/>
                </a:cubicBezTo>
                <a:cubicBezTo>
                  <a:pt x="168656" y="559297"/>
                  <a:pt x="165875" y="566658"/>
                  <a:pt x="165875" y="580563"/>
                </a:cubicBezTo>
                <a:cubicBezTo>
                  <a:pt x="165875" y="585307"/>
                  <a:pt x="169801" y="589233"/>
                  <a:pt x="174545" y="589233"/>
                </a:cubicBezTo>
                <a:cubicBezTo>
                  <a:pt x="179290" y="589233"/>
                  <a:pt x="183215" y="585307"/>
                  <a:pt x="183215" y="580563"/>
                </a:cubicBezTo>
                <a:cubicBezTo>
                  <a:pt x="183215" y="569766"/>
                  <a:pt x="185015" y="564859"/>
                  <a:pt x="187305" y="558970"/>
                </a:cubicBezTo>
                <a:cubicBezTo>
                  <a:pt x="189759" y="552590"/>
                  <a:pt x="192540" y="545229"/>
                  <a:pt x="192540" y="531324"/>
                </a:cubicBezTo>
                <a:cubicBezTo>
                  <a:pt x="192540" y="517419"/>
                  <a:pt x="189759" y="510221"/>
                  <a:pt x="187305" y="503678"/>
                </a:cubicBezTo>
                <a:cubicBezTo>
                  <a:pt x="185178" y="497953"/>
                  <a:pt x="183215" y="492881"/>
                  <a:pt x="183215" y="482085"/>
                </a:cubicBezTo>
                <a:cubicBezTo>
                  <a:pt x="183215" y="471288"/>
                  <a:pt x="185015" y="466381"/>
                  <a:pt x="187305" y="460492"/>
                </a:cubicBezTo>
                <a:cubicBezTo>
                  <a:pt x="189104" y="455584"/>
                  <a:pt x="191231" y="450022"/>
                  <a:pt x="192049" y="441516"/>
                </a:cubicBezTo>
                <a:lnTo>
                  <a:pt x="211516" y="441516"/>
                </a:lnTo>
                <a:cubicBezTo>
                  <a:pt x="210861" y="446914"/>
                  <a:pt x="209389" y="450513"/>
                  <a:pt x="207917" y="454439"/>
                </a:cubicBezTo>
                <a:cubicBezTo>
                  <a:pt x="205463" y="460819"/>
                  <a:pt x="202682" y="468180"/>
                  <a:pt x="202682" y="482085"/>
                </a:cubicBezTo>
                <a:cubicBezTo>
                  <a:pt x="202682" y="495990"/>
                  <a:pt x="205463" y="503187"/>
                  <a:pt x="207917" y="509731"/>
                </a:cubicBezTo>
                <a:cubicBezTo>
                  <a:pt x="210043" y="515456"/>
                  <a:pt x="212007" y="520527"/>
                  <a:pt x="212007" y="531324"/>
                </a:cubicBezTo>
                <a:cubicBezTo>
                  <a:pt x="212007" y="542121"/>
                  <a:pt x="210043" y="547028"/>
                  <a:pt x="207917" y="552917"/>
                </a:cubicBezTo>
                <a:cubicBezTo>
                  <a:pt x="205463" y="559297"/>
                  <a:pt x="202682" y="566658"/>
                  <a:pt x="202682" y="580563"/>
                </a:cubicBezTo>
                <a:cubicBezTo>
                  <a:pt x="202682" y="585307"/>
                  <a:pt x="206608" y="589233"/>
                  <a:pt x="211352" y="589233"/>
                </a:cubicBezTo>
                <a:cubicBezTo>
                  <a:pt x="216096" y="589233"/>
                  <a:pt x="220022" y="585307"/>
                  <a:pt x="220022" y="580563"/>
                </a:cubicBezTo>
                <a:cubicBezTo>
                  <a:pt x="220022" y="569766"/>
                  <a:pt x="221821" y="564859"/>
                  <a:pt x="224112" y="558970"/>
                </a:cubicBezTo>
                <a:cubicBezTo>
                  <a:pt x="226565" y="552590"/>
                  <a:pt x="229346" y="545229"/>
                  <a:pt x="229346" y="531324"/>
                </a:cubicBezTo>
                <a:cubicBezTo>
                  <a:pt x="229346" y="517419"/>
                  <a:pt x="226565" y="510221"/>
                  <a:pt x="224112" y="503678"/>
                </a:cubicBezTo>
                <a:cubicBezTo>
                  <a:pt x="221985" y="497953"/>
                  <a:pt x="220022" y="492881"/>
                  <a:pt x="220022" y="482085"/>
                </a:cubicBezTo>
                <a:cubicBezTo>
                  <a:pt x="220022" y="471288"/>
                  <a:pt x="221821" y="466381"/>
                  <a:pt x="224112" y="460492"/>
                </a:cubicBezTo>
                <a:cubicBezTo>
                  <a:pt x="225911" y="455584"/>
                  <a:pt x="228038" y="450022"/>
                  <a:pt x="228856" y="441516"/>
                </a:cubicBezTo>
                <a:lnTo>
                  <a:pt x="248322" y="441516"/>
                </a:lnTo>
                <a:cubicBezTo>
                  <a:pt x="247668" y="446914"/>
                  <a:pt x="246196" y="450513"/>
                  <a:pt x="244724" y="454439"/>
                </a:cubicBezTo>
                <a:cubicBezTo>
                  <a:pt x="242269" y="460819"/>
                  <a:pt x="239489" y="468180"/>
                  <a:pt x="239489" y="482085"/>
                </a:cubicBezTo>
                <a:cubicBezTo>
                  <a:pt x="239489" y="495990"/>
                  <a:pt x="242269" y="503187"/>
                  <a:pt x="244724" y="509731"/>
                </a:cubicBezTo>
                <a:cubicBezTo>
                  <a:pt x="246850" y="515456"/>
                  <a:pt x="248813" y="520527"/>
                  <a:pt x="248813" y="531324"/>
                </a:cubicBezTo>
                <a:cubicBezTo>
                  <a:pt x="248813" y="542121"/>
                  <a:pt x="247013" y="547028"/>
                  <a:pt x="244724" y="552917"/>
                </a:cubicBezTo>
                <a:cubicBezTo>
                  <a:pt x="242269" y="559297"/>
                  <a:pt x="239489" y="566658"/>
                  <a:pt x="239489" y="580563"/>
                </a:cubicBezTo>
                <a:cubicBezTo>
                  <a:pt x="239489" y="585307"/>
                  <a:pt x="243415" y="589233"/>
                  <a:pt x="248159" y="589233"/>
                </a:cubicBezTo>
                <a:cubicBezTo>
                  <a:pt x="252903" y="589233"/>
                  <a:pt x="256829" y="585307"/>
                  <a:pt x="256829" y="580563"/>
                </a:cubicBezTo>
                <a:cubicBezTo>
                  <a:pt x="256829" y="569766"/>
                  <a:pt x="258792" y="564859"/>
                  <a:pt x="260918" y="558970"/>
                </a:cubicBezTo>
                <a:cubicBezTo>
                  <a:pt x="263372" y="552590"/>
                  <a:pt x="266153" y="545229"/>
                  <a:pt x="266153" y="531324"/>
                </a:cubicBezTo>
                <a:cubicBezTo>
                  <a:pt x="266153" y="517419"/>
                  <a:pt x="263372" y="510221"/>
                  <a:pt x="260918" y="503678"/>
                </a:cubicBezTo>
                <a:cubicBezTo>
                  <a:pt x="258792" y="497953"/>
                  <a:pt x="256829" y="492881"/>
                  <a:pt x="256829" y="482085"/>
                </a:cubicBezTo>
                <a:cubicBezTo>
                  <a:pt x="256829" y="471288"/>
                  <a:pt x="258628" y="466381"/>
                  <a:pt x="260918" y="460492"/>
                </a:cubicBezTo>
                <a:cubicBezTo>
                  <a:pt x="262881" y="455093"/>
                  <a:pt x="265172" y="449204"/>
                  <a:pt x="265826" y="439389"/>
                </a:cubicBezTo>
                <a:cubicBezTo>
                  <a:pt x="271387" y="436445"/>
                  <a:pt x="275314" y="430392"/>
                  <a:pt x="275314" y="423685"/>
                </a:cubicBezTo>
                <a:lnTo>
                  <a:pt x="275314" y="366757"/>
                </a:lnTo>
                <a:cubicBezTo>
                  <a:pt x="347946" y="357924"/>
                  <a:pt x="404382" y="295925"/>
                  <a:pt x="404382" y="220840"/>
                </a:cubicBezTo>
                <a:cubicBezTo>
                  <a:pt x="404382" y="145754"/>
                  <a:pt x="347946" y="83755"/>
                  <a:pt x="275314" y="74922"/>
                </a:cubicBezTo>
                <a:lnTo>
                  <a:pt x="275314" y="74922"/>
                </a:lnTo>
                <a:close/>
                <a:moveTo>
                  <a:pt x="146245" y="54801"/>
                </a:moveTo>
                <a:cubicBezTo>
                  <a:pt x="146245" y="54474"/>
                  <a:pt x="146573" y="54147"/>
                  <a:pt x="146900" y="54147"/>
                </a:cubicBezTo>
                <a:lnTo>
                  <a:pt x="257483" y="54147"/>
                </a:lnTo>
                <a:cubicBezTo>
                  <a:pt x="257810" y="54147"/>
                  <a:pt x="258137" y="54474"/>
                  <a:pt x="258137" y="54801"/>
                </a:cubicBezTo>
                <a:lnTo>
                  <a:pt x="258137" y="73777"/>
                </a:lnTo>
                <a:lnTo>
                  <a:pt x="146245" y="73777"/>
                </a:lnTo>
                <a:lnTo>
                  <a:pt x="146245" y="54801"/>
                </a:lnTo>
                <a:close/>
                <a:moveTo>
                  <a:pt x="17177" y="220676"/>
                </a:moveTo>
                <a:cubicBezTo>
                  <a:pt x="17177" y="154424"/>
                  <a:pt x="67234" y="99623"/>
                  <a:pt x="131522" y="91935"/>
                </a:cubicBezTo>
                <a:cubicBezTo>
                  <a:pt x="86210" y="116963"/>
                  <a:pt x="55292" y="165221"/>
                  <a:pt x="55292" y="220676"/>
                </a:cubicBezTo>
                <a:cubicBezTo>
                  <a:pt x="55292" y="276131"/>
                  <a:pt x="86046" y="324389"/>
                  <a:pt x="131522" y="349417"/>
                </a:cubicBezTo>
                <a:cubicBezTo>
                  <a:pt x="67070" y="341893"/>
                  <a:pt x="17177" y="286928"/>
                  <a:pt x="17177" y="220676"/>
                </a:cubicBezTo>
                <a:lnTo>
                  <a:pt x="17177" y="220676"/>
                </a:lnTo>
                <a:close/>
                <a:moveTo>
                  <a:pt x="72469" y="220676"/>
                </a:moveTo>
                <a:cubicBezTo>
                  <a:pt x="72469" y="152134"/>
                  <a:pt x="125961" y="95697"/>
                  <a:pt x="193521" y="91280"/>
                </a:cubicBezTo>
                <a:lnTo>
                  <a:pt x="193521" y="350072"/>
                </a:lnTo>
                <a:cubicBezTo>
                  <a:pt x="125961" y="345655"/>
                  <a:pt x="72469" y="289218"/>
                  <a:pt x="72469" y="220676"/>
                </a:cubicBezTo>
                <a:lnTo>
                  <a:pt x="72469" y="220676"/>
                </a:lnTo>
                <a:close/>
                <a:moveTo>
                  <a:pt x="257974" y="423521"/>
                </a:moveTo>
                <a:cubicBezTo>
                  <a:pt x="257974" y="423849"/>
                  <a:pt x="257646" y="424176"/>
                  <a:pt x="257319" y="424176"/>
                </a:cubicBezTo>
                <a:lnTo>
                  <a:pt x="146736" y="424176"/>
                </a:lnTo>
                <a:cubicBezTo>
                  <a:pt x="146409" y="424176"/>
                  <a:pt x="146082" y="423849"/>
                  <a:pt x="146082" y="423521"/>
                </a:cubicBezTo>
                <a:lnTo>
                  <a:pt x="146082" y="367575"/>
                </a:lnTo>
                <a:lnTo>
                  <a:pt x="257974" y="367575"/>
                </a:lnTo>
                <a:lnTo>
                  <a:pt x="257974" y="423521"/>
                </a:lnTo>
                <a:close/>
                <a:moveTo>
                  <a:pt x="272860" y="349417"/>
                </a:moveTo>
                <a:cubicBezTo>
                  <a:pt x="318173" y="324389"/>
                  <a:pt x="349090" y="276131"/>
                  <a:pt x="349090" y="220676"/>
                </a:cubicBezTo>
                <a:cubicBezTo>
                  <a:pt x="349090" y="196138"/>
                  <a:pt x="342875" y="171928"/>
                  <a:pt x="331423" y="150662"/>
                </a:cubicBezTo>
                <a:cubicBezTo>
                  <a:pt x="329133" y="146408"/>
                  <a:pt x="323899" y="144936"/>
                  <a:pt x="319809" y="147226"/>
                </a:cubicBezTo>
                <a:cubicBezTo>
                  <a:pt x="315556" y="149517"/>
                  <a:pt x="314083" y="154751"/>
                  <a:pt x="316373" y="159005"/>
                </a:cubicBezTo>
                <a:cubicBezTo>
                  <a:pt x="326679" y="177817"/>
                  <a:pt x="332078" y="199246"/>
                  <a:pt x="332078" y="220840"/>
                </a:cubicBezTo>
                <a:cubicBezTo>
                  <a:pt x="332078" y="289382"/>
                  <a:pt x="278585" y="345819"/>
                  <a:pt x="211025" y="350235"/>
                </a:cubicBezTo>
                <a:lnTo>
                  <a:pt x="211025" y="91280"/>
                </a:lnTo>
                <a:cubicBezTo>
                  <a:pt x="242433" y="93407"/>
                  <a:pt x="271715" y="106494"/>
                  <a:pt x="294126" y="128905"/>
                </a:cubicBezTo>
                <a:cubicBezTo>
                  <a:pt x="297561" y="132340"/>
                  <a:pt x="302960" y="132340"/>
                  <a:pt x="306395" y="128905"/>
                </a:cubicBezTo>
                <a:cubicBezTo>
                  <a:pt x="309830" y="125470"/>
                  <a:pt x="309830" y="120071"/>
                  <a:pt x="306395" y="116636"/>
                </a:cubicBezTo>
                <a:cubicBezTo>
                  <a:pt x="296416" y="106657"/>
                  <a:pt x="285456" y="98478"/>
                  <a:pt x="273514" y="91771"/>
                </a:cubicBezTo>
                <a:cubicBezTo>
                  <a:pt x="337640" y="99460"/>
                  <a:pt x="387533" y="154261"/>
                  <a:pt x="387533" y="220513"/>
                </a:cubicBezTo>
                <a:cubicBezTo>
                  <a:pt x="387042" y="286928"/>
                  <a:pt x="337149" y="341893"/>
                  <a:pt x="272860" y="349417"/>
                </a:cubicBezTo>
                <a:lnTo>
                  <a:pt x="272860" y="349417"/>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76" name="Google Shape;1176;p48"/>
          <p:cNvGrpSpPr/>
          <p:nvPr/>
        </p:nvGrpSpPr>
        <p:grpSpPr>
          <a:xfrm>
            <a:off x="6650725" y="1947123"/>
            <a:ext cx="137227" cy="350459"/>
            <a:chOff x="4884869" y="1552204"/>
            <a:chExt cx="137227" cy="350459"/>
          </a:xfrm>
        </p:grpSpPr>
        <p:sp>
          <p:nvSpPr>
            <p:cNvPr id="1177" name="Google Shape;1177;p48"/>
            <p:cNvSpPr/>
            <p:nvPr/>
          </p:nvSpPr>
          <p:spPr>
            <a:xfrm>
              <a:off x="4884869" y="1627727"/>
              <a:ext cx="66137" cy="274936"/>
            </a:xfrm>
            <a:custGeom>
              <a:rect b="b" l="l" r="r" t="t"/>
              <a:pathLst>
                <a:path extrusionOk="0" h="462078" w="111155">
                  <a:moveTo>
                    <a:pt x="78636" y="268558"/>
                  </a:moveTo>
                  <a:cubicBezTo>
                    <a:pt x="82234" y="266594"/>
                    <a:pt x="85343" y="263814"/>
                    <a:pt x="87796" y="260378"/>
                  </a:cubicBezTo>
                  <a:cubicBezTo>
                    <a:pt x="91886" y="254489"/>
                    <a:pt x="93522" y="247291"/>
                    <a:pt x="92213" y="240094"/>
                  </a:cubicBezTo>
                  <a:lnTo>
                    <a:pt x="53770" y="22362"/>
                  </a:lnTo>
                  <a:cubicBezTo>
                    <a:pt x="52462" y="15164"/>
                    <a:pt x="48536" y="9112"/>
                    <a:pt x="42647" y="4859"/>
                  </a:cubicBezTo>
                  <a:cubicBezTo>
                    <a:pt x="36758" y="769"/>
                    <a:pt x="29560" y="-867"/>
                    <a:pt x="22362" y="442"/>
                  </a:cubicBezTo>
                  <a:cubicBezTo>
                    <a:pt x="15164" y="1750"/>
                    <a:pt x="9112" y="5676"/>
                    <a:pt x="4859" y="11566"/>
                  </a:cubicBezTo>
                  <a:cubicBezTo>
                    <a:pt x="769" y="17455"/>
                    <a:pt x="-867" y="24652"/>
                    <a:pt x="442" y="31850"/>
                  </a:cubicBezTo>
                  <a:lnTo>
                    <a:pt x="39048" y="249418"/>
                  </a:lnTo>
                  <a:cubicBezTo>
                    <a:pt x="40357" y="256616"/>
                    <a:pt x="44283" y="262668"/>
                    <a:pt x="50172" y="266922"/>
                  </a:cubicBezTo>
                  <a:cubicBezTo>
                    <a:pt x="53607" y="269375"/>
                    <a:pt x="57533" y="270848"/>
                    <a:pt x="61623" y="271502"/>
                  </a:cubicBezTo>
                  <a:lnTo>
                    <a:pt x="94013" y="454881"/>
                  </a:lnTo>
                  <a:cubicBezTo>
                    <a:pt x="94830" y="459134"/>
                    <a:pt x="98429" y="462078"/>
                    <a:pt x="102519" y="462078"/>
                  </a:cubicBezTo>
                  <a:cubicBezTo>
                    <a:pt x="103010" y="462078"/>
                    <a:pt x="103500" y="462078"/>
                    <a:pt x="103991" y="461915"/>
                  </a:cubicBezTo>
                  <a:cubicBezTo>
                    <a:pt x="108735" y="461097"/>
                    <a:pt x="111843" y="456680"/>
                    <a:pt x="111025" y="451936"/>
                  </a:cubicBezTo>
                  <a:lnTo>
                    <a:pt x="78636" y="268558"/>
                  </a:lnTo>
                  <a:close/>
                  <a:moveTo>
                    <a:pt x="19254" y="21381"/>
                  </a:moveTo>
                  <a:cubicBezTo>
                    <a:pt x="20726" y="19254"/>
                    <a:pt x="23017" y="17782"/>
                    <a:pt x="25634" y="17291"/>
                  </a:cubicBezTo>
                  <a:cubicBezTo>
                    <a:pt x="26288" y="17127"/>
                    <a:pt x="26779" y="17127"/>
                    <a:pt x="27433" y="17127"/>
                  </a:cubicBezTo>
                  <a:cubicBezTo>
                    <a:pt x="29396" y="17127"/>
                    <a:pt x="31359" y="17782"/>
                    <a:pt x="32995" y="18927"/>
                  </a:cubicBezTo>
                  <a:cubicBezTo>
                    <a:pt x="35122" y="20399"/>
                    <a:pt x="36594" y="22689"/>
                    <a:pt x="37085" y="25307"/>
                  </a:cubicBezTo>
                  <a:lnTo>
                    <a:pt x="40357" y="44119"/>
                  </a:lnTo>
                  <a:lnTo>
                    <a:pt x="21053" y="47554"/>
                  </a:lnTo>
                  <a:lnTo>
                    <a:pt x="17782" y="28906"/>
                  </a:lnTo>
                  <a:cubicBezTo>
                    <a:pt x="17127" y="26125"/>
                    <a:pt x="17782" y="23507"/>
                    <a:pt x="19254" y="21381"/>
                  </a:cubicBezTo>
                  <a:lnTo>
                    <a:pt x="19254" y="21381"/>
                  </a:lnTo>
                  <a:close/>
                  <a:moveTo>
                    <a:pt x="56061" y="246474"/>
                  </a:moveTo>
                  <a:lnTo>
                    <a:pt x="23998" y="64403"/>
                  </a:lnTo>
                  <a:lnTo>
                    <a:pt x="43301" y="60968"/>
                  </a:lnTo>
                  <a:lnTo>
                    <a:pt x="75364" y="243038"/>
                  </a:lnTo>
                  <a:cubicBezTo>
                    <a:pt x="75854" y="245656"/>
                    <a:pt x="75200" y="248273"/>
                    <a:pt x="73728" y="250400"/>
                  </a:cubicBezTo>
                  <a:cubicBezTo>
                    <a:pt x="72255" y="252526"/>
                    <a:pt x="69966" y="253998"/>
                    <a:pt x="67348" y="254489"/>
                  </a:cubicBezTo>
                  <a:cubicBezTo>
                    <a:pt x="64731" y="254980"/>
                    <a:pt x="62113" y="254326"/>
                    <a:pt x="59987" y="252853"/>
                  </a:cubicBezTo>
                  <a:cubicBezTo>
                    <a:pt x="57860" y="251218"/>
                    <a:pt x="56551" y="249091"/>
                    <a:pt x="56061" y="246474"/>
                  </a:cubicBezTo>
                  <a:lnTo>
                    <a:pt x="56061" y="246474"/>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78" name="Google Shape;1178;p48"/>
            <p:cNvGrpSpPr/>
            <p:nvPr/>
          </p:nvGrpSpPr>
          <p:grpSpPr>
            <a:xfrm>
              <a:off x="4909759" y="1552204"/>
              <a:ext cx="112338" cy="308460"/>
              <a:chOff x="6662489" y="1245249"/>
              <a:chExt cx="188518" cy="517637"/>
            </a:xfrm>
          </p:grpSpPr>
          <p:sp>
            <p:nvSpPr>
              <p:cNvPr id="1179" name="Google Shape;1179;p48"/>
              <p:cNvSpPr/>
              <p:nvPr/>
            </p:nvSpPr>
            <p:spPr>
              <a:xfrm>
                <a:off x="6739903" y="1300481"/>
                <a:ext cx="111104" cy="462405"/>
              </a:xfrm>
              <a:custGeom>
                <a:rect b="b" l="l" r="r" t="t"/>
                <a:pathLst>
                  <a:path extrusionOk="0" h="462405" w="111104">
                    <a:moveTo>
                      <a:pt x="106297" y="11566"/>
                    </a:moveTo>
                    <a:cubicBezTo>
                      <a:pt x="102207" y="5676"/>
                      <a:pt x="95992" y="1750"/>
                      <a:pt x="88794" y="442"/>
                    </a:cubicBezTo>
                    <a:cubicBezTo>
                      <a:pt x="81596" y="-867"/>
                      <a:pt x="74562" y="769"/>
                      <a:pt x="68509" y="4859"/>
                    </a:cubicBezTo>
                    <a:cubicBezTo>
                      <a:pt x="62620" y="8948"/>
                      <a:pt x="58694" y="15164"/>
                      <a:pt x="57385" y="22362"/>
                    </a:cubicBezTo>
                    <a:lnTo>
                      <a:pt x="49697" y="66203"/>
                    </a:lnTo>
                    <a:cubicBezTo>
                      <a:pt x="48879" y="70947"/>
                      <a:pt x="51987" y="75364"/>
                      <a:pt x="56731" y="76182"/>
                    </a:cubicBezTo>
                    <a:cubicBezTo>
                      <a:pt x="61475" y="77000"/>
                      <a:pt x="65892" y="73891"/>
                      <a:pt x="66710" y="69147"/>
                    </a:cubicBezTo>
                    <a:lnTo>
                      <a:pt x="68182" y="61132"/>
                    </a:lnTo>
                    <a:lnTo>
                      <a:pt x="87485" y="64567"/>
                    </a:lnTo>
                    <a:lnTo>
                      <a:pt x="55422" y="246637"/>
                    </a:lnTo>
                    <a:cubicBezTo>
                      <a:pt x="54932" y="249254"/>
                      <a:pt x="53459" y="251381"/>
                      <a:pt x="51333" y="253017"/>
                    </a:cubicBezTo>
                    <a:cubicBezTo>
                      <a:pt x="49206" y="254489"/>
                      <a:pt x="46589" y="255144"/>
                      <a:pt x="43971" y="254653"/>
                    </a:cubicBezTo>
                    <a:cubicBezTo>
                      <a:pt x="41354" y="254162"/>
                      <a:pt x="39064" y="252690"/>
                      <a:pt x="37592" y="250563"/>
                    </a:cubicBezTo>
                    <a:cubicBezTo>
                      <a:pt x="36119" y="248437"/>
                      <a:pt x="35465" y="245819"/>
                      <a:pt x="35956" y="243202"/>
                    </a:cubicBezTo>
                    <a:lnTo>
                      <a:pt x="59839" y="107753"/>
                    </a:lnTo>
                    <a:cubicBezTo>
                      <a:pt x="60657" y="103010"/>
                      <a:pt x="57549" y="98593"/>
                      <a:pt x="52805" y="97775"/>
                    </a:cubicBezTo>
                    <a:cubicBezTo>
                      <a:pt x="48061" y="96957"/>
                      <a:pt x="43644" y="100065"/>
                      <a:pt x="42826" y="104809"/>
                    </a:cubicBezTo>
                    <a:lnTo>
                      <a:pt x="18943" y="240257"/>
                    </a:lnTo>
                    <a:cubicBezTo>
                      <a:pt x="17634" y="247455"/>
                      <a:pt x="19270" y="254489"/>
                      <a:pt x="23360" y="260542"/>
                    </a:cubicBezTo>
                    <a:cubicBezTo>
                      <a:pt x="25813" y="263977"/>
                      <a:pt x="28922" y="266758"/>
                      <a:pt x="32520" y="268721"/>
                    </a:cubicBezTo>
                    <a:lnTo>
                      <a:pt x="130" y="452263"/>
                    </a:lnTo>
                    <a:cubicBezTo>
                      <a:pt x="-687" y="457007"/>
                      <a:pt x="2421" y="461424"/>
                      <a:pt x="7164" y="462242"/>
                    </a:cubicBezTo>
                    <a:cubicBezTo>
                      <a:pt x="7655" y="462406"/>
                      <a:pt x="8146" y="462406"/>
                      <a:pt x="8637" y="462406"/>
                    </a:cubicBezTo>
                    <a:cubicBezTo>
                      <a:pt x="12727" y="462406"/>
                      <a:pt x="16325" y="459461"/>
                      <a:pt x="17143" y="455208"/>
                    </a:cubicBezTo>
                    <a:lnTo>
                      <a:pt x="49533" y="271829"/>
                    </a:lnTo>
                    <a:cubicBezTo>
                      <a:pt x="53623" y="271175"/>
                      <a:pt x="57549" y="269703"/>
                      <a:pt x="60984" y="267249"/>
                    </a:cubicBezTo>
                    <a:cubicBezTo>
                      <a:pt x="66873" y="263159"/>
                      <a:pt x="70799" y="256943"/>
                      <a:pt x="72108" y="249745"/>
                    </a:cubicBezTo>
                    <a:lnTo>
                      <a:pt x="110550" y="32014"/>
                    </a:lnTo>
                    <a:cubicBezTo>
                      <a:pt x="112023" y="24652"/>
                      <a:pt x="110550" y="17455"/>
                      <a:pt x="106297" y="11566"/>
                    </a:cubicBezTo>
                    <a:lnTo>
                      <a:pt x="106297" y="11566"/>
                    </a:lnTo>
                    <a:close/>
                    <a:moveTo>
                      <a:pt x="71290" y="44119"/>
                    </a:moveTo>
                    <a:lnTo>
                      <a:pt x="74562" y="25307"/>
                    </a:lnTo>
                    <a:cubicBezTo>
                      <a:pt x="75053" y="22689"/>
                      <a:pt x="76525" y="20563"/>
                      <a:pt x="78652" y="18927"/>
                    </a:cubicBezTo>
                    <a:cubicBezTo>
                      <a:pt x="80778" y="17455"/>
                      <a:pt x="83395" y="16800"/>
                      <a:pt x="86013" y="17291"/>
                    </a:cubicBezTo>
                    <a:cubicBezTo>
                      <a:pt x="88630" y="17782"/>
                      <a:pt x="90920" y="19254"/>
                      <a:pt x="92393" y="21381"/>
                    </a:cubicBezTo>
                    <a:cubicBezTo>
                      <a:pt x="93865" y="23507"/>
                      <a:pt x="94519" y="26125"/>
                      <a:pt x="94028" y="28742"/>
                    </a:cubicBezTo>
                    <a:lnTo>
                      <a:pt x="90757" y="47391"/>
                    </a:lnTo>
                    <a:lnTo>
                      <a:pt x="71290" y="4411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0" name="Google Shape;1180;p48"/>
              <p:cNvSpPr/>
              <p:nvPr/>
            </p:nvSpPr>
            <p:spPr>
              <a:xfrm>
                <a:off x="6662489" y="1245249"/>
                <a:ext cx="87577" cy="117672"/>
              </a:xfrm>
              <a:custGeom>
                <a:rect b="b" l="l" r="r" t="t"/>
                <a:pathLst>
                  <a:path extrusionOk="0" h="117672" w="87577">
                    <a:moveTo>
                      <a:pt x="9657" y="82011"/>
                    </a:moveTo>
                    <a:cubicBezTo>
                      <a:pt x="1477" y="92153"/>
                      <a:pt x="169" y="101314"/>
                      <a:pt x="5" y="108839"/>
                    </a:cubicBezTo>
                    <a:cubicBezTo>
                      <a:pt x="-159" y="113583"/>
                      <a:pt x="3604" y="117509"/>
                      <a:pt x="8348" y="117673"/>
                    </a:cubicBezTo>
                    <a:cubicBezTo>
                      <a:pt x="8511" y="117673"/>
                      <a:pt x="8511" y="117673"/>
                      <a:pt x="8511" y="117673"/>
                    </a:cubicBezTo>
                    <a:cubicBezTo>
                      <a:pt x="13092" y="117673"/>
                      <a:pt x="17018" y="113910"/>
                      <a:pt x="17181" y="109330"/>
                    </a:cubicBezTo>
                    <a:cubicBezTo>
                      <a:pt x="17345" y="103277"/>
                      <a:pt x="18327" y="98697"/>
                      <a:pt x="23071" y="92808"/>
                    </a:cubicBezTo>
                    <a:cubicBezTo>
                      <a:pt x="28960" y="85283"/>
                      <a:pt x="34358" y="84138"/>
                      <a:pt x="41719" y="82502"/>
                    </a:cubicBezTo>
                    <a:cubicBezTo>
                      <a:pt x="50062" y="80539"/>
                      <a:pt x="60368" y="78249"/>
                      <a:pt x="70183" y="65980"/>
                    </a:cubicBezTo>
                    <a:cubicBezTo>
                      <a:pt x="79835" y="53711"/>
                      <a:pt x="79835" y="43078"/>
                      <a:pt x="79835" y="34571"/>
                    </a:cubicBezTo>
                    <a:cubicBezTo>
                      <a:pt x="79835" y="26883"/>
                      <a:pt x="79835" y="21485"/>
                      <a:pt x="85724" y="13960"/>
                    </a:cubicBezTo>
                    <a:cubicBezTo>
                      <a:pt x="88668" y="10197"/>
                      <a:pt x="88014" y="4799"/>
                      <a:pt x="84415" y="1854"/>
                    </a:cubicBezTo>
                    <a:cubicBezTo>
                      <a:pt x="80652" y="-1090"/>
                      <a:pt x="75254" y="-436"/>
                      <a:pt x="72309" y="3163"/>
                    </a:cubicBezTo>
                    <a:cubicBezTo>
                      <a:pt x="62495" y="15432"/>
                      <a:pt x="62658" y="26065"/>
                      <a:pt x="62658" y="34571"/>
                    </a:cubicBezTo>
                    <a:cubicBezTo>
                      <a:pt x="62658" y="42260"/>
                      <a:pt x="62658" y="47658"/>
                      <a:pt x="56769" y="55183"/>
                    </a:cubicBezTo>
                    <a:cubicBezTo>
                      <a:pt x="50880" y="62708"/>
                      <a:pt x="45482" y="63853"/>
                      <a:pt x="38120" y="65489"/>
                    </a:cubicBezTo>
                    <a:cubicBezTo>
                      <a:pt x="29778" y="67452"/>
                      <a:pt x="19472" y="69742"/>
                      <a:pt x="9657" y="82011"/>
                    </a:cubicBezTo>
                    <a:lnTo>
                      <a:pt x="9657" y="8201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181" name="Google Shape;1181;p48"/>
            <p:cNvSpPr/>
            <p:nvPr/>
          </p:nvSpPr>
          <p:spPr>
            <a:xfrm>
              <a:off x="4947390" y="1581722"/>
              <a:ext cx="32604" cy="38411"/>
            </a:xfrm>
            <a:custGeom>
              <a:rect b="b" l="l" r="r" t="t"/>
              <a:pathLst>
                <a:path extrusionOk="0" h="64556" w="54796">
                  <a:moveTo>
                    <a:pt x="38825" y="41491"/>
                  </a:moveTo>
                  <a:cubicBezTo>
                    <a:pt x="46350" y="32003"/>
                    <a:pt x="51585" y="21697"/>
                    <a:pt x="54529" y="10737"/>
                  </a:cubicBezTo>
                  <a:cubicBezTo>
                    <a:pt x="55675" y="6157"/>
                    <a:pt x="53057" y="1413"/>
                    <a:pt x="48313" y="267"/>
                  </a:cubicBezTo>
                  <a:cubicBezTo>
                    <a:pt x="43733" y="-878"/>
                    <a:pt x="38989" y="1740"/>
                    <a:pt x="37843" y="6484"/>
                  </a:cubicBezTo>
                  <a:cubicBezTo>
                    <a:pt x="35554" y="15154"/>
                    <a:pt x="31300" y="23333"/>
                    <a:pt x="25411" y="30858"/>
                  </a:cubicBezTo>
                  <a:cubicBezTo>
                    <a:pt x="19522" y="38383"/>
                    <a:pt x="12488" y="44272"/>
                    <a:pt x="4636" y="48361"/>
                  </a:cubicBezTo>
                  <a:cubicBezTo>
                    <a:pt x="383" y="50652"/>
                    <a:pt x="-1253" y="55886"/>
                    <a:pt x="1037" y="59976"/>
                  </a:cubicBezTo>
                  <a:cubicBezTo>
                    <a:pt x="2510" y="62920"/>
                    <a:pt x="5617" y="64556"/>
                    <a:pt x="8725" y="64556"/>
                  </a:cubicBezTo>
                  <a:cubicBezTo>
                    <a:pt x="10034" y="64556"/>
                    <a:pt x="11507" y="64229"/>
                    <a:pt x="12815" y="63575"/>
                  </a:cubicBezTo>
                  <a:cubicBezTo>
                    <a:pt x="22466" y="58177"/>
                    <a:pt x="31300" y="50815"/>
                    <a:pt x="38825" y="41491"/>
                  </a:cubicBezTo>
                  <a:lnTo>
                    <a:pt x="38825" y="41491"/>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2" name="Google Shape;1182;p48"/>
            <p:cNvSpPr/>
            <p:nvPr/>
          </p:nvSpPr>
          <p:spPr>
            <a:xfrm>
              <a:off x="4887430" y="1567710"/>
              <a:ext cx="46010" cy="42960"/>
            </a:xfrm>
            <a:custGeom>
              <a:rect b="b" l="l" r="r" t="t"/>
              <a:pathLst>
                <a:path extrusionOk="0" h="72202" w="77327">
                  <a:moveTo>
                    <a:pt x="6285" y="71875"/>
                  </a:moveTo>
                  <a:cubicBezTo>
                    <a:pt x="7103" y="72039"/>
                    <a:pt x="7757" y="72202"/>
                    <a:pt x="8575" y="72202"/>
                  </a:cubicBezTo>
                  <a:cubicBezTo>
                    <a:pt x="12338" y="72202"/>
                    <a:pt x="15937" y="69585"/>
                    <a:pt x="16918" y="65822"/>
                  </a:cubicBezTo>
                  <a:cubicBezTo>
                    <a:pt x="19209" y="57316"/>
                    <a:pt x="23298" y="49137"/>
                    <a:pt x="29351" y="41612"/>
                  </a:cubicBezTo>
                  <a:cubicBezTo>
                    <a:pt x="44073" y="23127"/>
                    <a:pt x="60759" y="19364"/>
                    <a:pt x="70574" y="17074"/>
                  </a:cubicBezTo>
                  <a:cubicBezTo>
                    <a:pt x="70738" y="17074"/>
                    <a:pt x="71065" y="16911"/>
                    <a:pt x="71229" y="16911"/>
                  </a:cubicBezTo>
                  <a:cubicBezTo>
                    <a:pt x="74500" y="15929"/>
                    <a:pt x="76954" y="12821"/>
                    <a:pt x="77281" y="9386"/>
                  </a:cubicBezTo>
                  <a:cubicBezTo>
                    <a:pt x="77772" y="4642"/>
                    <a:pt x="74337" y="389"/>
                    <a:pt x="69593" y="61"/>
                  </a:cubicBezTo>
                  <a:cubicBezTo>
                    <a:pt x="68284" y="-102"/>
                    <a:pt x="67139" y="61"/>
                    <a:pt x="65994" y="552"/>
                  </a:cubicBezTo>
                  <a:cubicBezTo>
                    <a:pt x="55197" y="3006"/>
                    <a:pt x="33931" y="8404"/>
                    <a:pt x="15937" y="30979"/>
                  </a:cubicBezTo>
                  <a:cubicBezTo>
                    <a:pt x="8412" y="40303"/>
                    <a:pt x="3177" y="50609"/>
                    <a:pt x="396" y="61406"/>
                  </a:cubicBezTo>
                  <a:cubicBezTo>
                    <a:pt x="-1076" y="65986"/>
                    <a:pt x="1705" y="70730"/>
                    <a:pt x="6285" y="71875"/>
                  </a:cubicBezTo>
                  <a:lnTo>
                    <a:pt x="6285" y="71875"/>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6" name="Shape 1186"/>
        <p:cNvGrpSpPr/>
        <p:nvPr/>
      </p:nvGrpSpPr>
      <p:grpSpPr>
        <a:xfrm>
          <a:off x="0" y="0"/>
          <a:ext cx="0" cy="0"/>
          <a:chOff x="0" y="0"/>
          <a:chExt cx="0" cy="0"/>
        </a:xfrm>
      </p:grpSpPr>
      <p:sp>
        <p:nvSpPr>
          <p:cNvPr id="1187" name="Google Shape;1187;p4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are three important ideas</a:t>
            </a:r>
            <a:endParaRPr/>
          </a:p>
        </p:txBody>
      </p:sp>
      <p:sp>
        <p:nvSpPr>
          <p:cNvPr id="1188" name="Google Shape;1188;p49"/>
          <p:cNvSpPr txBox="1"/>
          <p:nvPr>
            <p:ph idx="1" type="subTitle"/>
          </p:nvPr>
        </p:nvSpPr>
        <p:spPr>
          <a:xfrm>
            <a:off x="713225" y="2682675"/>
            <a:ext cx="2246700" cy="81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the closest planet to the Sun and the smallest of them all</a:t>
            </a:r>
            <a:endParaRPr/>
          </a:p>
        </p:txBody>
      </p:sp>
      <p:sp>
        <p:nvSpPr>
          <p:cNvPr id="1189" name="Google Shape;1189;p49"/>
          <p:cNvSpPr txBox="1"/>
          <p:nvPr>
            <p:ph idx="2" type="subTitle"/>
          </p:nvPr>
        </p:nvSpPr>
        <p:spPr>
          <a:xfrm>
            <a:off x="713225" y="2302125"/>
            <a:ext cx="22467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t>
            </a:r>
            <a:r>
              <a:rPr lang="en"/>
              <a:t>ercury</a:t>
            </a:r>
            <a:endParaRPr/>
          </a:p>
        </p:txBody>
      </p:sp>
      <p:sp>
        <p:nvSpPr>
          <p:cNvPr id="1190" name="Google Shape;1190;p49"/>
          <p:cNvSpPr txBox="1"/>
          <p:nvPr>
            <p:ph idx="3" type="subTitle"/>
          </p:nvPr>
        </p:nvSpPr>
        <p:spPr>
          <a:xfrm>
            <a:off x="3448650" y="3570075"/>
            <a:ext cx="2246700" cy="81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191" name="Google Shape;1191;p49"/>
          <p:cNvSpPr txBox="1"/>
          <p:nvPr>
            <p:ph idx="4" type="subTitle"/>
          </p:nvPr>
        </p:nvSpPr>
        <p:spPr>
          <a:xfrm>
            <a:off x="3448650" y="3189525"/>
            <a:ext cx="22467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192" name="Google Shape;1192;p49"/>
          <p:cNvSpPr txBox="1"/>
          <p:nvPr>
            <p:ph idx="5" type="subTitle"/>
          </p:nvPr>
        </p:nvSpPr>
        <p:spPr>
          <a:xfrm>
            <a:off x="6184075" y="2682675"/>
            <a:ext cx="2246700" cy="810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a cold place. It’s full of iron oxide dust</a:t>
            </a:r>
            <a:endParaRPr/>
          </a:p>
        </p:txBody>
      </p:sp>
      <p:sp>
        <p:nvSpPr>
          <p:cNvPr id="1193" name="Google Shape;1193;p49"/>
          <p:cNvSpPr txBox="1"/>
          <p:nvPr>
            <p:ph idx="6" type="subTitle"/>
          </p:nvPr>
        </p:nvSpPr>
        <p:spPr>
          <a:xfrm>
            <a:off x="6184075" y="2302125"/>
            <a:ext cx="2246700" cy="48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194" name="Google Shape;1194;p49"/>
          <p:cNvSpPr/>
          <p:nvPr/>
        </p:nvSpPr>
        <p:spPr>
          <a:xfrm>
            <a:off x="1487375" y="1414725"/>
            <a:ext cx="698400" cy="698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195" name="Google Shape;1195;p49"/>
          <p:cNvSpPr/>
          <p:nvPr/>
        </p:nvSpPr>
        <p:spPr>
          <a:xfrm>
            <a:off x="6958225" y="1414725"/>
            <a:ext cx="698400" cy="698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sp>
        <p:nvSpPr>
          <p:cNvPr id="1196" name="Google Shape;1196;p49"/>
          <p:cNvSpPr/>
          <p:nvPr/>
        </p:nvSpPr>
        <p:spPr>
          <a:xfrm>
            <a:off x="4222800" y="2302125"/>
            <a:ext cx="698400" cy="6984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Anaheim"/>
              <a:ea typeface="Anaheim"/>
              <a:cs typeface="Anaheim"/>
              <a:sym typeface="Anaheim"/>
            </a:endParaRPr>
          </a:p>
        </p:txBody>
      </p:sp>
      <p:grpSp>
        <p:nvGrpSpPr>
          <p:cNvPr id="1197" name="Google Shape;1197;p49"/>
          <p:cNvGrpSpPr/>
          <p:nvPr/>
        </p:nvGrpSpPr>
        <p:grpSpPr>
          <a:xfrm rot="1153933">
            <a:off x="995741" y="4015035"/>
            <a:ext cx="1211363" cy="1441029"/>
            <a:chOff x="476060" y="1778784"/>
            <a:chExt cx="1480593" cy="1761304"/>
          </a:xfrm>
        </p:grpSpPr>
        <p:sp>
          <p:nvSpPr>
            <p:cNvPr id="1198" name="Google Shape;1198;p49"/>
            <p:cNvSpPr/>
            <p:nvPr/>
          </p:nvSpPr>
          <p:spPr>
            <a:xfrm flipH="1">
              <a:off x="476060" y="2372171"/>
              <a:ext cx="836191" cy="1167917"/>
            </a:xfrm>
            <a:custGeom>
              <a:rect b="b" l="l" r="r" t="t"/>
              <a:pathLst>
                <a:path extrusionOk="0" h="1382150" w="989575">
                  <a:moveTo>
                    <a:pt x="14" y="4129"/>
                  </a:moveTo>
                  <a:cubicBezTo>
                    <a:pt x="-627" y="29876"/>
                    <a:pt x="20809" y="40362"/>
                    <a:pt x="38343" y="56381"/>
                  </a:cubicBezTo>
                  <a:cubicBezTo>
                    <a:pt x="58731" y="75021"/>
                    <a:pt x="77721" y="95118"/>
                    <a:pt x="95138" y="116496"/>
                  </a:cubicBezTo>
                  <a:cubicBezTo>
                    <a:pt x="128167" y="157039"/>
                    <a:pt x="156011" y="202475"/>
                    <a:pt x="180709" y="248494"/>
                  </a:cubicBezTo>
                  <a:cubicBezTo>
                    <a:pt x="233078" y="346065"/>
                    <a:pt x="270649" y="450567"/>
                    <a:pt x="312707" y="552740"/>
                  </a:cubicBezTo>
                  <a:cubicBezTo>
                    <a:pt x="356046" y="658058"/>
                    <a:pt x="406724" y="759591"/>
                    <a:pt x="467248" y="856113"/>
                  </a:cubicBezTo>
                  <a:cubicBezTo>
                    <a:pt x="528819" y="954266"/>
                    <a:pt x="594527" y="1052187"/>
                    <a:pt x="670253" y="1140088"/>
                  </a:cubicBezTo>
                  <a:cubicBezTo>
                    <a:pt x="711845" y="1188379"/>
                    <a:pt x="754776" y="1234980"/>
                    <a:pt x="801843" y="1278085"/>
                  </a:cubicBezTo>
                  <a:cubicBezTo>
                    <a:pt x="824794" y="1299114"/>
                    <a:pt x="848910" y="1318978"/>
                    <a:pt x="874133" y="1337327"/>
                  </a:cubicBezTo>
                  <a:cubicBezTo>
                    <a:pt x="899822" y="1355968"/>
                    <a:pt x="927491" y="1376064"/>
                    <a:pt x="959121" y="1381715"/>
                  </a:cubicBezTo>
                  <a:cubicBezTo>
                    <a:pt x="978170" y="1385151"/>
                    <a:pt x="993141" y="1367676"/>
                    <a:pt x="988830" y="1350725"/>
                  </a:cubicBezTo>
                  <a:cubicBezTo>
                    <a:pt x="981723" y="1322939"/>
                    <a:pt x="935297" y="1309250"/>
                    <a:pt x="914093" y="1293930"/>
                  </a:cubicBezTo>
                  <a:cubicBezTo>
                    <a:pt x="890618" y="1276979"/>
                    <a:pt x="868948" y="1257697"/>
                    <a:pt x="847629" y="1238067"/>
                  </a:cubicBezTo>
                  <a:cubicBezTo>
                    <a:pt x="806445" y="1200145"/>
                    <a:pt x="766251" y="1160709"/>
                    <a:pt x="727572" y="1120224"/>
                  </a:cubicBezTo>
                  <a:cubicBezTo>
                    <a:pt x="646953" y="1035760"/>
                    <a:pt x="572217" y="945645"/>
                    <a:pt x="511228" y="845919"/>
                  </a:cubicBezTo>
                  <a:cubicBezTo>
                    <a:pt x="451054" y="747474"/>
                    <a:pt x="400025" y="643787"/>
                    <a:pt x="356978" y="536721"/>
                  </a:cubicBezTo>
                  <a:cubicBezTo>
                    <a:pt x="316726" y="436645"/>
                    <a:pt x="281018" y="334065"/>
                    <a:pt x="230165" y="238649"/>
                  </a:cubicBezTo>
                  <a:cubicBezTo>
                    <a:pt x="202262" y="186281"/>
                    <a:pt x="169816" y="137000"/>
                    <a:pt x="130147" y="92730"/>
                  </a:cubicBezTo>
                  <a:cubicBezTo>
                    <a:pt x="110924" y="71235"/>
                    <a:pt x="90129" y="51196"/>
                    <a:pt x="67935" y="32847"/>
                  </a:cubicBezTo>
                  <a:cubicBezTo>
                    <a:pt x="48537" y="16886"/>
                    <a:pt x="28673" y="-6123"/>
                    <a:pt x="1994" y="1508"/>
                  </a:cubicBezTo>
                  <a:cubicBezTo>
                    <a:pt x="830" y="1916"/>
                    <a:pt x="72" y="2964"/>
                    <a:pt x="14" y="412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9" name="Google Shape;1199;p49"/>
            <p:cNvSpPr/>
            <p:nvPr/>
          </p:nvSpPr>
          <p:spPr>
            <a:xfrm flipH="1">
              <a:off x="1154435" y="2724020"/>
              <a:ext cx="591449" cy="472302"/>
            </a:xfrm>
            <a:custGeom>
              <a:rect b="b" l="l" r="r" t="t"/>
              <a:pathLst>
                <a:path extrusionOk="0" h="558937" w="699940">
                  <a:moveTo>
                    <a:pt x="560377" y="376657"/>
                  </a:moveTo>
                  <a:cubicBezTo>
                    <a:pt x="560377" y="376657"/>
                    <a:pt x="644958" y="537897"/>
                    <a:pt x="444050" y="558110"/>
                  </a:cubicBezTo>
                  <a:cubicBezTo>
                    <a:pt x="243141" y="578323"/>
                    <a:pt x="171026" y="222524"/>
                    <a:pt x="0" y="103633"/>
                  </a:cubicBezTo>
                  <a:cubicBezTo>
                    <a:pt x="0" y="103633"/>
                    <a:pt x="405662" y="-97450"/>
                    <a:pt x="597250" y="60585"/>
                  </a:cubicBezTo>
                  <a:cubicBezTo>
                    <a:pt x="788839" y="218622"/>
                    <a:pt x="674375" y="375609"/>
                    <a:pt x="560377" y="37665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0" name="Google Shape;1200;p49"/>
            <p:cNvSpPr/>
            <p:nvPr/>
          </p:nvSpPr>
          <p:spPr>
            <a:xfrm flipH="1">
              <a:off x="875679" y="2789380"/>
              <a:ext cx="793773" cy="358315"/>
            </a:xfrm>
            <a:custGeom>
              <a:rect b="b" l="l" r="r" t="t"/>
              <a:pathLst>
                <a:path extrusionOk="0" h="424041" w="939376">
                  <a:moveTo>
                    <a:pt x="39077" y="11411"/>
                  </a:moveTo>
                  <a:cubicBezTo>
                    <a:pt x="40009" y="12692"/>
                    <a:pt x="40184" y="14731"/>
                    <a:pt x="40941" y="16129"/>
                  </a:cubicBezTo>
                  <a:cubicBezTo>
                    <a:pt x="41815" y="17702"/>
                    <a:pt x="42805" y="19217"/>
                    <a:pt x="43737" y="20789"/>
                  </a:cubicBezTo>
                  <a:cubicBezTo>
                    <a:pt x="45660" y="24168"/>
                    <a:pt x="47640" y="27139"/>
                    <a:pt x="50028" y="30226"/>
                  </a:cubicBezTo>
                  <a:cubicBezTo>
                    <a:pt x="54571" y="36168"/>
                    <a:pt x="58416" y="42459"/>
                    <a:pt x="62144" y="48925"/>
                  </a:cubicBezTo>
                  <a:cubicBezTo>
                    <a:pt x="64707" y="53352"/>
                    <a:pt x="66979" y="57953"/>
                    <a:pt x="69076" y="62556"/>
                  </a:cubicBezTo>
                  <a:cubicBezTo>
                    <a:pt x="46941" y="55449"/>
                    <a:pt x="24048" y="50323"/>
                    <a:pt x="1214" y="51954"/>
                  </a:cubicBezTo>
                  <a:cubicBezTo>
                    <a:pt x="223" y="52012"/>
                    <a:pt x="-592" y="53468"/>
                    <a:pt x="573" y="54051"/>
                  </a:cubicBezTo>
                  <a:cubicBezTo>
                    <a:pt x="29232" y="67915"/>
                    <a:pt x="60863" y="74147"/>
                    <a:pt x="90629" y="85448"/>
                  </a:cubicBezTo>
                  <a:cubicBezTo>
                    <a:pt x="115561" y="94885"/>
                    <a:pt x="139677" y="106302"/>
                    <a:pt x="163444" y="118418"/>
                  </a:cubicBezTo>
                  <a:cubicBezTo>
                    <a:pt x="161055" y="119234"/>
                    <a:pt x="158725" y="120108"/>
                    <a:pt x="156337" y="120923"/>
                  </a:cubicBezTo>
                  <a:cubicBezTo>
                    <a:pt x="146026" y="124418"/>
                    <a:pt x="135716" y="127680"/>
                    <a:pt x="125464" y="131292"/>
                  </a:cubicBezTo>
                  <a:cubicBezTo>
                    <a:pt x="104959" y="138515"/>
                    <a:pt x="84105" y="144806"/>
                    <a:pt x="63193" y="150690"/>
                  </a:cubicBezTo>
                  <a:cubicBezTo>
                    <a:pt x="62436" y="150923"/>
                    <a:pt x="62436" y="152262"/>
                    <a:pt x="63309" y="152204"/>
                  </a:cubicBezTo>
                  <a:cubicBezTo>
                    <a:pt x="85095" y="150573"/>
                    <a:pt x="106590" y="147486"/>
                    <a:pt x="128027" y="143233"/>
                  </a:cubicBezTo>
                  <a:cubicBezTo>
                    <a:pt x="138687" y="141137"/>
                    <a:pt x="148997" y="138107"/>
                    <a:pt x="159366" y="134904"/>
                  </a:cubicBezTo>
                  <a:cubicBezTo>
                    <a:pt x="164550" y="133272"/>
                    <a:pt x="169676" y="131642"/>
                    <a:pt x="174802" y="129894"/>
                  </a:cubicBezTo>
                  <a:cubicBezTo>
                    <a:pt x="177016" y="129137"/>
                    <a:pt x="179346" y="128496"/>
                    <a:pt x="181560" y="127680"/>
                  </a:cubicBezTo>
                  <a:cubicBezTo>
                    <a:pt x="182434" y="128147"/>
                    <a:pt x="183307" y="128554"/>
                    <a:pt x="184181" y="129020"/>
                  </a:cubicBezTo>
                  <a:cubicBezTo>
                    <a:pt x="243656" y="161291"/>
                    <a:pt x="300218" y="198689"/>
                    <a:pt x="356489" y="236203"/>
                  </a:cubicBezTo>
                  <a:cubicBezTo>
                    <a:pt x="367090" y="243251"/>
                    <a:pt x="377750" y="250358"/>
                    <a:pt x="388410" y="257406"/>
                  </a:cubicBezTo>
                  <a:cubicBezTo>
                    <a:pt x="375711" y="262824"/>
                    <a:pt x="363013" y="267716"/>
                    <a:pt x="349324" y="271619"/>
                  </a:cubicBezTo>
                  <a:cubicBezTo>
                    <a:pt x="329984" y="277095"/>
                    <a:pt x="310412" y="281522"/>
                    <a:pt x="290781" y="285600"/>
                  </a:cubicBezTo>
                  <a:cubicBezTo>
                    <a:pt x="271849" y="289561"/>
                    <a:pt x="252684" y="292648"/>
                    <a:pt x="233462" y="294862"/>
                  </a:cubicBezTo>
                  <a:cubicBezTo>
                    <a:pt x="213598" y="297133"/>
                    <a:pt x="193792" y="297949"/>
                    <a:pt x="174278" y="302259"/>
                  </a:cubicBezTo>
                  <a:cubicBezTo>
                    <a:pt x="173346" y="302434"/>
                    <a:pt x="173172" y="304007"/>
                    <a:pt x="174220" y="304182"/>
                  </a:cubicBezTo>
                  <a:cubicBezTo>
                    <a:pt x="213714" y="312453"/>
                    <a:pt x="258451" y="304823"/>
                    <a:pt x="297771" y="298066"/>
                  </a:cubicBezTo>
                  <a:cubicBezTo>
                    <a:pt x="318916" y="294454"/>
                    <a:pt x="339770" y="289037"/>
                    <a:pt x="360333" y="282920"/>
                  </a:cubicBezTo>
                  <a:cubicBezTo>
                    <a:pt x="374081" y="278784"/>
                    <a:pt x="389691" y="274940"/>
                    <a:pt x="400818" y="265561"/>
                  </a:cubicBezTo>
                  <a:cubicBezTo>
                    <a:pt x="494486" y="327250"/>
                    <a:pt x="592173" y="386433"/>
                    <a:pt x="702268" y="411364"/>
                  </a:cubicBezTo>
                  <a:cubicBezTo>
                    <a:pt x="779043" y="428723"/>
                    <a:pt x="855702" y="429364"/>
                    <a:pt x="931370" y="406355"/>
                  </a:cubicBezTo>
                  <a:cubicBezTo>
                    <a:pt x="944652" y="402335"/>
                    <a:pt x="940225" y="381190"/>
                    <a:pt x="926769" y="385151"/>
                  </a:cubicBezTo>
                  <a:cubicBezTo>
                    <a:pt x="858207" y="405306"/>
                    <a:pt x="783995" y="410316"/>
                    <a:pt x="713919" y="395403"/>
                  </a:cubicBezTo>
                  <a:cubicBezTo>
                    <a:pt x="650890" y="381947"/>
                    <a:pt x="591008" y="356725"/>
                    <a:pt x="534330" y="326492"/>
                  </a:cubicBezTo>
                  <a:cubicBezTo>
                    <a:pt x="469845" y="292066"/>
                    <a:pt x="409730" y="250649"/>
                    <a:pt x="349032" y="210164"/>
                  </a:cubicBezTo>
                  <a:cubicBezTo>
                    <a:pt x="359809" y="181912"/>
                    <a:pt x="352527" y="149699"/>
                    <a:pt x="343673" y="121506"/>
                  </a:cubicBezTo>
                  <a:cubicBezTo>
                    <a:pt x="337207" y="100827"/>
                    <a:pt x="329809" y="80439"/>
                    <a:pt x="322469" y="60109"/>
                  </a:cubicBezTo>
                  <a:cubicBezTo>
                    <a:pt x="315014" y="39488"/>
                    <a:pt x="308664" y="17877"/>
                    <a:pt x="295441" y="168"/>
                  </a:cubicBezTo>
                  <a:cubicBezTo>
                    <a:pt x="295208" y="-181"/>
                    <a:pt x="294509" y="52"/>
                    <a:pt x="294567" y="518"/>
                  </a:cubicBezTo>
                  <a:cubicBezTo>
                    <a:pt x="296256" y="21430"/>
                    <a:pt x="304470" y="40770"/>
                    <a:pt x="310936" y="60575"/>
                  </a:cubicBezTo>
                  <a:cubicBezTo>
                    <a:pt x="317227" y="79739"/>
                    <a:pt x="323343" y="98963"/>
                    <a:pt x="328994" y="118302"/>
                  </a:cubicBezTo>
                  <a:cubicBezTo>
                    <a:pt x="337149" y="146263"/>
                    <a:pt x="342683" y="174514"/>
                    <a:pt x="338256" y="203116"/>
                  </a:cubicBezTo>
                  <a:cubicBezTo>
                    <a:pt x="293868" y="173583"/>
                    <a:pt x="249014" y="144748"/>
                    <a:pt x="201889" y="119758"/>
                  </a:cubicBezTo>
                  <a:cubicBezTo>
                    <a:pt x="170317" y="103040"/>
                    <a:pt x="137813" y="87836"/>
                    <a:pt x="104318" y="75313"/>
                  </a:cubicBezTo>
                  <a:cubicBezTo>
                    <a:pt x="98959" y="73332"/>
                    <a:pt x="93484" y="71293"/>
                    <a:pt x="88008" y="69313"/>
                  </a:cubicBezTo>
                  <a:cubicBezTo>
                    <a:pt x="86901" y="65410"/>
                    <a:pt x="84804" y="61449"/>
                    <a:pt x="83639" y="58769"/>
                  </a:cubicBezTo>
                  <a:cubicBezTo>
                    <a:pt x="80552" y="51895"/>
                    <a:pt x="76999" y="45138"/>
                    <a:pt x="72746" y="38906"/>
                  </a:cubicBezTo>
                  <a:cubicBezTo>
                    <a:pt x="68377" y="32556"/>
                    <a:pt x="63659" y="26498"/>
                    <a:pt x="58416" y="20847"/>
                  </a:cubicBezTo>
                  <a:cubicBezTo>
                    <a:pt x="55795" y="18051"/>
                    <a:pt x="52824" y="16013"/>
                    <a:pt x="49562" y="14032"/>
                  </a:cubicBezTo>
                  <a:cubicBezTo>
                    <a:pt x="48047" y="13100"/>
                    <a:pt x="46417" y="11877"/>
                    <a:pt x="44786" y="11236"/>
                  </a:cubicBezTo>
                  <a:cubicBezTo>
                    <a:pt x="43446" y="10712"/>
                    <a:pt x="41815" y="10770"/>
                    <a:pt x="40592" y="10071"/>
                  </a:cubicBezTo>
                  <a:cubicBezTo>
                    <a:pt x="39310" y="9255"/>
                    <a:pt x="38436" y="10479"/>
                    <a:pt x="39077" y="1141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1" name="Google Shape;1201;p49"/>
            <p:cNvSpPr/>
            <p:nvPr/>
          </p:nvSpPr>
          <p:spPr>
            <a:xfrm flipH="1">
              <a:off x="697365" y="2241610"/>
              <a:ext cx="360255" cy="455756"/>
            </a:xfrm>
            <a:custGeom>
              <a:rect b="b" l="l" r="r" t="t"/>
              <a:pathLst>
                <a:path extrusionOk="0" h="539356" w="426337">
                  <a:moveTo>
                    <a:pt x="144051" y="437642"/>
                  </a:moveTo>
                  <a:cubicBezTo>
                    <a:pt x="144051" y="437642"/>
                    <a:pt x="23878" y="507952"/>
                    <a:pt x="1335" y="355217"/>
                  </a:cubicBezTo>
                  <a:cubicBezTo>
                    <a:pt x="-21208" y="202482"/>
                    <a:pt x="248029" y="134852"/>
                    <a:pt x="332727" y="0"/>
                  </a:cubicBezTo>
                  <a:cubicBezTo>
                    <a:pt x="332727" y="0"/>
                    <a:pt x="500607" y="302732"/>
                    <a:pt x="386726" y="454593"/>
                  </a:cubicBezTo>
                  <a:cubicBezTo>
                    <a:pt x="272844" y="606571"/>
                    <a:pt x="148885" y="524670"/>
                    <a:pt x="144051" y="43764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2" name="Google Shape;1202;p49"/>
            <p:cNvSpPr/>
            <p:nvPr/>
          </p:nvSpPr>
          <p:spPr>
            <a:xfrm flipH="1">
              <a:off x="747938" y="2300749"/>
              <a:ext cx="258628" cy="616423"/>
            </a:xfrm>
            <a:custGeom>
              <a:rect b="b" l="l" r="r" t="t"/>
              <a:pathLst>
                <a:path extrusionOk="0" h="729495" w="306069">
                  <a:moveTo>
                    <a:pt x="288256" y="28383"/>
                  </a:moveTo>
                  <a:cubicBezTo>
                    <a:pt x="287323" y="29140"/>
                    <a:pt x="285750" y="29315"/>
                    <a:pt x="284702" y="30014"/>
                  </a:cubicBezTo>
                  <a:cubicBezTo>
                    <a:pt x="283537" y="30713"/>
                    <a:pt x="282430" y="31587"/>
                    <a:pt x="281265" y="32286"/>
                  </a:cubicBezTo>
                  <a:cubicBezTo>
                    <a:pt x="278761" y="33858"/>
                    <a:pt x="276547" y="35489"/>
                    <a:pt x="274275" y="37412"/>
                  </a:cubicBezTo>
                  <a:cubicBezTo>
                    <a:pt x="269906" y="41082"/>
                    <a:pt x="265246" y="44285"/>
                    <a:pt x="260411" y="47314"/>
                  </a:cubicBezTo>
                  <a:cubicBezTo>
                    <a:pt x="257091" y="49411"/>
                    <a:pt x="253712" y="51334"/>
                    <a:pt x="250217" y="53081"/>
                  </a:cubicBezTo>
                  <a:cubicBezTo>
                    <a:pt x="254878" y="35897"/>
                    <a:pt x="257964" y="18247"/>
                    <a:pt x="255926" y="888"/>
                  </a:cubicBezTo>
                  <a:cubicBezTo>
                    <a:pt x="255809" y="131"/>
                    <a:pt x="254703" y="-452"/>
                    <a:pt x="254295" y="480"/>
                  </a:cubicBezTo>
                  <a:cubicBezTo>
                    <a:pt x="244684" y="22849"/>
                    <a:pt x="241072" y="47256"/>
                    <a:pt x="233499" y="70382"/>
                  </a:cubicBezTo>
                  <a:cubicBezTo>
                    <a:pt x="227150" y="89780"/>
                    <a:pt x="219286" y="108595"/>
                    <a:pt x="210898" y="127119"/>
                  </a:cubicBezTo>
                  <a:cubicBezTo>
                    <a:pt x="210199" y="125313"/>
                    <a:pt x="209441" y="123565"/>
                    <a:pt x="208742" y="121818"/>
                  </a:cubicBezTo>
                  <a:cubicBezTo>
                    <a:pt x="205713" y="114070"/>
                    <a:pt x="202859" y="106265"/>
                    <a:pt x="199771" y="98576"/>
                  </a:cubicBezTo>
                  <a:cubicBezTo>
                    <a:pt x="193539" y="83197"/>
                    <a:pt x="188005" y="67469"/>
                    <a:pt x="182763" y="51741"/>
                  </a:cubicBezTo>
                  <a:cubicBezTo>
                    <a:pt x="182588" y="51159"/>
                    <a:pt x="181539" y="51217"/>
                    <a:pt x="181597" y="51916"/>
                  </a:cubicBezTo>
                  <a:cubicBezTo>
                    <a:pt x="183578" y="68518"/>
                    <a:pt x="186723" y="84828"/>
                    <a:pt x="190743" y="101022"/>
                  </a:cubicBezTo>
                  <a:cubicBezTo>
                    <a:pt x="192723" y="109061"/>
                    <a:pt x="195403" y="116866"/>
                    <a:pt x="198199" y="124672"/>
                  </a:cubicBezTo>
                  <a:cubicBezTo>
                    <a:pt x="199597" y="128575"/>
                    <a:pt x="201053" y="132420"/>
                    <a:pt x="202568" y="136264"/>
                  </a:cubicBezTo>
                  <a:cubicBezTo>
                    <a:pt x="203209" y="137895"/>
                    <a:pt x="203791" y="139701"/>
                    <a:pt x="204490" y="141332"/>
                  </a:cubicBezTo>
                  <a:cubicBezTo>
                    <a:pt x="204199" y="141973"/>
                    <a:pt x="203908" y="142672"/>
                    <a:pt x="203558" y="143371"/>
                  </a:cubicBezTo>
                  <a:cubicBezTo>
                    <a:pt x="181015" y="189914"/>
                    <a:pt x="154452" y="234476"/>
                    <a:pt x="127773" y="278747"/>
                  </a:cubicBezTo>
                  <a:cubicBezTo>
                    <a:pt x="122763" y="287077"/>
                    <a:pt x="117696" y="295465"/>
                    <a:pt x="112686" y="303853"/>
                  </a:cubicBezTo>
                  <a:cubicBezTo>
                    <a:pt x="108084" y="294300"/>
                    <a:pt x="103890" y="284805"/>
                    <a:pt x="100453" y="274494"/>
                  </a:cubicBezTo>
                  <a:cubicBezTo>
                    <a:pt x="95618" y="259932"/>
                    <a:pt x="91482" y="245136"/>
                    <a:pt x="87696" y="230282"/>
                  </a:cubicBezTo>
                  <a:cubicBezTo>
                    <a:pt x="84026" y="215952"/>
                    <a:pt x="80997" y="201447"/>
                    <a:pt x="78609" y="186826"/>
                  </a:cubicBezTo>
                  <a:cubicBezTo>
                    <a:pt x="76162" y="171739"/>
                    <a:pt x="74881" y="156652"/>
                    <a:pt x="70861" y="141915"/>
                  </a:cubicBezTo>
                  <a:cubicBezTo>
                    <a:pt x="70687" y="141216"/>
                    <a:pt x="69522" y="141099"/>
                    <a:pt x="69347" y="141915"/>
                  </a:cubicBezTo>
                  <a:cubicBezTo>
                    <a:pt x="64454" y="172322"/>
                    <a:pt x="71793" y="206282"/>
                    <a:pt x="78376" y="236049"/>
                  </a:cubicBezTo>
                  <a:cubicBezTo>
                    <a:pt x="81929" y="252068"/>
                    <a:pt x="86764" y="267796"/>
                    <a:pt x="92181" y="283290"/>
                  </a:cubicBezTo>
                  <a:cubicBezTo>
                    <a:pt x="95793" y="293601"/>
                    <a:pt x="99346" y="305426"/>
                    <a:pt x="106919" y="313581"/>
                  </a:cubicBezTo>
                  <a:cubicBezTo>
                    <a:pt x="63114" y="387269"/>
                    <a:pt x="21348" y="463986"/>
                    <a:pt x="6202" y="548975"/>
                  </a:cubicBezTo>
                  <a:cubicBezTo>
                    <a:pt x="-4341" y="608216"/>
                    <a:pt x="-2127" y="666759"/>
                    <a:pt x="18144" y="723787"/>
                  </a:cubicBezTo>
                  <a:cubicBezTo>
                    <a:pt x="21697" y="733748"/>
                    <a:pt x="37658" y="729612"/>
                    <a:pt x="34163" y="719535"/>
                  </a:cubicBezTo>
                  <a:cubicBezTo>
                    <a:pt x="16338" y="667924"/>
                    <a:pt x="9872" y="611362"/>
                    <a:pt x="18843" y="557305"/>
                  </a:cubicBezTo>
                  <a:cubicBezTo>
                    <a:pt x="26882" y="508723"/>
                    <a:pt x="44066" y="462064"/>
                    <a:pt x="65153" y="417735"/>
                  </a:cubicBezTo>
                  <a:cubicBezTo>
                    <a:pt x="89152" y="367289"/>
                    <a:pt x="118628" y="319872"/>
                    <a:pt x="147462" y="272106"/>
                  </a:cubicBezTo>
                  <a:cubicBezTo>
                    <a:pt x="169423" y="279329"/>
                    <a:pt x="193772" y="272631"/>
                    <a:pt x="214975" y="264883"/>
                  </a:cubicBezTo>
                  <a:cubicBezTo>
                    <a:pt x="230528" y="259175"/>
                    <a:pt x="245848" y="252883"/>
                    <a:pt x="261110" y="246476"/>
                  </a:cubicBezTo>
                  <a:cubicBezTo>
                    <a:pt x="276605" y="240010"/>
                    <a:pt x="292858" y="234418"/>
                    <a:pt x="305964" y="223699"/>
                  </a:cubicBezTo>
                  <a:cubicBezTo>
                    <a:pt x="306197" y="223525"/>
                    <a:pt x="306022" y="223000"/>
                    <a:pt x="305673" y="223059"/>
                  </a:cubicBezTo>
                  <a:cubicBezTo>
                    <a:pt x="289770" y="225097"/>
                    <a:pt x="275266" y="232029"/>
                    <a:pt x="260411" y="237680"/>
                  </a:cubicBezTo>
                  <a:cubicBezTo>
                    <a:pt x="246023" y="243155"/>
                    <a:pt x="231577" y="248514"/>
                    <a:pt x="216956" y="253524"/>
                  </a:cubicBezTo>
                  <a:cubicBezTo>
                    <a:pt x="195927" y="260747"/>
                    <a:pt x="174491" y="265932"/>
                    <a:pt x="152530" y="263601"/>
                  </a:cubicBezTo>
                  <a:cubicBezTo>
                    <a:pt x="173500" y="228651"/>
                    <a:pt x="193946" y="193409"/>
                    <a:pt x="211363" y="156477"/>
                  </a:cubicBezTo>
                  <a:cubicBezTo>
                    <a:pt x="223014" y="131779"/>
                    <a:pt x="233499" y="106440"/>
                    <a:pt x="241888" y="80401"/>
                  </a:cubicBezTo>
                  <a:cubicBezTo>
                    <a:pt x="243227" y="76207"/>
                    <a:pt x="244567" y="72013"/>
                    <a:pt x="245907" y="67702"/>
                  </a:cubicBezTo>
                  <a:cubicBezTo>
                    <a:pt x="248878" y="66712"/>
                    <a:pt x="251790" y="65023"/>
                    <a:pt x="253771" y="63974"/>
                  </a:cubicBezTo>
                  <a:cubicBezTo>
                    <a:pt x="258897" y="61353"/>
                    <a:pt x="263964" y="58440"/>
                    <a:pt x="268567" y="54945"/>
                  </a:cubicBezTo>
                  <a:cubicBezTo>
                    <a:pt x="273226" y="51392"/>
                    <a:pt x="277712" y="47547"/>
                    <a:pt x="281848" y="43353"/>
                  </a:cubicBezTo>
                  <a:cubicBezTo>
                    <a:pt x="283887" y="41256"/>
                    <a:pt x="285343" y="38926"/>
                    <a:pt x="286741" y="36363"/>
                  </a:cubicBezTo>
                  <a:cubicBezTo>
                    <a:pt x="287382" y="35198"/>
                    <a:pt x="288256" y="33917"/>
                    <a:pt x="288721" y="32635"/>
                  </a:cubicBezTo>
                  <a:cubicBezTo>
                    <a:pt x="289071" y="31587"/>
                    <a:pt x="288955" y="30363"/>
                    <a:pt x="289479" y="29373"/>
                  </a:cubicBezTo>
                  <a:cubicBezTo>
                    <a:pt x="289887" y="28499"/>
                    <a:pt x="288896" y="27858"/>
                    <a:pt x="288256" y="28383"/>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3" name="Google Shape;1203;p49"/>
            <p:cNvSpPr/>
            <p:nvPr/>
          </p:nvSpPr>
          <p:spPr>
            <a:xfrm flipH="1">
              <a:off x="1149015" y="2206868"/>
              <a:ext cx="275531" cy="408988"/>
            </a:xfrm>
            <a:custGeom>
              <a:rect b="b" l="l" r="r" t="t"/>
              <a:pathLst>
                <a:path extrusionOk="0" h="484010" w="326072">
                  <a:moveTo>
                    <a:pt x="20688" y="484010"/>
                  </a:moveTo>
                  <a:cubicBezTo>
                    <a:pt x="56628" y="464088"/>
                    <a:pt x="81560" y="428264"/>
                    <a:pt x="96298" y="389876"/>
                  </a:cubicBezTo>
                  <a:cubicBezTo>
                    <a:pt x="111036" y="351547"/>
                    <a:pt x="116686" y="310422"/>
                    <a:pt x="122219" y="269704"/>
                  </a:cubicBezTo>
                  <a:cubicBezTo>
                    <a:pt x="161714" y="311179"/>
                    <a:pt x="216878" y="337334"/>
                    <a:pt x="273964" y="341644"/>
                  </a:cubicBezTo>
                  <a:cubicBezTo>
                    <a:pt x="268023" y="274131"/>
                    <a:pt x="239771" y="208773"/>
                    <a:pt x="194743" y="158152"/>
                  </a:cubicBezTo>
                  <a:cubicBezTo>
                    <a:pt x="252004" y="128444"/>
                    <a:pt x="298896" y="79280"/>
                    <a:pt x="325925" y="20738"/>
                  </a:cubicBezTo>
                  <a:cubicBezTo>
                    <a:pt x="330002" y="11942"/>
                    <a:pt x="248450" y="-58"/>
                    <a:pt x="241751" y="0"/>
                  </a:cubicBezTo>
                  <a:cubicBezTo>
                    <a:pt x="209481" y="175"/>
                    <a:pt x="177850" y="8913"/>
                    <a:pt x="149481" y="24291"/>
                  </a:cubicBezTo>
                  <a:cubicBezTo>
                    <a:pt x="107191" y="47242"/>
                    <a:pt x="60706" y="88833"/>
                    <a:pt x="37988" y="132114"/>
                  </a:cubicBezTo>
                  <a:cubicBezTo>
                    <a:pt x="-13040" y="229336"/>
                    <a:pt x="-6166" y="382012"/>
                    <a:pt x="20688" y="48401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4" name="Google Shape;1204;p49"/>
            <p:cNvSpPr/>
            <p:nvPr/>
          </p:nvSpPr>
          <p:spPr>
            <a:xfrm flipH="1">
              <a:off x="1211122" y="2237870"/>
              <a:ext cx="202648" cy="300797"/>
            </a:xfrm>
            <a:custGeom>
              <a:rect b="b" l="l" r="r" t="t"/>
              <a:pathLst>
                <a:path extrusionOk="0" h="355973" w="239820">
                  <a:moveTo>
                    <a:pt x="15214" y="355974"/>
                  </a:moveTo>
                  <a:cubicBezTo>
                    <a:pt x="41660" y="341353"/>
                    <a:pt x="59951" y="314965"/>
                    <a:pt x="70844" y="286771"/>
                  </a:cubicBezTo>
                  <a:cubicBezTo>
                    <a:pt x="81737" y="258578"/>
                    <a:pt x="85815" y="228345"/>
                    <a:pt x="89892" y="198404"/>
                  </a:cubicBezTo>
                  <a:cubicBezTo>
                    <a:pt x="118901" y="228928"/>
                    <a:pt x="159503" y="248151"/>
                    <a:pt x="201502" y="251296"/>
                  </a:cubicBezTo>
                  <a:cubicBezTo>
                    <a:pt x="197133" y="201666"/>
                    <a:pt x="176337" y="153609"/>
                    <a:pt x="143250" y="116328"/>
                  </a:cubicBezTo>
                  <a:cubicBezTo>
                    <a:pt x="185366" y="94484"/>
                    <a:pt x="219851" y="58310"/>
                    <a:pt x="239714" y="15262"/>
                  </a:cubicBezTo>
                  <a:cubicBezTo>
                    <a:pt x="242685" y="8796"/>
                    <a:pt x="182745" y="0"/>
                    <a:pt x="177851" y="0"/>
                  </a:cubicBezTo>
                  <a:cubicBezTo>
                    <a:pt x="154085" y="117"/>
                    <a:pt x="130843" y="6582"/>
                    <a:pt x="109989" y="17883"/>
                  </a:cubicBezTo>
                  <a:cubicBezTo>
                    <a:pt x="78882" y="34776"/>
                    <a:pt x="44689" y="65358"/>
                    <a:pt x="27971" y="97221"/>
                  </a:cubicBezTo>
                  <a:cubicBezTo>
                    <a:pt x="-9601" y="168638"/>
                    <a:pt x="-4533" y="280946"/>
                    <a:pt x="15214" y="35597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5" name="Google Shape;1205;p49"/>
            <p:cNvSpPr/>
            <p:nvPr/>
          </p:nvSpPr>
          <p:spPr>
            <a:xfrm flipH="1">
              <a:off x="1305815" y="2359765"/>
              <a:ext cx="533127" cy="268058"/>
            </a:xfrm>
            <a:custGeom>
              <a:rect b="b" l="l" r="r" t="t"/>
              <a:pathLst>
                <a:path extrusionOk="0" h="317228" w="630919">
                  <a:moveTo>
                    <a:pt x="630920" y="11651"/>
                  </a:moveTo>
                  <a:cubicBezTo>
                    <a:pt x="630920" y="11651"/>
                    <a:pt x="376769" y="425119"/>
                    <a:pt x="0" y="290151"/>
                  </a:cubicBezTo>
                  <a:cubicBezTo>
                    <a:pt x="0" y="290151"/>
                    <a:pt x="90697" y="-68386"/>
                    <a:pt x="630920" y="116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6" name="Google Shape;1206;p49"/>
            <p:cNvSpPr/>
            <p:nvPr/>
          </p:nvSpPr>
          <p:spPr>
            <a:xfrm flipH="1">
              <a:off x="1305787" y="2200075"/>
              <a:ext cx="650867" cy="260417"/>
            </a:xfrm>
            <a:custGeom>
              <a:rect b="b" l="l" r="r" t="t"/>
              <a:pathLst>
                <a:path extrusionOk="0" h="308186" w="770257">
                  <a:moveTo>
                    <a:pt x="770257" y="200678"/>
                  </a:moveTo>
                  <a:cubicBezTo>
                    <a:pt x="770257" y="200678"/>
                    <a:pt x="310713" y="474342"/>
                    <a:pt x="0" y="148426"/>
                  </a:cubicBezTo>
                  <a:cubicBezTo>
                    <a:pt x="0" y="148426"/>
                    <a:pt x="219316" y="-218033"/>
                    <a:pt x="770257" y="20067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7" name="Google Shape;1207;p49"/>
            <p:cNvSpPr/>
            <p:nvPr/>
          </p:nvSpPr>
          <p:spPr>
            <a:xfrm flipH="1">
              <a:off x="1187218" y="1787642"/>
              <a:ext cx="213517" cy="582104"/>
            </a:xfrm>
            <a:custGeom>
              <a:rect b="b" l="l" r="r" t="t"/>
              <a:pathLst>
                <a:path extrusionOk="0" h="688880" w="252683">
                  <a:moveTo>
                    <a:pt x="112208" y="688880"/>
                  </a:moveTo>
                  <a:cubicBezTo>
                    <a:pt x="112208" y="688880"/>
                    <a:pt x="405912" y="302499"/>
                    <a:pt x="143956" y="0"/>
                  </a:cubicBezTo>
                  <a:cubicBezTo>
                    <a:pt x="143956" y="0"/>
                    <a:pt x="-157611" y="214074"/>
                    <a:pt x="112208" y="6888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8" name="Google Shape;1208;p49"/>
            <p:cNvSpPr/>
            <p:nvPr/>
          </p:nvSpPr>
          <p:spPr>
            <a:xfrm flipH="1">
              <a:off x="1299082" y="1778784"/>
              <a:ext cx="332328" cy="590963"/>
            </a:xfrm>
            <a:custGeom>
              <a:rect b="b" l="l" r="r" t="t"/>
              <a:pathLst>
                <a:path extrusionOk="0" h="699365" w="393288">
                  <a:moveTo>
                    <a:pt x="385262" y="699365"/>
                  </a:moveTo>
                  <a:cubicBezTo>
                    <a:pt x="385262" y="699365"/>
                    <a:pt x="474445" y="171958"/>
                    <a:pt x="58240" y="0"/>
                  </a:cubicBezTo>
                  <a:cubicBezTo>
                    <a:pt x="58240" y="0"/>
                    <a:pt x="-204241" y="336926"/>
                    <a:pt x="385262" y="699365"/>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9" name="Google Shape;1209;p49"/>
            <p:cNvSpPr/>
            <p:nvPr/>
          </p:nvSpPr>
          <p:spPr>
            <a:xfrm flipH="1">
              <a:off x="1305796" y="1962380"/>
              <a:ext cx="616656" cy="415590"/>
            </a:xfrm>
            <a:custGeom>
              <a:rect b="b" l="l" r="r" t="t"/>
              <a:pathLst>
                <a:path extrusionOk="0" h="491823" w="729771">
                  <a:moveTo>
                    <a:pt x="729772" y="482040"/>
                  </a:moveTo>
                  <a:cubicBezTo>
                    <a:pt x="729772" y="482040"/>
                    <a:pt x="203821" y="602154"/>
                    <a:pt x="0" y="651"/>
                  </a:cubicBezTo>
                  <a:cubicBezTo>
                    <a:pt x="0" y="651"/>
                    <a:pt x="677812" y="-38086"/>
                    <a:pt x="729772" y="4820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0" name="Google Shape;1210;p49"/>
            <p:cNvSpPr/>
            <p:nvPr/>
          </p:nvSpPr>
          <p:spPr>
            <a:xfrm flipH="1">
              <a:off x="1373171" y="2023233"/>
              <a:ext cx="498705" cy="337060"/>
            </a:xfrm>
            <a:custGeom>
              <a:rect b="b" l="l" r="r" t="t"/>
              <a:pathLst>
                <a:path extrusionOk="0" h="398887" w="590183">
                  <a:moveTo>
                    <a:pt x="14" y="501"/>
                  </a:moveTo>
                  <a:cubicBezTo>
                    <a:pt x="12421" y="53452"/>
                    <a:pt x="48654" y="97898"/>
                    <a:pt x="86750" y="135178"/>
                  </a:cubicBezTo>
                  <a:cubicBezTo>
                    <a:pt x="131079" y="178576"/>
                    <a:pt x="181176" y="216905"/>
                    <a:pt x="232378" y="251856"/>
                  </a:cubicBezTo>
                  <a:cubicBezTo>
                    <a:pt x="286494" y="288787"/>
                    <a:pt x="343522" y="320826"/>
                    <a:pt x="403754" y="346631"/>
                  </a:cubicBezTo>
                  <a:cubicBezTo>
                    <a:pt x="461597" y="371446"/>
                    <a:pt x="524509" y="395212"/>
                    <a:pt x="587945" y="398882"/>
                  </a:cubicBezTo>
                  <a:cubicBezTo>
                    <a:pt x="590624" y="399057"/>
                    <a:pt x="590974" y="395154"/>
                    <a:pt x="588585" y="394339"/>
                  </a:cubicBezTo>
                  <a:cubicBezTo>
                    <a:pt x="528645" y="374591"/>
                    <a:pt x="468122" y="359796"/>
                    <a:pt x="410220" y="333990"/>
                  </a:cubicBezTo>
                  <a:cubicBezTo>
                    <a:pt x="353308" y="308651"/>
                    <a:pt x="298669" y="277661"/>
                    <a:pt x="246883" y="243118"/>
                  </a:cubicBezTo>
                  <a:cubicBezTo>
                    <a:pt x="196962" y="209857"/>
                    <a:pt x="148496" y="173391"/>
                    <a:pt x="104808" y="132324"/>
                  </a:cubicBezTo>
                  <a:cubicBezTo>
                    <a:pt x="63159" y="93238"/>
                    <a:pt x="30247" y="48967"/>
                    <a:pt x="771" y="210"/>
                  </a:cubicBezTo>
                  <a:cubicBezTo>
                    <a:pt x="539" y="-198"/>
                    <a:pt x="-102" y="36"/>
                    <a:pt x="14" y="501"/>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1" name="Google Shape;1211;p49"/>
            <p:cNvSpPr/>
            <p:nvPr/>
          </p:nvSpPr>
          <p:spPr>
            <a:xfrm flipH="1">
              <a:off x="1340880" y="2006065"/>
              <a:ext cx="526506" cy="332024"/>
            </a:xfrm>
            <a:custGeom>
              <a:rect b="b" l="l" r="r" t="t"/>
              <a:pathLst>
                <a:path extrusionOk="0" h="392928" w="623084">
                  <a:moveTo>
                    <a:pt x="642" y="3406"/>
                  </a:moveTo>
                  <a:cubicBezTo>
                    <a:pt x="45029" y="41561"/>
                    <a:pt x="97106" y="73366"/>
                    <a:pt x="145746" y="105812"/>
                  </a:cubicBezTo>
                  <a:cubicBezTo>
                    <a:pt x="197123" y="140064"/>
                    <a:pt x="249025" y="173617"/>
                    <a:pt x="301335" y="206529"/>
                  </a:cubicBezTo>
                  <a:cubicBezTo>
                    <a:pt x="353587" y="239440"/>
                    <a:pt x="405896" y="272411"/>
                    <a:pt x="459254" y="303575"/>
                  </a:cubicBezTo>
                  <a:cubicBezTo>
                    <a:pt x="512729" y="334856"/>
                    <a:pt x="567602" y="363050"/>
                    <a:pt x="621775" y="392816"/>
                  </a:cubicBezTo>
                  <a:cubicBezTo>
                    <a:pt x="622766" y="393341"/>
                    <a:pt x="623640" y="391884"/>
                    <a:pt x="622649" y="391302"/>
                  </a:cubicBezTo>
                  <a:cubicBezTo>
                    <a:pt x="569174" y="360778"/>
                    <a:pt x="516865" y="327225"/>
                    <a:pt x="464089" y="295362"/>
                  </a:cubicBezTo>
                  <a:cubicBezTo>
                    <a:pt x="412420" y="264139"/>
                    <a:pt x="360460" y="233382"/>
                    <a:pt x="309374" y="201228"/>
                  </a:cubicBezTo>
                  <a:cubicBezTo>
                    <a:pt x="258287" y="169073"/>
                    <a:pt x="207609" y="136219"/>
                    <a:pt x="157338" y="102783"/>
                  </a:cubicBezTo>
                  <a:cubicBezTo>
                    <a:pt x="106368" y="68881"/>
                    <a:pt x="56447" y="30318"/>
                    <a:pt x="3088" y="261"/>
                  </a:cubicBezTo>
                  <a:cubicBezTo>
                    <a:pt x="1224" y="-846"/>
                    <a:pt x="-1164" y="1834"/>
                    <a:pt x="642" y="340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2" name="Google Shape;1212;p49"/>
            <p:cNvSpPr/>
            <p:nvPr/>
          </p:nvSpPr>
          <p:spPr>
            <a:xfrm flipH="1">
              <a:off x="1340473" y="1998932"/>
              <a:ext cx="457288" cy="311522"/>
            </a:xfrm>
            <a:custGeom>
              <a:rect b="b" l="l" r="r" t="t"/>
              <a:pathLst>
                <a:path extrusionOk="0" h="368665" w="541169">
                  <a:moveTo>
                    <a:pt x="3329" y="723"/>
                  </a:moveTo>
                  <a:cubicBezTo>
                    <a:pt x="-399" y="1073"/>
                    <a:pt x="-1389" y="6141"/>
                    <a:pt x="2398" y="7364"/>
                  </a:cubicBezTo>
                  <a:cubicBezTo>
                    <a:pt x="29310" y="16102"/>
                    <a:pt x="58202" y="19072"/>
                    <a:pt x="85697" y="25655"/>
                  </a:cubicBezTo>
                  <a:cubicBezTo>
                    <a:pt x="111386" y="31829"/>
                    <a:pt x="136667" y="39460"/>
                    <a:pt x="161540" y="48431"/>
                  </a:cubicBezTo>
                  <a:cubicBezTo>
                    <a:pt x="215656" y="68003"/>
                    <a:pt x="267732" y="93401"/>
                    <a:pt x="315906" y="124973"/>
                  </a:cubicBezTo>
                  <a:cubicBezTo>
                    <a:pt x="363089" y="155905"/>
                    <a:pt x="405555" y="192836"/>
                    <a:pt x="444234" y="233845"/>
                  </a:cubicBezTo>
                  <a:cubicBezTo>
                    <a:pt x="464214" y="254990"/>
                    <a:pt x="482446" y="277533"/>
                    <a:pt x="498874" y="301591"/>
                  </a:cubicBezTo>
                  <a:cubicBezTo>
                    <a:pt x="513495" y="323028"/>
                    <a:pt x="524213" y="348484"/>
                    <a:pt x="540465" y="368522"/>
                  </a:cubicBezTo>
                  <a:cubicBezTo>
                    <a:pt x="540756" y="368872"/>
                    <a:pt x="541222" y="368522"/>
                    <a:pt x="541164" y="368114"/>
                  </a:cubicBezTo>
                  <a:cubicBezTo>
                    <a:pt x="535106" y="341493"/>
                    <a:pt x="516232" y="315222"/>
                    <a:pt x="501495" y="292621"/>
                  </a:cubicBezTo>
                  <a:cubicBezTo>
                    <a:pt x="486990" y="270485"/>
                    <a:pt x="471146" y="249049"/>
                    <a:pt x="454195" y="228719"/>
                  </a:cubicBezTo>
                  <a:cubicBezTo>
                    <a:pt x="417554" y="184681"/>
                    <a:pt x="373225" y="146818"/>
                    <a:pt x="325983" y="114605"/>
                  </a:cubicBezTo>
                  <a:cubicBezTo>
                    <a:pt x="278218" y="82042"/>
                    <a:pt x="226432" y="55130"/>
                    <a:pt x="172026" y="35558"/>
                  </a:cubicBezTo>
                  <a:cubicBezTo>
                    <a:pt x="120881" y="17208"/>
                    <a:pt x="58377" y="-4228"/>
                    <a:pt x="3329" y="723"/>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3" name="Google Shape;1213;p49"/>
            <p:cNvSpPr/>
            <p:nvPr/>
          </p:nvSpPr>
          <p:spPr>
            <a:xfrm flipH="1">
              <a:off x="1466638" y="2328011"/>
              <a:ext cx="443873" cy="77042"/>
            </a:xfrm>
            <a:custGeom>
              <a:rect b="b" l="l" r="r" t="t"/>
              <a:pathLst>
                <a:path extrusionOk="0" h="91174" w="525293">
                  <a:moveTo>
                    <a:pt x="457117" y="75102"/>
                  </a:moveTo>
                  <a:cubicBezTo>
                    <a:pt x="435273" y="77082"/>
                    <a:pt x="413371" y="78247"/>
                    <a:pt x="391410" y="78597"/>
                  </a:cubicBezTo>
                  <a:cubicBezTo>
                    <a:pt x="347605" y="79296"/>
                    <a:pt x="303567" y="77140"/>
                    <a:pt x="260112" y="71781"/>
                  </a:cubicBezTo>
                  <a:cubicBezTo>
                    <a:pt x="171045" y="60714"/>
                    <a:pt x="83960" y="34850"/>
                    <a:pt x="1359" y="74"/>
                  </a:cubicBezTo>
                  <a:cubicBezTo>
                    <a:pt x="253" y="-392"/>
                    <a:pt x="-563" y="1472"/>
                    <a:pt x="486" y="2055"/>
                  </a:cubicBezTo>
                  <a:cubicBezTo>
                    <a:pt x="82562" y="44228"/>
                    <a:pt x="171103" y="70208"/>
                    <a:pt x="262442" y="82907"/>
                  </a:cubicBezTo>
                  <a:cubicBezTo>
                    <a:pt x="306479" y="89024"/>
                    <a:pt x="350751" y="91936"/>
                    <a:pt x="395196" y="91004"/>
                  </a:cubicBezTo>
                  <a:cubicBezTo>
                    <a:pt x="418439" y="90538"/>
                    <a:pt x="441623" y="89140"/>
                    <a:pt x="464749" y="86810"/>
                  </a:cubicBezTo>
                  <a:cubicBezTo>
                    <a:pt x="484263" y="84830"/>
                    <a:pt x="505932" y="84014"/>
                    <a:pt x="523757" y="75451"/>
                  </a:cubicBezTo>
                  <a:cubicBezTo>
                    <a:pt x="526728" y="73995"/>
                    <a:pt x="524922" y="70208"/>
                    <a:pt x="522301" y="69859"/>
                  </a:cubicBezTo>
                  <a:cubicBezTo>
                    <a:pt x="501097" y="67354"/>
                    <a:pt x="478437" y="73179"/>
                    <a:pt x="457117" y="751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4" name="Google Shape;1214;p49"/>
            <p:cNvSpPr/>
            <p:nvPr/>
          </p:nvSpPr>
          <p:spPr>
            <a:xfrm flipH="1">
              <a:off x="1723667" y="2301245"/>
              <a:ext cx="177453" cy="18236"/>
            </a:xfrm>
            <a:custGeom>
              <a:rect b="b" l="l" r="r" t="t"/>
              <a:pathLst>
                <a:path extrusionOk="0" h="21581" w="210004">
                  <a:moveTo>
                    <a:pt x="156202" y="10204"/>
                  </a:moveTo>
                  <a:cubicBezTo>
                    <a:pt x="138727" y="9388"/>
                    <a:pt x="121251" y="8398"/>
                    <a:pt x="103776" y="7116"/>
                  </a:cubicBezTo>
                  <a:cubicBezTo>
                    <a:pt x="86359" y="5835"/>
                    <a:pt x="68883" y="4903"/>
                    <a:pt x="51466" y="3505"/>
                  </a:cubicBezTo>
                  <a:cubicBezTo>
                    <a:pt x="35331" y="2223"/>
                    <a:pt x="16865" y="-2146"/>
                    <a:pt x="905" y="1291"/>
                  </a:cubicBezTo>
                  <a:cubicBezTo>
                    <a:pt x="-86" y="1524"/>
                    <a:pt x="-378" y="3039"/>
                    <a:pt x="613" y="3505"/>
                  </a:cubicBezTo>
                  <a:cubicBezTo>
                    <a:pt x="14477" y="10320"/>
                    <a:pt x="32476" y="10378"/>
                    <a:pt x="47622" y="12242"/>
                  </a:cubicBezTo>
                  <a:cubicBezTo>
                    <a:pt x="65680" y="14398"/>
                    <a:pt x="83738" y="16553"/>
                    <a:pt x="101912" y="17776"/>
                  </a:cubicBezTo>
                  <a:cubicBezTo>
                    <a:pt x="120028" y="19000"/>
                    <a:pt x="138144" y="19990"/>
                    <a:pt x="156260" y="20689"/>
                  </a:cubicBezTo>
                  <a:cubicBezTo>
                    <a:pt x="173387" y="21330"/>
                    <a:pt x="190629" y="22611"/>
                    <a:pt x="207638" y="20048"/>
                  </a:cubicBezTo>
                  <a:cubicBezTo>
                    <a:pt x="210783" y="19582"/>
                    <a:pt x="210783" y="14339"/>
                    <a:pt x="207697" y="13757"/>
                  </a:cubicBezTo>
                  <a:cubicBezTo>
                    <a:pt x="190687" y="10670"/>
                    <a:pt x="173328" y="10961"/>
                    <a:pt x="156202" y="102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5" name="Google Shape;1215;p49"/>
            <p:cNvSpPr/>
            <p:nvPr/>
          </p:nvSpPr>
          <p:spPr>
            <a:xfrm flipH="1">
              <a:off x="1774095" y="2260518"/>
              <a:ext cx="66098" cy="10794"/>
            </a:xfrm>
            <a:custGeom>
              <a:rect b="b" l="l" r="r" t="t"/>
              <a:pathLst>
                <a:path extrusionOk="0" h="12774" w="78222">
                  <a:moveTo>
                    <a:pt x="38645" y="4065"/>
                  </a:moveTo>
                  <a:cubicBezTo>
                    <a:pt x="32586" y="5114"/>
                    <a:pt x="26528" y="6046"/>
                    <a:pt x="20587" y="7385"/>
                  </a:cubicBezTo>
                  <a:cubicBezTo>
                    <a:pt x="17499" y="8084"/>
                    <a:pt x="14412" y="8783"/>
                    <a:pt x="11324" y="9482"/>
                  </a:cubicBezTo>
                  <a:cubicBezTo>
                    <a:pt x="8703" y="10065"/>
                    <a:pt x="3636" y="12279"/>
                    <a:pt x="1189" y="11113"/>
                  </a:cubicBezTo>
                  <a:cubicBezTo>
                    <a:pt x="-617" y="10240"/>
                    <a:pt x="-209" y="13735"/>
                    <a:pt x="1364" y="12511"/>
                  </a:cubicBezTo>
                  <a:cubicBezTo>
                    <a:pt x="3519" y="10822"/>
                    <a:pt x="8937" y="11754"/>
                    <a:pt x="11616" y="11696"/>
                  </a:cubicBezTo>
                  <a:cubicBezTo>
                    <a:pt x="14820" y="11638"/>
                    <a:pt x="17965" y="11579"/>
                    <a:pt x="21169" y="11521"/>
                  </a:cubicBezTo>
                  <a:cubicBezTo>
                    <a:pt x="27285" y="11405"/>
                    <a:pt x="33402" y="10939"/>
                    <a:pt x="39519" y="10473"/>
                  </a:cubicBezTo>
                  <a:cubicBezTo>
                    <a:pt x="51984" y="9599"/>
                    <a:pt x="64334" y="9191"/>
                    <a:pt x="76275" y="5463"/>
                  </a:cubicBezTo>
                  <a:cubicBezTo>
                    <a:pt x="79246" y="4531"/>
                    <a:pt x="78663" y="337"/>
                    <a:pt x="75576" y="104"/>
                  </a:cubicBezTo>
                  <a:cubicBezTo>
                    <a:pt x="63052" y="-537"/>
                    <a:pt x="50936" y="1910"/>
                    <a:pt x="38645" y="406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6" name="Google Shape;1216;p49"/>
            <p:cNvSpPr/>
            <p:nvPr/>
          </p:nvSpPr>
          <p:spPr>
            <a:xfrm flipH="1">
              <a:off x="1577124" y="1904012"/>
              <a:ext cx="23652" cy="92624"/>
            </a:xfrm>
            <a:custGeom>
              <a:rect b="b" l="l" r="r" t="t"/>
              <a:pathLst>
                <a:path extrusionOk="0" h="109614" w="27991">
                  <a:moveTo>
                    <a:pt x="2057" y="1238"/>
                  </a:moveTo>
                  <a:cubicBezTo>
                    <a:pt x="-332" y="4326"/>
                    <a:pt x="18" y="8986"/>
                    <a:pt x="18" y="12772"/>
                  </a:cubicBezTo>
                  <a:cubicBezTo>
                    <a:pt x="76" y="17549"/>
                    <a:pt x="834" y="22442"/>
                    <a:pt x="1416" y="27160"/>
                  </a:cubicBezTo>
                  <a:cubicBezTo>
                    <a:pt x="2581" y="36306"/>
                    <a:pt x="3979" y="45393"/>
                    <a:pt x="5785" y="54480"/>
                  </a:cubicBezTo>
                  <a:cubicBezTo>
                    <a:pt x="9396" y="72655"/>
                    <a:pt x="14114" y="90538"/>
                    <a:pt x="21105" y="107722"/>
                  </a:cubicBezTo>
                  <a:cubicBezTo>
                    <a:pt x="22678" y="111625"/>
                    <a:pt x="28969" y="108887"/>
                    <a:pt x="27862" y="104984"/>
                  </a:cubicBezTo>
                  <a:cubicBezTo>
                    <a:pt x="22969" y="87509"/>
                    <a:pt x="18134" y="69975"/>
                    <a:pt x="14872" y="52092"/>
                  </a:cubicBezTo>
                  <a:cubicBezTo>
                    <a:pt x="13241" y="43005"/>
                    <a:pt x="11901" y="33859"/>
                    <a:pt x="10969" y="24655"/>
                  </a:cubicBezTo>
                  <a:cubicBezTo>
                    <a:pt x="10503" y="20287"/>
                    <a:pt x="10329" y="15859"/>
                    <a:pt x="9629" y="11549"/>
                  </a:cubicBezTo>
                  <a:cubicBezTo>
                    <a:pt x="9046" y="7763"/>
                    <a:pt x="8814" y="3685"/>
                    <a:pt x="6076" y="831"/>
                  </a:cubicBezTo>
                  <a:cubicBezTo>
                    <a:pt x="4853" y="-567"/>
                    <a:pt x="3047" y="-43"/>
                    <a:pt x="2057" y="12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7" name="Google Shape;1217;p49"/>
            <p:cNvSpPr/>
            <p:nvPr/>
          </p:nvSpPr>
          <p:spPr>
            <a:xfrm flipH="1">
              <a:off x="1501633" y="1835919"/>
              <a:ext cx="66603" cy="194470"/>
            </a:xfrm>
            <a:custGeom>
              <a:rect b="b" l="l" r="r" t="t"/>
              <a:pathLst>
                <a:path extrusionOk="0" h="230142" w="78820">
                  <a:moveTo>
                    <a:pt x="236" y="3201"/>
                  </a:moveTo>
                  <a:cubicBezTo>
                    <a:pt x="-812" y="12347"/>
                    <a:pt x="1867" y="22250"/>
                    <a:pt x="3731" y="31221"/>
                  </a:cubicBezTo>
                  <a:cubicBezTo>
                    <a:pt x="5828" y="41298"/>
                    <a:pt x="8217" y="51201"/>
                    <a:pt x="11013" y="61103"/>
                  </a:cubicBezTo>
                  <a:cubicBezTo>
                    <a:pt x="16663" y="81433"/>
                    <a:pt x="22546" y="101704"/>
                    <a:pt x="29536" y="121626"/>
                  </a:cubicBezTo>
                  <a:cubicBezTo>
                    <a:pt x="36352" y="141024"/>
                    <a:pt x="43575" y="160247"/>
                    <a:pt x="51264" y="179237"/>
                  </a:cubicBezTo>
                  <a:cubicBezTo>
                    <a:pt x="58196" y="196479"/>
                    <a:pt x="65303" y="216110"/>
                    <a:pt x="77885" y="229974"/>
                  </a:cubicBezTo>
                  <a:cubicBezTo>
                    <a:pt x="78176" y="230323"/>
                    <a:pt x="78875" y="230090"/>
                    <a:pt x="78817" y="229624"/>
                  </a:cubicBezTo>
                  <a:cubicBezTo>
                    <a:pt x="77303" y="210868"/>
                    <a:pt x="68681" y="192052"/>
                    <a:pt x="62273" y="174519"/>
                  </a:cubicBezTo>
                  <a:cubicBezTo>
                    <a:pt x="55284" y="155296"/>
                    <a:pt x="48759" y="135898"/>
                    <a:pt x="42643" y="116326"/>
                  </a:cubicBezTo>
                  <a:cubicBezTo>
                    <a:pt x="36701" y="97336"/>
                    <a:pt x="30643" y="78404"/>
                    <a:pt x="25226" y="59239"/>
                  </a:cubicBezTo>
                  <a:cubicBezTo>
                    <a:pt x="22430" y="49337"/>
                    <a:pt x="19634" y="39550"/>
                    <a:pt x="16663" y="29706"/>
                  </a:cubicBezTo>
                  <a:cubicBezTo>
                    <a:pt x="13867" y="20386"/>
                    <a:pt x="11712" y="9901"/>
                    <a:pt x="6352" y="1629"/>
                  </a:cubicBezTo>
                  <a:cubicBezTo>
                    <a:pt x="4489" y="-1284"/>
                    <a:pt x="644" y="-2"/>
                    <a:pt x="236" y="32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8" name="Google Shape;1218;p49"/>
            <p:cNvSpPr/>
            <p:nvPr/>
          </p:nvSpPr>
          <p:spPr>
            <a:xfrm flipH="1">
              <a:off x="1346020" y="1829522"/>
              <a:ext cx="174973" cy="347817"/>
            </a:xfrm>
            <a:custGeom>
              <a:rect b="b" l="l" r="r" t="t"/>
              <a:pathLst>
                <a:path extrusionOk="0" h="411618" w="207069">
                  <a:moveTo>
                    <a:pt x="992" y="7512"/>
                  </a:moveTo>
                  <a:cubicBezTo>
                    <a:pt x="22603" y="38327"/>
                    <a:pt x="48117" y="66229"/>
                    <a:pt x="69962" y="96986"/>
                  </a:cubicBezTo>
                  <a:cubicBezTo>
                    <a:pt x="91340" y="127043"/>
                    <a:pt x="110854" y="158557"/>
                    <a:pt x="127397" y="191586"/>
                  </a:cubicBezTo>
                  <a:cubicBezTo>
                    <a:pt x="144465" y="225721"/>
                    <a:pt x="159261" y="261021"/>
                    <a:pt x="171493" y="297195"/>
                  </a:cubicBezTo>
                  <a:cubicBezTo>
                    <a:pt x="177261" y="314263"/>
                    <a:pt x="183202" y="331272"/>
                    <a:pt x="188386" y="348573"/>
                  </a:cubicBezTo>
                  <a:cubicBezTo>
                    <a:pt x="194328" y="368320"/>
                    <a:pt x="203241" y="390281"/>
                    <a:pt x="205338" y="410785"/>
                  </a:cubicBezTo>
                  <a:cubicBezTo>
                    <a:pt x="205454" y="412067"/>
                    <a:pt x="207376" y="411776"/>
                    <a:pt x="207027" y="410552"/>
                  </a:cubicBezTo>
                  <a:cubicBezTo>
                    <a:pt x="202250" y="391504"/>
                    <a:pt x="202018" y="370942"/>
                    <a:pt x="197940" y="351602"/>
                  </a:cubicBezTo>
                  <a:cubicBezTo>
                    <a:pt x="193862" y="332205"/>
                    <a:pt x="189319" y="312923"/>
                    <a:pt x="183144" y="294108"/>
                  </a:cubicBezTo>
                  <a:cubicBezTo>
                    <a:pt x="171552" y="258516"/>
                    <a:pt x="157339" y="223799"/>
                    <a:pt x="140679" y="190246"/>
                  </a:cubicBezTo>
                  <a:cubicBezTo>
                    <a:pt x="123494" y="155587"/>
                    <a:pt x="104447" y="121801"/>
                    <a:pt x="82952" y="89646"/>
                  </a:cubicBezTo>
                  <a:cubicBezTo>
                    <a:pt x="62040" y="58365"/>
                    <a:pt x="38447" y="25395"/>
                    <a:pt x="9322" y="1279"/>
                  </a:cubicBezTo>
                  <a:cubicBezTo>
                    <a:pt x="5186" y="-2275"/>
                    <a:pt x="-2794" y="2153"/>
                    <a:pt x="992" y="75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9" name="Google Shape;1219;p49"/>
            <p:cNvSpPr/>
            <p:nvPr/>
          </p:nvSpPr>
          <p:spPr>
            <a:xfrm flipH="1">
              <a:off x="1419159" y="2444480"/>
              <a:ext cx="377130" cy="157522"/>
            </a:xfrm>
            <a:custGeom>
              <a:rect b="b" l="l" r="r" t="t"/>
              <a:pathLst>
                <a:path extrusionOk="0" h="186416" w="446308">
                  <a:moveTo>
                    <a:pt x="441794" y="554"/>
                  </a:moveTo>
                  <a:cubicBezTo>
                    <a:pt x="409174" y="22806"/>
                    <a:pt x="379523" y="48845"/>
                    <a:pt x="346087" y="69990"/>
                  </a:cubicBezTo>
                  <a:cubicBezTo>
                    <a:pt x="311835" y="91659"/>
                    <a:pt x="275720" y="110475"/>
                    <a:pt x="238322" y="126028"/>
                  </a:cubicBezTo>
                  <a:cubicBezTo>
                    <a:pt x="200342" y="141814"/>
                    <a:pt x="161023" y="154454"/>
                    <a:pt x="120888" y="163541"/>
                  </a:cubicBezTo>
                  <a:cubicBezTo>
                    <a:pt x="101607" y="167910"/>
                    <a:pt x="82151" y="171464"/>
                    <a:pt x="62637" y="174435"/>
                  </a:cubicBezTo>
                  <a:cubicBezTo>
                    <a:pt x="42598" y="177464"/>
                    <a:pt x="20695" y="176939"/>
                    <a:pt x="1181" y="182182"/>
                  </a:cubicBezTo>
                  <a:cubicBezTo>
                    <a:pt x="-275" y="182590"/>
                    <a:pt x="-508" y="185036"/>
                    <a:pt x="1181" y="185328"/>
                  </a:cubicBezTo>
                  <a:cubicBezTo>
                    <a:pt x="20230" y="188357"/>
                    <a:pt x="41607" y="184337"/>
                    <a:pt x="60656" y="182124"/>
                  </a:cubicBezTo>
                  <a:cubicBezTo>
                    <a:pt x="79646" y="179910"/>
                    <a:pt x="98519" y="176706"/>
                    <a:pt x="117218" y="172745"/>
                  </a:cubicBezTo>
                  <a:cubicBezTo>
                    <a:pt x="158809" y="164008"/>
                    <a:pt x="199643" y="151484"/>
                    <a:pt x="239079" y="135581"/>
                  </a:cubicBezTo>
                  <a:cubicBezTo>
                    <a:pt x="276127" y="120610"/>
                    <a:pt x="312010" y="102727"/>
                    <a:pt x="346087" y="81873"/>
                  </a:cubicBezTo>
                  <a:cubicBezTo>
                    <a:pt x="381155" y="60437"/>
                    <a:pt x="418261" y="36554"/>
                    <a:pt x="445581" y="5447"/>
                  </a:cubicBezTo>
                  <a:cubicBezTo>
                    <a:pt x="447678" y="3059"/>
                    <a:pt x="444882" y="-1601"/>
                    <a:pt x="441794" y="554"/>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0" name="Google Shape;1220;p49"/>
            <p:cNvSpPr/>
            <p:nvPr/>
          </p:nvSpPr>
          <p:spPr>
            <a:xfrm flipH="1">
              <a:off x="1568007" y="2483144"/>
              <a:ext cx="197347" cy="79940"/>
            </a:xfrm>
            <a:custGeom>
              <a:rect b="b" l="l" r="r" t="t"/>
              <a:pathLst>
                <a:path extrusionOk="0" h="94603" w="233547">
                  <a:moveTo>
                    <a:pt x="230363" y="49"/>
                  </a:moveTo>
                  <a:cubicBezTo>
                    <a:pt x="211081" y="4068"/>
                    <a:pt x="193199" y="13913"/>
                    <a:pt x="175199" y="21660"/>
                  </a:cubicBezTo>
                  <a:cubicBezTo>
                    <a:pt x="156209" y="29815"/>
                    <a:pt x="136986" y="37505"/>
                    <a:pt x="117996" y="45660"/>
                  </a:cubicBezTo>
                  <a:cubicBezTo>
                    <a:pt x="79026" y="62320"/>
                    <a:pt x="39765" y="78514"/>
                    <a:pt x="270" y="93775"/>
                  </a:cubicBezTo>
                  <a:cubicBezTo>
                    <a:pt x="-196" y="93950"/>
                    <a:pt x="-21" y="94707"/>
                    <a:pt x="503" y="94591"/>
                  </a:cubicBezTo>
                  <a:cubicBezTo>
                    <a:pt x="41279" y="82358"/>
                    <a:pt x="81647" y="69135"/>
                    <a:pt x="121549" y="54281"/>
                  </a:cubicBezTo>
                  <a:cubicBezTo>
                    <a:pt x="140132" y="47349"/>
                    <a:pt x="158423" y="39543"/>
                    <a:pt x="176714" y="31796"/>
                  </a:cubicBezTo>
                  <a:cubicBezTo>
                    <a:pt x="195703" y="23699"/>
                    <a:pt x="216208" y="16651"/>
                    <a:pt x="232751" y="4185"/>
                  </a:cubicBezTo>
                  <a:cubicBezTo>
                    <a:pt x="234790" y="2554"/>
                    <a:pt x="232518" y="-417"/>
                    <a:pt x="230363" y="49"/>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1" name="Google Shape;1221;p49"/>
            <p:cNvSpPr/>
            <p:nvPr/>
          </p:nvSpPr>
          <p:spPr>
            <a:xfrm flipH="1">
              <a:off x="1682449" y="2484261"/>
              <a:ext cx="41658" cy="25151"/>
            </a:xfrm>
            <a:custGeom>
              <a:rect b="b" l="l" r="r" t="t"/>
              <a:pathLst>
                <a:path extrusionOk="0" h="29764" w="49299">
                  <a:moveTo>
                    <a:pt x="34628" y="5310"/>
                  </a:moveTo>
                  <a:cubicBezTo>
                    <a:pt x="30492" y="7523"/>
                    <a:pt x="26414" y="9853"/>
                    <a:pt x="22395" y="12300"/>
                  </a:cubicBezTo>
                  <a:cubicBezTo>
                    <a:pt x="18492" y="14688"/>
                    <a:pt x="14531" y="17135"/>
                    <a:pt x="10919" y="19989"/>
                  </a:cubicBezTo>
                  <a:cubicBezTo>
                    <a:pt x="7191" y="22960"/>
                    <a:pt x="3580" y="26105"/>
                    <a:pt x="85" y="29309"/>
                  </a:cubicBezTo>
                  <a:cubicBezTo>
                    <a:pt x="-148" y="29542"/>
                    <a:pt x="143" y="29892"/>
                    <a:pt x="435" y="29717"/>
                  </a:cubicBezTo>
                  <a:cubicBezTo>
                    <a:pt x="4337" y="27329"/>
                    <a:pt x="8298" y="25115"/>
                    <a:pt x="12259" y="22901"/>
                  </a:cubicBezTo>
                  <a:cubicBezTo>
                    <a:pt x="16395" y="20688"/>
                    <a:pt x="20356" y="18183"/>
                    <a:pt x="24434" y="15853"/>
                  </a:cubicBezTo>
                  <a:cubicBezTo>
                    <a:pt x="28395" y="13581"/>
                    <a:pt x="32473" y="11426"/>
                    <a:pt x="36550" y="9387"/>
                  </a:cubicBezTo>
                  <a:cubicBezTo>
                    <a:pt x="40744" y="7290"/>
                    <a:pt x="44647" y="4669"/>
                    <a:pt x="48724" y="2339"/>
                  </a:cubicBezTo>
                  <a:cubicBezTo>
                    <a:pt x="49890" y="1698"/>
                    <a:pt x="49133" y="-399"/>
                    <a:pt x="47793" y="67"/>
                  </a:cubicBezTo>
                  <a:cubicBezTo>
                    <a:pt x="43366" y="1640"/>
                    <a:pt x="38764" y="3038"/>
                    <a:pt x="34628" y="5310"/>
                  </a:cubicBezTo>
                  <a:close/>
                </a:path>
              </a:pathLst>
            </a:custGeom>
            <a:solidFill>
              <a:srgbClr val="053B6A"/>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2" name="Google Shape;1222;p49"/>
            <p:cNvSpPr/>
            <p:nvPr/>
          </p:nvSpPr>
          <p:spPr>
            <a:xfrm flipH="1">
              <a:off x="1331017" y="1917772"/>
              <a:ext cx="15692" cy="55739"/>
            </a:xfrm>
            <a:custGeom>
              <a:rect b="b" l="l" r="r" t="t"/>
              <a:pathLst>
                <a:path extrusionOk="0" h="65963" w="18571">
                  <a:moveTo>
                    <a:pt x="9231" y="2368"/>
                  </a:moveTo>
                  <a:cubicBezTo>
                    <a:pt x="435" y="21125"/>
                    <a:pt x="-1604" y="43493"/>
                    <a:pt x="1134" y="63881"/>
                  </a:cubicBezTo>
                  <a:cubicBezTo>
                    <a:pt x="1484" y="66619"/>
                    <a:pt x="6260" y="66677"/>
                    <a:pt x="6668" y="63939"/>
                  </a:cubicBezTo>
                  <a:cubicBezTo>
                    <a:pt x="8008" y="54328"/>
                    <a:pt x="9464" y="44600"/>
                    <a:pt x="11561" y="35105"/>
                  </a:cubicBezTo>
                  <a:cubicBezTo>
                    <a:pt x="13658" y="25494"/>
                    <a:pt x="16396" y="15940"/>
                    <a:pt x="18434" y="6329"/>
                  </a:cubicBezTo>
                  <a:cubicBezTo>
                    <a:pt x="18959" y="3882"/>
                    <a:pt x="17969" y="1377"/>
                    <a:pt x="15580" y="387"/>
                  </a:cubicBezTo>
                  <a:cubicBezTo>
                    <a:pt x="13367" y="-487"/>
                    <a:pt x="10280" y="96"/>
                    <a:pt x="9231" y="2368"/>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3" name="Google Shape;1223;p49"/>
            <p:cNvSpPr/>
            <p:nvPr/>
          </p:nvSpPr>
          <p:spPr>
            <a:xfrm flipH="1">
              <a:off x="1284573" y="1851764"/>
              <a:ext cx="17819" cy="250972"/>
            </a:xfrm>
            <a:custGeom>
              <a:rect b="b" l="l" r="r" t="t"/>
              <a:pathLst>
                <a:path extrusionOk="0" h="297008" w="21087">
                  <a:moveTo>
                    <a:pt x="15954" y="756"/>
                  </a:moveTo>
                  <a:cubicBezTo>
                    <a:pt x="9547" y="6348"/>
                    <a:pt x="8673" y="12406"/>
                    <a:pt x="9080" y="20678"/>
                  </a:cubicBezTo>
                  <a:cubicBezTo>
                    <a:pt x="9721" y="33959"/>
                    <a:pt x="11585" y="47065"/>
                    <a:pt x="11876" y="60405"/>
                  </a:cubicBezTo>
                  <a:cubicBezTo>
                    <a:pt x="12459" y="86968"/>
                    <a:pt x="10595" y="113472"/>
                    <a:pt x="8265" y="139918"/>
                  </a:cubicBezTo>
                  <a:cubicBezTo>
                    <a:pt x="5934" y="166481"/>
                    <a:pt x="3138" y="192927"/>
                    <a:pt x="1740" y="219548"/>
                  </a:cubicBezTo>
                  <a:cubicBezTo>
                    <a:pt x="459" y="244013"/>
                    <a:pt x="-2745" y="273022"/>
                    <a:pt x="5120" y="296614"/>
                  </a:cubicBezTo>
                  <a:cubicBezTo>
                    <a:pt x="5294" y="297080"/>
                    <a:pt x="6109" y="297197"/>
                    <a:pt x="6168" y="296614"/>
                  </a:cubicBezTo>
                  <a:cubicBezTo>
                    <a:pt x="9430" y="273255"/>
                    <a:pt x="6576" y="248324"/>
                    <a:pt x="8148" y="224674"/>
                  </a:cubicBezTo>
                  <a:cubicBezTo>
                    <a:pt x="9721" y="200616"/>
                    <a:pt x="12459" y="176675"/>
                    <a:pt x="14789" y="152733"/>
                  </a:cubicBezTo>
                  <a:cubicBezTo>
                    <a:pt x="17119" y="128850"/>
                    <a:pt x="19333" y="104851"/>
                    <a:pt x="19915" y="80851"/>
                  </a:cubicBezTo>
                  <a:cubicBezTo>
                    <a:pt x="20206" y="68910"/>
                    <a:pt x="20148" y="56910"/>
                    <a:pt x="19507" y="44968"/>
                  </a:cubicBezTo>
                  <a:cubicBezTo>
                    <a:pt x="18867" y="32852"/>
                    <a:pt x="13566" y="15202"/>
                    <a:pt x="20614" y="4309"/>
                  </a:cubicBezTo>
                  <a:cubicBezTo>
                    <a:pt x="22478" y="1455"/>
                    <a:pt x="18400" y="-1400"/>
                    <a:pt x="15954" y="75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4" name="Google Shape;1224;p49"/>
            <p:cNvSpPr/>
            <p:nvPr/>
          </p:nvSpPr>
          <p:spPr>
            <a:xfrm flipH="1">
              <a:off x="1228663" y="1873367"/>
              <a:ext cx="45295" cy="363908"/>
            </a:xfrm>
            <a:custGeom>
              <a:rect b="b" l="l" r="r" t="t"/>
              <a:pathLst>
                <a:path extrusionOk="0" h="430660" w="53603">
                  <a:moveTo>
                    <a:pt x="21150" y="4019"/>
                  </a:moveTo>
                  <a:cubicBezTo>
                    <a:pt x="20509" y="21320"/>
                    <a:pt x="26102" y="38329"/>
                    <a:pt x="29247" y="55164"/>
                  </a:cubicBezTo>
                  <a:cubicBezTo>
                    <a:pt x="32684" y="73513"/>
                    <a:pt x="35364" y="91979"/>
                    <a:pt x="37286" y="110561"/>
                  </a:cubicBezTo>
                  <a:cubicBezTo>
                    <a:pt x="40839" y="145278"/>
                    <a:pt x="41771" y="180288"/>
                    <a:pt x="40140" y="215180"/>
                  </a:cubicBezTo>
                  <a:cubicBezTo>
                    <a:pt x="36878" y="285956"/>
                    <a:pt x="24936" y="362905"/>
                    <a:pt x="63" y="429603"/>
                  </a:cubicBezTo>
                  <a:cubicBezTo>
                    <a:pt x="-345" y="430652"/>
                    <a:pt x="1345" y="431118"/>
                    <a:pt x="1752" y="430069"/>
                  </a:cubicBezTo>
                  <a:cubicBezTo>
                    <a:pt x="15791" y="393546"/>
                    <a:pt x="30004" y="359061"/>
                    <a:pt x="38218" y="320440"/>
                  </a:cubicBezTo>
                  <a:cubicBezTo>
                    <a:pt x="45558" y="285839"/>
                    <a:pt x="50392" y="250597"/>
                    <a:pt x="52431" y="215238"/>
                  </a:cubicBezTo>
                  <a:cubicBezTo>
                    <a:pt x="54586" y="178016"/>
                    <a:pt x="53771" y="140560"/>
                    <a:pt x="49985" y="103454"/>
                  </a:cubicBezTo>
                  <a:cubicBezTo>
                    <a:pt x="46722" y="71358"/>
                    <a:pt x="45441" y="30232"/>
                    <a:pt x="28723" y="2039"/>
                  </a:cubicBezTo>
                  <a:cubicBezTo>
                    <a:pt x="26626" y="-1573"/>
                    <a:pt x="21266" y="-58"/>
                    <a:pt x="21150" y="401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25" name="Google Shape;1225;p49"/>
          <p:cNvGrpSpPr/>
          <p:nvPr/>
        </p:nvGrpSpPr>
        <p:grpSpPr>
          <a:xfrm rot="-1208316">
            <a:off x="7323004" y="3973352"/>
            <a:ext cx="1116594" cy="1338695"/>
            <a:chOff x="4364743" y="539511"/>
            <a:chExt cx="891133" cy="1068387"/>
          </a:xfrm>
        </p:grpSpPr>
        <p:sp>
          <p:nvSpPr>
            <p:cNvPr id="1226" name="Google Shape;1226;p49"/>
            <p:cNvSpPr/>
            <p:nvPr/>
          </p:nvSpPr>
          <p:spPr>
            <a:xfrm rot="2007642">
              <a:off x="4547843" y="1042214"/>
              <a:ext cx="644870" cy="422955"/>
            </a:xfrm>
            <a:custGeom>
              <a:rect b="b" l="l" r="r" t="t"/>
              <a:pathLst>
                <a:path extrusionOk="0" h="488382" w="744626">
                  <a:moveTo>
                    <a:pt x="732144" y="459646"/>
                  </a:moveTo>
                  <a:cubicBezTo>
                    <a:pt x="702670" y="463782"/>
                    <a:pt x="673370" y="453763"/>
                    <a:pt x="645642" y="445142"/>
                  </a:cubicBezTo>
                  <a:cubicBezTo>
                    <a:pt x="619079" y="436928"/>
                    <a:pt x="592808" y="427666"/>
                    <a:pt x="566886" y="417589"/>
                  </a:cubicBezTo>
                  <a:cubicBezTo>
                    <a:pt x="513760" y="396968"/>
                    <a:pt x="461975" y="372677"/>
                    <a:pt x="412112" y="345066"/>
                  </a:cubicBezTo>
                  <a:cubicBezTo>
                    <a:pt x="312502" y="289902"/>
                    <a:pt x="219708" y="221224"/>
                    <a:pt x="137399" y="142526"/>
                  </a:cubicBezTo>
                  <a:cubicBezTo>
                    <a:pt x="90972" y="98139"/>
                    <a:pt x="50371" y="48975"/>
                    <a:pt x="7440" y="1383"/>
                  </a:cubicBezTo>
                  <a:cubicBezTo>
                    <a:pt x="3712" y="-2752"/>
                    <a:pt x="-1880" y="3306"/>
                    <a:pt x="624" y="7500"/>
                  </a:cubicBezTo>
                  <a:cubicBezTo>
                    <a:pt x="30507" y="58062"/>
                    <a:pt x="70293" y="103381"/>
                    <a:pt x="110545" y="145963"/>
                  </a:cubicBezTo>
                  <a:cubicBezTo>
                    <a:pt x="151379" y="189127"/>
                    <a:pt x="195184" y="229787"/>
                    <a:pt x="242077" y="266310"/>
                  </a:cubicBezTo>
                  <a:cubicBezTo>
                    <a:pt x="334929" y="338542"/>
                    <a:pt x="438092" y="397783"/>
                    <a:pt x="547430" y="441239"/>
                  </a:cubicBezTo>
                  <a:cubicBezTo>
                    <a:pt x="577953" y="453355"/>
                    <a:pt x="609002" y="464190"/>
                    <a:pt x="640398" y="473918"/>
                  </a:cubicBezTo>
                  <a:cubicBezTo>
                    <a:pt x="672845" y="483937"/>
                    <a:pt x="707387" y="497160"/>
                    <a:pt x="739659" y="480326"/>
                  </a:cubicBezTo>
                  <a:cubicBezTo>
                    <a:pt x="749853" y="475025"/>
                    <a:pt x="742863" y="458132"/>
                    <a:pt x="732144" y="45964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7" name="Google Shape;1227;p49"/>
            <p:cNvSpPr/>
            <p:nvPr/>
          </p:nvSpPr>
          <p:spPr>
            <a:xfrm rot="2007642">
              <a:off x="4404071" y="1017801"/>
              <a:ext cx="302805" cy="233676"/>
            </a:xfrm>
            <a:custGeom>
              <a:rect b="b" l="l" r="r" t="t"/>
              <a:pathLst>
                <a:path extrusionOk="0" h="269823" w="349646">
                  <a:moveTo>
                    <a:pt x="302150" y="108273"/>
                  </a:moveTo>
                  <a:cubicBezTo>
                    <a:pt x="302150" y="108273"/>
                    <a:pt x="365527" y="45420"/>
                    <a:pt x="274655" y="6275"/>
                  </a:cubicBezTo>
                  <a:cubicBezTo>
                    <a:pt x="183783" y="-32870"/>
                    <a:pt x="97454" y="122719"/>
                    <a:pt x="0" y="152952"/>
                  </a:cubicBezTo>
                  <a:cubicBezTo>
                    <a:pt x="0" y="152952"/>
                    <a:pt x="159784" y="306910"/>
                    <a:pt x="272675" y="261416"/>
                  </a:cubicBezTo>
                  <a:cubicBezTo>
                    <a:pt x="385508" y="215922"/>
                    <a:pt x="355275" y="125632"/>
                    <a:pt x="302150" y="108273"/>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8" name="Google Shape;1228;p49"/>
            <p:cNvSpPr/>
            <p:nvPr/>
          </p:nvSpPr>
          <p:spPr>
            <a:xfrm rot="2007642">
              <a:off x="4423870" y="1126098"/>
              <a:ext cx="424232" cy="138609"/>
            </a:xfrm>
            <a:custGeom>
              <a:rect b="b" l="l" r="r" t="t"/>
              <a:pathLst>
                <a:path extrusionOk="0" h="160050" w="489857">
                  <a:moveTo>
                    <a:pt x="12126" y="116855"/>
                  </a:moveTo>
                  <a:cubicBezTo>
                    <a:pt x="12708" y="116389"/>
                    <a:pt x="13117" y="115457"/>
                    <a:pt x="13699" y="114933"/>
                  </a:cubicBezTo>
                  <a:cubicBezTo>
                    <a:pt x="14340" y="114351"/>
                    <a:pt x="15039" y="113768"/>
                    <a:pt x="15679" y="113185"/>
                  </a:cubicBezTo>
                  <a:cubicBezTo>
                    <a:pt x="17077" y="111904"/>
                    <a:pt x="18417" y="110797"/>
                    <a:pt x="19990" y="109691"/>
                  </a:cubicBezTo>
                  <a:cubicBezTo>
                    <a:pt x="23019" y="107593"/>
                    <a:pt x="25757" y="105205"/>
                    <a:pt x="28437" y="102759"/>
                  </a:cubicBezTo>
                  <a:cubicBezTo>
                    <a:pt x="30300" y="101069"/>
                    <a:pt x="31990" y="99263"/>
                    <a:pt x="33679" y="97399"/>
                  </a:cubicBezTo>
                  <a:cubicBezTo>
                    <a:pt x="22262" y="97458"/>
                    <a:pt x="10845" y="96467"/>
                    <a:pt x="417" y="92332"/>
                  </a:cubicBezTo>
                  <a:cubicBezTo>
                    <a:pt x="-48" y="92157"/>
                    <a:pt x="-223" y="91341"/>
                    <a:pt x="417" y="91283"/>
                  </a:cubicBezTo>
                  <a:cubicBezTo>
                    <a:pt x="15854" y="89011"/>
                    <a:pt x="31582" y="90817"/>
                    <a:pt x="47135" y="89943"/>
                  </a:cubicBezTo>
                  <a:cubicBezTo>
                    <a:pt x="60183" y="89186"/>
                    <a:pt x="73115" y="87438"/>
                    <a:pt x="86047" y="85283"/>
                  </a:cubicBezTo>
                  <a:cubicBezTo>
                    <a:pt x="85057" y="84526"/>
                    <a:pt x="84125" y="83769"/>
                    <a:pt x="83134" y="83070"/>
                  </a:cubicBezTo>
                  <a:cubicBezTo>
                    <a:pt x="78824" y="79924"/>
                    <a:pt x="74455" y="76895"/>
                    <a:pt x="70202" y="73691"/>
                  </a:cubicBezTo>
                  <a:cubicBezTo>
                    <a:pt x="61698" y="67284"/>
                    <a:pt x="52902" y="61284"/>
                    <a:pt x="43989" y="55400"/>
                  </a:cubicBezTo>
                  <a:cubicBezTo>
                    <a:pt x="43640" y="55167"/>
                    <a:pt x="43873" y="54527"/>
                    <a:pt x="44281" y="54701"/>
                  </a:cubicBezTo>
                  <a:cubicBezTo>
                    <a:pt x="54242" y="58662"/>
                    <a:pt x="63795" y="63322"/>
                    <a:pt x="73173" y="68448"/>
                  </a:cubicBezTo>
                  <a:cubicBezTo>
                    <a:pt x="77834" y="71012"/>
                    <a:pt x="82203" y="73924"/>
                    <a:pt x="86571" y="76953"/>
                  </a:cubicBezTo>
                  <a:cubicBezTo>
                    <a:pt x="88727" y="78468"/>
                    <a:pt x="90882" y="79982"/>
                    <a:pt x="93037" y="81555"/>
                  </a:cubicBezTo>
                  <a:cubicBezTo>
                    <a:pt x="93969" y="82254"/>
                    <a:pt x="94959" y="82895"/>
                    <a:pt x="95891" y="83594"/>
                  </a:cubicBezTo>
                  <a:cubicBezTo>
                    <a:pt x="96357" y="83477"/>
                    <a:pt x="96824" y="83477"/>
                    <a:pt x="97289" y="83361"/>
                  </a:cubicBezTo>
                  <a:cubicBezTo>
                    <a:pt x="129852" y="77070"/>
                    <a:pt x="161832" y="67983"/>
                    <a:pt x="193637" y="58779"/>
                  </a:cubicBezTo>
                  <a:cubicBezTo>
                    <a:pt x="199637" y="57031"/>
                    <a:pt x="205637" y="55284"/>
                    <a:pt x="211695" y="53594"/>
                  </a:cubicBezTo>
                  <a:cubicBezTo>
                    <a:pt x="206569" y="49167"/>
                    <a:pt x="201326" y="45032"/>
                    <a:pt x="195559" y="41187"/>
                  </a:cubicBezTo>
                  <a:cubicBezTo>
                    <a:pt x="187346" y="35770"/>
                    <a:pt x="178841" y="30818"/>
                    <a:pt x="170279" y="25983"/>
                  </a:cubicBezTo>
                  <a:cubicBezTo>
                    <a:pt x="162007" y="21323"/>
                    <a:pt x="153502" y="17071"/>
                    <a:pt x="144881" y="13168"/>
                  </a:cubicBezTo>
                  <a:cubicBezTo>
                    <a:pt x="135968" y="9149"/>
                    <a:pt x="126823" y="5887"/>
                    <a:pt x="118318" y="935"/>
                  </a:cubicBezTo>
                  <a:cubicBezTo>
                    <a:pt x="117911" y="702"/>
                    <a:pt x="118027" y="-55"/>
                    <a:pt x="118551" y="3"/>
                  </a:cubicBezTo>
                  <a:cubicBezTo>
                    <a:pt x="138240" y="1984"/>
                    <a:pt x="157988" y="12178"/>
                    <a:pt x="175405" y="21148"/>
                  </a:cubicBezTo>
                  <a:cubicBezTo>
                    <a:pt x="184725" y="25983"/>
                    <a:pt x="193696" y="31575"/>
                    <a:pt x="202375" y="37459"/>
                  </a:cubicBezTo>
                  <a:cubicBezTo>
                    <a:pt x="208200" y="41420"/>
                    <a:pt x="214899" y="45556"/>
                    <a:pt x="218743" y="51556"/>
                  </a:cubicBezTo>
                  <a:cubicBezTo>
                    <a:pt x="271636" y="36585"/>
                    <a:pt x="326042" y="23362"/>
                    <a:pt x="381148" y="28022"/>
                  </a:cubicBezTo>
                  <a:cubicBezTo>
                    <a:pt x="419594" y="31226"/>
                    <a:pt x="455477" y="42294"/>
                    <a:pt x="487457" y="64254"/>
                  </a:cubicBezTo>
                  <a:cubicBezTo>
                    <a:pt x="493049" y="68099"/>
                    <a:pt x="487865" y="77303"/>
                    <a:pt x="482156" y="73458"/>
                  </a:cubicBezTo>
                  <a:cubicBezTo>
                    <a:pt x="453088" y="53886"/>
                    <a:pt x="419186" y="40604"/>
                    <a:pt x="384177" y="37168"/>
                  </a:cubicBezTo>
                  <a:cubicBezTo>
                    <a:pt x="352780" y="34139"/>
                    <a:pt x="321033" y="37051"/>
                    <a:pt x="290101" y="42818"/>
                  </a:cubicBezTo>
                  <a:cubicBezTo>
                    <a:pt x="254918" y="49342"/>
                    <a:pt x="220666" y="59827"/>
                    <a:pt x="186298" y="69788"/>
                  </a:cubicBezTo>
                  <a:cubicBezTo>
                    <a:pt x="187172" y="84584"/>
                    <a:pt x="178958" y="98564"/>
                    <a:pt x="170686" y="110448"/>
                  </a:cubicBezTo>
                  <a:cubicBezTo>
                    <a:pt x="164628" y="119127"/>
                    <a:pt x="158162" y="127574"/>
                    <a:pt x="151696" y="136020"/>
                  </a:cubicBezTo>
                  <a:cubicBezTo>
                    <a:pt x="145172" y="144525"/>
                    <a:pt x="138998" y="153670"/>
                    <a:pt x="130202" y="160020"/>
                  </a:cubicBezTo>
                  <a:cubicBezTo>
                    <a:pt x="130027" y="160136"/>
                    <a:pt x="129735" y="159903"/>
                    <a:pt x="129852" y="159728"/>
                  </a:cubicBezTo>
                  <a:cubicBezTo>
                    <a:pt x="133755" y="150233"/>
                    <a:pt x="140454" y="142369"/>
                    <a:pt x="146396" y="134098"/>
                  </a:cubicBezTo>
                  <a:cubicBezTo>
                    <a:pt x="152162" y="126059"/>
                    <a:pt x="157871" y="118020"/>
                    <a:pt x="163346" y="109807"/>
                  </a:cubicBezTo>
                  <a:cubicBezTo>
                    <a:pt x="171268" y="97982"/>
                    <a:pt x="178084" y="85574"/>
                    <a:pt x="180239" y="71536"/>
                  </a:cubicBezTo>
                  <a:cubicBezTo>
                    <a:pt x="155133" y="78759"/>
                    <a:pt x="129910" y="85633"/>
                    <a:pt x="104163" y="90293"/>
                  </a:cubicBezTo>
                  <a:cubicBezTo>
                    <a:pt x="86921" y="93438"/>
                    <a:pt x="69503" y="95710"/>
                    <a:pt x="52028" y="96642"/>
                  </a:cubicBezTo>
                  <a:cubicBezTo>
                    <a:pt x="49232" y="96759"/>
                    <a:pt x="46378" y="96933"/>
                    <a:pt x="43524" y="97050"/>
                  </a:cubicBezTo>
                  <a:cubicBezTo>
                    <a:pt x="42416" y="98681"/>
                    <a:pt x="40902" y="100254"/>
                    <a:pt x="39912" y="101302"/>
                  </a:cubicBezTo>
                  <a:cubicBezTo>
                    <a:pt x="37465" y="104040"/>
                    <a:pt x="34786" y="106720"/>
                    <a:pt x="31873" y="108933"/>
                  </a:cubicBezTo>
                  <a:cubicBezTo>
                    <a:pt x="28902" y="111263"/>
                    <a:pt x="25815" y="113360"/>
                    <a:pt x="22495" y="115224"/>
                  </a:cubicBezTo>
                  <a:cubicBezTo>
                    <a:pt x="20864" y="116156"/>
                    <a:pt x="19174" y="116681"/>
                    <a:pt x="17369" y="117088"/>
                  </a:cubicBezTo>
                  <a:cubicBezTo>
                    <a:pt x="16553" y="117321"/>
                    <a:pt x="15621" y="117613"/>
                    <a:pt x="14747" y="117671"/>
                  </a:cubicBezTo>
                  <a:cubicBezTo>
                    <a:pt x="14048" y="117729"/>
                    <a:pt x="13291" y="117438"/>
                    <a:pt x="12592" y="117613"/>
                  </a:cubicBezTo>
                  <a:cubicBezTo>
                    <a:pt x="11951" y="117846"/>
                    <a:pt x="11719" y="117147"/>
                    <a:pt x="12126" y="11685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9" name="Google Shape;1229;p49"/>
            <p:cNvSpPr/>
            <p:nvPr/>
          </p:nvSpPr>
          <p:spPr>
            <a:xfrm rot="2007642">
              <a:off x="4830913" y="1039972"/>
              <a:ext cx="209462" cy="251329"/>
            </a:xfrm>
            <a:custGeom>
              <a:rect b="b" l="l" r="r" t="t"/>
              <a:pathLst>
                <a:path extrusionOk="0" h="290207" w="241864">
                  <a:moveTo>
                    <a:pt x="171412" y="222287"/>
                  </a:moveTo>
                  <a:cubicBezTo>
                    <a:pt x="171412" y="222287"/>
                    <a:pt x="244692" y="248966"/>
                    <a:pt x="241780" y="162521"/>
                  </a:cubicBezTo>
                  <a:cubicBezTo>
                    <a:pt x="238867" y="76076"/>
                    <a:pt x="83685" y="65824"/>
                    <a:pt x="23453" y="0"/>
                  </a:cubicBezTo>
                  <a:cubicBezTo>
                    <a:pt x="23453" y="0"/>
                    <a:pt x="-38701" y="183725"/>
                    <a:pt x="39356" y="256014"/>
                  </a:cubicBezTo>
                  <a:cubicBezTo>
                    <a:pt x="117413" y="328363"/>
                    <a:pt x="177469" y="270752"/>
                    <a:pt x="171412" y="22228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0" name="Google Shape;1230;p49"/>
            <p:cNvSpPr/>
            <p:nvPr/>
          </p:nvSpPr>
          <p:spPr>
            <a:xfrm rot="2007642">
              <a:off x="4810753" y="1066738"/>
              <a:ext cx="191994" cy="328426"/>
            </a:xfrm>
            <a:custGeom>
              <a:rect b="b" l="l" r="r" t="t"/>
              <a:pathLst>
                <a:path extrusionOk="0" h="379230" w="221694">
                  <a:moveTo>
                    <a:pt x="737" y="19010"/>
                  </a:moveTo>
                  <a:cubicBezTo>
                    <a:pt x="1320" y="19301"/>
                    <a:pt x="2193" y="19301"/>
                    <a:pt x="2834" y="19534"/>
                  </a:cubicBezTo>
                  <a:cubicBezTo>
                    <a:pt x="3533" y="19825"/>
                    <a:pt x="4232" y="20175"/>
                    <a:pt x="4989" y="20466"/>
                  </a:cubicBezTo>
                  <a:cubicBezTo>
                    <a:pt x="6504" y="21107"/>
                    <a:pt x="7902" y="21748"/>
                    <a:pt x="9358" y="22563"/>
                  </a:cubicBezTo>
                  <a:cubicBezTo>
                    <a:pt x="12154" y="24136"/>
                    <a:pt x="15009" y="25417"/>
                    <a:pt x="17979" y="26641"/>
                  </a:cubicBezTo>
                  <a:cubicBezTo>
                    <a:pt x="20018" y="27456"/>
                    <a:pt x="22057" y="28155"/>
                    <a:pt x="24154" y="28796"/>
                  </a:cubicBezTo>
                  <a:cubicBezTo>
                    <a:pt x="19843" y="19825"/>
                    <a:pt x="16407" y="10388"/>
                    <a:pt x="15766" y="602"/>
                  </a:cubicBezTo>
                  <a:cubicBezTo>
                    <a:pt x="15766" y="194"/>
                    <a:pt x="16290" y="-271"/>
                    <a:pt x="16640" y="194"/>
                  </a:cubicBezTo>
                  <a:cubicBezTo>
                    <a:pt x="24154" y="11554"/>
                    <a:pt x="28639" y="24660"/>
                    <a:pt x="35105" y="36660"/>
                  </a:cubicBezTo>
                  <a:cubicBezTo>
                    <a:pt x="40523" y="46679"/>
                    <a:pt x="46755" y="56291"/>
                    <a:pt x="53279" y="65669"/>
                  </a:cubicBezTo>
                  <a:cubicBezTo>
                    <a:pt x="53513" y="64620"/>
                    <a:pt x="53746" y="63572"/>
                    <a:pt x="53920" y="62523"/>
                  </a:cubicBezTo>
                  <a:cubicBezTo>
                    <a:pt x="54794" y="57980"/>
                    <a:pt x="55610" y="53378"/>
                    <a:pt x="56542" y="48834"/>
                  </a:cubicBezTo>
                  <a:cubicBezTo>
                    <a:pt x="58405" y="39747"/>
                    <a:pt x="59920" y="30485"/>
                    <a:pt x="61201" y="21281"/>
                  </a:cubicBezTo>
                  <a:cubicBezTo>
                    <a:pt x="61260" y="20932"/>
                    <a:pt x="61843" y="20874"/>
                    <a:pt x="61843" y="21223"/>
                  </a:cubicBezTo>
                  <a:cubicBezTo>
                    <a:pt x="62425" y="30543"/>
                    <a:pt x="62309" y="39864"/>
                    <a:pt x="61726" y="49184"/>
                  </a:cubicBezTo>
                  <a:cubicBezTo>
                    <a:pt x="61435" y="53844"/>
                    <a:pt x="60736" y="58387"/>
                    <a:pt x="59978" y="62989"/>
                  </a:cubicBezTo>
                  <a:cubicBezTo>
                    <a:pt x="59571" y="65261"/>
                    <a:pt x="59163" y="67533"/>
                    <a:pt x="58755" y="69805"/>
                  </a:cubicBezTo>
                  <a:cubicBezTo>
                    <a:pt x="58580" y="70795"/>
                    <a:pt x="58405" y="71844"/>
                    <a:pt x="58231" y="72834"/>
                  </a:cubicBezTo>
                  <a:cubicBezTo>
                    <a:pt x="58464" y="73183"/>
                    <a:pt x="58697" y="73533"/>
                    <a:pt x="58930" y="73882"/>
                  </a:cubicBezTo>
                  <a:cubicBezTo>
                    <a:pt x="76056" y="97300"/>
                    <a:pt x="95162" y="119144"/>
                    <a:pt x="114269" y="140930"/>
                  </a:cubicBezTo>
                  <a:cubicBezTo>
                    <a:pt x="117881" y="145007"/>
                    <a:pt x="121492" y="149143"/>
                    <a:pt x="125104" y="153279"/>
                  </a:cubicBezTo>
                  <a:cubicBezTo>
                    <a:pt x="126676" y="147570"/>
                    <a:pt x="128016" y="141920"/>
                    <a:pt x="128889" y="135862"/>
                  </a:cubicBezTo>
                  <a:cubicBezTo>
                    <a:pt x="130113" y="127357"/>
                    <a:pt x="130870" y="118794"/>
                    <a:pt x="131511" y="110173"/>
                  </a:cubicBezTo>
                  <a:cubicBezTo>
                    <a:pt x="132094" y="101901"/>
                    <a:pt x="132327" y="93571"/>
                    <a:pt x="132152" y="85300"/>
                  </a:cubicBezTo>
                  <a:cubicBezTo>
                    <a:pt x="131977" y="76737"/>
                    <a:pt x="131161" y="68290"/>
                    <a:pt x="131919" y="59727"/>
                  </a:cubicBezTo>
                  <a:cubicBezTo>
                    <a:pt x="131977" y="59320"/>
                    <a:pt x="132618" y="59145"/>
                    <a:pt x="132734" y="59553"/>
                  </a:cubicBezTo>
                  <a:cubicBezTo>
                    <a:pt x="138501" y="75863"/>
                    <a:pt x="137860" y="95261"/>
                    <a:pt x="137220" y="112328"/>
                  </a:cubicBezTo>
                  <a:cubicBezTo>
                    <a:pt x="136870" y="121532"/>
                    <a:pt x="135822" y="130677"/>
                    <a:pt x="134365" y="139765"/>
                  </a:cubicBezTo>
                  <a:cubicBezTo>
                    <a:pt x="133433" y="145823"/>
                    <a:pt x="132618" y="152696"/>
                    <a:pt x="129298" y="157939"/>
                  </a:cubicBezTo>
                  <a:cubicBezTo>
                    <a:pt x="160870" y="194171"/>
                    <a:pt x="191568" y="232268"/>
                    <a:pt x="208461" y="277587"/>
                  </a:cubicBezTo>
                  <a:cubicBezTo>
                    <a:pt x="220228" y="309159"/>
                    <a:pt x="224888" y="341664"/>
                    <a:pt x="219413" y="375158"/>
                  </a:cubicBezTo>
                  <a:cubicBezTo>
                    <a:pt x="218480" y="381042"/>
                    <a:pt x="209219" y="380343"/>
                    <a:pt x="210150" y="374401"/>
                  </a:cubicBezTo>
                  <a:cubicBezTo>
                    <a:pt x="214811" y="344169"/>
                    <a:pt x="212655" y="312363"/>
                    <a:pt x="202344" y="283412"/>
                  </a:cubicBezTo>
                  <a:cubicBezTo>
                    <a:pt x="193024" y="257432"/>
                    <a:pt x="178870" y="233433"/>
                    <a:pt x="162792" y="211122"/>
                  </a:cubicBezTo>
                  <a:cubicBezTo>
                    <a:pt x="144501" y="185725"/>
                    <a:pt x="123472" y="162541"/>
                    <a:pt x="102793" y="139124"/>
                  </a:cubicBezTo>
                  <a:cubicBezTo>
                    <a:pt x="91434" y="145299"/>
                    <a:pt x="77337" y="144075"/>
                    <a:pt x="64813" y="141920"/>
                  </a:cubicBezTo>
                  <a:cubicBezTo>
                    <a:pt x="55668" y="140347"/>
                    <a:pt x="46580" y="138367"/>
                    <a:pt x="37552" y="136444"/>
                  </a:cubicBezTo>
                  <a:cubicBezTo>
                    <a:pt x="28406" y="134464"/>
                    <a:pt x="18853" y="133008"/>
                    <a:pt x="10523" y="128406"/>
                  </a:cubicBezTo>
                  <a:cubicBezTo>
                    <a:pt x="10348" y="128347"/>
                    <a:pt x="10406" y="127998"/>
                    <a:pt x="10581" y="127998"/>
                  </a:cubicBezTo>
                  <a:cubicBezTo>
                    <a:pt x="19552" y="127532"/>
                    <a:pt x="28232" y="129920"/>
                    <a:pt x="37028" y="131493"/>
                  </a:cubicBezTo>
                  <a:cubicBezTo>
                    <a:pt x="45532" y="133066"/>
                    <a:pt x="54037" y="134580"/>
                    <a:pt x="62542" y="135862"/>
                  </a:cubicBezTo>
                  <a:cubicBezTo>
                    <a:pt x="74891" y="137726"/>
                    <a:pt x="87182" y="138425"/>
                    <a:pt x="99065" y="134930"/>
                  </a:cubicBezTo>
                  <a:cubicBezTo>
                    <a:pt x="83978" y="117746"/>
                    <a:pt x="69182" y="100387"/>
                    <a:pt x="55901" y="81805"/>
                  </a:cubicBezTo>
                  <a:cubicBezTo>
                    <a:pt x="46988" y="69339"/>
                    <a:pt x="38658" y="56407"/>
                    <a:pt x="31435" y="42951"/>
                  </a:cubicBezTo>
                  <a:cubicBezTo>
                    <a:pt x="30270" y="40796"/>
                    <a:pt x="29105" y="38582"/>
                    <a:pt x="27940" y="36369"/>
                  </a:cubicBezTo>
                  <a:cubicBezTo>
                    <a:pt x="26192" y="36136"/>
                    <a:pt x="24445" y="35495"/>
                    <a:pt x="23222" y="35087"/>
                  </a:cubicBezTo>
                  <a:cubicBezTo>
                    <a:pt x="20135" y="34155"/>
                    <a:pt x="17047" y="33048"/>
                    <a:pt x="14193" y="31592"/>
                  </a:cubicBezTo>
                  <a:cubicBezTo>
                    <a:pt x="11280" y="30077"/>
                    <a:pt x="8426" y="28446"/>
                    <a:pt x="5688" y="26524"/>
                  </a:cubicBezTo>
                  <a:cubicBezTo>
                    <a:pt x="4348" y="25592"/>
                    <a:pt x="3300" y="24427"/>
                    <a:pt x="2251" y="23146"/>
                  </a:cubicBezTo>
                  <a:cubicBezTo>
                    <a:pt x="1785" y="22563"/>
                    <a:pt x="1145" y="21922"/>
                    <a:pt x="795" y="21281"/>
                  </a:cubicBezTo>
                  <a:cubicBezTo>
                    <a:pt x="504" y="20757"/>
                    <a:pt x="446" y="20058"/>
                    <a:pt x="38" y="19592"/>
                  </a:cubicBezTo>
                  <a:cubicBezTo>
                    <a:pt x="-137" y="19243"/>
                    <a:pt x="329" y="18777"/>
                    <a:pt x="737" y="1901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1" name="Google Shape;1231;p49"/>
            <p:cNvSpPr/>
            <p:nvPr/>
          </p:nvSpPr>
          <p:spPr>
            <a:xfrm rot="2007642">
              <a:off x="4570222" y="587413"/>
              <a:ext cx="253476" cy="265209"/>
            </a:xfrm>
            <a:custGeom>
              <a:rect b="b" l="l" r="r" t="t"/>
              <a:pathLst>
                <a:path extrusionOk="0" h="306234" w="292687">
                  <a:moveTo>
                    <a:pt x="108581" y="266092"/>
                  </a:moveTo>
                  <a:cubicBezTo>
                    <a:pt x="30407" y="164851"/>
                    <a:pt x="7805" y="96348"/>
                    <a:pt x="0" y="38737"/>
                  </a:cubicBezTo>
                  <a:lnTo>
                    <a:pt x="36349" y="41300"/>
                  </a:lnTo>
                  <a:lnTo>
                    <a:pt x="28077" y="0"/>
                  </a:lnTo>
                  <a:cubicBezTo>
                    <a:pt x="28077" y="0"/>
                    <a:pt x="164618" y="21961"/>
                    <a:pt x="251296" y="146036"/>
                  </a:cubicBezTo>
                  <a:cubicBezTo>
                    <a:pt x="337974" y="270053"/>
                    <a:pt x="261606" y="299878"/>
                    <a:pt x="261606" y="299878"/>
                  </a:cubicBezTo>
                  <a:cubicBezTo>
                    <a:pt x="261606" y="299878"/>
                    <a:pt x="156346" y="327955"/>
                    <a:pt x="108581" y="266092"/>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2" name="Google Shape;1232;p49"/>
            <p:cNvSpPr/>
            <p:nvPr/>
          </p:nvSpPr>
          <p:spPr>
            <a:xfrm rot="2007642">
              <a:off x="4582109" y="675756"/>
              <a:ext cx="237808" cy="252291"/>
            </a:xfrm>
            <a:custGeom>
              <a:rect b="b" l="l" r="r" t="t"/>
              <a:pathLst>
                <a:path extrusionOk="0" h="291318" w="274595">
                  <a:moveTo>
                    <a:pt x="233704" y="270461"/>
                  </a:moveTo>
                  <a:cubicBezTo>
                    <a:pt x="153667" y="335236"/>
                    <a:pt x="26388" y="237199"/>
                    <a:pt x="0" y="139745"/>
                  </a:cubicBezTo>
                  <a:cubicBezTo>
                    <a:pt x="0" y="139745"/>
                    <a:pt x="62678" y="143823"/>
                    <a:pt x="95824" y="165026"/>
                  </a:cubicBezTo>
                  <a:cubicBezTo>
                    <a:pt x="95824" y="165026"/>
                    <a:pt x="37106" y="75494"/>
                    <a:pt x="36058" y="37514"/>
                  </a:cubicBezTo>
                  <a:cubicBezTo>
                    <a:pt x="36058" y="37514"/>
                    <a:pt x="126347" y="67222"/>
                    <a:pt x="157862" y="103396"/>
                  </a:cubicBezTo>
                  <a:cubicBezTo>
                    <a:pt x="157862" y="103396"/>
                    <a:pt x="144755" y="36349"/>
                    <a:pt x="147318" y="0"/>
                  </a:cubicBezTo>
                  <a:cubicBezTo>
                    <a:pt x="147318" y="0"/>
                    <a:pt x="362032" y="166599"/>
                    <a:pt x="233704" y="2704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3" name="Google Shape;1233;p49"/>
            <p:cNvSpPr/>
            <p:nvPr/>
          </p:nvSpPr>
          <p:spPr>
            <a:xfrm rot="2007642">
              <a:off x="4572279" y="791424"/>
              <a:ext cx="151960" cy="98817"/>
            </a:xfrm>
            <a:custGeom>
              <a:rect b="b" l="l" r="r" t="t"/>
              <a:pathLst>
                <a:path extrusionOk="0" h="114103" w="175467">
                  <a:moveTo>
                    <a:pt x="173706" y="108689"/>
                  </a:moveTo>
                  <a:cubicBezTo>
                    <a:pt x="157279" y="104379"/>
                    <a:pt x="140502" y="101466"/>
                    <a:pt x="124367" y="96049"/>
                  </a:cubicBezTo>
                  <a:cubicBezTo>
                    <a:pt x="107590" y="90457"/>
                    <a:pt x="91455" y="82884"/>
                    <a:pt x="76484" y="73447"/>
                  </a:cubicBezTo>
                  <a:cubicBezTo>
                    <a:pt x="61863" y="64243"/>
                    <a:pt x="48116" y="53584"/>
                    <a:pt x="35941" y="41351"/>
                  </a:cubicBezTo>
                  <a:cubicBezTo>
                    <a:pt x="23359" y="28768"/>
                    <a:pt x="13864" y="14264"/>
                    <a:pt x="2738" y="575"/>
                  </a:cubicBezTo>
                  <a:cubicBezTo>
                    <a:pt x="1631" y="-823"/>
                    <a:pt x="-524" y="575"/>
                    <a:pt x="117" y="2148"/>
                  </a:cubicBezTo>
                  <a:cubicBezTo>
                    <a:pt x="6757" y="18749"/>
                    <a:pt x="19457" y="33836"/>
                    <a:pt x="31631" y="46652"/>
                  </a:cubicBezTo>
                  <a:cubicBezTo>
                    <a:pt x="43980" y="59642"/>
                    <a:pt x="57786" y="71234"/>
                    <a:pt x="72814" y="80962"/>
                  </a:cubicBezTo>
                  <a:cubicBezTo>
                    <a:pt x="101649" y="99544"/>
                    <a:pt x="138172" y="115971"/>
                    <a:pt x="173123" y="113932"/>
                  </a:cubicBezTo>
                  <a:cubicBezTo>
                    <a:pt x="175861" y="113815"/>
                    <a:pt x="176385" y="109388"/>
                    <a:pt x="173706" y="108689"/>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4" name="Google Shape;1234;p49"/>
            <p:cNvSpPr/>
            <p:nvPr/>
          </p:nvSpPr>
          <p:spPr>
            <a:xfrm rot="2007642">
              <a:off x="4633262" y="727604"/>
              <a:ext cx="129245" cy="151447"/>
            </a:xfrm>
            <a:custGeom>
              <a:rect b="b" l="l" r="r" t="t"/>
              <a:pathLst>
                <a:path extrusionOk="0" h="174874" w="149238">
                  <a:moveTo>
                    <a:pt x="81331" y="80444"/>
                  </a:moveTo>
                  <a:cubicBezTo>
                    <a:pt x="68748" y="65940"/>
                    <a:pt x="55700" y="51901"/>
                    <a:pt x="42243" y="38212"/>
                  </a:cubicBezTo>
                  <a:cubicBezTo>
                    <a:pt x="29428" y="25164"/>
                    <a:pt x="16554" y="9960"/>
                    <a:pt x="1002" y="116"/>
                  </a:cubicBezTo>
                  <a:cubicBezTo>
                    <a:pt x="361" y="-292"/>
                    <a:pt x="-280" y="465"/>
                    <a:pt x="128" y="1047"/>
                  </a:cubicBezTo>
                  <a:cubicBezTo>
                    <a:pt x="10788" y="16601"/>
                    <a:pt x="25992" y="29532"/>
                    <a:pt x="38632" y="43454"/>
                  </a:cubicBezTo>
                  <a:cubicBezTo>
                    <a:pt x="51448" y="57668"/>
                    <a:pt x="64029" y="72172"/>
                    <a:pt x="76262" y="86852"/>
                  </a:cubicBezTo>
                  <a:cubicBezTo>
                    <a:pt x="88554" y="101589"/>
                    <a:pt x="100436" y="116618"/>
                    <a:pt x="111913" y="131938"/>
                  </a:cubicBezTo>
                  <a:cubicBezTo>
                    <a:pt x="122397" y="145977"/>
                    <a:pt x="132009" y="163510"/>
                    <a:pt x="145873" y="174403"/>
                  </a:cubicBezTo>
                  <a:cubicBezTo>
                    <a:pt x="147737" y="175860"/>
                    <a:pt x="149718" y="173646"/>
                    <a:pt x="149135" y="171782"/>
                  </a:cubicBezTo>
                  <a:cubicBezTo>
                    <a:pt x="143776" y="155006"/>
                    <a:pt x="129679" y="139919"/>
                    <a:pt x="118961" y="126230"/>
                  </a:cubicBezTo>
                  <a:cubicBezTo>
                    <a:pt x="106902" y="110618"/>
                    <a:pt x="94321" y="95356"/>
                    <a:pt x="81331" y="8044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5" name="Google Shape;1235;p49"/>
            <p:cNvSpPr/>
            <p:nvPr/>
          </p:nvSpPr>
          <p:spPr>
            <a:xfrm rot="2007642">
              <a:off x="4734543" y="755783"/>
              <a:ext cx="47648" cy="133385"/>
            </a:xfrm>
            <a:custGeom>
              <a:rect b="b" l="l" r="r" t="t"/>
              <a:pathLst>
                <a:path extrusionOk="0" h="154018" w="55019">
                  <a:moveTo>
                    <a:pt x="358" y="46"/>
                  </a:moveTo>
                  <a:cubicBezTo>
                    <a:pt x="183" y="-71"/>
                    <a:pt x="-49" y="46"/>
                    <a:pt x="9" y="279"/>
                  </a:cubicBezTo>
                  <a:cubicBezTo>
                    <a:pt x="3213" y="12628"/>
                    <a:pt x="10902" y="23521"/>
                    <a:pt x="16261" y="34996"/>
                  </a:cubicBezTo>
                  <a:cubicBezTo>
                    <a:pt x="21912" y="47055"/>
                    <a:pt x="27270" y="59229"/>
                    <a:pt x="31581" y="71870"/>
                  </a:cubicBezTo>
                  <a:cubicBezTo>
                    <a:pt x="36008" y="84918"/>
                    <a:pt x="39853" y="98141"/>
                    <a:pt x="42532" y="111655"/>
                  </a:cubicBezTo>
                  <a:cubicBezTo>
                    <a:pt x="45270" y="125053"/>
                    <a:pt x="45969" y="139033"/>
                    <a:pt x="49639" y="152198"/>
                  </a:cubicBezTo>
                  <a:cubicBezTo>
                    <a:pt x="50280" y="154586"/>
                    <a:pt x="53600" y="154703"/>
                    <a:pt x="54066" y="152082"/>
                  </a:cubicBezTo>
                  <a:cubicBezTo>
                    <a:pt x="56396" y="138800"/>
                    <a:pt x="54008" y="124704"/>
                    <a:pt x="51678" y="111539"/>
                  </a:cubicBezTo>
                  <a:cubicBezTo>
                    <a:pt x="49173" y="97617"/>
                    <a:pt x="45795" y="83811"/>
                    <a:pt x="41134" y="70471"/>
                  </a:cubicBezTo>
                  <a:cubicBezTo>
                    <a:pt x="36475" y="57132"/>
                    <a:pt x="30999" y="43909"/>
                    <a:pt x="24067" y="31560"/>
                  </a:cubicBezTo>
                  <a:cubicBezTo>
                    <a:pt x="17775" y="20317"/>
                    <a:pt x="11135" y="7618"/>
                    <a:pt x="358" y="46"/>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6" name="Google Shape;1236;p49"/>
            <p:cNvSpPr/>
            <p:nvPr/>
          </p:nvSpPr>
          <p:spPr>
            <a:xfrm rot="2007642">
              <a:off x="4604537" y="603437"/>
              <a:ext cx="83989" cy="147271"/>
            </a:xfrm>
            <a:custGeom>
              <a:rect b="b" l="l" r="r" t="t"/>
              <a:pathLst>
                <a:path extrusionOk="0" h="170053" w="96981">
                  <a:moveTo>
                    <a:pt x="0" y="231"/>
                  </a:moveTo>
                  <a:cubicBezTo>
                    <a:pt x="1398" y="16308"/>
                    <a:pt x="8213" y="33318"/>
                    <a:pt x="14096" y="48230"/>
                  </a:cubicBezTo>
                  <a:cubicBezTo>
                    <a:pt x="20213" y="63667"/>
                    <a:pt x="27320" y="78637"/>
                    <a:pt x="35533" y="93084"/>
                  </a:cubicBezTo>
                  <a:cubicBezTo>
                    <a:pt x="43280" y="106773"/>
                    <a:pt x="51901" y="119996"/>
                    <a:pt x="61222" y="132636"/>
                  </a:cubicBezTo>
                  <a:cubicBezTo>
                    <a:pt x="70891" y="145685"/>
                    <a:pt x="81494" y="160364"/>
                    <a:pt x="94949" y="169801"/>
                  </a:cubicBezTo>
                  <a:cubicBezTo>
                    <a:pt x="96231" y="170674"/>
                    <a:pt x="97513" y="169102"/>
                    <a:pt x="96755" y="167878"/>
                  </a:cubicBezTo>
                  <a:cubicBezTo>
                    <a:pt x="87784" y="154131"/>
                    <a:pt x="75435" y="142306"/>
                    <a:pt x="65591" y="129141"/>
                  </a:cubicBezTo>
                  <a:cubicBezTo>
                    <a:pt x="55746" y="116093"/>
                    <a:pt x="46775" y="102404"/>
                    <a:pt x="38679" y="88132"/>
                  </a:cubicBezTo>
                  <a:cubicBezTo>
                    <a:pt x="31048" y="74676"/>
                    <a:pt x="24116" y="60754"/>
                    <a:pt x="17999" y="46541"/>
                  </a:cubicBezTo>
                  <a:cubicBezTo>
                    <a:pt x="11534" y="31396"/>
                    <a:pt x="7398" y="14969"/>
                    <a:pt x="407" y="173"/>
                  </a:cubicBezTo>
                  <a:cubicBezTo>
                    <a:pt x="349" y="-118"/>
                    <a:pt x="0" y="-2"/>
                    <a:pt x="0" y="23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7" name="Google Shape;1237;p49"/>
            <p:cNvSpPr/>
            <p:nvPr/>
          </p:nvSpPr>
          <p:spPr>
            <a:xfrm rot="2007642">
              <a:off x="4654102" y="606467"/>
              <a:ext cx="119355" cy="92143"/>
            </a:xfrm>
            <a:custGeom>
              <a:rect b="b" l="l" r="r" t="t"/>
              <a:pathLst>
                <a:path extrusionOk="0" h="106397" w="137818">
                  <a:moveTo>
                    <a:pt x="74367" y="43243"/>
                  </a:moveTo>
                  <a:cubicBezTo>
                    <a:pt x="51241" y="26001"/>
                    <a:pt x="26717" y="11555"/>
                    <a:pt x="330" y="21"/>
                  </a:cubicBezTo>
                  <a:cubicBezTo>
                    <a:pt x="97" y="-96"/>
                    <a:pt x="-137" y="312"/>
                    <a:pt x="97" y="428"/>
                  </a:cubicBezTo>
                  <a:cubicBezTo>
                    <a:pt x="24388" y="15108"/>
                    <a:pt x="48212" y="31069"/>
                    <a:pt x="70522" y="48602"/>
                  </a:cubicBezTo>
                  <a:cubicBezTo>
                    <a:pt x="81765" y="57398"/>
                    <a:pt x="92775" y="66485"/>
                    <a:pt x="103259" y="76155"/>
                  </a:cubicBezTo>
                  <a:cubicBezTo>
                    <a:pt x="113745" y="85767"/>
                    <a:pt x="123298" y="96310"/>
                    <a:pt x="133900" y="105805"/>
                  </a:cubicBezTo>
                  <a:cubicBezTo>
                    <a:pt x="136113" y="107786"/>
                    <a:pt x="138968" y="104349"/>
                    <a:pt x="137337" y="102135"/>
                  </a:cubicBezTo>
                  <a:cubicBezTo>
                    <a:pt x="120502" y="79592"/>
                    <a:pt x="96794" y="59961"/>
                    <a:pt x="74367" y="432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8" name="Google Shape;1238;p49"/>
            <p:cNvSpPr/>
            <p:nvPr/>
          </p:nvSpPr>
          <p:spPr>
            <a:xfrm rot="2007642">
              <a:off x="4654247" y="851282"/>
              <a:ext cx="119802" cy="108501"/>
            </a:xfrm>
            <a:custGeom>
              <a:rect b="b" l="l" r="r" t="t"/>
              <a:pathLst>
                <a:path extrusionOk="0" h="125285" w="138334">
                  <a:moveTo>
                    <a:pt x="102522" y="103631"/>
                  </a:moveTo>
                  <a:cubicBezTo>
                    <a:pt x="44621" y="141611"/>
                    <a:pt x="0" y="118077"/>
                    <a:pt x="0" y="118077"/>
                  </a:cubicBezTo>
                  <a:cubicBezTo>
                    <a:pt x="0" y="118077"/>
                    <a:pt x="36174" y="86564"/>
                    <a:pt x="68620" y="89942"/>
                  </a:cubicBezTo>
                  <a:cubicBezTo>
                    <a:pt x="68620" y="89942"/>
                    <a:pt x="41824" y="56797"/>
                    <a:pt x="43572" y="27963"/>
                  </a:cubicBezTo>
                  <a:cubicBezTo>
                    <a:pt x="43572" y="27963"/>
                    <a:pt x="76076" y="42758"/>
                    <a:pt x="96989" y="60117"/>
                  </a:cubicBezTo>
                  <a:cubicBezTo>
                    <a:pt x="96989" y="60117"/>
                    <a:pt x="109687" y="-406"/>
                    <a:pt x="137415" y="2"/>
                  </a:cubicBezTo>
                  <a:cubicBezTo>
                    <a:pt x="137415" y="2"/>
                    <a:pt x="147260" y="74272"/>
                    <a:pt x="102522" y="103631"/>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39" name="Google Shape;1239;p49"/>
          <p:cNvSpPr/>
          <p:nvPr/>
        </p:nvSpPr>
        <p:spPr>
          <a:xfrm>
            <a:off x="7170820" y="1588792"/>
            <a:ext cx="273214" cy="350277"/>
          </a:xfrm>
          <a:custGeom>
            <a:rect b="b" l="l" r="r" t="t"/>
            <a:pathLst>
              <a:path extrusionOk="0" h="588701" w="459183">
                <a:moveTo>
                  <a:pt x="397839" y="294412"/>
                </a:moveTo>
                <a:lnTo>
                  <a:pt x="456730" y="235521"/>
                </a:lnTo>
                <a:cubicBezTo>
                  <a:pt x="458366" y="233886"/>
                  <a:pt x="459183" y="231759"/>
                  <a:pt x="459183" y="229469"/>
                </a:cubicBezTo>
                <a:cubicBezTo>
                  <a:pt x="459183" y="227179"/>
                  <a:pt x="458202" y="225052"/>
                  <a:pt x="456730" y="223416"/>
                </a:cubicBezTo>
                <a:lnTo>
                  <a:pt x="365776" y="132463"/>
                </a:lnTo>
                <a:cubicBezTo>
                  <a:pt x="362341" y="129028"/>
                  <a:pt x="356943" y="129028"/>
                  <a:pt x="353507" y="132463"/>
                </a:cubicBezTo>
                <a:lnTo>
                  <a:pt x="294617" y="191353"/>
                </a:lnTo>
                <a:lnTo>
                  <a:pt x="267789" y="164526"/>
                </a:lnTo>
                <a:lnTo>
                  <a:pt x="326679" y="105635"/>
                </a:lnTo>
                <a:cubicBezTo>
                  <a:pt x="328315" y="103999"/>
                  <a:pt x="329133" y="101872"/>
                  <a:pt x="329133" y="99582"/>
                </a:cubicBezTo>
                <a:cubicBezTo>
                  <a:pt x="329133" y="97292"/>
                  <a:pt x="328151" y="95166"/>
                  <a:pt x="326679" y="93530"/>
                </a:cubicBezTo>
                <a:lnTo>
                  <a:pt x="235726" y="2577"/>
                </a:lnTo>
                <a:cubicBezTo>
                  <a:pt x="232291" y="-859"/>
                  <a:pt x="226893" y="-859"/>
                  <a:pt x="223457" y="2577"/>
                </a:cubicBezTo>
                <a:lnTo>
                  <a:pt x="132504" y="93530"/>
                </a:lnTo>
                <a:cubicBezTo>
                  <a:pt x="130868" y="95166"/>
                  <a:pt x="130050" y="97292"/>
                  <a:pt x="130050" y="99582"/>
                </a:cubicBezTo>
                <a:cubicBezTo>
                  <a:pt x="130050" y="101872"/>
                  <a:pt x="131032" y="103999"/>
                  <a:pt x="132504" y="105635"/>
                </a:cubicBezTo>
                <a:lnTo>
                  <a:pt x="191395" y="164526"/>
                </a:lnTo>
                <a:lnTo>
                  <a:pt x="164566" y="191353"/>
                </a:lnTo>
                <a:lnTo>
                  <a:pt x="105676" y="132463"/>
                </a:lnTo>
                <a:cubicBezTo>
                  <a:pt x="102241" y="129028"/>
                  <a:pt x="96843" y="129028"/>
                  <a:pt x="93407" y="132463"/>
                </a:cubicBezTo>
                <a:lnTo>
                  <a:pt x="2454" y="223416"/>
                </a:lnTo>
                <a:cubicBezTo>
                  <a:pt x="818" y="225052"/>
                  <a:pt x="0" y="227179"/>
                  <a:pt x="0" y="229469"/>
                </a:cubicBezTo>
                <a:cubicBezTo>
                  <a:pt x="0" y="231759"/>
                  <a:pt x="981" y="233886"/>
                  <a:pt x="2454" y="235521"/>
                </a:cubicBezTo>
                <a:lnTo>
                  <a:pt x="61344" y="294412"/>
                </a:lnTo>
                <a:lnTo>
                  <a:pt x="2454" y="353303"/>
                </a:lnTo>
                <a:cubicBezTo>
                  <a:pt x="818" y="354938"/>
                  <a:pt x="0" y="357065"/>
                  <a:pt x="0" y="359355"/>
                </a:cubicBezTo>
                <a:cubicBezTo>
                  <a:pt x="0" y="361645"/>
                  <a:pt x="981" y="363772"/>
                  <a:pt x="2454" y="365408"/>
                </a:cubicBezTo>
                <a:lnTo>
                  <a:pt x="93407" y="456361"/>
                </a:lnTo>
                <a:cubicBezTo>
                  <a:pt x="96843" y="459796"/>
                  <a:pt x="102241" y="459796"/>
                  <a:pt x="105676" y="456361"/>
                </a:cubicBezTo>
                <a:lnTo>
                  <a:pt x="164566" y="397471"/>
                </a:lnTo>
                <a:lnTo>
                  <a:pt x="191395" y="424299"/>
                </a:lnTo>
                <a:lnTo>
                  <a:pt x="132504" y="483189"/>
                </a:lnTo>
                <a:cubicBezTo>
                  <a:pt x="130868" y="484825"/>
                  <a:pt x="130050" y="486952"/>
                  <a:pt x="130050" y="489242"/>
                </a:cubicBezTo>
                <a:cubicBezTo>
                  <a:pt x="130050" y="491532"/>
                  <a:pt x="131032" y="493658"/>
                  <a:pt x="132504" y="495294"/>
                </a:cubicBezTo>
                <a:lnTo>
                  <a:pt x="223457" y="586248"/>
                </a:lnTo>
                <a:cubicBezTo>
                  <a:pt x="225093" y="587883"/>
                  <a:pt x="227384" y="588701"/>
                  <a:pt x="229510" y="588701"/>
                </a:cubicBezTo>
                <a:cubicBezTo>
                  <a:pt x="231636" y="588701"/>
                  <a:pt x="233927" y="587883"/>
                  <a:pt x="235563" y="586248"/>
                </a:cubicBezTo>
                <a:lnTo>
                  <a:pt x="326516" y="495294"/>
                </a:lnTo>
                <a:cubicBezTo>
                  <a:pt x="328151" y="493658"/>
                  <a:pt x="328970" y="491532"/>
                  <a:pt x="328970" y="489242"/>
                </a:cubicBezTo>
                <a:cubicBezTo>
                  <a:pt x="328970" y="486952"/>
                  <a:pt x="327988" y="484825"/>
                  <a:pt x="326516" y="483189"/>
                </a:cubicBezTo>
                <a:lnTo>
                  <a:pt x="267625" y="424299"/>
                </a:lnTo>
                <a:lnTo>
                  <a:pt x="294453" y="397471"/>
                </a:lnTo>
                <a:lnTo>
                  <a:pt x="353344" y="456361"/>
                </a:lnTo>
                <a:cubicBezTo>
                  <a:pt x="356779" y="459796"/>
                  <a:pt x="362177" y="459796"/>
                  <a:pt x="365613" y="456361"/>
                </a:cubicBezTo>
                <a:lnTo>
                  <a:pt x="456566" y="365408"/>
                </a:lnTo>
                <a:cubicBezTo>
                  <a:pt x="458202" y="363772"/>
                  <a:pt x="459019" y="361645"/>
                  <a:pt x="459019" y="359355"/>
                </a:cubicBezTo>
                <a:cubicBezTo>
                  <a:pt x="459019" y="357065"/>
                  <a:pt x="458038" y="354938"/>
                  <a:pt x="456566" y="353303"/>
                </a:cubicBezTo>
                <a:lnTo>
                  <a:pt x="397839" y="294412"/>
                </a:lnTo>
                <a:close/>
                <a:moveTo>
                  <a:pt x="359560" y="150784"/>
                </a:moveTo>
                <a:lnTo>
                  <a:pt x="438244" y="229469"/>
                </a:lnTo>
                <a:lnTo>
                  <a:pt x="385406" y="282307"/>
                </a:lnTo>
                <a:lnTo>
                  <a:pt x="371665" y="268566"/>
                </a:lnTo>
                <a:lnTo>
                  <a:pt x="404546" y="235685"/>
                </a:lnTo>
                <a:cubicBezTo>
                  <a:pt x="407981" y="232250"/>
                  <a:pt x="407981" y="226851"/>
                  <a:pt x="404546" y="223416"/>
                </a:cubicBezTo>
                <a:lnTo>
                  <a:pt x="365613" y="184483"/>
                </a:lnTo>
                <a:cubicBezTo>
                  <a:pt x="362177" y="181048"/>
                  <a:pt x="356779" y="181048"/>
                  <a:pt x="353344" y="184483"/>
                </a:cubicBezTo>
                <a:lnTo>
                  <a:pt x="255520" y="282307"/>
                </a:lnTo>
                <a:lnTo>
                  <a:pt x="241779" y="268566"/>
                </a:lnTo>
                <a:lnTo>
                  <a:pt x="359560" y="150784"/>
                </a:lnTo>
                <a:close/>
                <a:moveTo>
                  <a:pt x="332896" y="229469"/>
                </a:moveTo>
                <a:lnTo>
                  <a:pt x="359724" y="202641"/>
                </a:lnTo>
                <a:lnTo>
                  <a:pt x="386551" y="229469"/>
                </a:lnTo>
                <a:lnTo>
                  <a:pt x="359724" y="256297"/>
                </a:lnTo>
                <a:lnTo>
                  <a:pt x="332896" y="229469"/>
                </a:lnTo>
                <a:close/>
                <a:moveTo>
                  <a:pt x="268771" y="347250"/>
                </a:moveTo>
                <a:lnTo>
                  <a:pt x="176999" y="255479"/>
                </a:lnTo>
                <a:lnTo>
                  <a:pt x="190740" y="241738"/>
                </a:lnTo>
                <a:lnTo>
                  <a:pt x="282512" y="333509"/>
                </a:lnTo>
                <a:lnTo>
                  <a:pt x="268771" y="347250"/>
                </a:lnTo>
                <a:close/>
                <a:moveTo>
                  <a:pt x="229673" y="386183"/>
                </a:moveTo>
                <a:lnTo>
                  <a:pt x="202846" y="359355"/>
                </a:lnTo>
                <a:lnTo>
                  <a:pt x="229673" y="332527"/>
                </a:lnTo>
                <a:lnTo>
                  <a:pt x="256502" y="359355"/>
                </a:lnTo>
                <a:lnTo>
                  <a:pt x="229673" y="386183"/>
                </a:lnTo>
                <a:close/>
                <a:moveTo>
                  <a:pt x="229673" y="202641"/>
                </a:moveTo>
                <a:lnTo>
                  <a:pt x="256502" y="229469"/>
                </a:lnTo>
                <a:lnTo>
                  <a:pt x="229673" y="256297"/>
                </a:lnTo>
                <a:lnTo>
                  <a:pt x="202846" y="229469"/>
                </a:lnTo>
                <a:lnTo>
                  <a:pt x="229673" y="202641"/>
                </a:lnTo>
                <a:close/>
                <a:moveTo>
                  <a:pt x="150989" y="99582"/>
                </a:moveTo>
                <a:lnTo>
                  <a:pt x="229673" y="20898"/>
                </a:lnTo>
                <a:lnTo>
                  <a:pt x="308358" y="99582"/>
                </a:lnTo>
                <a:lnTo>
                  <a:pt x="255520" y="152420"/>
                </a:lnTo>
                <a:lnTo>
                  <a:pt x="241779" y="138679"/>
                </a:lnTo>
                <a:lnTo>
                  <a:pt x="274659" y="105799"/>
                </a:lnTo>
                <a:cubicBezTo>
                  <a:pt x="278095" y="102363"/>
                  <a:pt x="278095" y="96965"/>
                  <a:pt x="274659" y="93530"/>
                </a:cubicBezTo>
                <a:lnTo>
                  <a:pt x="235726" y="54596"/>
                </a:lnTo>
                <a:cubicBezTo>
                  <a:pt x="232291" y="51161"/>
                  <a:pt x="226893" y="51161"/>
                  <a:pt x="223457" y="54596"/>
                </a:cubicBezTo>
                <a:lnTo>
                  <a:pt x="184524" y="93530"/>
                </a:lnTo>
                <a:cubicBezTo>
                  <a:pt x="181089" y="96965"/>
                  <a:pt x="181089" y="102363"/>
                  <a:pt x="184524" y="105799"/>
                </a:cubicBezTo>
                <a:lnTo>
                  <a:pt x="282348" y="203622"/>
                </a:lnTo>
                <a:lnTo>
                  <a:pt x="268607" y="217363"/>
                </a:lnTo>
                <a:lnTo>
                  <a:pt x="150989" y="99582"/>
                </a:lnTo>
                <a:close/>
                <a:moveTo>
                  <a:pt x="229673" y="126247"/>
                </a:moveTo>
                <a:lnTo>
                  <a:pt x="202846" y="99419"/>
                </a:lnTo>
                <a:lnTo>
                  <a:pt x="229673" y="72591"/>
                </a:lnTo>
                <a:lnTo>
                  <a:pt x="256502" y="99419"/>
                </a:lnTo>
                <a:lnTo>
                  <a:pt x="229673" y="126247"/>
                </a:lnTo>
                <a:close/>
                <a:moveTo>
                  <a:pt x="203664" y="176631"/>
                </a:moveTo>
                <a:lnTo>
                  <a:pt x="217405" y="190372"/>
                </a:lnTo>
                <a:lnTo>
                  <a:pt x="125634" y="282143"/>
                </a:lnTo>
                <a:lnTo>
                  <a:pt x="111892" y="268402"/>
                </a:lnTo>
                <a:lnTo>
                  <a:pt x="203664" y="176631"/>
                </a:lnTo>
                <a:close/>
                <a:moveTo>
                  <a:pt x="99787" y="256297"/>
                </a:moveTo>
                <a:lnTo>
                  <a:pt x="72959" y="229469"/>
                </a:lnTo>
                <a:lnTo>
                  <a:pt x="99787" y="202641"/>
                </a:lnTo>
                <a:lnTo>
                  <a:pt x="126615" y="229469"/>
                </a:lnTo>
                <a:lnTo>
                  <a:pt x="99787" y="256297"/>
                </a:lnTo>
                <a:close/>
                <a:moveTo>
                  <a:pt x="21103" y="229469"/>
                </a:moveTo>
                <a:lnTo>
                  <a:pt x="99787" y="150784"/>
                </a:lnTo>
                <a:lnTo>
                  <a:pt x="152625" y="203622"/>
                </a:lnTo>
                <a:lnTo>
                  <a:pt x="138884" y="217363"/>
                </a:lnTo>
                <a:lnTo>
                  <a:pt x="106003" y="184483"/>
                </a:lnTo>
                <a:cubicBezTo>
                  <a:pt x="102568" y="181048"/>
                  <a:pt x="97170" y="181048"/>
                  <a:pt x="93734" y="184483"/>
                </a:cubicBezTo>
                <a:lnTo>
                  <a:pt x="54801" y="223416"/>
                </a:lnTo>
                <a:cubicBezTo>
                  <a:pt x="51366" y="226851"/>
                  <a:pt x="51366" y="232250"/>
                  <a:pt x="54801" y="235685"/>
                </a:cubicBezTo>
                <a:lnTo>
                  <a:pt x="132831" y="313715"/>
                </a:lnTo>
                <a:cubicBezTo>
                  <a:pt x="136267" y="317150"/>
                  <a:pt x="141665" y="317150"/>
                  <a:pt x="145100" y="313715"/>
                </a:cubicBezTo>
                <a:cubicBezTo>
                  <a:pt x="148535" y="310280"/>
                  <a:pt x="148535" y="304881"/>
                  <a:pt x="145100" y="301446"/>
                </a:cubicBezTo>
                <a:lnTo>
                  <a:pt x="138230" y="294576"/>
                </a:lnTo>
                <a:lnTo>
                  <a:pt x="165057" y="267748"/>
                </a:lnTo>
                <a:lnTo>
                  <a:pt x="191885" y="294576"/>
                </a:lnTo>
                <a:lnTo>
                  <a:pt x="139047" y="347414"/>
                </a:lnTo>
                <a:lnTo>
                  <a:pt x="21103" y="229469"/>
                </a:lnTo>
                <a:close/>
                <a:moveTo>
                  <a:pt x="99787" y="332527"/>
                </a:moveTo>
                <a:lnTo>
                  <a:pt x="126615" y="359355"/>
                </a:lnTo>
                <a:lnTo>
                  <a:pt x="99787" y="386183"/>
                </a:lnTo>
                <a:lnTo>
                  <a:pt x="72959" y="359355"/>
                </a:lnTo>
                <a:lnTo>
                  <a:pt x="99787" y="332527"/>
                </a:lnTo>
                <a:close/>
                <a:moveTo>
                  <a:pt x="99787" y="438040"/>
                </a:moveTo>
                <a:lnTo>
                  <a:pt x="21103" y="359355"/>
                </a:lnTo>
                <a:lnTo>
                  <a:pt x="73941" y="306517"/>
                </a:lnTo>
                <a:lnTo>
                  <a:pt x="87682" y="320258"/>
                </a:lnTo>
                <a:lnTo>
                  <a:pt x="54801" y="353139"/>
                </a:lnTo>
                <a:cubicBezTo>
                  <a:pt x="51366" y="356574"/>
                  <a:pt x="51366" y="361973"/>
                  <a:pt x="54801" y="365408"/>
                </a:cubicBezTo>
                <a:lnTo>
                  <a:pt x="93734" y="404341"/>
                </a:lnTo>
                <a:cubicBezTo>
                  <a:pt x="95370" y="405977"/>
                  <a:pt x="97660" y="406795"/>
                  <a:pt x="99787" y="406795"/>
                </a:cubicBezTo>
                <a:cubicBezTo>
                  <a:pt x="102077" y="406795"/>
                  <a:pt x="104204" y="405977"/>
                  <a:pt x="105840" y="404341"/>
                </a:cubicBezTo>
                <a:lnTo>
                  <a:pt x="203664" y="306517"/>
                </a:lnTo>
                <a:lnTo>
                  <a:pt x="217405" y="320258"/>
                </a:lnTo>
                <a:lnTo>
                  <a:pt x="99787" y="438040"/>
                </a:lnTo>
                <a:close/>
                <a:moveTo>
                  <a:pt x="308522" y="489242"/>
                </a:moveTo>
                <a:lnTo>
                  <a:pt x="229837" y="567926"/>
                </a:lnTo>
                <a:lnTo>
                  <a:pt x="151153" y="489242"/>
                </a:lnTo>
                <a:lnTo>
                  <a:pt x="203991" y="436404"/>
                </a:lnTo>
                <a:lnTo>
                  <a:pt x="217732" y="450145"/>
                </a:lnTo>
                <a:lnTo>
                  <a:pt x="184851" y="483025"/>
                </a:lnTo>
                <a:cubicBezTo>
                  <a:pt x="181416" y="486461"/>
                  <a:pt x="181416" y="491859"/>
                  <a:pt x="184851" y="495294"/>
                </a:cubicBezTo>
                <a:lnTo>
                  <a:pt x="223785" y="534228"/>
                </a:lnTo>
                <a:cubicBezTo>
                  <a:pt x="225420" y="535863"/>
                  <a:pt x="227711" y="536681"/>
                  <a:pt x="229837" y="536681"/>
                </a:cubicBezTo>
                <a:cubicBezTo>
                  <a:pt x="231964" y="536681"/>
                  <a:pt x="234254" y="535863"/>
                  <a:pt x="235890" y="534228"/>
                </a:cubicBezTo>
                <a:lnTo>
                  <a:pt x="274823" y="495294"/>
                </a:lnTo>
                <a:cubicBezTo>
                  <a:pt x="278258" y="491859"/>
                  <a:pt x="278258" y="486461"/>
                  <a:pt x="274823" y="483025"/>
                </a:cubicBezTo>
                <a:lnTo>
                  <a:pt x="176999" y="385202"/>
                </a:lnTo>
                <a:lnTo>
                  <a:pt x="190740" y="371461"/>
                </a:lnTo>
                <a:lnTo>
                  <a:pt x="308522" y="489242"/>
                </a:lnTo>
                <a:close/>
                <a:moveTo>
                  <a:pt x="229673" y="462577"/>
                </a:moveTo>
                <a:lnTo>
                  <a:pt x="256502" y="489405"/>
                </a:lnTo>
                <a:lnTo>
                  <a:pt x="229673" y="516233"/>
                </a:lnTo>
                <a:lnTo>
                  <a:pt x="202846" y="489405"/>
                </a:lnTo>
                <a:lnTo>
                  <a:pt x="229673" y="462577"/>
                </a:lnTo>
                <a:close/>
                <a:moveTo>
                  <a:pt x="255683" y="412193"/>
                </a:moveTo>
                <a:lnTo>
                  <a:pt x="241942" y="398452"/>
                </a:lnTo>
                <a:lnTo>
                  <a:pt x="333714" y="306681"/>
                </a:lnTo>
                <a:lnTo>
                  <a:pt x="347455" y="320422"/>
                </a:lnTo>
                <a:lnTo>
                  <a:pt x="255683" y="412193"/>
                </a:lnTo>
                <a:close/>
                <a:moveTo>
                  <a:pt x="359560" y="332527"/>
                </a:moveTo>
                <a:lnTo>
                  <a:pt x="386388" y="359355"/>
                </a:lnTo>
                <a:lnTo>
                  <a:pt x="359560" y="386183"/>
                </a:lnTo>
                <a:lnTo>
                  <a:pt x="332732" y="359355"/>
                </a:lnTo>
                <a:lnTo>
                  <a:pt x="359560" y="332527"/>
                </a:lnTo>
                <a:close/>
                <a:moveTo>
                  <a:pt x="359560" y="438040"/>
                </a:moveTo>
                <a:lnTo>
                  <a:pt x="306722" y="385202"/>
                </a:lnTo>
                <a:lnTo>
                  <a:pt x="320463" y="371461"/>
                </a:lnTo>
                <a:lnTo>
                  <a:pt x="353344" y="404341"/>
                </a:lnTo>
                <a:cubicBezTo>
                  <a:pt x="354980" y="405977"/>
                  <a:pt x="357270" y="406795"/>
                  <a:pt x="359396" y="406795"/>
                </a:cubicBezTo>
                <a:cubicBezTo>
                  <a:pt x="361687" y="406795"/>
                  <a:pt x="363813" y="405977"/>
                  <a:pt x="365449" y="404341"/>
                </a:cubicBezTo>
                <a:lnTo>
                  <a:pt x="404382" y="365408"/>
                </a:lnTo>
                <a:cubicBezTo>
                  <a:pt x="407818" y="361973"/>
                  <a:pt x="407818" y="356574"/>
                  <a:pt x="404382" y="353139"/>
                </a:cubicBezTo>
                <a:lnTo>
                  <a:pt x="326352" y="275109"/>
                </a:lnTo>
                <a:cubicBezTo>
                  <a:pt x="322917" y="271674"/>
                  <a:pt x="317519" y="271674"/>
                  <a:pt x="314083" y="275109"/>
                </a:cubicBezTo>
                <a:cubicBezTo>
                  <a:pt x="310648" y="278544"/>
                  <a:pt x="310648" y="283943"/>
                  <a:pt x="314083" y="287378"/>
                </a:cubicBezTo>
                <a:lnTo>
                  <a:pt x="320954" y="294249"/>
                </a:lnTo>
                <a:lnTo>
                  <a:pt x="294126" y="321076"/>
                </a:lnTo>
                <a:lnTo>
                  <a:pt x="267952" y="294412"/>
                </a:lnTo>
                <a:lnTo>
                  <a:pt x="320790" y="241574"/>
                </a:lnTo>
                <a:lnTo>
                  <a:pt x="438571" y="359355"/>
                </a:lnTo>
                <a:lnTo>
                  <a:pt x="359560" y="438040"/>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0" name="Google Shape;1240;p49"/>
          <p:cNvSpPr/>
          <p:nvPr/>
        </p:nvSpPr>
        <p:spPr>
          <a:xfrm>
            <a:off x="4471716" y="2476121"/>
            <a:ext cx="200563" cy="350398"/>
          </a:xfrm>
          <a:custGeom>
            <a:rect b="b" l="l" r="r" t="t"/>
            <a:pathLst>
              <a:path extrusionOk="0" h="588905" w="337080">
                <a:moveTo>
                  <a:pt x="325664" y="248649"/>
                </a:moveTo>
                <a:cubicBezTo>
                  <a:pt x="313722" y="231473"/>
                  <a:pt x="294091" y="221167"/>
                  <a:pt x="273153" y="221167"/>
                </a:cubicBezTo>
                <a:lnTo>
                  <a:pt x="205265" y="221167"/>
                </a:lnTo>
                <a:cubicBezTo>
                  <a:pt x="208537" y="175527"/>
                  <a:pt x="237491" y="158841"/>
                  <a:pt x="244198" y="155406"/>
                </a:cubicBezTo>
                <a:lnTo>
                  <a:pt x="251560" y="155406"/>
                </a:lnTo>
                <a:cubicBezTo>
                  <a:pt x="266445" y="155406"/>
                  <a:pt x="278551" y="143300"/>
                  <a:pt x="278551" y="128414"/>
                </a:cubicBezTo>
                <a:cubicBezTo>
                  <a:pt x="278551" y="113528"/>
                  <a:pt x="266445" y="101423"/>
                  <a:pt x="251560" y="101423"/>
                </a:cubicBezTo>
                <a:lnTo>
                  <a:pt x="249760" y="101423"/>
                </a:lnTo>
                <a:cubicBezTo>
                  <a:pt x="250578" y="98151"/>
                  <a:pt x="250905" y="94879"/>
                  <a:pt x="250905" y="91608"/>
                </a:cubicBezTo>
                <a:cubicBezTo>
                  <a:pt x="250905" y="69524"/>
                  <a:pt x="235037" y="50875"/>
                  <a:pt x="213935" y="46949"/>
                </a:cubicBezTo>
                <a:cubicBezTo>
                  <a:pt x="213935" y="46458"/>
                  <a:pt x="213935" y="45967"/>
                  <a:pt x="213935" y="45477"/>
                </a:cubicBezTo>
                <a:cubicBezTo>
                  <a:pt x="213935" y="20448"/>
                  <a:pt x="193487" y="0"/>
                  <a:pt x="168458" y="0"/>
                </a:cubicBezTo>
                <a:cubicBezTo>
                  <a:pt x="143430" y="0"/>
                  <a:pt x="122982" y="20448"/>
                  <a:pt x="122982" y="45477"/>
                </a:cubicBezTo>
                <a:cubicBezTo>
                  <a:pt x="122982" y="45967"/>
                  <a:pt x="122982" y="46458"/>
                  <a:pt x="122982" y="46949"/>
                </a:cubicBezTo>
                <a:cubicBezTo>
                  <a:pt x="102043" y="51038"/>
                  <a:pt x="86011" y="69524"/>
                  <a:pt x="86011" y="91608"/>
                </a:cubicBezTo>
                <a:cubicBezTo>
                  <a:pt x="86011" y="94879"/>
                  <a:pt x="86339" y="98151"/>
                  <a:pt x="87156" y="101423"/>
                </a:cubicBezTo>
                <a:lnTo>
                  <a:pt x="85357" y="101423"/>
                </a:lnTo>
                <a:cubicBezTo>
                  <a:pt x="70471" y="101423"/>
                  <a:pt x="58365" y="113528"/>
                  <a:pt x="58365" y="128414"/>
                </a:cubicBezTo>
                <a:cubicBezTo>
                  <a:pt x="58365" y="143300"/>
                  <a:pt x="70471" y="155406"/>
                  <a:pt x="85357" y="155406"/>
                </a:cubicBezTo>
                <a:lnTo>
                  <a:pt x="92718" y="155406"/>
                </a:lnTo>
                <a:cubicBezTo>
                  <a:pt x="99262" y="158677"/>
                  <a:pt x="128380" y="175690"/>
                  <a:pt x="131815" y="221167"/>
                </a:cubicBezTo>
                <a:lnTo>
                  <a:pt x="63928" y="221167"/>
                </a:lnTo>
                <a:cubicBezTo>
                  <a:pt x="42989" y="221167"/>
                  <a:pt x="23358" y="231473"/>
                  <a:pt x="11416" y="248649"/>
                </a:cubicBezTo>
                <a:cubicBezTo>
                  <a:pt x="-525" y="265825"/>
                  <a:pt x="-3306" y="287909"/>
                  <a:pt x="4055" y="307540"/>
                </a:cubicBezTo>
                <a:lnTo>
                  <a:pt x="41025" y="406181"/>
                </a:lnTo>
                <a:cubicBezTo>
                  <a:pt x="50186" y="430883"/>
                  <a:pt x="70798" y="449204"/>
                  <a:pt x="95336" y="456402"/>
                </a:cubicBezTo>
                <a:lnTo>
                  <a:pt x="95336" y="469489"/>
                </a:lnTo>
                <a:cubicBezTo>
                  <a:pt x="95336" y="476850"/>
                  <a:pt x="98280" y="483393"/>
                  <a:pt x="102860" y="488301"/>
                </a:cubicBezTo>
                <a:lnTo>
                  <a:pt x="67199" y="547846"/>
                </a:lnTo>
                <a:cubicBezTo>
                  <a:pt x="62128" y="556352"/>
                  <a:pt x="61964" y="566495"/>
                  <a:pt x="66872" y="575165"/>
                </a:cubicBezTo>
                <a:cubicBezTo>
                  <a:pt x="71779" y="583835"/>
                  <a:pt x="80613" y="588906"/>
                  <a:pt x="90428" y="588906"/>
                </a:cubicBezTo>
                <a:lnTo>
                  <a:pt x="246652" y="588906"/>
                </a:lnTo>
                <a:cubicBezTo>
                  <a:pt x="256467" y="588906"/>
                  <a:pt x="265301" y="583835"/>
                  <a:pt x="270208" y="575165"/>
                </a:cubicBezTo>
                <a:cubicBezTo>
                  <a:pt x="275115" y="566495"/>
                  <a:pt x="274952" y="556352"/>
                  <a:pt x="269881" y="547846"/>
                </a:cubicBezTo>
                <a:lnTo>
                  <a:pt x="234219" y="488301"/>
                </a:lnTo>
                <a:cubicBezTo>
                  <a:pt x="238963" y="483393"/>
                  <a:pt x="241744" y="476850"/>
                  <a:pt x="241744" y="469489"/>
                </a:cubicBezTo>
                <a:lnTo>
                  <a:pt x="241744" y="456402"/>
                </a:lnTo>
                <a:cubicBezTo>
                  <a:pt x="266282" y="449204"/>
                  <a:pt x="286730" y="430883"/>
                  <a:pt x="296054" y="406181"/>
                </a:cubicBezTo>
                <a:lnTo>
                  <a:pt x="333025" y="307540"/>
                </a:lnTo>
                <a:cubicBezTo>
                  <a:pt x="340386" y="287909"/>
                  <a:pt x="337605" y="265825"/>
                  <a:pt x="325664" y="248649"/>
                </a:cubicBezTo>
                <a:lnTo>
                  <a:pt x="325664" y="248649"/>
                </a:lnTo>
                <a:close/>
                <a:moveTo>
                  <a:pt x="233565" y="91444"/>
                </a:moveTo>
                <a:cubicBezTo>
                  <a:pt x="233565" y="94716"/>
                  <a:pt x="232911" y="98151"/>
                  <a:pt x="231602" y="101259"/>
                </a:cubicBezTo>
                <a:lnTo>
                  <a:pt x="178928" y="101259"/>
                </a:lnTo>
                <a:cubicBezTo>
                  <a:pt x="177619" y="98151"/>
                  <a:pt x="176964" y="94716"/>
                  <a:pt x="176964" y="91444"/>
                </a:cubicBezTo>
                <a:cubicBezTo>
                  <a:pt x="176964" y="75903"/>
                  <a:pt x="189561" y="63144"/>
                  <a:pt x="205265" y="63144"/>
                </a:cubicBezTo>
                <a:cubicBezTo>
                  <a:pt x="220969" y="63144"/>
                  <a:pt x="233565" y="75903"/>
                  <a:pt x="233565" y="91444"/>
                </a:cubicBezTo>
                <a:lnTo>
                  <a:pt x="233565" y="91444"/>
                </a:lnTo>
                <a:close/>
                <a:moveTo>
                  <a:pt x="168458" y="17013"/>
                </a:moveTo>
                <a:cubicBezTo>
                  <a:pt x="183999" y="17013"/>
                  <a:pt x="196759" y="29609"/>
                  <a:pt x="196759" y="45313"/>
                </a:cubicBezTo>
                <a:cubicBezTo>
                  <a:pt x="196759" y="45804"/>
                  <a:pt x="196759" y="46294"/>
                  <a:pt x="196759" y="46785"/>
                </a:cubicBezTo>
                <a:cubicBezTo>
                  <a:pt x="185144" y="49075"/>
                  <a:pt x="175165" y="55619"/>
                  <a:pt x="168622" y="64780"/>
                </a:cubicBezTo>
                <a:cubicBezTo>
                  <a:pt x="161915" y="55619"/>
                  <a:pt x="151936" y="48912"/>
                  <a:pt x="140485" y="46785"/>
                </a:cubicBezTo>
                <a:cubicBezTo>
                  <a:pt x="140485" y="46294"/>
                  <a:pt x="140485" y="45804"/>
                  <a:pt x="140485" y="45313"/>
                </a:cubicBezTo>
                <a:cubicBezTo>
                  <a:pt x="140322" y="29772"/>
                  <a:pt x="152917" y="17013"/>
                  <a:pt x="168458" y="17013"/>
                </a:cubicBezTo>
                <a:lnTo>
                  <a:pt x="168458" y="17013"/>
                </a:lnTo>
                <a:close/>
                <a:moveTo>
                  <a:pt x="103351" y="91444"/>
                </a:moveTo>
                <a:cubicBezTo>
                  <a:pt x="103351" y="75903"/>
                  <a:pt x="115948" y="63144"/>
                  <a:pt x="131652" y="63144"/>
                </a:cubicBezTo>
                <a:cubicBezTo>
                  <a:pt x="147192" y="63144"/>
                  <a:pt x="159952" y="75740"/>
                  <a:pt x="159952" y="91444"/>
                </a:cubicBezTo>
                <a:cubicBezTo>
                  <a:pt x="159952" y="94716"/>
                  <a:pt x="159297" y="98151"/>
                  <a:pt x="157989" y="101259"/>
                </a:cubicBezTo>
                <a:lnTo>
                  <a:pt x="105315" y="101259"/>
                </a:lnTo>
                <a:cubicBezTo>
                  <a:pt x="104006" y="98151"/>
                  <a:pt x="103351" y="94716"/>
                  <a:pt x="103351" y="91444"/>
                </a:cubicBezTo>
                <a:lnTo>
                  <a:pt x="103351" y="91444"/>
                </a:lnTo>
                <a:close/>
                <a:moveTo>
                  <a:pt x="121509" y="155406"/>
                </a:moveTo>
                <a:lnTo>
                  <a:pt x="131488" y="155406"/>
                </a:lnTo>
                <a:cubicBezTo>
                  <a:pt x="136232" y="155406"/>
                  <a:pt x="140158" y="151480"/>
                  <a:pt x="140158" y="146736"/>
                </a:cubicBezTo>
                <a:cubicBezTo>
                  <a:pt x="140158" y="141992"/>
                  <a:pt x="136232" y="138066"/>
                  <a:pt x="131488" y="138066"/>
                </a:cubicBezTo>
                <a:lnTo>
                  <a:pt x="85357" y="138066"/>
                </a:lnTo>
                <a:cubicBezTo>
                  <a:pt x="79959" y="138066"/>
                  <a:pt x="75542" y="133649"/>
                  <a:pt x="75542" y="128251"/>
                </a:cubicBezTo>
                <a:cubicBezTo>
                  <a:pt x="75542" y="122852"/>
                  <a:pt x="79959" y="118435"/>
                  <a:pt x="85357" y="118435"/>
                </a:cubicBezTo>
                <a:lnTo>
                  <a:pt x="251396" y="118435"/>
                </a:lnTo>
                <a:cubicBezTo>
                  <a:pt x="256794" y="118435"/>
                  <a:pt x="261211" y="122852"/>
                  <a:pt x="261211" y="128251"/>
                </a:cubicBezTo>
                <a:cubicBezTo>
                  <a:pt x="261211" y="133649"/>
                  <a:pt x="256794" y="138066"/>
                  <a:pt x="251396" y="138066"/>
                </a:cubicBezTo>
                <a:lnTo>
                  <a:pt x="168458" y="138066"/>
                </a:lnTo>
                <a:cubicBezTo>
                  <a:pt x="163714" y="138066"/>
                  <a:pt x="159788" y="141992"/>
                  <a:pt x="159788" y="146736"/>
                </a:cubicBezTo>
                <a:cubicBezTo>
                  <a:pt x="159788" y="151480"/>
                  <a:pt x="163714" y="155406"/>
                  <a:pt x="168458" y="155406"/>
                </a:cubicBezTo>
                <a:lnTo>
                  <a:pt x="215407" y="155406"/>
                </a:lnTo>
                <a:cubicBezTo>
                  <a:pt x="202975" y="168002"/>
                  <a:pt x="189724" y="188613"/>
                  <a:pt x="187761" y="221167"/>
                </a:cubicBezTo>
                <a:lnTo>
                  <a:pt x="149155" y="221167"/>
                </a:lnTo>
                <a:cubicBezTo>
                  <a:pt x="147192" y="188613"/>
                  <a:pt x="134105" y="168002"/>
                  <a:pt x="121509" y="155406"/>
                </a:cubicBezTo>
                <a:lnTo>
                  <a:pt x="121509" y="155406"/>
                </a:lnTo>
                <a:close/>
                <a:moveTo>
                  <a:pt x="273153" y="238343"/>
                </a:moveTo>
                <a:cubicBezTo>
                  <a:pt x="284113" y="238343"/>
                  <a:pt x="294255" y="241942"/>
                  <a:pt x="302271" y="248485"/>
                </a:cubicBezTo>
                <a:cubicBezTo>
                  <a:pt x="288366" y="258137"/>
                  <a:pt x="271517" y="266316"/>
                  <a:pt x="252868" y="272369"/>
                </a:cubicBezTo>
                <a:cubicBezTo>
                  <a:pt x="248288" y="273841"/>
                  <a:pt x="245834" y="278749"/>
                  <a:pt x="247470" y="283329"/>
                </a:cubicBezTo>
                <a:cubicBezTo>
                  <a:pt x="248615" y="286928"/>
                  <a:pt x="252050" y="289218"/>
                  <a:pt x="255649" y="289218"/>
                </a:cubicBezTo>
                <a:cubicBezTo>
                  <a:pt x="256467" y="289218"/>
                  <a:pt x="257448" y="289054"/>
                  <a:pt x="258430" y="288727"/>
                </a:cubicBezTo>
                <a:cubicBezTo>
                  <a:pt x="279369" y="281857"/>
                  <a:pt x="297854" y="272696"/>
                  <a:pt x="313558" y="261572"/>
                </a:cubicBezTo>
                <a:cubicBezTo>
                  <a:pt x="317157" y="267952"/>
                  <a:pt x="319284" y="274823"/>
                  <a:pt x="319774" y="281857"/>
                </a:cubicBezTo>
                <a:cubicBezTo>
                  <a:pt x="280023" y="308030"/>
                  <a:pt x="226367" y="322426"/>
                  <a:pt x="168458" y="322426"/>
                </a:cubicBezTo>
                <a:cubicBezTo>
                  <a:pt x="110713" y="322426"/>
                  <a:pt x="57057" y="308030"/>
                  <a:pt x="17142" y="281857"/>
                </a:cubicBezTo>
                <a:cubicBezTo>
                  <a:pt x="17633" y="274823"/>
                  <a:pt x="19759" y="267952"/>
                  <a:pt x="23358" y="261572"/>
                </a:cubicBezTo>
                <a:cubicBezTo>
                  <a:pt x="60492" y="287746"/>
                  <a:pt x="112839" y="302796"/>
                  <a:pt x="168458" y="302796"/>
                </a:cubicBezTo>
                <a:cubicBezTo>
                  <a:pt x="185307" y="302796"/>
                  <a:pt x="202157" y="301323"/>
                  <a:pt x="218351" y="298542"/>
                </a:cubicBezTo>
                <a:cubicBezTo>
                  <a:pt x="223096" y="297725"/>
                  <a:pt x="226204" y="293308"/>
                  <a:pt x="225386" y="288564"/>
                </a:cubicBezTo>
                <a:cubicBezTo>
                  <a:pt x="224568" y="283820"/>
                  <a:pt x="220151" y="280712"/>
                  <a:pt x="215407" y="281530"/>
                </a:cubicBezTo>
                <a:cubicBezTo>
                  <a:pt x="200030" y="284147"/>
                  <a:pt x="184162" y="285456"/>
                  <a:pt x="168294" y="285456"/>
                </a:cubicBezTo>
                <a:cubicBezTo>
                  <a:pt x="117747" y="285456"/>
                  <a:pt x="68344" y="271714"/>
                  <a:pt x="34482" y="248322"/>
                </a:cubicBezTo>
                <a:cubicBezTo>
                  <a:pt x="42661" y="241778"/>
                  <a:pt x="52803" y="238180"/>
                  <a:pt x="63600" y="238180"/>
                </a:cubicBezTo>
                <a:lnTo>
                  <a:pt x="273153" y="238180"/>
                </a:lnTo>
                <a:close/>
                <a:moveTo>
                  <a:pt x="255158" y="566495"/>
                </a:moveTo>
                <a:cubicBezTo>
                  <a:pt x="254340" y="567967"/>
                  <a:pt x="251723" y="571402"/>
                  <a:pt x="246652" y="571402"/>
                </a:cubicBezTo>
                <a:lnTo>
                  <a:pt x="90592" y="571402"/>
                </a:lnTo>
                <a:cubicBezTo>
                  <a:pt x="85357" y="571402"/>
                  <a:pt x="82903" y="567967"/>
                  <a:pt x="82085" y="566495"/>
                </a:cubicBezTo>
                <a:cubicBezTo>
                  <a:pt x="81268" y="565022"/>
                  <a:pt x="79632" y="561096"/>
                  <a:pt x="82249" y="556679"/>
                </a:cubicBezTo>
                <a:lnTo>
                  <a:pt x="118565" y="496317"/>
                </a:lnTo>
                <a:cubicBezTo>
                  <a:pt x="119873" y="496480"/>
                  <a:pt x="121346" y="496644"/>
                  <a:pt x="122655" y="496644"/>
                </a:cubicBezTo>
                <a:lnTo>
                  <a:pt x="214916" y="496644"/>
                </a:lnTo>
                <a:cubicBezTo>
                  <a:pt x="216388" y="496644"/>
                  <a:pt x="217697" y="496480"/>
                  <a:pt x="219006" y="496317"/>
                </a:cubicBezTo>
                <a:lnTo>
                  <a:pt x="255322" y="556679"/>
                </a:lnTo>
                <a:cubicBezTo>
                  <a:pt x="257612" y="561096"/>
                  <a:pt x="255976" y="565022"/>
                  <a:pt x="255158" y="566495"/>
                </a:cubicBezTo>
                <a:lnTo>
                  <a:pt x="255158" y="566495"/>
                </a:lnTo>
                <a:close/>
                <a:moveTo>
                  <a:pt x="224404" y="469489"/>
                </a:moveTo>
                <a:cubicBezTo>
                  <a:pt x="224404" y="474887"/>
                  <a:pt x="219987" y="479304"/>
                  <a:pt x="214589" y="479304"/>
                </a:cubicBezTo>
                <a:lnTo>
                  <a:pt x="122327" y="479304"/>
                </a:lnTo>
                <a:cubicBezTo>
                  <a:pt x="116929" y="479304"/>
                  <a:pt x="112512" y="474887"/>
                  <a:pt x="112512" y="469489"/>
                </a:cubicBezTo>
                <a:lnTo>
                  <a:pt x="112512" y="459510"/>
                </a:lnTo>
                <a:cubicBezTo>
                  <a:pt x="114312" y="459674"/>
                  <a:pt x="116275" y="459674"/>
                  <a:pt x="118074" y="459674"/>
                </a:cubicBezTo>
                <a:lnTo>
                  <a:pt x="218679" y="459674"/>
                </a:lnTo>
                <a:cubicBezTo>
                  <a:pt x="220478" y="459674"/>
                  <a:pt x="222441" y="459674"/>
                  <a:pt x="224241" y="459510"/>
                </a:cubicBezTo>
                <a:lnTo>
                  <a:pt x="224241" y="469489"/>
                </a:lnTo>
                <a:close/>
                <a:moveTo>
                  <a:pt x="279860" y="400129"/>
                </a:moveTo>
                <a:cubicBezTo>
                  <a:pt x="270372" y="425484"/>
                  <a:pt x="245834" y="442334"/>
                  <a:pt x="218843" y="442334"/>
                </a:cubicBezTo>
                <a:lnTo>
                  <a:pt x="118237" y="442334"/>
                </a:lnTo>
                <a:cubicBezTo>
                  <a:pt x="91246" y="442334"/>
                  <a:pt x="66708" y="425321"/>
                  <a:pt x="57221" y="400129"/>
                </a:cubicBezTo>
                <a:lnTo>
                  <a:pt x="21395" y="304595"/>
                </a:lnTo>
                <a:cubicBezTo>
                  <a:pt x="62128" y="327334"/>
                  <a:pt x="113657" y="339766"/>
                  <a:pt x="168458" y="339766"/>
                </a:cubicBezTo>
                <a:cubicBezTo>
                  <a:pt x="223259" y="339766"/>
                  <a:pt x="274788" y="327334"/>
                  <a:pt x="315521" y="304595"/>
                </a:cubicBezTo>
                <a:lnTo>
                  <a:pt x="279860" y="400129"/>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1" name="Google Shape;1241;p49"/>
          <p:cNvSpPr/>
          <p:nvPr/>
        </p:nvSpPr>
        <p:spPr>
          <a:xfrm>
            <a:off x="1759893" y="1588818"/>
            <a:ext cx="153367" cy="350204"/>
          </a:xfrm>
          <a:custGeom>
            <a:rect b="b" l="l" r="r" t="t"/>
            <a:pathLst>
              <a:path extrusionOk="0" h="588578" w="257760">
                <a:moveTo>
                  <a:pt x="256735" y="272042"/>
                </a:moveTo>
                <a:lnTo>
                  <a:pt x="238249" y="235235"/>
                </a:lnTo>
                <a:cubicBezTo>
                  <a:pt x="236777" y="232291"/>
                  <a:pt x="233832" y="230491"/>
                  <a:pt x="230561" y="230491"/>
                </a:cubicBezTo>
                <a:lnTo>
                  <a:pt x="193100" y="230491"/>
                </a:lnTo>
                <a:lnTo>
                  <a:pt x="193100" y="156060"/>
                </a:lnTo>
                <a:cubicBezTo>
                  <a:pt x="193100" y="151316"/>
                  <a:pt x="189174" y="147390"/>
                  <a:pt x="184430" y="147390"/>
                </a:cubicBezTo>
                <a:lnTo>
                  <a:pt x="176250" y="147390"/>
                </a:lnTo>
                <a:lnTo>
                  <a:pt x="200461" y="115164"/>
                </a:lnTo>
                <a:cubicBezTo>
                  <a:pt x="203242" y="111401"/>
                  <a:pt x="202588" y="106003"/>
                  <a:pt x="198662" y="103058"/>
                </a:cubicBezTo>
                <a:cubicBezTo>
                  <a:pt x="194899" y="100278"/>
                  <a:pt x="189501" y="100932"/>
                  <a:pt x="186556" y="104858"/>
                </a:cubicBezTo>
                <a:lnTo>
                  <a:pt x="164800" y="133812"/>
                </a:lnTo>
                <a:lnTo>
                  <a:pt x="155966" y="124979"/>
                </a:lnTo>
                <a:lnTo>
                  <a:pt x="155966" y="73286"/>
                </a:lnTo>
                <a:cubicBezTo>
                  <a:pt x="155966" y="61344"/>
                  <a:pt x="148277" y="51202"/>
                  <a:pt x="137481" y="47603"/>
                </a:cubicBezTo>
                <a:lnTo>
                  <a:pt x="137481" y="8670"/>
                </a:lnTo>
                <a:cubicBezTo>
                  <a:pt x="137481" y="3926"/>
                  <a:pt x="133555" y="0"/>
                  <a:pt x="128811" y="0"/>
                </a:cubicBezTo>
                <a:cubicBezTo>
                  <a:pt x="124067" y="0"/>
                  <a:pt x="120141" y="3926"/>
                  <a:pt x="120141" y="8670"/>
                </a:cubicBezTo>
                <a:lnTo>
                  <a:pt x="120141" y="47603"/>
                </a:lnTo>
                <a:cubicBezTo>
                  <a:pt x="109508" y="51202"/>
                  <a:pt x="101656" y="61344"/>
                  <a:pt x="101656" y="73286"/>
                </a:cubicBezTo>
                <a:lnTo>
                  <a:pt x="101656" y="124979"/>
                </a:lnTo>
                <a:lnTo>
                  <a:pt x="92822" y="133812"/>
                </a:lnTo>
                <a:lnTo>
                  <a:pt x="71065" y="104858"/>
                </a:lnTo>
                <a:cubicBezTo>
                  <a:pt x="68284" y="101096"/>
                  <a:pt x="62722" y="100278"/>
                  <a:pt x="58960" y="103058"/>
                </a:cubicBezTo>
                <a:cubicBezTo>
                  <a:pt x="55198" y="105839"/>
                  <a:pt x="54380" y="111401"/>
                  <a:pt x="57161" y="115164"/>
                </a:cubicBezTo>
                <a:lnTo>
                  <a:pt x="81371" y="147390"/>
                </a:lnTo>
                <a:lnTo>
                  <a:pt x="73192" y="147390"/>
                </a:lnTo>
                <a:cubicBezTo>
                  <a:pt x="68448" y="147390"/>
                  <a:pt x="64522" y="151316"/>
                  <a:pt x="64522" y="156060"/>
                </a:cubicBezTo>
                <a:lnTo>
                  <a:pt x="64522" y="230491"/>
                </a:lnTo>
                <a:lnTo>
                  <a:pt x="27061" y="230491"/>
                </a:lnTo>
                <a:cubicBezTo>
                  <a:pt x="23789" y="230491"/>
                  <a:pt x="20845" y="232291"/>
                  <a:pt x="19373" y="235235"/>
                </a:cubicBezTo>
                <a:lnTo>
                  <a:pt x="887" y="272042"/>
                </a:lnTo>
                <a:cubicBezTo>
                  <a:pt x="-421" y="274659"/>
                  <a:pt x="-258" y="277931"/>
                  <a:pt x="1215" y="280384"/>
                </a:cubicBezTo>
                <a:cubicBezTo>
                  <a:pt x="2850" y="283002"/>
                  <a:pt x="5631" y="284474"/>
                  <a:pt x="8576" y="284474"/>
                </a:cubicBezTo>
                <a:lnTo>
                  <a:pt x="73683" y="284474"/>
                </a:lnTo>
                <a:lnTo>
                  <a:pt x="73683" y="303450"/>
                </a:lnTo>
                <a:cubicBezTo>
                  <a:pt x="73683" y="313265"/>
                  <a:pt x="81698" y="321281"/>
                  <a:pt x="91514" y="321281"/>
                </a:cubicBezTo>
                <a:lnTo>
                  <a:pt x="138135" y="321281"/>
                </a:lnTo>
                <a:lnTo>
                  <a:pt x="138135" y="433173"/>
                </a:lnTo>
                <a:lnTo>
                  <a:pt x="118505" y="433173"/>
                </a:lnTo>
                <a:lnTo>
                  <a:pt x="118505" y="349581"/>
                </a:lnTo>
                <a:cubicBezTo>
                  <a:pt x="118505" y="344837"/>
                  <a:pt x="114579" y="340911"/>
                  <a:pt x="109835" y="340911"/>
                </a:cubicBezTo>
                <a:cubicBezTo>
                  <a:pt x="105091" y="340911"/>
                  <a:pt x="101165" y="344837"/>
                  <a:pt x="101165" y="349581"/>
                </a:cubicBezTo>
                <a:lnTo>
                  <a:pt x="101165" y="435463"/>
                </a:lnTo>
                <a:cubicBezTo>
                  <a:pt x="95603" y="438571"/>
                  <a:pt x="92004" y="444297"/>
                  <a:pt x="92004" y="451004"/>
                </a:cubicBezTo>
                <a:lnTo>
                  <a:pt x="92004" y="469980"/>
                </a:lnTo>
                <a:lnTo>
                  <a:pt x="82189" y="469980"/>
                </a:lnTo>
                <a:cubicBezTo>
                  <a:pt x="72374" y="469980"/>
                  <a:pt x="64358" y="477995"/>
                  <a:pt x="64358" y="487810"/>
                </a:cubicBezTo>
                <a:lnTo>
                  <a:pt x="64358" y="534432"/>
                </a:lnTo>
                <a:lnTo>
                  <a:pt x="54543" y="534432"/>
                </a:lnTo>
                <a:cubicBezTo>
                  <a:pt x="44728" y="534432"/>
                  <a:pt x="36712" y="542448"/>
                  <a:pt x="36712" y="552263"/>
                </a:cubicBezTo>
                <a:lnTo>
                  <a:pt x="36712" y="579909"/>
                </a:lnTo>
                <a:cubicBezTo>
                  <a:pt x="36712" y="584653"/>
                  <a:pt x="40639" y="588579"/>
                  <a:pt x="45382" y="588579"/>
                </a:cubicBezTo>
                <a:lnTo>
                  <a:pt x="211421" y="588579"/>
                </a:lnTo>
                <a:cubicBezTo>
                  <a:pt x="216165" y="588579"/>
                  <a:pt x="220091" y="584653"/>
                  <a:pt x="220091" y="579909"/>
                </a:cubicBezTo>
                <a:lnTo>
                  <a:pt x="220091" y="552263"/>
                </a:lnTo>
                <a:cubicBezTo>
                  <a:pt x="220091" y="542448"/>
                  <a:pt x="212076" y="534432"/>
                  <a:pt x="202260" y="534432"/>
                </a:cubicBezTo>
                <a:lnTo>
                  <a:pt x="192445" y="534432"/>
                </a:lnTo>
                <a:lnTo>
                  <a:pt x="192445" y="487810"/>
                </a:lnTo>
                <a:cubicBezTo>
                  <a:pt x="192445" y="477995"/>
                  <a:pt x="184430" y="469980"/>
                  <a:pt x="174615" y="469980"/>
                </a:cubicBezTo>
                <a:lnTo>
                  <a:pt x="164800" y="469980"/>
                </a:lnTo>
                <a:lnTo>
                  <a:pt x="164800" y="451004"/>
                </a:lnTo>
                <a:cubicBezTo>
                  <a:pt x="164800" y="444297"/>
                  <a:pt x="161037" y="438408"/>
                  <a:pt x="155639" y="435463"/>
                </a:cubicBezTo>
                <a:lnTo>
                  <a:pt x="155639" y="321444"/>
                </a:lnTo>
                <a:lnTo>
                  <a:pt x="165454" y="321444"/>
                </a:lnTo>
                <a:cubicBezTo>
                  <a:pt x="175269" y="321444"/>
                  <a:pt x="183285" y="313429"/>
                  <a:pt x="183285" y="303614"/>
                </a:cubicBezTo>
                <a:lnTo>
                  <a:pt x="183285" y="284638"/>
                </a:lnTo>
                <a:lnTo>
                  <a:pt x="193100" y="284638"/>
                </a:lnTo>
                <a:cubicBezTo>
                  <a:pt x="197844" y="284638"/>
                  <a:pt x="201770" y="280712"/>
                  <a:pt x="201770" y="275968"/>
                </a:cubicBezTo>
                <a:cubicBezTo>
                  <a:pt x="201770" y="271224"/>
                  <a:pt x="197844" y="267298"/>
                  <a:pt x="193100" y="267298"/>
                </a:cubicBezTo>
                <a:lnTo>
                  <a:pt x="23298" y="267298"/>
                </a:lnTo>
                <a:lnTo>
                  <a:pt x="33114" y="247667"/>
                </a:lnTo>
                <a:lnTo>
                  <a:pt x="225326" y="247667"/>
                </a:lnTo>
                <a:lnTo>
                  <a:pt x="235141" y="267298"/>
                </a:lnTo>
                <a:lnTo>
                  <a:pt x="230724" y="267298"/>
                </a:lnTo>
                <a:cubicBezTo>
                  <a:pt x="225980" y="267298"/>
                  <a:pt x="222054" y="271224"/>
                  <a:pt x="222054" y="275968"/>
                </a:cubicBezTo>
                <a:cubicBezTo>
                  <a:pt x="222054" y="280712"/>
                  <a:pt x="225980" y="284638"/>
                  <a:pt x="230724" y="284638"/>
                </a:cubicBezTo>
                <a:lnTo>
                  <a:pt x="249209" y="284638"/>
                </a:lnTo>
                <a:cubicBezTo>
                  <a:pt x="252154" y="284638"/>
                  <a:pt x="254935" y="283166"/>
                  <a:pt x="256571" y="280548"/>
                </a:cubicBezTo>
                <a:cubicBezTo>
                  <a:pt x="258043" y="277767"/>
                  <a:pt x="258207" y="274659"/>
                  <a:pt x="256735" y="272042"/>
                </a:cubicBezTo>
                <a:lnTo>
                  <a:pt x="256735" y="272042"/>
                </a:lnTo>
                <a:close/>
                <a:moveTo>
                  <a:pt x="138953" y="487320"/>
                </a:moveTo>
                <a:lnTo>
                  <a:pt x="138953" y="534596"/>
                </a:lnTo>
                <a:lnTo>
                  <a:pt x="119323" y="534596"/>
                </a:lnTo>
                <a:lnTo>
                  <a:pt x="119323" y="487320"/>
                </a:lnTo>
                <a:lnTo>
                  <a:pt x="138953" y="487320"/>
                </a:lnTo>
                <a:close/>
                <a:moveTo>
                  <a:pt x="82516" y="487974"/>
                </a:moveTo>
                <a:cubicBezTo>
                  <a:pt x="82516" y="487647"/>
                  <a:pt x="82843" y="487320"/>
                  <a:pt x="83171" y="487320"/>
                </a:cubicBezTo>
                <a:lnTo>
                  <a:pt x="102146" y="487320"/>
                </a:lnTo>
                <a:lnTo>
                  <a:pt x="102146" y="534596"/>
                </a:lnTo>
                <a:lnTo>
                  <a:pt x="82516" y="534596"/>
                </a:lnTo>
                <a:lnTo>
                  <a:pt x="82516" y="487974"/>
                </a:lnTo>
                <a:close/>
                <a:moveTo>
                  <a:pt x="203569" y="552426"/>
                </a:moveTo>
                <a:lnTo>
                  <a:pt x="203569" y="571402"/>
                </a:lnTo>
                <a:lnTo>
                  <a:pt x="54870" y="571402"/>
                </a:lnTo>
                <a:lnTo>
                  <a:pt x="54870" y="552426"/>
                </a:lnTo>
                <a:cubicBezTo>
                  <a:pt x="54870" y="552099"/>
                  <a:pt x="55198" y="551772"/>
                  <a:pt x="55525" y="551772"/>
                </a:cubicBezTo>
                <a:lnTo>
                  <a:pt x="203078" y="551772"/>
                </a:lnTo>
                <a:cubicBezTo>
                  <a:pt x="203242" y="551936"/>
                  <a:pt x="203569" y="552099"/>
                  <a:pt x="203569" y="552426"/>
                </a:cubicBezTo>
                <a:lnTo>
                  <a:pt x="203569" y="552426"/>
                </a:lnTo>
                <a:close/>
                <a:moveTo>
                  <a:pt x="175923" y="487974"/>
                </a:moveTo>
                <a:lnTo>
                  <a:pt x="175923" y="534596"/>
                </a:lnTo>
                <a:lnTo>
                  <a:pt x="156293" y="534596"/>
                </a:lnTo>
                <a:lnTo>
                  <a:pt x="156293" y="487320"/>
                </a:lnTo>
                <a:lnTo>
                  <a:pt x="175269" y="487320"/>
                </a:lnTo>
                <a:cubicBezTo>
                  <a:pt x="175596" y="487320"/>
                  <a:pt x="175923" y="487647"/>
                  <a:pt x="175923" y="487974"/>
                </a:cubicBezTo>
                <a:lnTo>
                  <a:pt x="175923" y="487974"/>
                </a:lnTo>
                <a:close/>
                <a:moveTo>
                  <a:pt x="110162" y="470143"/>
                </a:moveTo>
                <a:lnTo>
                  <a:pt x="110162" y="451167"/>
                </a:lnTo>
                <a:cubicBezTo>
                  <a:pt x="110162" y="450840"/>
                  <a:pt x="110489" y="450513"/>
                  <a:pt x="110816" y="450513"/>
                </a:cubicBezTo>
                <a:lnTo>
                  <a:pt x="147623" y="450513"/>
                </a:lnTo>
                <a:cubicBezTo>
                  <a:pt x="147950" y="450513"/>
                  <a:pt x="148277" y="450840"/>
                  <a:pt x="148277" y="451167"/>
                </a:cubicBezTo>
                <a:lnTo>
                  <a:pt x="148277" y="470143"/>
                </a:lnTo>
                <a:lnTo>
                  <a:pt x="110162" y="470143"/>
                </a:lnTo>
                <a:close/>
                <a:moveTo>
                  <a:pt x="166763" y="303450"/>
                </a:moveTo>
                <a:cubicBezTo>
                  <a:pt x="166763" y="303777"/>
                  <a:pt x="166435" y="304104"/>
                  <a:pt x="166108" y="304104"/>
                </a:cubicBezTo>
                <a:lnTo>
                  <a:pt x="92331" y="304104"/>
                </a:lnTo>
                <a:cubicBezTo>
                  <a:pt x="92004" y="304104"/>
                  <a:pt x="91677" y="303777"/>
                  <a:pt x="91677" y="303450"/>
                </a:cubicBezTo>
                <a:lnTo>
                  <a:pt x="91677" y="284474"/>
                </a:lnTo>
                <a:lnTo>
                  <a:pt x="166599" y="284474"/>
                </a:lnTo>
                <a:lnTo>
                  <a:pt x="166599" y="303450"/>
                </a:lnTo>
                <a:close/>
                <a:moveTo>
                  <a:pt x="138953" y="164566"/>
                </a:moveTo>
                <a:lnTo>
                  <a:pt x="138953" y="230328"/>
                </a:lnTo>
                <a:lnTo>
                  <a:pt x="119323" y="230328"/>
                </a:lnTo>
                <a:lnTo>
                  <a:pt x="119323" y="164566"/>
                </a:lnTo>
                <a:lnTo>
                  <a:pt x="138953" y="164566"/>
                </a:lnTo>
                <a:close/>
                <a:moveTo>
                  <a:pt x="156293" y="164566"/>
                </a:moveTo>
                <a:lnTo>
                  <a:pt x="175923" y="164566"/>
                </a:lnTo>
                <a:lnTo>
                  <a:pt x="175923" y="230328"/>
                </a:lnTo>
                <a:lnTo>
                  <a:pt x="156293" y="230328"/>
                </a:lnTo>
                <a:lnTo>
                  <a:pt x="156293" y="164566"/>
                </a:lnTo>
                <a:close/>
                <a:moveTo>
                  <a:pt x="119486" y="72959"/>
                </a:moveTo>
                <a:cubicBezTo>
                  <a:pt x="119486" y="67561"/>
                  <a:pt x="123903" y="63144"/>
                  <a:pt x="129302" y="63144"/>
                </a:cubicBezTo>
                <a:cubicBezTo>
                  <a:pt x="134700" y="63144"/>
                  <a:pt x="139117" y="67561"/>
                  <a:pt x="139117" y="72959"/>
                </a:cubicBezTo>
                <a:lnTo>
                  <a:pt x="139117" y="107475"/>
                </a:lnTo>
                <a:lnTo>
                  <a:pt x="135354" y="103713"/>
                </a:lnTo>
                <a:cubicBezTo>
                  <a:pt x="131919" y="100278"/>
                  <a:pt x="126521" y="100278"/>
                  <a:pt x="123085" y="103713"/>
                </a:cubicBezTo>
                <a:lnTo>
                  <a:pt x="119323" y="107475"/>
                </a:lnTo>
                <a:lnTo>
                  <a:pt x="119323" y="72959"/>
                </a:lnTo>
                <a:close/>
                <a:moveTo>
                  <a:pt x="129302" y="122034"/>
                </a:moveTo>
                <a:lnTo>
                  <a:pt x="154494" y="147226"/>
                </a:lnTo>
                <a:lnTo>
                  <a:pt x="103946" y="147226"/>
                </a:lnTo>
                <a:lnTo>
                  <a:pt x="129302" y="122034"/>
                </a:lnTo>
                <a:close/>
                <a:moveTo>
                  <a:pt x="82516" y="164566"/>
                </a:moveTo>
                <a:lnTo>
                  <a:pt x="102146" y="164566"/>
                </a:lnTo>
                <a:lnTo>
                  <a:pt x="102146" y="230328"/>
                </a:lnTo>
                <a:lnTo>
                  <a:pt x="82516" y="230328"/>
                </a:lnTo>
                <a:lnTo>
                  <a:pt x="82516" y="164566"/>
                </a:ln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Navam Full Moon Poya by Slidesgo">
  <a:themeElements>
    <a:clrScheme name="Simple Light">
      <a:dk1>
        <a:srgbClr val="053B6A"/>
      </a:dk1>
      <a:lt1>
        <a:srgbClr val="FFF7F0"/>
      </a:lt1>
      <a:dk2>
        <a:srgbClr val="001024"/>
      </a:dk2>
      <a:lt2>
        <a:srgbClr val="2790A8"/>
      </a:lt2>
      <a:accent1>
        <a:srgbClr val="11718A"/>
      </a:accent1>
      <a:accent2>
        <a:srgbClr val="072A4F"/>
      </a:accent2>
      <a:accent3>
        <a:srgbClr val="E5C698"/>
      </a:accent3>
      <a:accent4>
        <a:srgbClr val="AC8345"/>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